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6.xml" ContentType="application/inkml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4.xml" ContentType="application/inkml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2.xml" ContentType="application/inkml+xml"/>
  <Override PartName="/ppt/ink/ink12.xml" ContentType="application/inkml+xml"/>
  <Override PartName="/ppt/ink/ink10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6"/>
  </p:notesMasterIdLst>
  <p:sldIdLst>
    <p:sldId id="698" r:id="rId6"/>
    <p:sldId id="715" r:id="rId7"/>
    <p:sldId id="718" r:id="rId8"/>
    <p:sldId id="686" r:id="rId9"/>
    <p:sldId id="737" r:id="rId10"/>
    <p:sldId id="740" r:id="rId11"/>
    <p:sldId id="723" r:id="rId12"/>
    <p:sldId id="722" r:id="rId13"/>
    <p:sldId id="725" r:id="rId14"/>
    <p:sldId id="726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170" autoAdjust="0"/>
  </p:normalViewPr>
  <p:slideViewPr>
    <p:cSldViewPr>
      <p:cViewPr varScale="1">
        <p:scale>
          <a:sx n="94" d="100"/>
          <a:sy n="94" d="100"/>
        </p:scale>
        <p:origin x="-498" y="-96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2T16:44:02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614 3567 1377,'-19'0'1345,"19"0"-480,0 0 352,0-19 128,0 19-63,0 0 671,-20-20-31,20 20-224,0 0 31,0-20-95,0 20-161,0 0-63,0-19-257,0 19-192,-20 0-289,20 0-63,0 19 96,0-19 191,0 20-127,20 19-96,-20 2-193,20-2 129,-1 20-289,1 2-64,0-2-224,0 0 161,1 21-97,-3-41-128,2 22 160,0-22-96,1 0-32,-1 1 64,-20-19-32,18 18 64,-18-39-32,21 20 96,-21-20 225,0 0-257,0 0-160,-21 0-32,21-20-32,-18 0 128,-23-20-161,21 0 33,0 1-192,-19-20 160,19-1-32,-20 1 96,21-2 128,-21 22-64,20-20 0,0 18-64,1-18 64,-1 20-128,0-1 128,20-20-96,20 21-33,-20-1 161,20 0-64,19 0 32,-19 21-128,0-1-64,19 20 0,1 0-64,-20 0 31,19 20 65,-19 19 0,0 2 160,1 18 0,-21-20 32,0 21 32,0-20 0,-21-1 0,1 0 0,0-19 0,2 1-31,18-1 63,-21-1-417,21-19-1280,-20 0-1314,20-19-3811</inkml:trace>
  <inkml:trace contextRef="#ctx0" brushRef="#br0" timeOffset="733.3984">1031 3885 13805,'-19'-40'1665,"19"40"-95,-20-19 287,20 19 129,0 0-544,0 0-289,0 0-224,20 19-161,-20 21-95,19 1 0,-19-2-289,20 0-96,0 2-96,0-2-63,1-19-33,-3 0 0,2-1 0,-20-19-32,21 0 96,-21 0 32,20-19-128,-20-1 0,0-19-96,0 19 64,0-21 32,0 22-64,-20-1 32,20 0-128,0 1 224,0 19 65,20 0 63,-20 19-64,20 1-160,-2 19-64,3-19 192,-1 21-480,0-22-96,0 1-641,-1-20-577,1 20-256,0-20-672,-20 0-833,20 0-4645</inkml:trace>
  <inkml:trace contextRef="#ctx0" brushRef="#br0" timeOffset="1029.2969">1369 3885 9096,'20'21'3299,"-20"-1"-961,20 19 129,-1-19-65,1 19-544,0-18-769,0-1-128,-20-1-160,20 1-193,-20 0 33,0-20 127,19 0 225,-19 0-576,0 0-321,0-20-96,-19-19 160,19 19-128,-20-21-96,20 2 96,0 0-32,0 19-64,0-1-96,20 1-64,-1 0-833,1 1-961,0 19-993,21 0-2466</inkml:trace>
  <inkml:trace contextRef="#ctx0" brushRef="#br0" timeOffset="1595.7028">1885 4024 10089,'20'41'6951,"-20"-22"-5638,21 21 32,-3 19 609,2 21-288,0-21-898,21 1-479,-23-20-193,3-1 64,-1-19 0,0 1-64,0-2 64,-20-19 64,0 0 129,0 0 351,-20-19-543,0-2-225,0-19 384,-1 1-64,-17-22-160,17-17-64,-19-2-32,22 21 0,18 0 64,0-2 32,-21 22-288,21-20 192,0 18-64,0 2-32,21-1-64,-3 40-32,2 0 128,21 40 32,-21-1-32,-2 22-65,-18-2 161,0 1-32,0-21 0,0-19 129,0 0-161,0-1-193,-18 1-511,-2-20-738,20 0-1152,0 0-802,0-20-3842</inkml:trace>
  <inkml:trace contextRef="#ctx0" brushRef="#br0" timeOffset="1905.2731">2183 3926 15726,'20'19'2883,"-20"1"-1730,0 0 865,0 19 288,20 2-768,-1-22-962,1 1-544,0 0 64,0-1 97,19-19-97,1-19-96,-20-1-321,19-19-31,-19 19-289,-20-21 129,0 2 96,0 0 255,-20 19 129,2-1 32,-23 21 96,1 0 1,1 0-65,19 21-96,-20-1 96,40-1-961,-19 1-2627,19 0-7142</inkml:trace>
  <inkml:trace contextRef="#ctx0" brushRef="#br0" timeOffset="2565.4297">2819 3885 18609,'0'-40'1762,"-21"21"-481,21 19 0,-20-20 577,20 20-224,-20 0-802,20 0-447,-19 20-257,-1-1-64,0 1 32,20 0-224,0 21 96,0-22-160,20-19-1,0 20 33,19-20-256,22 20-97,-2-20-127,-19 0 287,-1 0 65,-19 19 256,-20 1 160,0 1 449,0 18-33,-20-19 129,-19 19-385,19-19 1,-21 0-97,21-20-224,20 0-225,-18 0-607,18 0-1282,0 0-1154,0-20-4291</inkml:trace>
  <inkml:trace contextRef="#ctx0" brushRef="#br0" timeOffset="2948.2419">3116 4024 11883,'20'0'4740,"-1"0"-3138,1 0-129,0 0-31,0 0-353,1 0-513,-3-20-192,22 20-63,-19-19-65,-21 19-96,20-20-96,-20 0 224,0 1-31,0 19-1,0-20 0,-20-1 32,-1 21 129,1 0-129,0 0 289,2 21 191,-3-21-639,21 39 31,-20 1-32,20-1-128,0 2 128,0-2-160,41 0-32,-3-19-64,3-20 192,18 0-64,1 0-385,-21-20-415,1 1-1122,0-1-1858,-40 0-7302</inkml:trace>
  <inkml:trace contextRef="#ctx0" brushRef="#br0" timeOffset="3694.3359">1171 4481 16367,'-59'-20'769,"18"20"704,21 0 641,20 0 417,-20 0-482,20 0-1312,0 0-481,0 0 321,20 0 64,20 20-97,-1-20-256,42 0 129,-2 21-289,20-21 96,39 0-32,2 0-128,38 0-96,20 19 256,21-19-224,-21 0 33,-38-19-1,-22 19-32,-19-21 0,1 1 0,-41 20 0,0-20-32,2 20 96,-23-19-32,1 19 64,-18 0 0,-21 0 0,0 0 0,-20 0 192,20 0 1,-20 0-65,0 0-32,0 0 0,0 0-224,0 0 128,0 0-256,0 0-128,0 0-417,0 0-160,0 0-576,19 19-1025,-19-19-1250,20 0-4131</inkml:trace>
  <inkml:trace contextRef="#ctx0" brushRef="#br0" timeOffset="3926.7577">3671 3747 24246,'0'0'2659,"-18"0"-2467,18 0-544,0 0 160,0 0 256,18 0-1281,-18 0-2819,20 20-10154</inkml:trace>
  <inkml:trace contextRef="#ctx0" brushRef="#br0" timeOffset="4063.4765">3831 4045 26264,'0'20'1314,"0"-1"-642,0-19-287,0 0-33,20 0-544,-20-19-1218,0 19-2689,0 0-8361</inkml:trace>
  <inkml:trace contextRef="#ctx0" brushRef="#br1" timeOffset="334063.4765">4485 3985 9192,'0'19'2306,"0"1"-1120,0 1 415,20 18 193,-20-19-673,20 19-609,1-19-191,-21 0 159,20 1 129,-20-21-33,0 19-63,18-19 191,-18-19 417,0 19-448,-18-21-289,18-19 65,-20 21-33,20-21-192,-21 1-160,21-21 65,0 20-129,0 1-32,0 18 0,21 1-1,-21 20 66,20 0 127,19 20-224,-19 1 160,20 18-96,-1 1-32,-19-21 160,20 22-224,-21-21 96,1-1 32,-20-19 32,0 20 32,0-20 0,0 0 96,0 0 160,0-20-31,0 20-129,0-19-64,0-22 32,0 21-64,0 1-192,20-1 32,0 0 32,0 20 0,-1 20 64,1 0 64,20 19-64,-19 2-32,17-2 0,-17 0-64,19-19-576,-22 21-289,3-41-641,-1 19-288,0-19-928,0 0-3268</inkml:trace>
  <inkml:trace contextRef="#ctx0" brushRef="#br1" timeOffset="334483.3984">5459 3985 11979,'-20'-20'7239,"20"20"-5734,-21 0 257,1 20 736,2-20-928,-2 19-641,-1 22-417,1-2-320,20 1-128,0-1 0,0-19-192,20 1 0,1-2 32,-1-19 32,18 0-64,-17-19 32,-1-2-32,0-19 128,-20 21 128,0-21 32,0 21-96,0-1 128,-20-1 0,20 21 321,-20 0-97,20 0-160,0 0-127,0 0-65,0 21-96,20-21-33,0 20-95,-1-1-384,21 1-353,-20-20-769,0 0-1248,19 0-482,-19 0-3010</inkml:trace>
  <inkml:trace contextRef="#ctx0" brushRef="#br1" timeOffset="334679.6875">5696 3945 16944,'20'20'2178,"-20"19"0,20-19 704,0 21-639,-20-22-1347,21 1-768,-3 0-128,2-1-192,0-19-416,1 0-577,-1 0-1186,-20 0-447,0-19-5318</inkml:trace>
  <inkml:trace contextRef="#ctx0" brushRef="#br1" timeOffset="334831.0546">5657 3767 19282,'-20'0'1665,"20"-20"-1152,0 20-673,0 0 160,0-21 0,20 21-833,0 0-2146,-1 0-7495</inkml:trace>
  <inkml:trace contextRef="#ctx0" brushRef="#br1" timeOffset="335114.2576">5915 3985 14541,'20'60'5445,"0"-40"-3267,0-1-64,-20 1-288,0-20-384,0 0-642,19 0-383,-19 0-97,0 0 32,0-20-159,0 1-65,0-1 0,0-1-160,0 1-32,20 20 32,-20-19-32,20 19 0,0 19 32,0 1 32,19 21-225,-19-22-511,20 21-770,-1-21-1505,2-19-768,-1 0-5350</inkml:trace>
  <inkml:trace contextRef="#ctx0" brushRef="#br1" timeOffset="335337.8906">6253 3706 19602,'20'-19'2627,"-20"38"-1827,20-19 1378,-2 41 97,3-2-674,-1 20-800,0 2-225,19 18-480,-19-19-96,20-1-416,-20 0-225,19-39-191,1 1-257,-20-21-1121,-1 0-1186,-19-21-3170</inkml:trace>
  <inkml:trace contextRef="#ctx0" brushRef="#br1" timeOffset="335506.8359">6253 3965 19698,'-21'0'2210,"21"0"-384,0 0 672,41 0-576,-21-20-737,39 20-608,0-19-353,1-1-384,-21 20-897,21 0-1441,-21 0-3364</inkml:trace>
  <inkml:trace contextRef="#ctx0" brushRef="#br1" timeOffset="336213.8669">7046 3926 17136,'-38'-20'1890,"17"20"31,1 0-191,0 20-96,0 19-577,1 0-417,-1 2-320,20-2-191,0 1-129,20-21 128,19 1 128,-19-20 0,21-20-32,-23 1 1,2-1-65,0 0 32,1 1 0,-21-22-32,-21 21-32,21 1 0,-20-1-63,20 20 31,0 0-32,0 0-32,0 20-32,0-1 32,20 1-64,1 21-96,17-22-641,3 21-1025,-1-40-1089,19 0-832,-19 0-6567</inkml:trace>
  <inkml:trace contextRef="#ctx0" brushRef="#br1" timeOffset="336403.3203">7404 3965 19378,'19'39'2338,"1"-19"-833,-20 1 385,20-1-448,-20-1-994,20-19-448,1 20-192,-21-20-449,18 0-1056,-18-20-1442,0 1-2467</inkml:trace>
  <inkml:trace contextRef="#ctx0" brushRef="#br1" timeOffset="336540.039">7344 3826 18513,'-20'-20'1185,"20"0"-929,0 1-192,20 19 65,0-20-578,0 20-1569,0-21-6342</inkml:trace>
  <inkml:trace contextRef="#ctx0" brushRef="#br1" timeOffset="336793.9453">7583 3945 16367,'38'79'2178,"-17"-38"-64,19-22 801,-40-19-577,20 20-1121,-1-20-448,-19 0-321,20-20-63,-20 20-97,0-19-96,0-22-96,20 21-64,-20 1 32,0 19-64,20-20-64,-20 20 32,20 0 0,0 20 96,19-1-96,-19 22-96,21-21-737,-23-1-1217,23 1-2466,-21 0-7111</inkml:trace>
  <inkml:trace contextRef="#ctx0" brushRef="#br1" timeOffset="337608.3984">8852 3885 16079,'-18'-40'1377,"-2"21"32,0 19 641,-1 0 289,1 0-930,2 19-640,-3 21-417,1 1 32,20 18-288,0-20 65,0-18-65,20-1 96,1-1-96,-3-19-96,2 0 64,21-19 64,-21-1-128,-20-1 64,18 1-96,3 1 160,-21 19 0,0-20-96,0 20 225,0 0-257,0 20-193,0-1-191,20-19-929,20 20-1474,-21-20-1088,21 0-8906</inkml:trace>
  <inkml:trace contextRef="#ctx0" brushRef="#br1" timeOffset="338228.5156">9707 3706 16495,'-41'-19'2114,"23"19"-512,-2 0 31,-1 39 193,21 2-257,-20-2-640,20 20-384,20-18-193,1-2-192,-1 1-64,19-1-64,-19-18-128,20-1-544,-1-20-1058,-19 19-1473,20-19-1954</inkml:trace>
  <inkml:trace contextRef="#ctx0" brushRef="#br1" timeOffset="338589.8436">10083 4422 17328,'41'80'1986,"-41"-61"-897,0 1 865,0 0 32,0-20-577,0-20-544,-20 0-673,-1 1-32,1-22-128,-18-18-32,17-2 64,1-17-32,-19-22-32,39 2-480,-20-2 63,20 20 161,0 21 160,20 19 64,-20 1-32,19 39 32,1 0 128,-20 0 0,20 39-96,1-19-64,-1 39 64,-20-18-128,18-2 160,-18 1-32,0-21-64,0 1-321,0 1-736,0-21-352,0 0-769,-18 0-3684</inkml:trace>
  <inkml:trace contextRef="#ctx0" brushRef="#br1" timeOffset="338865.2344">10243 3945 18513,'0'40'1281,"0"-21"-704,19 1 1056,1 21 97,0-41-545,20 19-640,-1-19-257,-19 0-128,21-19-64,-3-22-128,-38 21 0,20 1-32,-40-21-32,2 21-128,-2-1 128,-1-1-353,-19 21-320,1-20 33,19 20-129,0 0-32,0 0-416,20 20-1218,0-20-5668</inkml:trace>
  <inkml:trace contextRef="#ctx0" brushRef="#br1" timeOffset="339208.9844">10660 3786 17936,'0'0'1762,"-20"0"-769,0 0 416,0 20 545,20 0-705,-20-1-896,20 1-289,0 0-128,20 1-32,0-1 0,20-20-97,-1 19-543,1 1 159,-20-20 193,19 20 224,-19-1 128,0 1 64,-20 1 128,0-1 128,-20-20-32,0 19-31,20-19-129,-20 0-192,1 0-417,19 0-320,-20 0-800,20 0-1186,-20-19-5765</inkml:trace>
  <inkml:trace contextRef="#ctx0" brushRef="#br1" timeOffset="339517.5778">11057 3786 19154,'0'0'832,"-20"0"-255,0 0 1121,0 0 512,-1 0-641,3 20-512,-2 0-288,-1-1-481,21 1-288,21 0 0,-1 1 0,19-1-64,1-1 64,-1 1-96,21-20-64,-21 20-32,-19-1 128,-20-19 32,0 20 224,0 1-128,-20-21-96,1 0-192,-21 20-193,20-20-416,-19 0-448,19 0-448,0-20-866,0 20-1953</inkml:trace>
  <inkml:trace contextRef="#ctx0" brushRef="#br1" timeOffset="339698.2419">11355 3985 21332,'38'19'1633,"-38"-19"-1024,0 0 192,21 0 416,-21 0-865,0 0-608,0 0-1378,20 0-1857,-20-19-7752</inkml:trace>
  <inkml:trace contextRef="#ctx0" brushRef="#br1" timeOffset="339836.914">11314 3706 18193,'0'0'96,"0"0"-2306,0 0-833,0-19-673</inkml:trace>
  <inkml:trace contextRef="#ctx0" brushRef="#br1" timeOffset="340269.5312">11434 3528 16431,'0'0'4260,"0"0"-3363,20 20 416,-20-1 1057,0 2-512,20 38-641,-20-19-544,19-1-417,1 2-224,0-2 64,0-19-128,0-1 160,-1 1-64,1-20-96,0 0 193,-20 20 31,20-20-192,1 21 128,-21-1-64,18-1 32,2 1 0,-20 0 64,20-1-160,-20 1 32,0 1-64,0-21-128,-20 20-288,0-20-257,-19 0-128,19-20 0,-20 20-256,21-21-928,-1 1-226,0 20 226,0 0-738,0 0-12748</inkml:trace>
  <inkml:trace contextRef="#ctx0" brushRef="#br1" timeOffset="340524.414">11652 3588 11723,'0'0'13645,"0"20"-13453,21-20 192,-3 20 1506,2 19-225,0 0-672,21 22-640,-3-2-97,-17 0-416,19-18 224,-21-2-449,21 0-447,-20-19-97,0 1-1217,-1-1-1762,-19-20-3299</inkml:trace>
  <inkml:trace contextRef="#ctx0" brushRef="#br1" timeOffset="340705.0778">12069 3806 19506,'21'20'3395,"-3"-1"-1505,2 21-449,0-19-352,1 18-544,-1-19-481,19 19-128,-19-19-1089,20-20-801,-1 0-673,1 0-800,-20-20-7879</inkml:trace>
  <inkml:trace contextRef="#ctx0" brushRef="#br1" timeOffset="340864.2576">12406 3865 17168,'0'20'4196,"-19"1"-2050,19 38 64,0 0-513,0 21-63,0-1-257,0 1-608,19-2-417,1-17-320,-20-22-128,20 1-224,0 0-192,-20-20-898,0-20-1985,20 0-3331</inkml:trace>
  <inkml:trace contextRef="#ctx0" brushRef="#br1" timeOffset="341524.414">12962 3945 11883,'21'0'4068,"-1"0"-3588,-20 0 961,18 0 289,2 0-449,21-19-512,-21-1-192,-1-1-289,1 1-96,0 0 32,-20-19-64,-20 19 161,20 1-161,-20-1 96,1-1 257,-21 21 319,19 0-95,1 21-96,2-1-161,18 19-192,0 0 1,0 22-65,18-22-128,2 20-96,21-18 0,18-21-352,-19 19-417,19-39-672,-19 0-1218,-20 0-1121,19-20-10986</inkml:trace>
  <inkml:trace contextRef="#ctx0" brushRef="#br1" timeOffset="341770.5076">13260 3747 9801,'40'20'9128,"-21"-1"-7238,1 21 545,20-1-193,-19 2-641,17-21-576,-17 19-416,-1-19-321,0-1-160,-2 1 32,-18-20 0,21 0-192,-21 0 193,0 0 31,0-20-224,0 1-32,0-1-257,0-19-415,0 19-1090,0-21-1697,20 2-1730</inkml:trace>
  <inkml:trace contextRef="#ctx0" brushRef="#br1" timeOffset="342016.6012">13716 3865 6117,'0'41'13197,"0"-2"-11019,0-19-384,20 0 31,0-1-608,0-19-512,21 0-160,-23 0-193,23-19-224,-21-1 160,0 0-416,-2 1 224,-18-1-64,-18-1-128,-2 1-96,0 0-128,-21 20-353,2 0-256,-1 0-480,20 0-1121,-19 20-353,39-20-6342</inkml:trace>
  <inkml:trace contextRef="#ctx0" brushRef="#br1" timeOffset="342436.5234">14054 3588 19474,'0'0'2082,"0"0"-449,0 0-351,20 20 992,0 0-673,0 39-512,19 1-512,-19-1-417,0 0 32,19-18-192,-19 18-288,0-20-385,21-19-576,-41 1-961,18-21-1570,-18 0-1921</inkml:trace>
  <inkml:trace contextRef="#ctx0" brushRef="#br1" timeOffset="342646.4844">14352 3786 18385,'40'59'3171,"-40"-39"-449,20 21 193,-1-21-1121,1-1-737,0 1-513,-20 0-63,20-20-225,0 0-96,-1-20 65,1 0-418,0 1-383,0-22-769,0 1-1442,-1 21-1922,-19-21-2561</inkml:trace>
  <inkml:trace contextRef="#ctx0" brushRef="#br1" timeOffset="342798.8278">14710 3806 16271,'20'39'2787,"-20"-19"-481,18 0 320,-18 1 129,21-21-1090,-21 20-960,20-20-513,-20 0-192,20 0-224,-20 0-865,20-20-2114,-20-1-3427</inkml:trace>
  <inkml:trace contextRef="#ctx0" brushRef="#br1" timeOffset="343160.1559">14730 3548 19090,'39'0'-129,"-39"0"-223,40 19 192,-20 2 128,-1 38 128,1-19 288,0 20-63,0-21 447,0 20 642,-1-19 704,1 1 0,0-22-545,0 1-384,0 0-352,-20-20-224,0 19-129,19-19-95,-19-19 95,0-1-160,0 0-160,0 1-95,20-22 95,-20 21-128,20 0-64,-20 1 0,21-1-96,-1 20 31,-2 0 65,23 0-64,-21 20-288,0 19-353,-2-19-384,3 21-961,-1-2-2082,0-19-2434</inkml:trace>
  <inkml:trace contextRef="#ctx0" brushRef="#br1" timeOffset="343573.2419">15503 3806 16143,'0'-39'2594,"0"39"-352,0 0 33,0 0 511,0 0-1184,0 0-770,-20 19-63,20 21-224,0-1-449,0-19-64,0 1 32,20-1-224,-20-1-321,21-19-127,-1 0-161,-2 0-320,-18-19-32,20-1 96,-20-1 320,0 1 193,-20 0 448,20 20 192,-18 0 224,18 20 417,0 0-96,0 21-1,18-2-223,23 20-129,-21 1-128,19-1-160,1 2 0,-20-2-128,19-20-32,-39 22 288,20-22-32,-20-19 96,-20 19-95,20-39-97,-19 20-417,-1-20-31,0 0-801,0-20-833,0-19-961,-19 19-4228</inkml:trace>
  <inkml:trace contextRef="#ctx0" brushRef="#br1" timeOffset="343799.8046">15801 3567 20787,'99'120'2787,"-58"-60"-1282,-3 19-544,-17 1-609,-1-21-159,0 0-129,-20-18-96,18-22-641,-18 1-736,21 0-1794,-21-20-5510</inkml:trace>
  <inkml:trace contextRef="#ctx0" brushRef="#br1" timeOffset="344603.5156">16992 3747 15630,'-59'-21'929,"19"21"224,1 21 417,-2-21 384,-17 39-609,37-19-640,-19 0-577,40 19-64,0-19-64,20 1 32,21 18-64,17-19 32,22 0 96,-20-20-96,-1 19-96,0 1 96,-39 1 64,-20-1 192,-20-1 224,1 1 481,-21 0-608,0-1-97,-19 1-160,18-20-480,23 0-833,-2 0-1602,20 0-2018</inkml:trace>
  <inkml:trace contextRef="#ctx0" brushRef="#br1" timeOffset="344907.2265">17190 4004 13356,'81'0'5958,"-63"-19"-5382,23-1-448,-21-19 449,19 19 256,-19-1-481,0 1 97,-20 0-97,0 1 64,0 19 417,-20-20-32,0 20-97,1 0-63,-1 0-160,-20 20-225,19-1-96,3 21-96,-2 1-32,20-2-64,0 0 64,20-19-192,-2 1-417,23-1-544,-1-1-608,-1-19-193,1 0-737,-1-19-5380</inkml:trace>
  <inkml:trace contextRef="#ctx0" brushRef="#br1" timeOffset="345103.5156">17568 3687 11498,'-20'-20'8072,"20"20"-5798,0 0-1025,20 0 993,-20 39-480,19 2-641,1 18-608,21 0-225,-21 2-352,18-22-160,23 0-481,-22-19-416,1 1-1313,-1-1-1762,-39-20-9321</inkml:trace>
  <inkml:trace contextRef="#ctx0" brushRef="#br1" timeOffset="345284.1796">17508 3885 20403,'20'0'2274,"-20"0"-1089,20 0 1442,19 0-674,1 0-1184,1-20-481,18 20-288,-19 0-384,-1 0-705,1 0-1281,-1 0-2050,-39 20-8617</inkml:trace>
  <inkml:trace contextRef="#ctx0" brushRef="#br1" timeOffset="346726.5625">18838 3845 64,'-40'0'17776,"21"20"-16398,-1 0-353,0 21 544,0-2 225,20-19-577,20 19-576,0-18-97,0-1-384,19-20 193,1 0-97,-1-20-96,1-1-64,-19-18 0,-1 19 64,-20-19 129,-20 19-97,-1-21 64,-19 21-288,21 1 64,-1-1-224,0 0-257,20 20-896,0 20-1698,0-20-736,20 39-8777</inkml:trace>
  <inkml:trace contextRef="#ctx0" brushRef="#br1" timeOffset="346927.7344">19176 4004 20050,'-20'-39'1282,"-20"19"127,21 1 769,-21-22-288,-1 1-865,3 1-609,-3 0-127,21-22-161,0 22-160,20 0 32,0-22-129,20 22-287,21 19-481,-1-19-640,-1 39-1122,-19 0-352,20 20-6149</inkml:trace>
  <inkml:trace contextRef="#ctx0" brushRef="#br1" timeOffset="347095.7031">18878 3786 21940,'-40'0'2242,"20"0"-864,20-19-193,20 19-96,20-20-481,-1 20-479,22-21-129,-2 1-129,20 1-1504,-19 19-1314,-21 0-1505</inkml:trace>
  <inkml:trace contextRef="#ctx0" brushRef="#br1" timeOffset="347550.7812">20010 3726 20979,'0'-20'673,"-20"1"-577,0 19 769,0-20 1249,-19 20-1089,-1 20-609,-1-1 1,23 22-193,-2-21-128,20 19-64,0-19-96,20-1-64,39 21-96,-19-19-161,19-1-223,0-1 95,1 1 97,-40 0 31,-1-1 385,-19 1 481,-19 1-193,-21-21-32,0 20-95,-19-20 31,19 0-128,1 0-32,-1-20-352,19 20-930,3-21-1504,18 1-2403</inkml:trace>
  <inkml:trace contextRef="#ctx0" brushRef="#br1" timeOffset="347790.039">20189 3588 24182,'20'0'1346,"-20"0"-866,0 40 609,18-21 481,2 21-674,1 20-575,-1-1-161,0 0-288,19-18-225,1-2-319,-1-19-705,-19 0-1410,0-20-1569,0 0-9545</inkml:trace>
  <inkml:trace contextRef="#ctx0" brushRef="#br1" timeOffset="347964.8436">20109 3786 18225,'0'0'3395,"0"-19"-2818,19 19 1376,1 0 482,21 0-962,-3 0-672,3 0-449,18 0-160,1 0-352,-21 19-961,1-19-1313,0 20-2018,-21-20-9898</inkml:trace>
  <inkml:trace contextRef="#ctx0" brushRef="#br1" timeOffset="348290.039">20664 3845 20723,'0'40'2755,"0"-19"-1858,21-1 320,-1-1 256,19 1-416,-19 0-544,20-20-257,-1 0-32,1 0 64,0-20-95,-21 0-33,1 1 0,0-22-96,-20 21-256,-20-19-65,0 19-63,1 0-481,19 20-512,-20-19-545,20 19-960,0 0-3236</inkml:trace>
  <inkml:trace contextRef="#ctx0" brushRef="#br1" timeOffset="348775.3906">21379 3965 21172,'20'39'544,"-20"-39"545,0 20 481,0-20 672,0-20-417,0 20-1152,0-19-513,-20-21 96,0 21-95,0-42-129,1 22 64,-21-20-32,20 18 32,0-18 32,-19-20-64,19 19-32,20 21-128,0-20 128,0 38-96,0-19 32,0 40-96,20 0-96,0 0-513,-1 20-833,21 0-2017,0 20-3684</inkml:trace>
  <inkml:trace contextRef="#ctx0" brushRef="#br1" timeOffset="349051.7576">21557 3945 21268,'0'-19'1377,"0"-1"-160,-18 20 609,18-41 224,-20 21-801,0-19-384,-1 19-257,-19-19-287,22-2-65,-23 2-128,21 0-96,0-22-32,20 22-96,0 0 32,0 19-160,20-19-225,20 39-31,-1-21-353,22 21-736,-21 21-1667,-1-2-1728</inkml:trace>
  <inkml:trace contextRef="#ctx0" brushRef="#br1" timeOffset="349246.0937">21140 3706 23061,'-18'0'2274,"18"0"-2081,0 0 607,39 0 546,1 0-514,-1-19-543,21 19-193,-1 0-64,2 0-609,-3 19-672,-17-19-1377,-21 20-1795</inkml:trace>
  <inkml:trace contextRef="#ctx0" brushRef="#br1" timeOffset="349471.6796">21855 3945 24599,'20'20'2050,"-20"-20"-1346,0 20 33,0-20 576,0 0-832,0 0-545,20 0-289,-20 0-1024,0 0-2691,0 0-6374</inkml:trace>
  <inkml:trace contextRef="#ctx0" brushRef="#br1" timeOffset="367950.1953">1389 4937 13676,'-20'-20'3043,"0"20"-833,0 0-64,1 0 193,19 20-482,-20 21-703,20-21-258,-20 39 1,20 1-192,20-1-225,0 0-352,-1 1-63,21-20-33,0-1 0,-1 0-513,1-17-544,-1-3-1025,1 1-1601,1-20-2883</inkml:trace>
  <inkml:trace contextRef="#ctx0" brushRef="#br1" timeOffset="381261.7186">1905 4937 10217,'0'-39'6246,"0"19"-3427,-20 0-417,20 20 609,0-19-609,0 19-1249,0 0-608,0 0 256,0 19-193,20 21-224,1 19-512,-3 1 224,22 19 1,-19-19-1,17-1-32,-17-19-224,19 0-129,-20-20-479,-20 19-193,19-19-1057,-19-20-1121,0 0-1153,0 0-14254</inkml:trace>
  <inkml:trace contextRef="#ctx0" brushRef="#br1" timeOffset="381471.6796">1806 5117 18801,'-20'0'2531,"0"0"-1154,20 0 801,-20-21 417,40 21-930,-20 0-800,20 0-481,20-20-224,-1 20-63,1 0-97,19-19-161,-18 19-735,-3 0-97,23 0-1218,-41 0-1376,19 0-1314</inkml:trace>
  <inkml:trace contextRef="#ctx0" brushRef="#br1" timeOffset="381812.5">2262 5176 16976,'40'59'3139,"-20"-39"-1762,-1 1 641,1-2 288,-20-19-833,0 0-480,20 0-160,-40 0 160,20 0-448,-20-19-417,1-2-64,-1-19 32,20 1-96,-20 0 0,20-2-64,0 2 0,0-1-257,20 21-95,0 19-289,19-20-224,1 20-832,-19 20-1506,17-1-1538</inkml:trace>
  <inkml:trace contextRef="#ctx0" brushRef="#br1" timeOffset="382304.6875">2739 5117 16879,'-40'-21'2723,"20"1"-961,20 20 864,-20 0-384,1 0-896,19 20-546,-20 21-255,20-2-257,0 0-160,0 1-128,20-19 0,-1-2-64,1 1 32,0-20 96,20 0-96,-21-20-32,-19 1 160,20-22 0,-20 21-32,0-19 129,0 19-161,-20 1 128,20-1-128,-19-1 160,19 21 96,0 0-384,0 21 96,0-1-64,19-1 224,21 21-352,-19-1-128,17-19-545,-18 1-352,21-2-705,-21 1-769,-2-20-704,3 0-3459</inkml:trace>
  <inkml:trace contextRef="#ctx0" brushRef="#br1" timeOffset="382603.5156">2918 5057 13164,'20'0'5733,"-20"0"-4964,0 19 1313,18 22 961,3-21-865,-21 19-897,20 0-288,0 1-416,-20-19-257,20-2-128,-20-19-64,19 20-32,-19-20 33,0 0 95,0-20-64,0 1 0,0-2-96,0-19-128,0 21 64,20-1-96,0 0-64,0 20-32,0 0-1,19 0-127,1 20-481,-1 0-896,1-1-2595,1-19-6695</inkml:trace>
  <inkml:trace contextRef="#ctx0" brushRef="#br1" timeOffset="384307.6169">3632 5076 14125,'0'-39'3011,"0"19"-673,0 1-192,-20-1 0,0-1-641,0 21-448,1 0-320,-1 21-256,0-1-225,0-1-96,0 21-64,20-21-96,0 22-96,20-21 0,0-1 0,20 1 96,19-20-32,-18 20-64,-3-20-32,-17 19 96,-1 1 32,-20 0 128,0 1 32,-20 18 32,-1-19-96,1-1 0,2-19-160,-3 20-352,21-20-641,-20-20-1410,20 20-1889,20-19-6566</inkml:trace>
  <inkml:trace contextRef="#ctx0" brushRef="#br1" timeOffset="384728.5156">4049 5096 13516,'-20'0'1922,"20"0"320,0 0 321,-20 0-353,20 0-513,-20 21-544,0-21-160,20 20-224,-19 19-160,19-19-225,0-1-288,0 21-96,19-19 0,1-21 0,0 19 0,0-19 32,0 0-64,-20 0 32,19-19 160,-19 19-64,20-21 129,-20 1-33,0 0-32,0 20 64,-20 0 64,20-19-191,0 19-194,0 19-255,20-19 256,0 20 64,1 0-833,-1 1-929,18-21-992,-17 19-994,19-19-5701</inkml:trace>
  <inkml:trace contextRef="#ctx0" brushRef="#br1" timeOffset="384944.3359">4386 5096 17969,'-19'-20'2306,"-1"20"-160,0 0 192,0 20-480,20 1-577,-20 18-352,20 1-449,0-1-352,20 2-128,20-2-64,-1-19-96,1-1-384,1 1-161,17-20-352,-17-20-801,-23 1-896,3-1-1218,-1-19-6950</inkml:trace>
  <inkml:trace contextRef="#ctx0" brushRef="#br1" timeOffset="385112.3046">4525 4957 5605,'-20'-20'14702,"20"20"-12012,0 0-736,20 0 320,1 20-480,17 21-801,-17-2-545,19 0-288,-1 22-192,21-22-96,-21-19-672,-19-1-514,0 1-1376,-20 0-2115</inkml:trace>
  <inkml:trace contextRef="#ctx0" brushRef="#br1" timeOffset="385335.9375">4467 5137 18161,'38'-41'1922,"3"41"640,-3-20 225,23 20-1186,-22 0-704,21 0-705,-21 20 0,21 21-64,-21-22 1,1 21-1,-20-1-32,19 2-64,-19-22-32,1 1-353,-21 0-607,20-20-1347,-20 0-1184,-20-20-4356</inkml:trace>
  <inkml:trace contextRef="#ctx0" brushRef="#br1" timeOffset="385481.4453">4823 4957 21140,'-20'-20'3299,"0"20"-1666,20 0-480,0 0-416,0 0-641,0 0-1729,20 0-2435,-20 0-8584</inkml:trace>
  <inkml:trace contextRef="#ctx0" brushRef="#br1" timeOffset="386313.4765">5319 5096 14541,'-39'-39'2915,"19"19"-513,0 20 65,0 0 223,20 20-1184,-20-1-802,20 22-223,0-2 63,0 20-223,20-19-193,20-19-96,-1-2 0,1-19 64,1 0 0,-3-19-32,-17-2-224,-21 1 256,0-19-224,0-1 160,-21 21 32,1-22-64,2 2-32,-2 19-32,20 0 160,-21 1-96,21 19 64,21 0-128,-21 0 160,38 0-32,-18 19 64,21 1-32,-2 19-96,1-19 64,0 21-128,-21-22 64,1-19-32,0 20-32,0-20 64,-20 0 0,0 0 96,0 0 64,0 0-31,0 0-97,0-20 0,0 1-96,20-1-33,-1 20-31,1 0-32,0 0 160,21 0-96,-3 20-96,3 19-385,-3-19-1152,3-1-1410,-1 1-1089,-1-20-4773</inkml:trace>
  <inkml:trace contextRef="#ctx0" brushRef="#br1" timeOffset="386596.6796">6113 5076 14733,'0'-39'3107,"0"19"-736,0 1 511,0-1-127,-19 20-1025,-1 0-898,20 0-575,-20 20 287,20-1-448,0 21-192,20-21 0,0 1 64,19 21-224,1-22-129,-1 1 65,2 0 96,-1-1 224,-40 1-32,0 0 192,0 1-128,-20-21-32,0 19-320,-21-19-257,23 0-480,-3 0-640,1-19-481,0 19-1794,20-21-7783</inkml:trace>
  <inkml:trace contextRef="#ctx0" brushRef="#br1" timeOffset="386749.0234">6530 5295 19058,'40'99'2690,"-40"-58"-160,0-2 33,0 0-930,0 1-1088,0-19-449,-20-2-384,20 1-1250,0-20-2369,0 0-6888</inkml:trace>
  <inkml:trace contextRef="#ctx0" brushRef="#br1" timeOffset="400348.6326">7125 5057 10121,'-18'0'2370,"18"0"-832,0 0 352,0 0-129,18 0-319,-18 19-321,21 1-385,-21 21-159,20-2-129,20 20-31,-21 1-225,1-1 96,20-19-128,-20 1 161,-1-2-129,1-19-64,0-1 64,-20 1-96,0 0 128,0-20-63,0 0 95,0 0 96,0 0-192,-20 0-64,0-20-160,1 0 96,-1-19-96,-20 0-64,20-22 96,1 2-64,-1-1-64,0-19-160,0 20 191,20 18 33,20 2 64,-20 19-64,20 1 64,19-1 32,1 20 0,-20 20 0,19 19 0,1 0-288,-20 2-192,0 18-257,-20 0-128,19-18 288,-38-2 257,19 0 32,-20-19 128,0 0 192,-20-1 0,21-19 64,19 0 32,-20 0 32,20-19-64,-20-1-32,20 0 0,20-19 0,-20 0-32,20 18 65,19 1-1,-19 0 224,0 20 32,19 0-192,-19 20-31,20-20-129,-19 20 64,17 1-64,-17-21-32,-1 0 96,0 0-32,19-21 160,-19 1 64,-20-19-32,20 19-64,0-19 33,-20 19 351,-20-21-192,20 22 33,-20 19-33,0-20-96,-1 20-159,21 0-1,-18 0 0,18 20-96,0-1-32,0 22 64,0-21-32,0 19-128,18 0-449,3 1-576,19-19-705,-20-2-640,-1-19-1762,1 0-6887</inkml:trace>
  <inkml:trace contextRef="#ctx0" brushRef="#br1" timeOffset="400602.539">7821 5076 17136,'0'0'1761,"0"20"-864,0 1 865,0 18-97,0 1-640,0-21-384,19 1-225,1 0-63,21-20-65,-21 0-128,-2-20 32,2 0-63,1 1-129,-21-21-257,0 21 449,0-22-160,-21 21-480,1 1-32,20-1-129,-18 0-192,-2 20-704,20 0-1442,0 0-2754</inkml:trace>
  <inkml:trace contextRef="#ctx0" brushRef="#br1" timeOffset="400942.3826">8257 5613 17648,'0'20'2755,"0"-20"-2275,-20-20 609,1 0 449,-21-20-673,20 20-353,0-39-416,1-2 32,-1 2-160,0-19 96,0-2-128,20 21 64,20 18-32,0 2 64,0 19 64,19 0 0,-19 20-128,20 20 0,-21 0 0,1-1-224,-20 22 64,0-2 64,0 20-128,-20-39 288,1 21-161,-1-22 161,0-19-512,0 0-1154,20 0-2529,-20-19-7945</inkml:trace>
  <inkml:trace contextRef="#ctx0" brushRef="#br1" timeOffset="401347.6559">8237 4858 16111,'20'0'3171,"0"20"-1570,-20 0-159,20-1-193,1 21 64,-3 1-640,2-2-129,0 20-191,1-18-161,17 18-64,-17-40-128,19 21 32,-20-40 0,19 0 32,-19 0 32,0-20-96,0-19-128,0 19 64,-20-19 0,0 19-96,-20-21-129,0 22 33,0-1 160,0 20 0,0 0 96,20 0 32,0 20 32,0 19 160,0 2 225,0-22-129,40 21-192,-20-1-96,20-19-32,-1 1-384,1-21-193,-1 0 97,2 0-129,-21 0-864,0 0-1410,-2-21-3075</inkml:trace>
  <inkml:trace contextRef="#ctx0" brushRef="#br1" timeOffset="401573.2419">8992 5096 21236,'59'0'2946,"-39"0"-1664,20-20-257,-1 20-161,-19 0-319,0 0-193,1 0-256,17 0-288,-18 0-416,1 0-513,-21 0-321,20-19-1184,-20 19-2307,0-20-8007</inkml:trace>
  <inkml:trace contextRef="#ctx0" brushRef="#br1" timeOffset="401724.6094">9170 4937 18481,'0'0'3555,"0"20"-2049,0-20 352,20 21-193,1 18-960,-21-19-641,20 0-320,-2-1-577,2 1-609,1 1-1408,-21-1-4870</inkml:trace>
  <inkml:trace contextRef="#ctx0" brushRef="#br1" timeOffset="402718.75">9905 5096 11242,'-40'-39'2499,"21"19"-514,-1 20 225,0 0 225,20 0-609,-20 0-866,0 20-383,1 19-257,19 2 33,-20-2-33,20 0-128,20-19-96,-1 0-32,1 1 32,-20-21-64,20 0-32,0 0 96,0-21-64,-20-19-96,19 21-32,-19-21 160,0 21-32,0-1-32,0-1 0,0 1 64,0 20 65,0 0-161,20 0 96,-20 20-32,20 1 32,0-1-385,0 19-575,19-19-962,-19-20-1826,1 19-3555</inkml:trace>
  <inkml:trace contextRef="#ctx0" brushRef="#br1" timeOffset="403038.0859">10243 4978 13068,'0'-21'6630,"0"1"-5317,0 20-608,-20 0 833,0 0-289,20 20-673,-20 1-384,20-1-192,0-1 0,0 1-64,20 0-32,20 19 64,-1-18-448,-19-1-129,20-1-95,-20 1 31,-1 0 417,-19-1 288,0 1 64,0-20 160,-19 20-32,19-20-128,-20 0-64,20 0-256,-20 0-384,20 0-1250,-20-20-1762,20 20-2754</inkml:trace>
  <inkml:trace contextRef="#ctx0" brushRef="#br1" timeOffset="403334.9609">10600 4978 15118,'0'-21'1794,"-20"21"-161,20 0 705,-19 21-736,-1-1-673,0-1-321,20 1-448,0 0 65,0 19-289,20-18-1,0-1 1,19-1 0,-19 1-32,20 19 0,-21-19-64,-19 0-32,20 1 160,-20-21 32,0 19 32,-20-19-352,20 0-577,0 0-737,-19 0-960,-1 0-1891,0-19-7782</inkml:trace>
  <inkml:trace contextRef="#ctx0" brushRef="#br1" timeOffset="403645.5076">10917 5137 14830,'0'19'2978,"0"1"-1184,0 0 448,0-20-288,0 19-673,21 1-800,-1 0-321,-2-20 128,23-20-64,-21 20-128,19-39-320,-19 19-96,-20 0 96,0-19 128,-20 18 0,1 1-65,-21 1-31,-1 19-128,3 0 0,-3 0 31,3 19-223,17 1-353,1 1-2530,20-21-14638</inkml:trace>
  <inkml:trace contextRef="#ctx0" brushRef="#br1" timeOffset="404217.7734">11553 5017 14637,'-40'-19'3075,"20"-1"-865,1 20-192,19 0 32,-20 0-608,0 0-417,0 0-257,-1 20-255,21 19-129,-18 0-64,18 22-127,0-22-65,18 0-96,3 1-64,-1-19 0,20-21-513,-21 0-480,21 0-480,0-21-897,-1 1-2563,-19 0-10410</inkml:trace>
  <inkml:trace contextRef="#ctx0" brushRef="#br1" timeOffset="404377.9297">11673 5057 14413,'18'19'3716,"2"1"-1570,0 1 224,1-1-544,-1 19-962,-2-19-671,2-20-225,1 19-417,-21-19-448,20 0-640,0 0-2403,-20-19-5413</inkml:trace>
  <inkml:trace contextRef="#ctx0" brushRef="#br1" timeOffset="404522.4609">11691 4917 14253,'-18'-39'3683,"18"39"-1440,0-20-674,0 20-704,0 0-737,18 0-256,2 20-1121,21 0-2275,-21-1-4675</inkml:trace>
  <inkml:trace contextRef="#ctx0" brushRef="#br1" timeOffset="404840.8203">12189 4998 19730,'-81'0'2659,"42"19"-1250,-1-19-32,40 20 289,-20 0-705,20-1-577,0 1-288,20 1-128,20-1-96,-19-1-128,17-19-128,-18 0-161,21 0-160,-41-19 417,18 19 128,-18-20 160,0 20 32,-18-21 64,18 21-128,0 0 32,0 0-32,0 0-160,0 0-64,18 21-545,3-1-1537,-1-1-2403,0-19-9032</inkml:trace>
  <inkml:trace contextRef="#ctx0" brushRef="#br1" timeOffset="405043.9453">12327 4858 17744,'0'0'3524,"20"0"-2115,-20 40 96,20-21-63,0 21-161,19 20-1089,-19-20-128,0-1-320,19-18-673,-19-1-224,0-1-1057,1-19-2402,-21 0-7240</inkml:trace>
  <inkml:trace contextRef="#ctx0" brushRef="#br1" timeOffset="405399.414">12288 5037 14830,'39'0'4420,"-19"0"-2306,20-20-224,19 20 256,0 0-737,-19 0-672,19 0-417,-18 0-160,-1 0-96,-22 0 0,3 0 96,-1 0-64,-20-19 33,0 19-33,0-20-160,0-1 32,-20 1-129,-1 20-31,3-20-32,-2 20-64,0 0 128,20 20 63,-21-20 1,1 41 192,20-21 1,-18 19 63,18 0-192,0 2 288,18-21-288,2 19-545,21-19-512,-3-20-288,3 19-449,-1-19-1024,-21-19-1859,1 19-7943</inkml:trace>
  <inkml:trace contextRef="#ctx0" brushRef="#br1" timeOffset="405738.2812">12922 5017 15822,'-20'0'2787,"20"0"-1666,0 20 705,-19 0 192,19 19-545,0 2-288,0-2-480,0-19-449,19 19-256,1-19 96,0-20 32,21 0-63,-21-20-226,-2-19 97,-18-1-96,0 1-128,0-21 0,-18 20 95,-2-20 97,-21 1 0,21 19-160,0 1 833,1 18-97,19 21 193,0 0 159,0 0-159,19 21 32,1-1-193,20 19-448,1 0-320,-3 22 128,23-22-897,-22-19-480,1 19-321,-20-19-961,-1 1-3747</inkml:trace>
  <inkml:trace contextRef="#ctx0" brushRef="#br1" timeOffset="406521.4844">13776 5137 10441,'20'-61'1506,"-40"42"576,20-1 32,0 0 640,-20 20-479,0-19-546,0 19-512,1 0-224,-1 0-64,0 19-288,0 21-129,0-1-320,20 2 33,0-2-65,0 0-64,20-19-64,0-20-32,0 20-32,19-40-64,-19 0-160,0 1-193,0-21 1,0 1 127,-20-21 193,0 20 32,-20-20 0,20 1 160,-20 19-384,0-20 928,0 40-319,20 1 287,-19-1 33,19 20-1,0 0-63,0 0-321,0 20 0,19-1-31,1 22-65,0 18-160,20-20 96,-19 22-96,-3-22-577,23 20-192,-21-18-960,18 18-481,-17-39-3043</inkml:trace>
  <inkml:trace contextRef="#ctx0" brushRef="#br1" timeOffset="406890.625">14173 4978 12780,'-40'20'7591,"40"-20"-6150,-19 19-480,19 1 641,-20 0-321,20 19-865,20-18-320,-20-1-128,19-1-352,21-19-97,-20 20-63,1-20-193,-21-20 161,18 20 31,-18-19 257,0-1 128,0-1 128,-18 1 64,18 20 0,-21-19-32,21-1 288,0 0 353,0 20 159,0 0-319,0 20-257,0 19-192,0-19-256,0 21-705,21-2-1121,-3 0-2947,2-19-6662</inkml:trace>
  <inkml:trace contextRef="#ctx0" brushRef="#br1" timeOffset="407115.2344">14252 4778 20211,'20'-19'2114,"-20"19"-1218,21 19 610,-1 1-1,19 21-320,-19-2-544,0 20-417,0 2-224,-1-2-512,1-20-385,20 2-384,-20-22-33,-1 1-1280,-19-20-4357</inkml:trace>
  <inkml:trace contextRef="#ctx0" brushRef="#br1" timeOffset="407305.6637">14252 4937 21428,'-20'20'2690,"20"-20"-2337,0 0 255,40 0 481,-19 0-608,17 0-353,3 0-480,-1 0-994,19-20-608,0 20-1697,-19 0-4741</inkml:trace>
  <inkml:trace contextRef="#ctx0" brushRef="#br1" timeOffset="407789.0625">14868 4937 15758,'-39'-20'2723,"19"20"-1121,0 20 576,0-20-449,-19 41-351,19-21-578,-1 19-447,21 0-353,0-19 128,21 1-160,-1-1 64,19-20 0,-19 0-160,20 0 96,-21-20-321,1-1 193,0 1 64,-20-19 192,0 19-32,0 1 96,-20-1 225,20 20 159,-20 0-31,20 0-129,0 0-288,0 20 96,20-1-128,0 21-96,0-21-288,0 1-641,19 21-897,1-41-800,-20 19-2883</inkml:trace>
  <inkml:trace contextRef="#ctx0" brushRef="#br1" timeOffset="407969.7265">15305 5137 16655,'59'78'7047,"-59"-38"-5958,20 20-801,-20-1 289,0-20-289,0 2-512,0-21-801,0 0-1249,-20-1-3588</inkml:trace>
  <inkml:trace contextRef="#ctx0" brushRef="#br1" timeOffset="411946.289">16000 4878 13580,'0'-59'2755,"0"38"-385,0 21 97,0-20 127,0 20-480,0 0-769,0 0-448,0 0-224,20 20 31,-20 1-31,20 18-321,-2 1-95,-18-1-514,21 2 482,-1-21-450,0 19 1,0-19-480,-1-1-578,-19 1-800,20 1-736,-20-21-2660</inkml:trace>
  <inkml:trace contextRef="#ctx0" brushRef="#br1" timeOffset="412149.414">15880 5215 18705,'-20'20'2883,"20"-20"-1794,20 0 833,20 0 416,-19 0-833,38 0-480,-19-20-480,19 20-385,0-19-64,-19 19-224,0-20-609,-1 20-608,1 0-641,-20-20-352,-1 20-1474,-19 0-2177</inkml:trace>
  <inkml:trace contextRef="#ctx0" brushRef="#br1" timeOffset="412367.1875">15860 4819 22901,'-19'0'2242,"19"-21"-1729,0 21 480,39-20 1089,-19 20-1057,39-19-833,2 19-544,-23-20-609,23 20-769,-2 0-416,-19 0-1730,-20 0-4740</inkml:trace>
  <inkml:trace contextRef="#ctx0" brushRef="#br1" timeOffset="412837.8906">16595 4937 16079,'40'80'3491,"-40"-60"-2530,20 19 256,-1-19 513,-19 1-225,0-21-512,20 0-320,-20 0 63,-20 0 97,20-21-416,-19 1-257,-1-19-32,-20 19-64,20-40-32,-19 20 0,19-19-352,0-1 832,20 1-544,0 0-64,20 39 0,0-1-128,0 21 160,19 0 64,-19 21-96,0-1 32,0 19-65,-1 1 129,-19-1-64,0-18 64,-19-1-64,-1-1-480,20-19-705,-20 20-801,0-20-3043</inkml:trace>
  <inkml:trace contextRef="#ctx0" brushRef="#br1" timeOffset="420211.914">17488 4998 8936,'0'-20'2434,"-19"-1"-416,19 21 64,-20-20 417,0 0-482,0 20-735,0 0 63,1 0-480,-1 0-321,0 20-31,0 0-513,-1 21 256,21-22-160,0 21 0,21-21 0,-1 1 64,0-20-64,19 0 33,-19 0-33,0 0 0,0-20 0,0 1-224,-20-1 256,19 20-96,-38-20 128,19 20-32,0 0 0,0 0 0,0 0-256,0 0-32,19 20-192,1 0-673,0-20-1506,0 19-2593</inkml:trace>
  <inkml:trace contextRef="#ctx0" brushRef="#br1" timeOffset="420674.8046">17866 4998 14445,'-20'0'2819,"0"0"-961,0 0-257,20 19 417,-20-19-673,1 20-608,19 19-481,0-19-128,0 1-64,19-21-64,1 20 32,0-20 0,0 0-128,0-20 0,-1-1 32,1 1 0,0-19 64,-20 19-32,-20-19 160,20-2-64,-20-18-192,-19 20 801,19-2-129,0 2 97,0 19 352,1 0-64,19 20-321,-20 0-319,20 0-321,20 20 128,-1 19-96,1 22 96,20-22-96,-1 0-577,1 22-224,0-41-1569,19 19-769,-39-19-4836</inkml:trace>
  <inkml:trace contextRef="#ctx0" brushRef="#br1" timeOffset="422978.5156">18302 4957 8776,'-19'-20'5573,"-1"20"-3395,20-20 192,-20 20 97,20 0-802,-20 20-896,20 0-449,-20 1 33,20 18-33,0 1 32,20-21-31,-20 1-33,20 1-96,0-1-64,19-20 0,-19-20-64,0-1 0,0-18 0,0-1-31,-20 1 31,0-22 32,-20 22-160,0-20 640,0-1-448,0 20 161,-19 1 319,19-2 193,20 41-225,-20-19 1,20 19-289,0 19-192,20-19-96,0 41 96,0-2 1,-1 1-130,1 20 33,20-21-160,-20 1-64,19-21-609,1 21-768,-19-19-97,-3-1-192,2-20-736,1 19-3011</inkml:trace>
  <inkml:trace contextRef="#ctx0" brushRef="#br1" timeOffset="423616.2109">18739 5017 12684,'0'40'1985,"0"-40"-95,0 19 1153,0-19-320,0 0-1218,0-19-512,-20 19-416,0-20 63,20-19-31,-19 19-65,19-21-223,0 21-161,0-19-160,19 19 576,-19 1-480,20-1-224,-20 20-224,20 0-129,0 0-351,0 20-225,-1-1-161,1 21 97,20-21-320,-20 1 832,-1 0 321,1-20 352,21 21 225,-21-21 543,0 0 257,-2 0-64,3-21-64,-21 21-224,20-20-193,-20 0 33,0 1-353,0-1 609,0 0-545,0 1-31,-20-1 31,20 20-64,-21-21 32,3 21-64,-2 0 65,20 21-417,-20-1 288,20-1 32,0 21-256,0-1 0,0 2-129,20-2 161,0-19-32,19 19-224,-19-19-321,20-20-352,-21 21-256,21-21-384,-20 0-609,0-21-1634,-1 21-3811</inkml:trace>
  <inkml:trace contextRef="#ctx0" brushRef="#br1" timeOffset="423913.0859">19334 4898 8904,'20'-59'8200,"-20"39"-5382,0-1-832,0 1-192,-20 20-353,20 0-384,-20 0-352,20 0-385,-18 20-96,18 1 65,0-1-161,0 19-160,18-19 32,2 19-32,0-19-224,1 1 95,-1 18 1,-2-19 128,-18 0 64,0-1 0,0 1 32,-18 1 32,18-21-31,-20 20-65,20-20-385,-21 0-384,21 0-320,-20-20-864,20 20-2724,0-21-10601</inkml:trace>
  <inkml:trace contextRef="#ctx0" brushRef="#br1" timeOffset="424188.4765">19573 4839 19314,'-40'0'1954,"40"0"-225,-20 0 193,20 0-224,0 19-930,0 1-415,0 0-129,20 19-320,20-19-64,-1 21 0,1-22-97,0 21-31,-1-1 224,-19-18 96,-20-1 32,0-1 192,0 1-31,-20-20-65,0 0-256,1 0-385,-1 0-736,0 0-1185,0-20-4389</inkml:trace>
  <inkml:trace contextRef="#ctx0" brushRef="#br1" timeOffset="427140.625">19911 4978 16335,'0'0'2434,"0"0"-1345,0 0 128,0 0 481,19 0-609,1 0-544,0 0-129,0 0-192,0-21-96,-1 21 0,1-20 33,-20 0-1,20 20-160,-20-19 704,-20-1-511,0 0-1,20 20 256,-19 0 33,-1 0-97,0 20-224,0 0-32,0-1 0,1 21-31,19 1-290,0-2 161,0 0 32,39-19-64,-19 1-224,20-1-481,-1-20-800,1 19-513,-20-19-1185,19 0-2531</inkml:trace>
  <inkml:trace contextRef="#ctx0" brushRef="#br1" timeOffset="427436.5234">20347 4878 19762,'0'-20'2787,"-20"1"-1954,1 19 768,-1 19 321,0-19-801,-1 20-608,21 0-225,-20-1-576,40 1 544,1 0-577,-1 21 193,19-22-192,21 1-128,-21 0-33,1-1-159,0 1 383,-40 21 193,0-22 192,-20 1-64,-20-20 97,20 20-129,1-20-225,-1 0-543,0 0-738,0 0-1665,20 0-3875</inkml:trace>
  <inkml:trace contextRef="#ctx0" brushRef="#br1" timeOffset="427733.3984">20784 5176 17712,'0'39'993,"20"-19"256,-20 0 161,0 1-417,20 18-801,-20-19-224,19-1-1025,1 1-1185,-20-20-2307</inkml:trace>
  <inkml:trace contextRef="#ctx0" brushRef="#br1" timeOffset="428139.6481">21041 5037 19730,'20'-20'1826,"1"20"-1538,-1 20 961,0-20 161,-2 0-449,3 0-545,-1 0-96,0 0-128,0 0 33,-1-20-33,-19 1 32,20-1-352,-20-1 608,0 1-383,-20 0-226,20 1 834,-19-1-609,-1 0 96,0 20-32,0 0 1,-1 20-33,3 0 32,-2 19-96,20 2-256,0-2 224,0 1 0,20-1-96,-2-18-289,3 18-95,19-19-257,-20-20-384,19 0-160,1 0-929,-1 0-1537,-19-20-1859</inkml:trace>
  <inkml:trace contextRef="#ctx0" brushRef="#br1" timeOffset="428341.7969">21399 4660 17648,'0'-21'4196,"0"21"-2210,0 0-256,21 21 576,-3-1-705,-18 19-832,20 1-385,0 20-255,1-1-97,-1 0-833,0 2-160,-2-22-769,23-19-191,-21-1-1154,0-19-4549</inkml:trace>
  <inkml:trace contextRef="#ctx0" brushRef="#br1" timeOffset="428718.75">21300 4839 23093,'-20'0'1794,"20"0"-897,20-20 608,0 20-223,19-21-1026,1 21-256,-1 0-481,1 0-1056,1 0-193,-3 0-736,23 0-449,-41 0-576,19 0-353,1 0-1921,-20 0 4003,-1 0 3652,1 0 3651,0 0-1633,-20 0-769,0 0-321,0 21-768,-20-1-672,20-1-129,-20 21 0,1-1-352,19 2-641,0-21 96,0 19 1,19-19-129,1-1-160,0 1 0,21-20-64,-23 0-512,22 0-513,-19 0-1185,17-20-929,-17 1-3908</inkml:trace>
  <inkml:trace contextRef="#ctx0" brushRef="#br1" timeOffset="428871.0937">22074 5017 18897,'20'40'3748,"0"-40"-1794,-20 19 544,20-19-1153,-1 0-672,1 20-577,-20-20-384,0 0-1121,20 0-930,-20-20-2113</inkml:trace>
  <inkml:trace contextRef="#ctx0" brushRef="#br1" timeOffset="429073.2419">22333 4561 23254,'99'39'2914,"-40"0"-1120,-19 22-225,19-2-223,-19 1-481,-20 19-609,-1-20-352,-19 1-513,20-1-64,-20-18-255,0-2-994,-20-19-993,20 0-4804</inkml:trace>
  <inkml:trace contextRef="#ctx0" brushRef="#br0" timeOffset="458040.039">733 6466 13612,'-20'-20'2050,"20"20"353,-18-20-65,18 20 384,0 0-1248,0 0-738,0 0 225,0 0 128,18 20-128,-18 19-256,20 2-64,0-1-161,1 19-288,-1 1 64,19-1-256,-19-20 129,0 22-258,-20-2-287,20-20-673,0 2-705,-20-22-544,19 21-1762,-19-20-4772</inkml:trace>
  <inkml:trace contextRef="#ctx0" brushRef="#br0" timeOffset="458250">753 7122 15246,'-58'0'3363,"37"0"-1057,1 20 385,0-20-33,20 0-1056,-20 0-962,20 0 257,20 0 0,0 0-256,0 0-449,19-20-32,1 20-224,19 0-320,2 0-449,-21 0-288,19 0-737,-19 0-32,-1 0-864,1 0-1410,-19 0-2178</inkml:trace>
  <inkml:trace contextRef="#ctx0" brushRef="#br0" timeOffset="458605.4686">336 6566 19762,'0'-20'2274,"0"0"-608,21 1 1249,19-3-993,-1-17-930,21 0-447,-21 19-417,21-19 32,-1 18-192,-18-19-64,17 21-544,-17 19-385,-2-20-609,1 20-544,-20 0-2338,19 0-11211</inkml:trace>
  <inkml:trace contextRef="#ctx0" brushRef="#br0" timeOffset="459227.539">1130 6783 3010,'-39'-39'16688,"39"39"-15599,0-20 449,0 20 1248,21 20-800,-3 0-1121,2-1-288,1 22-65,19-2-64,-22 1-95,3-21-1,-1 1-32,0 1-95,0-21-65,-20 0 32,0 20 96,0-20 0,0-20-191,0 20-226,0-21 194,-20 1-162,20 1 194,0-1-258,0 0 97,20 1-160,-1 19 96,1 0-64,0 0-417,20 19-704,-1 1-1153,1 0-930,-1 19-5124</inkml:trace>
  <inkml:trace contextRef="#ctx0" brushRef="#br0" timeOffset="459589.8436">1845 6744 12171,'20'-39'7815,"-20"19"-6694,0 20 609,-20-20 640,20 20-992,-19 20-578,-1 0 1,-20-1 64,1 21-513,19 0-63,20 0-289,0-1 0,0 0 0,39-19-64,1 1-33,0-1-351,-1-1 128,1 1 192,-19 0 96,-3 19 0,-18-18-33,0-1-383,0-20-225,-18 20-352,18-20-960,-21 0-1379,1 0-3778</inkml:trace>
  <inkml:trace contextRef="#ctx0" brushRef="#br0" timeOffset="459923.8278">2043 6942 23029,'61'-20'1249,"-41"1"-384,-1-1 769,21 20-417,-40-20-705,20 1-351,-20 19 95,0-20-352,0 0 0,-20-1-129,0 21 161,0-19-32,1 19 128,19 0-32,-20 0 32,0 0 0,20 19 65,0 22-1,-20-2 0,20 1 128,20-1-32,-20 21-64,20-20-96,0-1-32,19-18-160,-19-1-320,0-20-353,19 0-961,-19 0-1089,0 0-3138</inkml:trace>
  <inkml:trace contextRef="#ctx0" brushRef="#br0" timeOffset="460183.5937">2361 7002 17808,'40'40'2659,"-40"-20"-994,21-1 289,-3-19 513,-18 0-866,0 0-480,0 0 0,0-19-576,-18-1-129,18 0-160,0-19-63,-21 19-33,21-21-320,21 2 192,-3 0-64,2 19-161,1 0-319,19 20-737,-1-21-993,1 21-1570,0 0-5605</inkml:trace>
  <inkml:trace contextRef="#ctx0" brushRef="#br0" timeOffset="460496.0937">2739 6566 23189,'-20'-40'2595,"40"21"-1026,-1 19 577,1 19-320,0 1-673,21 39-864,-3 1-289,3-1 0,-3 21 0,3-21 0,-1 0 0,-21 2 0,21-22 0,-20-19-801,-20-20-577,20 20-447,-20-20-353,-20-20-1666,20 0-7591</inkml:trace>
  <inkml:trace contextRef="#ctx0" brushRef="#br0" timeOffset="460677.7344">2798 6824 25944,'41'0'1153,"-3"20"321,23-20 447,-2-20-319,-19 20-1026,19 0-479,-19-20-258,-1 20-735,-19 0-866,0 0-1633,-20 20-2787</inkml:trace>
  <inkml:trace contextRef="#ctx0" brushRef="#br0" timeOffset="467580.0778">873 7557 640,'0'0'897,"0"0"993,20 0 1025,-20 0-353,0 0-544,0 0-192,0 0 95,0 0-383,0 0-321,20 0-128,-20 0-160,0 0 0,19 0-32,1 0-97,0 0 1,20 0 0,-1 0-96,1 0-161,19 0 97,2 0-225,18-19-64,0 19-63,20 0-1,0 0 64,1 0 97,-21 0-1,20 0-31,0 0-225,0 0 0,21 0-32,-21 0 64,-20 0 33,20 0 31,-18 0-160,-2 0 160,-20 0-128,1 0 161,-1-20 63,-18 20-128,17 0 33,3 0-193,-2 0 32,-19 0-32,-21 0-32,21 0-64,-20 0 32,0 0 32,-1 20-64,1-20 64,0 0 96,0 0 32,1 0-31,-21 19-161,18-19 0,2 0 0,-20 0 0,20 0 0,-20 0 0,21 0 0,-21 22 0,0-22 0,0 0 0,20 0 0,-20 0 0,0 0 0,0 0 0,0 0 0,0 0 0,0 0 0,0 0-865,0 0-673,0 0-1120,0 0-1250,0 0-9865</inkml:trace>
  <inkml:trace contextRef="#ctx0" brushRef="#br0" timeOffset="468865.2344">3553 6724 20563,'-20'-19'1569,"0"19"-319,20 0 351,0 0 1,0 0-609,0 0-801,0 0-256,0 0-545,0 0-640,20 19-513,-20 1-1633,20 0-3812</inkml:trace>
  <inkml:trace contextRef="#ctx0" brushRef="#br0" timeOffset="468991.2109">3592 6963 19122,'20'20'2466,"-20"-20"-2114,0 0-192,0 0-31,20 0-226,-20 0-1472,0-20-2659,0 20-10026</inkml:trace>
  <inkml:trace contextRef="#ctx0" brushRef="#br1" timeOffset="471571.289">4386 6863 10025,'-19'-19'2434,"-1"-1"-672,20 0 288,-20 20 320,0-21-608,0 21-641,20 0-256,-20 21-257,1-1-95,19 19 31,0 1 1,0-1 31,0 21-95,19-20-129,1-20-32,0-1 65,0 2-129,20-21-32,-21-21-32,1 21-63,0-19 31,0-1-160,1-20 0,-21 21 32,0-1-32,-21-21 64,21 22-96,0-1 128,0 20-64,0 0 64,0 0-128,0 0 64,21 20-32,-3-1-384,2 1-641,0 1-385,21-1-512,-23-1-1441,3-19-2274</inkml:trace>
  <inkml:trace contextRef="#ctx0" brushRef="#br1" timeOffset="472019.5312">4783 6844 15534,'0'0'1922,"0"0"-577,0 19 673,-19 1 32,19 0-673,0 19-384,0-18-288,0 18-192,0 1-257,19-20-96,1-20-96,0 0 0,0 0 32,0 0-64,-20-40 32,19 20-256,-19-19 32,0-2 192,-19 2 0,-1 0-64,0-22 64,0 22-128,0-20-192,1 20 192,-21 18 128,20 1 320,20 20-64,-20 0 193,20 0-129,0 0-32,20 41 161,0-22-289,0 21-64,19-1-64,1 21-64,0-40-32,-1 19-416,1-19-705,-1 19-481,2-19-288,-21-20-2018,0 0-4484</inkml:trace>
  <inkml:trace contextRef="#ctx0" brushRef="#br1" timeOffset="472483.3984">5260 6824 14701,'20'0'4645,"-20"0"-3140,0 0-95,0 0 768,0 20-577,-20-1-736,20 21-96,0-21-225,0 22-127,0-2-353,0 1-32,20-20 32,-1-20-160,1 0 160,0 0 0,21-20-64,-23-20-96,2 1-64,-20-2 31,0 2 33,0-20-160,-20 18 320,2-18-64,-2 20-128,-1-21-64,1 40 224,0-19 0,1 39 192,-1 0 96,20 0-31,0 19-1,20 21-96,-1 0-96,1 0 0,21-1-128,-3 0-224,3 2-481,-1-21-864,-1-1-994,1 1-2369</inkml:trace>
  <inkml:trace contextRef="#ctx0" brushRef="#br1" timeOffset="473678.7109">6054 6844 7943,'-20'-20'4036,"0"0"-1794,20 20-224,0-21 352,0 21-256,0 0-705,0 0-576,20 0 513,0 21-161,0-1 64,0 19-288,-1 1-225,1-1-255,20-18 31,-19 18-287,-21-19 31,18 0 0,2 0-128,-20-20 32,0 0-64,0 0 33,0 0 95,0-20-288,-20 20-32,2-40 0,18 21-161,-21-22-95,21 21-32,0-19-65,21 0-31,-21-1 255,18 19 33,2 21 128,21 0 64,-21 21 0,-2-1 96,23 0-96,-21 19-32,19-19 160,1-1-96,-20 1-128,19 1 160,-19-21-96,0 0 161,-20 0-65,20-21 192,-20 21 0,20-20-64,-20 1-96,0-1-96,0 0 32,0 1 0,-20-1-32,20 0 0,0-1-64,-20 21 0,0 0 64,20 0-32,-20 0-64,20 21 64,0-1 64,0 19 0,0-19 0,20 19-32,-20 22 32,20-42-32,20 21-128,-1-20-480,2-20-385,-3 0-513,3 0-384,-1-20-1120,-21 20-2820</inkml:trace>
  <inkml:trace contextRef="#ctx0" brushRef="#br1" timeOffset="474041.0156">6828 6744 9801,'20'0'8007,"-20"20"-5124,20-20-385,-20 40-127,20 0-674,0-1-576,-20 0-320,19 2-352,1-21-353,0-1 0,0 1-64,1 0-96,-21-20-32,18 0-33,-18 0-31,0 0-32,20-20 192,-20 20-32,0-20 64,0 20 160,20 20 193,1-20 127,-21 20-159,38-20-257,-17 0 0,19 0 0,-1-20 0,-19-19-64,20-2 32,-20 2-64,-20-20 96,0 19-192,-20 19 0,-20 2-417,20-1-480,-19 20-608,19 0-994,0 0-5444</inkml:trace>
  <inkml:trace contextRef="#ctx0" brushRef="#br1" timeOffset="490629.8826">8039 6783 4484,'0'0'2818,"0"0"-1312,0-19-1,0 19 898,0 19-482,0-19-736,0 21-320,0-1 64,0 0 96,0 19-160,20-19-96,0 19 31,0-18-127,-20-1 0,20-1-1,-20-19-159,19 20-33,-19-20 65,0 0 31,0-20 65,0 20-289,-19-19-192,19-1-31,-20-21-97,20 22-32,-20-21 64,20 1-32,0-2-96,0 22-64,20-1 95,0 0 33,-1 1-96,1 19 0,0-20 128,0 20-416,19 20-609,-19-20-705,0 19-255,21 1-1379,-41 0-8807</inkml:trace>
  <inkml:trace contextRef="#ctx0" brushRef="#br1" timeOffset="491021.4844">8397 6824 15887,'20'0'1281,"-20"0"352,18-20 481,3 20-512,-1 0-865,0-21-417,0 21-32,-20 0-64,19-19 1,-19 19-33,0-20 0,0 20-64,0-20 32,0 1-32,0 19 0,0-20-64,-19 20 33,19-20 127,-20 20 96,20 20 0,-20-20-63,20 20-33,-20 19-32,20 0-64,-21 2 0,21 18-64,0-20 32,0 2-32,21-21-64,-1-1 0,0-19-96,19 0-192,1 0-417,0-19-992,-1-1-802,1-1-1216,-20 1-6439</inkml:trace>
  <inkml:trace contextRef="#ctx0" brushRef="#br1" timeOffset="491369.1403">8933 6764 2402,'0'-20'10922,"-20"20"-8424,20 0-31,0 0 319,-20 0-511,20 0-546,-20 0-416,20 20-288,-21 20-96,21-20-352,0 19-97,0 1-159,0-1-225,0 2-96,21-22-128,-1 1-577,0 0-833,19 0-928,-19-20-833,0 0-2050</inkml:trace>
  <inkml:trace contextRef="#ctx0" brushRef="#br1" timeOffset="491687.5">9111 6783 15694,'-20'21'3011,"20"-1"-1633,0 19 447,0-19 257,0 19-769,0 2-704,20-21-449,1-1 96,17-19-127,-18 0 31,21 0 0,-23-19-64,2-22 0,-20 21 32,0 1-64,0-21 64,0 21-32,-20-1-160,-18 0 96,17 20-32,-19-21-64,22 21 0,-3 0 0,1 0-288,20 21-193,0-21-736,0 0-609,0 20-512,20-20-1153,-20 20-3748</inkml:trace>
  <inkml:trace contextRef="#ctx0" brushRef="#br1" timeOffset="491949.2186">9389 6922 20531,'0'0'2979,"0"0"-1506,0 0 417,0-19 192,0-1-1057,0 0-577,0 1-191,20-21-129,-20 19-32,20-18-128,-20 19-96,19 1-353,1-1-159,0 20-449,0 0-801,0 20-1313,19-1-1954</inkml:trace>
  <inkml:trace contextRef="#ctx0" brushRef="#br1" timeOffset="492404.2969">9885 6724 1345,'0'-39'15727,"0"0"-14286,-20 18-576,20 1 1249,0 0-224,-19 20-577,19 20-544,-20 0-353,20 1 96,-20 38 1,20-20-129,0 21 1,0-20-225,20-1-64,0 0-64,-1-39-32,21 0 64,-20 0 0,0-19 32,-1-21 0,1 1 64,0-2-224,-20 2 64,0-20 64,-20 20-32,0-22 33,1 2-98,-1 18 130,20 22-65,0 19 448,0 0 97,0 19-1,0 3 129,20 37-289,-1 0-192,1 1-160,21-21-31,-3 20-162,23-18-543,-23-21-161,3 19-769,-21-39-1504,0 20-1539,-20-20-15854</inkml:trace>
  <inkml:trace contextRef="#ctx0" brushRef="#br0" timeOffset="499856.4453">753 8551 16143,'-20'-20'2434,"0"0"-768,2 20 608,18 0-256,0 0-705,0 20-320,18 0-449,2 19-63,21 2-193,-21 18-128,19 0-64,-19 1-160,20-20 96,-20-1 32,-1-19 33,1-1-33,-20-19 128,0 0 224,0 0-512,0 0 192,-20-19-160,-19-21 96,19 21 0,-20-40-128,1-2-32,19 2 128,-21-1-160,21 1 0,20 0 128,0 18 32,0 2-32,20 19 128,21 20-32,-3 20-160,3-1 96,19 42-481,-1-2-416,0 21-640,1-21 768,-1 20 481,-38 1 64,-1-21 192,0 21 64,-20-21-32,-20-20-64,-21 22 160,21-22 96,-19 0-96,-1-18-32,20-1 160,-19-20-128,19 0-160,0 0-64,0-20 32,1-1 32,19-18 0,0 19 0,0-19 64,19 19-224,21 20 352,-20-21-96,0 21-32,19 0 64,1 0-160,-1 0-32,2-20-65,-1 20 1,19 0 160,-19-19-128,-1 19 160,1-20-96,-20 20 480,-1-20 225,1 20-129,0-19-191,0-1 95,-20 0-192,0-20 225,0 20-225,-20 0 352,0 1 33,0-1 31,1 0-319,-1 20-97,0 0-128,0 20 0,0-20-32,1 39 32,19-19-160,19 19 128,1 2-416,0 18-225,0-20-544,19 2-673,1-21-192,0 0-1185,-1-1-5765</inkml:trace>
  <inkml:trace contextRef="#ctx0" brushRef="#br0" timeOffset="500081.0546">1608 8531 18929,'0'-39'1826,"0"18"-1281,0 42 1569,0-2 160,18 21-865,2-1-640,1 22-225,19-2-512,-1 0-32,-19 1-576,20-1-545,-1-20-737,-19 2-448,0-21-1378,0-1-5284</inkml:trace>
  <inkml:trace contextRef="#ctx0" brushRef="#br0" timeOffset="500399.414">2005 8948 20083,'20'20'1217,"-2"-20"-769,3 0 1122,-1-20-289,0 20-769,0-21-255,-1-18-161,1 19 32,-20-19-32,0 19 32,0 1 96,0 19 96,-20 0-127,1 0 127,-1 0 385,0 19-193,20 21 1,-20-1-1,20 0-224,0 2-224,20-2 0,0 1-96,19-21-64,1 1-640,0-20-642,19 0-511,-19-20-2339</inkml:trace>
  <inkml:trace contextRef="#ctx0" brushRef="#br0" timeOffset="500951.1716">2600 8412 3843,'-20'-40'14029,"20"40"-12491,0 0 320,-20 0 672,20 0-224,0 20-1089,20 0-288,-20 19-160,20 21-192,20-1-161,-21 22-256,21-22-64,0 0-96,-21 1-96,21-21-384,-19 1-65,-1-21-480,-2 2-1121,-18-21-769,0 0-1889</inkml:trace>
  <inkml:trace contextRef="#ctx0" brushRef="#br0" timeOffset="501370.1169">2440 8690 20179,'0'0'3042,"0"0"-1504,0-20 352,20 20 480,1 0-1057,19-19-736,-1 19-385,21 0-128,-1-20-96,-19 20-64,19 0-641,2 0-704,-23 0-641,3 20-1217,-21-20-1538</inkml:trace>
  <inkml:trace contextRef="#ctx0" brushRef="#br0" timeOffset="501666.9922">2918 8790 17072,'20'19'2626,"-2"-19"-1313,3 0 1218,-1 0-193,20 0-801,-1-19-512,1-2-544,-20 1-225,-1 0-96,1-19-32,0 19-32,-20 1-96,-20-1 33,20 20-33,-20-21 32,-19 21-32,19 21-32,-20-1 96,21 19 192,-1 0-160,20 22-96,0-22 32,20 20-192,-1-20-32,21 2-353,0-21-192,-1-1-352,22-19-800,-3 0-866,1-19-1793</inkml:trace>
  <inkml:trace contextRef="#ctx0" brushRef="#br0" timeOffset="502290.039">1349 9444 17136,'0'0'1281,"0"0"-192,20 0 929,0 0 160,19 0-705,21 0-736,19-19-224,21 19-65,19 0-96,39-20-256,-18 20 0,18 0-31,1-21-194,-39 21-95,-1 0 32,-1-20 160,1 1-128,-19 19-193,-21-20 353,20 0 97,-39 20 191,-1 0 96,2 0-31,-43 0-225,3 0-32,-1 0-64,0 0 64,-20 0-96,20-19 0,-20 19 64,0 0-224,0 0-32,0 0-865,0 0 32,0-20-1602,20 20-1281,-20 0-15052</inkml:trace>
  <inkml:trace contextRef="#ctx0" brushRef="#br0" timeOffset="502506.8359">3592 8769 26617,'0'0'993,"-20"0"-2114,20 0 0,20 0 544,-20 0-640,20 21-1826,-20-2-9961</inkml:trace>
  <inkml:trace contextRef="#ctx0" brushRef="#br0" timeOffset="502679.6875">3732 9086 24343,'0'21'896,"0"-21"-671,0 0 127,0 0-96,20 0-960,-20-21-2307,0 1-5157</inkml:trace>
  <inkml:trace contextRef="#ctx0" brushRef="#br1" timeOffset="507769.5312">4605 8888 416,'0'0'416,"0"0"-320,0 0 289,0 0 832,0 0 705,0-20 192,0 20 96,0-19 0,0 19-96,0-20-128,-21 0-128,21 1-385,0 19-320,-18-21 160,-2 1-192,20 20-64,-21 0 160,1 0-224,20 0-480,-20 20-193,2 20-96,18 0-127,0-1-1,0 21 0,18-20-96,-18-1-96,20-19 96,21-1 0,-21-19 160,-2 0-64,3 0-32,-1-19 64,0-21-96,0 1 64,-20-2-192,19-18 128,-19 20-64,-19-21-64,19 1-224,-20 0-1,0-2 129,0 2 64,-1 20 128,3-2 0,18 21 160,-20 1 64,20 19-31,0 0-193,0 19 64,20 1 0,-20 0 32,39 20 0,-19 19 96,0 2 64,0 18 33,19-20-97,-19 21 0,20-21-224,-1-19 32,-19 0 32,20-21-32,-21-19 64,21 0-160,-20 0 128,1-19-96,-3-1 192,-18-21-96,20 2-32,-20 0 96,0 19-96,0-19 96,-20-2-64,2 21 64,18 20-32,-21-19 33,21 19-1,0 0-64,0 19-96,0 1 64,21 0 0,-21 20-64,18 19 64,2-39-193,21 19-575,-21-18-418,19-1-511,1-20-705,0 0-865,-21-20-6182</inkml:trace>
  <inkml:trace contextRef="#ctx0" brushRef="#br1" timeOffset="508168.9453">5161 8471 6277,'0'0'11083,"0"0"-10122,0 21 160,20-2 801,-1 21 96,-19-1-705,20 22-544,20-2-97,-20 21-351,-1-21-97,21-20 0,1 21-128,-3-40 0,3 0-64,-2-1-32,1-38 0,0 19-160,-21-20 160,1-21-160,0 22 0,0-21 0,-20 1 160,0 0-64,-20 18 64,0 1 0,20 0 32,-20 20 32,1 0-64,19 0 0,0 20 64,0 21 64,0-22-32,19 40-192,-19-19 96,40 0-64,-20-20-353,19 19-1312,21-39-834,-21 0-672,1-19-3683</inkml:trace>
  <inkml:trace contextRef="#ctx0" brushRef="#br1" timeOffset="508364.2576">5856 8471 17136,'0'0'3427,"0"0"-2338,0 40 160,20 0 545,-2 19-161,-18 1-672,21-1-608,19 2-321,-20-2-769,19 0-832,-19-40-738,20 2-511,-20-21-5318</inkml:trace>
  <inkml:trace contextRef="#ctx0" brushRef="#br1" timeOffset="508682.6169">5876 8769 20467,'0'21'1601,"18"-21"-191,3 19 672,19-19-64,-1 0-1057,1 20-609,0-20-288,19-20 128,-19 1-128,-1-22-160,-19 21-192,1 1 32,-21-1 31,0 0 33,0 1-96,-41-1 32,23 20 192,-3 0 64,-19 20 32,20-1 128,1 21 96,-1-1 32,20 21 33,0-20-193,20-21-64,19 21-128,22-40-321,18 19-415,-20-38-1475,20 19-1889,-19-40-5220</inkml:trace>
  <inkml:trace contextRef="#ctx0" brushRef="#br1" timeOffset="509443.3594">7066 8749 7719,'-20'-20'4452,"0"1"-1249,20 19-448,-18 0-641,18-20-481,18 20-288,2 0 129,21 20-33,-3-20-416,3 0-480,18 0-193,-19 0-256,0 0 96,-1 0-96,-19-20 1,0 20 31,-20-20-192,0 1 0,-20-1-129,0 20-95,0 0 96,-39 0 128,19 0 32,1 20 192,19-1-32,0 1-96,-1 0 256,3 19-127,18 2-1,18-2-128,-18 0-32,41-19-32,-1 19-257,-1-39-287,1 21-257,19-21-192,-19-21-1089,-1 21-1185,1-19-2338</inkml:trace>
  <inkml:trace contextRef="#ctx0" brushRef="#br1" timeOffset="509631.8359">7721 8610 12171,'0'41'4965,"0"-2"-3876,-19 0 288,19 1 513,-20 0-385,20 0-960,-20-1-513,20-19-1153,20-1-897,-20-19-1185,-20 0-8680</inkml:trace>
  <inkml:trace contextRef="#ctx0" brushRef="#br1" timeOffset="509778.3203">7522 8729 17424,'20'0'3363,"1"0"-1889,-1 0 1248,0 0-608,19 0-1153,1 20-609,-20 0-256,19 1-416,1-2-737,-20 1-1185,19 0-1217,-19-20-3940</inkml:trace>
  <inkml:trace contextRef="#ctx0" brushRef="#br1" timeOffset="509965.8203">7939 8749 16815,'41'20'3300,"-21"-20"-1443,0 21 610,-1-21-674,1 19-960,0 1-705,-20 0-256,20-20-897,-20 19-1505,0-19-2051</inkml:trace>
  <inkml:trace contextRef="#ctx0" brushRef="#br1" timeOffset="510106.4453">7921 8590 16944,'-20'-39'3267,"20"39"-1730,0-20-992,0 20-321,0-20-256,0 20-577,20 0-1184,-2 20-2435</inkml:trace>
  <inkml:trace contextRef="#ctx0" brushRef="#br1" timeOffset="510355.4686">8218 8570 16815,'-40'40'2595,"20"-19"-1538,0 18 64,1-19 769,19 0-577,19-1-833,21 1-191,0 0-225,19-20 32,0 21-64,2-21 64,-23 19-224,3 1 160,-41 0 64,0-1 96,-20 1 0,-1 0-96,3-20-288,-23 19-673,21-19-1313,0 0-736,2 0-2019</inkml:trace>
  <inkml:trace contextRef="#ctx0" brushRef="#br1" timeOffset="510558.5937">8456 8492 19410,'20'0'2626,"-20"19"-2017,20 21 512,0-1 577,-1 2-417,-19-2-705,40 1-448,-20-1-480,0-19-801,19 1-1313,-19-2-1346,-20-19-9705</inkml:trace>
  <inkml:trace contextRef="#ctx0" brushRef="#br1" timeOffset="510761.7186">8496 8710 1473,'20'-20'15759,"-1"20"-14670,21-20 640,0 20 1026,19 0 288,-19 0-1313,-1 20-1154,2 0-416,-1-1-224,-22 1-224,23-20-481,-41 20-288,20 1-384,-20-21-897,0 0-2691</inkml:trace>
  <inkml:trace contextRef="#ctx0" brushRef="#br1" timeOffset="510910.1559">8694 8451 17328,'0'-20'-160,"0"20"-3684,0-19-7431</inkml:trace>
  <inkml:trace contextRef="#ctx0" brushRef="#br1" timeOffset="511579.1012">9170 8670 18321,'20'0'1345,"-20"0"-1025,21 20 1026,-1 0 127,-2-1-800,-18 1-257,0-20-224,20 20 161,-20-20 31,0 0 161,0 0 63,0 0-95,0-20-193,0 0-64,0 1-128,21-1 32,-21 0-31,0 1-97,0-1-32,20-1 0,-20 21-32,20 0 32,-1 21 0,1-1 0,0 19-321,20 0-480,-21-19-1120,21 0-1346,-20 1-3972</inkml:trace>
  <inkml:trace contextRef="#ctx0" brushRef="#br1" timeOffset="511978.5156">9687 8570 17840,'-21'0'2371,"21"20"-1410,-18 21 96,18-21 960,0 19-607,0 0-834,18-19-480,3 0-96,-1 1 64,0-21-192,0-21-192,-1 1-256,1-19-97,0 19 160,-20-19 225,0 19 224,0-1 96,0 21 64,0 0 128,-20 21-128,20-1 289,20 19 95,0 20-255,0 1-65,-1-1-128,21 0-64,-20 2 96,0-22-96,-1 0 192,-19 2-32,-19-21 64,-1 0 128,-20-1-159,1 1-97,-1-20-321,0 0-351,21 0-994,-21-20-1248,-1 20-2852</inkml:trace>
  <inkml:trace contextRef="#ctx0" brushRef="#br1" timeOffset="512420.8984">10480 8710 17712,'20'19'2242,"-20"1"-704,0-20 352,0 20 768,0-20-704,0-20-993,0 20-288,0-20-321,-20-19-192,20 19 96,0-19-96,-18-2-192,18 21 64,0-19-96,18 19-160,-18 1-224,20-2-65,1 21-384,19 0-512,-21 21-705,21-2-576,-20 1-1667,0 0-10152</inkml:trace>
  <inkml:trace contextRef="#ctx0" brushRef="#br1" timeOffset="512688.4765">10719 8610 5220,'20'0'10699,"-20"0"-7272,20 0-609,-1-20-95,-19 20-481,20-20-832,0 1-578,0-1-479,1 0-97,-21-20-160,18 20 0,-18 0 96,0 1-224,-18 19 96,18 0 0,-21 0-160,1 0 0,0 19 96,0 21-32,1-19 0,-1 18 64,20 20-96,0-18 64,0-2-64,0 1 64,39-21-320,-19 1-385,20-20-352,-19 0-929,17 0-929,3-20-736,-21 1-8392</inkml:trace>
  <inkml:trace contextRef="#ctx0" brushRef="#br1" timeOffset="512898.4375">11076 8531 18289,'-19'0'2883,"-1"20"-1346,0-20 609,20 19 224,-20 21-896,20 1-513,0-22-481,0 21-192,40-21-160,-20 1-128,19-20-224,1 20-256,-1-20-353,1 0-416,0-20-833,-19 0-1409,-21 20-3620</inkml:trace>
  <inkml:trace contextRef="#ctx0" brushRef="#br1" timeOffset="513216.7969">11393 8631 23670,'-18'0'1890,"18"0"-705,-20 20 224,20-20 33,0 19-770,0 21-416,20-21-224,-2 1-32,3 0-32,-1-20-256,20 0 32,-21 0-64,1-20 127,-20 0 33,20-19 96,-20 19 64,0 1 64,-20-22-32,0 21-32,1 0 0,-1 20-160,0-19 32,20 19-224,-20 0-545,20 19-1922,0-19-2338</inkml:trace>
  <inkml:trace contextRef="#ctx0" brushRef="#br1" timeOffset="513739.2576">11772 8710 13676,'0'19'769,"0"1"-320,0-20 1665,18 0 448,-18 0-384,0 0-672,0-20-417,-18 1-193,18-1-319,0-19 128,0-2-225,-20 1-288,20 21-192,0-1-32,0 0-416,20 1-801,-2 19-705,2 0-256,21 19-897,-21 1-4324</inkml:trace>
  <inkml:trace contextRef="#ctx0" brushRef="#br1" timeOffset="514158.2031">12169 8531 4804,'-41'0'14318,"21"20"-12941,20-20-160,-18 19 353,18 21 63,0 1-800,0-2-353,18-19-255,2-1-97,0 1-96,1-20 96,-1 0 0,19-20-64,-19 1 64,-20-21-96,20 1 0,-20-22 32,0 2 32,-20-1-64,-21 1 64,3 0 161,-3 18-65,3 2 288,17 19 289,1 1 0,0 38-417,20 1-192,20 19-32,21 22-32,-3-2-63,3 0 159,18 1-224,1-21-289,-1 22-511,0-41-770,1-1-1633,-21 1-2819</inkml:trace>
  <inkml:trace contextRef="#ctx0" brushRef="#br0" timeOffset="522367.1875">774 10297 14733,'-21'-39'2499,"1"19"-866,20 20-223,0 0 736,0 0-160,0 20-673,0 0-673,20 40 33,-20-1-128,21 0-321,-1 21 0,-20-21 96,18 1-95,-18-1-1,21-19-64,-21 20-96,0-40 32,20 19-128,-20-19-32,0 0 32,20 1 64,-20-21-32,20 0 96,0 19-160,-1-19 64,1 0 64,0 0-96,20 0 64,-21 0-32,21 0-192,-20 20 0,19-20-289,-19 0-416,1 0-384,19 20-673,-22-20-800,-18 0-1474</inkml:trace>
  <inkml:trace contextRef="#ctx0" brushRef="#br0" timeOffset="522694.3359">1329 10834 17424,'0'-20'2274,"0"20"-865,0 20 705,0-20-256,20 39-833,0-19-480,0 21-225,0-22-96,19 21-32,21-40-31,-1 19-33,-18-38-32,18-1 0,-39 0-96,20 1 192,-40-22-64,19 2-32,-38 19-32,-1 0 32,0 1-64,-21-1-64,3 20-64,-3-21-128,1 21-32,1 0-801,39 21-1570,-20-21-480,20 0-3683</inkml:trace>
  <inkml:trace contextRef="#ctx0" brushRef="#br0" timeOffset="522968.75">1786 10814 19666,'20'0'1538,"0"0"-802,-20 20 1410,0-20-288,0 20-1057,0 19-545,19-19-160,1 1-96,0-21 160,0 0-64,1 0 33,-21 0 63,18-21-128,-18 21-32,0-20-64,-18 0-128,18 1-65,-21-1-351,1 20-353,-20-20-544,21 20-289,-1-19-608,0 19-1122,20 0-6373</inkml:trace>
  <inkml:trace contextRef="#ctx0" brushRef="#br0" timeOffset="523323.2419">2005 10497 21716,'0'-20'2082,"0"20"-641,20 0 353,-20 20-224,39 19-674,-19 20-415,0 21-97,0-21-192,-1 2-192,1-22-96,0 0-352,0-19-481,0 0-865,-1 1-1409,1-21-1825</inkml:trace>
  <inkml:trace contextRef="#ctx0" brushRef="#br0" timeOffset="523620.1169">2361 10636 18289,'-59'39'1890,"39"-19"-97,-20 19 449,21-19-608,-1 1-737,0-1-417,20-1-256,0 1-31,20 0-129,-20-20 160,20 19 96,-1-19-96,21 0-63,-20-19-33,19 19 0,1-20-128,-20 20 32,19-20-384,-19 20-609,1 0-1185,-1 0-2243,0 0-7302</inkml:trace>
  <inkml:trace contextRef="#ctx0" brushRef="#br0" timeOffset="524235.3512">2758 10595 16431,'-19'0'2723,"-1"0"-994,20 0 385,0 20 257,0 1-642,0-2-576,0 21-256,20-21-288,-20 1-193,19 0-224,21 1-64,-19-1-32,-1-20-31,-2 0 31,-18-20-96,20-1-161,-20 1 97,21 0 0,-21 1 0,0-1-64,0 0 192,0 1-128,0 19 64,0 0-128,20 0 64,-20 19 64,20 1 32,-2 19-448,3 1-673,-1-19-1410,20 18-2337,-21-19-6215</inkml:trace>
  <inkml:trace contextRef="#ctx0" brushRef="#br0" timeOffset="524561.5234">3274 11092 15214,'20'59'2242,"-20"-39"-416,0-20 288,0 0-224,0 0-481,-20-20-1025,0 1-192,2-21-192,-3 0 97,-19-19-162,20 0 162,1-2-65,-1-17 32,20 17-32,0 2-32,20 20-64,19-2 128,-19 2 160,21 39-96,-3 0 32,3 19 0,-21 1-128,-2 40-32,-18-20 0,0 19-96,-18-18 96,-23-2 32,21 0-256,-18-39-513,17 20-992,-19-20-2243,20 0-13036</inkml:trace>
  <inkml:trace contextRef="#ctx0" brushRef="#br0" timeOffset="525148.4375">1031 11469 20243,'-19'0'640,"19"0"513,19-20 2050,41 1-896,20 19-1026,19-20-512,40 20-289,40-20 64,39-1-159,40 2-225,0-1 0,-41 0 64,-17 1-224,-41 19 0,-40 0 64,-20 0-64,-20 0 64,-20 19-31,2-19 31,-41 20-161,19-20 226,-39 0-33,20 0-96,-20 0 0,0 0-160,0 0 31,0 0-191,0-20-288,0 20-449,0-19-289,0-1-1536,0 0-2435</inkml:trace>
  <inkml:trace contextRef="#ctx0" brushRef="#br0" timeOffset="525365.2341">3572 10595 28026,'0'-20'1153,"0"20"-1345,0-19 288,0 19-192,20 0-481,-20 0-1505,0 19-3971</inkml:trace>
  <inkml:trace contextRef="#ctx0" brushRef="#br0" timeOffset="525524.4139">3752 10893 25880,'18'41'1505,"-18"-41"-255,0 0-289,21 0-353,-21 0-736,0 0-769,0 0-1345,0-21-2755</inkml:trace>
  <inkml:trace contextRef="#ctx0" brushRef="#br1" timeOffset="527378.9062">4485 10636 14541,'-18'-41'1826,"-3"21"-32,1 1 512,-20 19 320,40 0-800,-19 19-961,-1 1-32,20 0-33,0 40-223,20-21-129,-1 22-63,1-22-225,20 1-128,-19-1-32,17-19-448,3 1-513,-3-21-737,3 19-832,-1-19-866,-21-19-3298</inkml:trace>
  <inkml:trace contextRef="#ctx0" brushRef="#br1" timeOffset="528096.6794">4584 10318 11210,'21'0'1409,"-1"0"-95,-20 0 1312,0 0-576,0 20-1089,0-20-64,0 20 192,20-1 128,-20-19-192,0 20-32,0 0-128,20 19 96,-1-18-289,1 38-95,0 0-449,0 1 64,19-1-96,-19-19-32,0 1-64,0-2 193,0-19-97,-1-1 0,-19-19 0,20 20-128,-20-20 96,0 0 0,0 0 32,0 0 0,0-20-160,0 1-64,0-1-64,0-19-129,0 19 65,0-21-64,0 21 64,0 20 127,20-19-31,-20 19 64,20 19-64,1 1 192,17 0-160,-17 1 96,-1 18-32,18-19 64,-17 0 0,19-1-32,0-19 0,-21 0 64,21 0 64,-20 0 0,0-19 160,-1-1 1,1 0-129,-20 1 160,0-1-32,0-21 0,-20 21-159,1 1 63,-1 19 64,20-20-192,-20 20 96,20 0-64,-20 0-64,20 0-128,0 0-160,0 20 160,20-20 64,0 39-321,0-19 1,-1 1-545,1 18-320,21-19-577,-3-20-736,-18 0-1314,21 0-10025</inkml:trace>
  <inkml:trace contextRef="#ctx0" brushRef="#br1" timeOffset="528298.8281">5479 10675 5317,'-20'-20'11883,"20"20"-9513,0 0-768,0 20 255,0 0-63,0 19-865,20 2-256,-1-21-161,1 19-160,0 0-224,20-19-128,-21-20-128,21 0-576,0 0-449,-21-20-705,1 1-544,-20 19-1442,0-40-5285</inkml:trace>
  <inkml:trace contextRef="#ctx0" brushRef="#br1" timeOffset="528492.1872">5617 10417 17136,'20'19'2306,"-20"1"-673,0 1 1,20 18 352,0 20-609,-1 2-736,1-22-481,0 20-192,0 2-705,19-22-1281,-19-19-416,0-1-1185,1-19-12621</inkml:trace>
  <inkml:trace contextRef="#ctx0" brushRef="#br1" timeOffset="528704.1014">5894 10615 8488,'-59'80'9641,"39"-61"-7495,20 21-289,0-19 97,0-1-384,20-1-930,21 1-287,-23-20-1,23 0-224,-1 0-64,-21 0-160,21-20-448,-20 20-898,0-19-768,0 19-1153,-20 0-7303</inkml:trace>
  <inkml:trace contextRef="#ctx0" brushRef="#br1" timeOffset="531223.6328">6828 10695 4228,'0'19'2274,"0"-19"-513,20 0 1859,-20 20-161,20-20-897,-20 20-768,20-20-320,-20 21-129,0-21-64,0 0 32,0 0-96,0 0-288,0-21-448,-20 1-65,0-19-31,0-1 31,0 0-192,1-19-96,-21 19 32,19-20-96,1 21-32,2-1-96,18 1 161,0-2-130,0 2-31,18 19 0,23 1 32,-21 19-256,19 0-353,-19 0-319,20 19-930,-20 21-1217,0 20-1954</inkml:trace>
  <inkml:trace contextRef="#ctx0" brushRef="#br1" timeOffset="531434.57">6570 10636 17200,'-20'0'2626,"0"0"-1601,20-21-32,20 21 865,0-20-64,0 0-962,-1 20-543,21-19-257,1 19-256,18 0-705,-19 0-769,19 0-1153,-19 0-2113,-1 19-9962</inkml:trace>
  <inkml:trace contextRef="#ctx0" brushRef="#br1" timeOffset="531679.6872">7087 10595 13612,'20'0'3332,"-20"20"-1379,18 1 129,-18-21 128,0 39-224,21-19-833,-21-1-288,20 21-192,-20-19-97,20-1-63,19-20-129,1 0-192,-20 0-31,19-20-65,-19-1 0,0 1-32,-20 0-128,0-19 64,0 19-96,-20 1 96,0-2-192,-19 21-97,-21 0 129,21 0 128,-1 0-32,19 21 32,3-21-481,18 0-1472,0 19-1731,18-19-2498</inkml:trace>
  <inkml:trace contextRef="#ctx0" brushRef="#br1" timeOffset="531871.0936">7423 10754 21172,'0'-40'1537,"0"1"865,-19 0-288,19 18-800,-20-19-642,20 1-448,0 19-256,0 1-64,20-1-480,-1 20-1154,21 0-1569,-20 0-2082</inkml:trace>
  <inkml:trace contextRef="#ctx0" brushRef="#br1" timeOffset="532642.5778">8277 10675 11466,'0'-20'1826,"0"1"672,0-2 161,0 1-289,-20 0-736,0 1-321,1-1 0,-1 20-256,0 20-192,0-1-513,0 21-31,1 0-65,-1 0-256,20-1 64,20-19-96,-1 1 32,21-21 32,-20 0 64,19-21-96,1-19 96,-20 1-32,1 19-160,-21-20 128,0 20-32,0 0 160,0 1-64,0 19-96,0 0-64,0 0 128,0 19-256,0 1 192,18 0-64,2 1-416,21 18-801,-21-19-1218,19-20-544,-19 19-2530</inkml:trace>
  <inkml:trace contextRef="#ctx0" brushRef="#br1" timeOffset="533055.6639">8972 10973 7751,'60'79'7783,"-41"-39"-5797,1-20 160,-20-20-352,20 0 32,-20 0-225,0 0-512,0 0-256,-20-20-449,0-1-95,1-18-97,-21 0-96,20-1-32,-19-20-32,19 1-64,-20-21 32,19 1-160,21-1-225,0 21 65,21 0 256,-1 18-96,0 2 224,19 39-128,-19 0 0,0 20 64,0 19 64,-20 2-32,0 18 0,20-20-32,-40 2 0,20-2 64,-20 0-32,20-19-288,0-20-769,-20 20-1698,20-20-1152,20-20-9354</inkml:trace>
  <inkml:trace contextRef="#ctx0" brushRef="#br1" timeOffset="533403.3203">9349 10477 19122,'-39'0'1793,"19"20"-704,20 19 1025,-21 0-576,21 1-577,0 0-321,0 0-351,21-21-257,19 1 0,-21-20-64,1 0-161,0-20 1,0 1-64,-20-1 128,0-19 128,0-2 32,0 21 32,-20 1-32,0-1-32,0 0 32,20 20 0,0 0 96,0 0-160,0 20-64,20 0-384,0 19-1346,0 2-1762,0-22-6053</inkml:trace>
  <inkml:trace contextRef="#ctx0" brushRef="#br1" timeOffset="533598.6328">9607 10714 19506,'0'-39'1377,"-20"0"705,20-2 609,0 2-1090,0-1-672,0 21-609,0-1-287,0-21-514,20 41-992,1 0-1314,-1 0-1505,-2 0-14510</inkml:trace>
  <inkml:trace contextRef="#ctx0" brushRef="#br1" timeOffset="533813.4764">9806 10238 19506,'0'-19'4452,"0"19"-3395,20 0 192,0 19 65,-1 1-97,1 19-256,0 2-385,0 38-352,0-19-192,-1-1-288,21-20-288,-19 1-321,-1-19-673,-20-2-960,0-19-769,0 0-2466</inkml:trace>
  <inkml:trace contextRef="#ctx0" brushRef="#br1" timeOffset="534014.6484">9865 10516 18001,'20'-19'2690,"0"19"-960,20 0 960,-21 0-544,21 0-576,1 19-641,-3 21-641,3-1-160,-3-19-224,3 20-961,-21 0-320,0-21-417,-1-19-1729,-19 0-4485</inkml:trace>
  <inkml:trace contextRef="#ctx0" brushRef="#br1" timeOffset="534170.8984">10083 10278 22036,'0'-20'2018,"0"20"-1409,0 0-577,0 0-865,21 0-2530</inkml:trace>
  <inkml:trace contextRef="#ctx0" brushRef="#br1" timeOffset="534670.8984">10640 10456 16335,'-20'-59'3107,"0"39"-1538,0 20 417,1 0 641,-1 0-962,0 0-608,-1 20-288,1 19-128,20 2-257,0-2-256,0 1-32,20-1-96,1-19-128,19 1-673,-1-2-672,1-19-1314,-1 20-1409,-19-20-5028</inkml:trace>
  <inkml:trace contextRef="#ctx0" brushRef="#br1" timeOffset="534888.6718">10818 10575 18129,'0'20'2690,"0"0"-704,20 1 256,1-21-640,-3 19-417,22-19-480,1 0-321,-23 0-224,23-19-32,-1-2-96,-21 1-256,1 0-353,0-19-672,-20 19-1345,-20 1-1122,0-1-4804</inkml:trace>
  <inkml:trace contextRef="#ctx0" brushRef="#br1" timeOffset="535134.7656">11076 10179 18865,'20'0'4613,"-20"0"-3396,0 0 64,0 20 513,20 19-449,-20 1-288,20 0-576,-20 19-225,20-19-128,-1-1-32,21 21-192,-20-40-224,21 19-513,-23-19-448,2 0-1090,1-20-1825,-1 21-5349</inkml:trace>
  <inkml:trace contextRef="#ctx0" brushRef="#br1" timeOffset="535584.9609">11612 10417 17456,'-39'-20'2338,"19"20"-768,0 0 896,0 20-96,0-1-896,1 22-513,19-2-321,0 1-223,0-1-321,19-19-128,21 1 96,-20-2-32,0-19-192,-1 0-129,1-19-95,-20 19 0,20-41 63,-20 21 129,-20 1 0,20-1 32,-20 0 128,20 1-32,-19-1 96,19 20 160,0 20 0,0-1-32,0 1 32,19 0-95,1 19-194,20-19-607,-1 1-1090,1-2-2018,-19-19-1248</inkml:trace>
  <inkml:trace contextRef="#ctx0" brushRef="#br1" timeOffset="535815.4296">11810 10556 17520,'41'39'2402,"-41"-39"-384,0 20 417,0-20-193,0-20-897,0 0-929,0 1-95,0-1-1,0-19-128,20 19-96,-1-21-96,-19 22-96,40-1-609,-20 0-832,19 1-1570,-19 19-1121</inkml:trace>
  <inkml:trace contextRef="#ctx0" brushRef="#br1" timeOffset="536452.1484">12446 10497 17840,'40'39'2210,"-21"0"-1185,1-19 513,0 21 95,-20-22-415,21 1-257,-1-20-33,-20 20-191,18-40 96,-18 20-257,0-39-287,0 18-129,0-19-64,0 1-64,-18 0 64,18-2-192,0 2 0,-20 19-128,20 0-193,20 1-255,-20 19-417,18 0-449,23 19-736,-1 21-993,-22-21-1762</inkml:trace>
  <inkml:trace contextRef="#ctx0" brushRef="#br1" timeOffset="536736.3281">12902 10536 15374,'20'0'3684,"0"-20"-1186,0 20-160,1-19 32,-1-1-832,-2-1-801,2 1-257,-20 1-96,0-1-95,21 0-161,-21 1 32,-21 19-64,21-20 0,-20 20 0,-18 0-32,17 0-32,1 20-128,0-20 256,0 39-32,20-19 33,-19 19-97,19 2 96,19-2-128,-19-19-32,40 19 0,-20 2-256,21-22-193,-23 1-63,23 0-770,18-20-1280,-19 0-1634,-20 0-5253</inkml:trace>
  <inkml:trace contextRef="#ctx0" brushRef="#br1" timeOffset="536967.7731">13359 10497 16527,'-20'0'1858,"20"0"-1025,0 0 832,-20 19 898,20 21-449,-19-21-673,19 21-512,0 0-481,19-20-287,1 0-161,0-1-161,0 1-415,19-20-577,-19 0-1346,1-20-1536,-1 1-10860</inkml:trace>
  <inkml:trace contextRef="#ctx0" brushRef="#br1" timeOffset="537271.4841">13538 10536 20339,'0'39'2338,"0"1"-1281,0-19 288,20-2-64,20 1-448,-21-20-352,21 20-193,-20-40-96,19 20-64,-19-20-64,0-20 32,-20 20-128,0 0 64,0-19-128,0 19-32,-40 1-32,21-1 64,-1-1 64,20 21-32,-20 0 0,20 0-160,0 0-417,0 0-352,0 0-64,0 21-993,0-1-1185,20-1-5830</inkml:trace>
  <inkml:trace contextRef="#ctx0" brushRef="#br1" timeOffset="537705.0778">13934 10675 16783,'0'0'4164,"0"0"-2979,0 0 577,0-20 576,0 1-928,0-2-481,0-19-321,0 21-224,0-1-159,0-19-129,0 19-160,21-1 128,-1 21-160,0-20-64,0 20-257,-1 0-576,1 20-800,20 1-1891,-20-21-3138</inkml:trace>
  <inkml:trace contextRef="#ctx0" brushRef="#br1" timeOffset="538147.4609">14372 10497 18897,'-20'-41'577,"-1"21"-225,3 20 673,-2 0 705,-1 0-289,1 41-320,0-2-224,2 1-32,18-1-128,0 2-321,18-2-256,22-19-32,-19-1-32,17-19 193,3-19-33,-1-21-128,-21 21-128,21-42 96,-20 22-160,-20-20-64,0 18-160,-20-18-65,0 0-127,0-1 256,1 1 32,-1 39 192,20-21 576,-20 41 449,20 0-320,0 22-289,0 17-32,20 0-127,0 20-161,19 2-481,1-22-479,-1 20-578,1-18-1537,-20-2-2209</inkml:trace>
  <inkml:trace contextRef="#ctx0" brushRef="#br2" timeOffset="547407.2264">12983 6287 6342,'0'0'2338,"0"0"-1986,20 0 289,-20 0 800,0 0-128,0 0-448,18 0-128,-18-19 256,20 19-160,-20 0-321,21 0-128,-1 0 225,0 0-65,-1-20-223,1 20-33,0 0-192,20 0 64,-21 0-32,21-20 1,-20 20-33,19 0 160,1 0-96,1 0-352,-23 0 608,23 20-256,-1-20 1,-22 0 31,23 20-64,-21-20-32,19 19 224,-19-19-32,20 20-31,-20-20-193,-1 20 160,21-20 64,-20 21 1,0-2-97,1-19 160,-21 20 161,18 0-1,-18-1-128,20 21-31,-20-21 223,21 22-384,-1-21-95,0 19-33,-2 1 128,3 0-64,-1 0-64,0-1-32,19 21-32,-19-20 160,0 19-64,20-20 96,-21 21-95,1 0 95,0 0 0,0-1-192,1 21 32,17-21-32,-18 0 160,21 1-160,-23-20 32,23 19 128,-21 1-160,19-1 64,-19 2-32,20-2-32,-20 0 193,-1 1-193,21 19 32,-20-19 32,0 19-64,19-19 128,-19 19-128,21 1 0,-3-21 64,-17 20-32,19 1 32,-20 0 0,19-21-96,-19 20 96,20 1-96,-21-2 64,1 2 0,20-1-32,-20 1 64,-1 0-96,1-1 96,0 1-352,1-1 544,-1 1-192,-2-2 32,2 3-96,1-3 32,-1-17-32,0 17 0,-20-19 96,18 21-128,3-21 64,-1 2-32,-20-2 32,20 1-64,-20-1 128,20 0-224,-20-18 256,19 18-128,-19-20-32,20 1 0,-20-19 64,20 18-96,-20-19 96,0-1 0,20-19-32,-20 20 0,0-20-64,0 20 128,0-20-32,0 0 65,0 21-1,-20-1-32,0-1 0,-19 21-96,-1-21 224,-1 21-256,3-19-160,-3-2-257,3-19-960,18 0-897,-1 0-321,21 0-2978</inkml:trace>
  <inkml:trace contextRef="#ctx0" brushRef="#br2" timeOffset="549398.4375">14748 8174 2306,'0'0'6374,"0"0"-4645,0-21 65,21 21 640,-21-19-256,0-1-672,20 0-225,20-39-96,-1-1-352,1 1-64,19-21-321,-19 21-256,19 0-544,-18-2-1121,-21 22-1698,-2 19-12492</inkml:trace>
  <inkml:trace contextRef="#ctx0" brushRef="#br2" timeOffset="565235.3515">15503 7439 9320,'-20'-40'2595,"20"20"-1122,0 20 801,0-20 673,0 20-673,0 0-448,0 0-64,0 0-449,0 20-160,0 21-320,20 18-64,1-20-321,-1 22-64,-2-42-127,2 21-97,21-40-32,-21 19-64,-1-19 32,1 0 32,0-19 0,0-1-64,-20-19 96,0 17-96,0-17 1,0 0 95,0-1-224,0 21 128,0 19-128,0 0 32,0 0-64,0 19 31,20 1 130,-1 0-98,1 19-255,0-19-641,0-1-672,0 3-833,19-22-481,-19 0-1569</inkml:trace>
  <inkml:trace contextRef="#ctx0" brushRef="#br2" timeOffset="565518.5546">16058 7320 17136,'0'-20'4036,"-18"1"-2723,-2 38 513,0-19-1,-1 20-479,1 19-674,2-19-95,18 21-481,0-22 0,18 21-96,23-21-32,-1 1 32,-1 0-64,1-1-64,-20 3-32,-1-22 160,-19 19 32,0 1 32,0 0 0,0-20 0,-19 0-256,-1 19-161,0-19-351,20 0-738,-20-19-928,20-1-2114</inkml:trace>
  <inkml:trace contextRef="#ctx0" brushRef="#br2" timeOffset="565706.0546">16218 7420 18961,'39'39'1762,"-19"-39"-1506,-20 20 449,20-1-257,0 1-383,-20-20-1283,20 20-1440,-20-20-4453</inkml:trace>
  <inkml:trace contextRef="#ctx0" brushRef="#br2" timeOffset="566025.3906">16218 7161 16527,'20'0'1538,"-1"20"287,1 0-191,0 19 128,20 2-417,-21 18-416,1 0-353,0-19-63,1 0 31,-1-1 193,0-19-289,-2-1 1,-18-19-33,0 0-31,0 0 31,0 0-64,0 0-192,0-19-96,0-21-31,0 21-33,0-21 0,0 21 32,21-22-161,-1 41-95,0-20 96,0 20-64,-1 20-192,1 0-289,0 1-672,0-2-1090,0 21-800,-1-21-3235</inkml:trace>
  <inkml:trace contextRef="#ctx0" brushRef="#br2" timeOffset="566445.3125">16872 7261 18033,'21'-21'2818,"-21"1"-2113,0 20 1249,-21 0 480,21 0-961,0 20-544,-18 1-320,18 18-129,0-19-319,0 19-161,18-19 64,3 0-161,-1-20-31,0 0-96,0-20 128,-1 0-32,1 1 128,-20-1 0,0-19 0,0 19 32,0-1 0,0 21 32,0 0-96,0 21 64,20-1 64,0 19-96,0 20 0,19 1 0,-19 19-32,0-18-32,19-2 256,-19-20-320,-20 21 192,20-20-32,-20-21 0,-20 1 64,0 0-288,1-20-224,-1 0-289,0 0-672,0 0-2627,0-20-5797</inkml:trace>
  <inkml:trace contextRef="#ctx0" brushRef="#br2" timeOffset="567125.9764">17965 7102 18417,'-40'-60'2082,"20"40"-641,0 20 930,1 0-257,-21 20-673,20 19-672,-19 2-385,39 18-256,0-20-64,0 2-64,19-2 0,21-19 0,0-20 0,-1 0 0,1-20 0,-1 1 32,-19-22 0,0 21 32,-20 1 32,0-1-32,0 20 0,0-20 33,0 20-129,0 20-129,20-20 97,1 20-480,17-1-1410,3-19-2018,-21 20-1505</inkml:trace>
  <inkml:trace contextRef="#ctx0" brushRef="#br2" timeOffset="567618.1639">18421 6625 16623,'-20'0'3267,"20"0"-1729,0 0-1,0 0 673,20 21-672,0-2-962,0 1-416,1 19-95,-3-19-386,2 0-640,1-1-800,-1-19-1731,0 0-2818</inkml:trace>
  <inkml:trace contextRef="#ctx0" brushRef="#br2" timeOffset="567791.0156">18581 6585 1313,'0'0'16720,"18"0"-15439,-18 20 448,21 0-351,-1 1-578,0 18-575,0 0-514,-1 1-1408,1-21-1859</inkml:trace>
  <inkml:trace contextRef="#ctx0" brushRef="#br2" timeOffset="568270.5078">19037 6566 13292,'-21'-20'4196,"21"0"-1537,-18 20 287,18 0-255,18 0-929,-18 20-321,21 19-256,-1 1-320,0 20-192,19-1-289,-19 1-128,0-1-224,20-19-32,-21 20-256,1-21-225,0-19-447,-20 0-610,20 0-1120,-20-20-1378,0 0-3523</inkml:trace>
  <inkml:trace contextRef="#ctx0" brushRef="#br2" timeOffset="568567.3828">19413 6764 18801,'-38'19'1922,"-3"-19"-1698,21 21 1250,2-1 512,-3 0-769,21-1-705,-20 1-320,20 0-31,-20-1 31,20 1 128,0-20 0,0 21-63,20-21 63,0 20 0,1-20-64,-3 0-95,22 0-33,1-20-64,-23 20-64,23 0-385,-21-21-511,19 21-450,-19 0-896,0 0-416,0 0-962,0 0-6661</inkml:trace>
  <inkml:trace contextRef="#ctx0" brushRef="#br2" timeOffset="568915.0389">19692 6903 17488,'0'0'3876,"19"0"-2051,1 0 1218,0-20-1377,21 20-929,-21-20-353,-20 1-192,18 19 64,3-20-160,-21 0 97,0-1-33,-21 21-32,3-19 64,-2 19 0,-1 0-192,1 0 32,0 19 64,20 2-64,-20 19-64,20-1 32,0-19 0,0 19 0,0 2-32,20-2-192,0-19-192,21 0-385,-21-20-352,19 0-545,-19 0-704,0-20-961,0 0-5125</inkml:trace>
  <inkml:trace contextRef="#ctx0" brushRef="#br2" timeOffset="569277.3437">20049 6783 22004,'0'21'2082,"0"-21"-929,0 20 97,0 0-129,20-1-513,0-19-384,-20 0-95,20 0-1,-1 0-32,-19 0-64,0 0 32,20-19-32,-20-1 32,0 20-128,20 0 64,-20 0-96,21 20 96,-1-1 160,-2 1-128,2 39-32,1-18 0,-1 18 32,0 1-64,-1-1 64,1-19 32,-20 20 0,0-21 32,-20 1-32,1-21 128,-1 1-224,-21 0-64,21-20-224,-18 0-385,17 0-288,1-20-960,0 0-1250,1-19-1025</inkml:trace>
  <inkml:trace contextRef="#ctx0" brushRef="#br2" timeOffset="569567.3828">20288 6387 17328,'20'-20'2146,"-20"20"-1441,19 0 1120,1 0-255,-20 20-769,20 19-289,-20-19-384,20 19-352,-20 2-993,0-21-1025,0 0-1666,0-20-10506</inkml:trace>
  <inkml:trace contextRef="#ctx0" brushRef="#br2" timeOffset="569743.1639">20506 6387 15598,'0'39'7207,"0"1"-5605,0-21-1058,19 22-352,1-21-160,0 0-448,-20-1-1858,0 1-2979</inkml:trace>
  <inkml:trace contextRef="#ctx0" brushRef="#br1" timeOffset="680842.7731">1626 12323 7591,'-18'0'1441,"18"-19"321,-20 19 576,20 0-64,-21 0-640,1 0-321,0 19-128,1-19 256,-1 20-127,0 19 191,20 1-128,-20 20-95,20 19-354,20 40-255,-20 1-160,40-1-257,-21-21-64,21 2-128,1-2 96,-3-37-160,3-2 32,-1-18-256,-1-22-481,1 1-800,-1-20-1122,-19 0-1152,0 0-6119</inkml:trace>
  <inkml:trace contextRef="#ctx0" brushRef="#br1" timeOffset="686548.8281">2203 12878 14189,'-40'0'1986,"1"0"-705,19 0 353,0 41-225,0-2-480,20 20-321,0-19-319,0 20 351,20-40 97,0 19-257,0-39-63,19 0-161,-19-20-32,0 1-128,0-21 129,-1 0-1,-19 0 512,0 21 129,0-21-96,0 40-96,-19 0-321,19 0-352,0 20 96,0 0-128,19-1-256,1 1-1346,20 21-2049,-1-22-2627</inkml:trace>
  <inkml:trace contextRef="#ctx0" brushRef="#br1" timeOffset="687520.5078">3215 12878 17328,'-40'-19'1730,"20"-1"-193,-19 20-224,19 20-160,20-20-512,-20 39 0,20 2 31,0 18-223,0 0-225,0 1-96,20-1-32,20-20 0,-21-18 32,21-21 128,1 0-63,-23-21 31,2-18-64,0-20-32,1-1 96,-21 1-96,0 0 65,-41-2-129,3-17 64,17 17 0,-19 2 0,1 0-64,-1 18 192,20 22 129,0-21-33,20 40-224,0 0 0,0 0 65,0 20 159,20 19-128,20 2-96,-1 18 128,1 21-159,1-21-97,-3 20 64,3-19-128,-3-20-193,3-1-127,-1 2-225,-20-22-608,-1 1-801,1-20-768,-20 20-578,0-20-5156</inkml:trace>
  <inkml:trace contextRef="#ctx0" brushRef="#br1" timeOffset="687847.6562">2640 12363 17104,'0'0'2562,"0"19"-1857,0-19 640,-20 20 385,20 0-898,0-1-703,20 22-65,-20-21-160,19-1-577,1 1-1217,0 0-640,-20-20-3364</inkml:trace>
  <inkml:trace contextRef="#ctx0" brushRef="#br1" timeOffset="688030.2731">2699 12382 9993,'20'0'3587,"-20"0"-2946,20 20 384,-20 0-641,0-1-480,19 2-3299</inkml:trace>
  <inkml:trace contextRef="#ctx0" brushRef="#br1" timeOffset="688448.2419">3612 12919 19186,'0'-21'2946,"20"21"-1600,-20 0 383,0 21 65,0-1-961,21 19-513,-3-19-192,-18 19-64,20 2-96,1-22-224,-1 1-449,0 0-1409,-2-20-1633,3 0-4069</inkml:trace>
  <inkml:trace contextRef="#ctx0" brushRef="#br1" timeOffset="688641.6014">3493 12580 17232,'-20'-39'993,"20"39"-1506,0-20-159,0 20-129,0 0-4068</inkml:trace>
  <inkml:trace contextRef="#ctx0" brushRef="#br1" timeOffset="688905.2731">4049 12919 20595,'-20'-41'1281,"0"41"417,0 0 768,0 0-832,1 0-705,19 41-417,-20-21-128,20 39-63,0-20-65,20 21-256,-1-20 0,21-1-480,0-19-706,-1-20-992,2 0-1697,-3 0-3652</inkml:trace>
  <inkml:trace contextRef="#ctx0" brushRef="#br1" timeOffset="689135.7419">4187 12561 21172,'0'-20'2114,"0"40"-1506,21-1 1410,-21 22 64,20 18-865,0 21-736,-1-21-385,1 20-192,20-19-289,-20-1-704,19-19-961,-19 0-1569,20-20-2115</inkml:trace>
  <inkml:trace contextRef="#ctx0" brushRef="#br1" timeOffset="689356.4453">4187 12919 17936,'21'-41'3524,"19"41"-1282,-21-19-512,21-1-545,0 20-224,-1 0-577,1 20-288,1-1 0,-3 1-96,3 21 96,-3-22-192,-17 1-64,-1 0-641,0-1-416,0 1-1345,-20-20-1090,0 0-5380</inkml:trace>
  <inkml:trace contextRef="#ctx0" brushRef="#br1" timeOffset="689532.2264">4467 12700 18833,'-41'-40'1826,"21"40"-1698,20-19-1057,0 19-1953,0 0-12749</inkml:trace>
  <inkml:trace contextRef="#ctx0" brushRef="#br1" timeOffset="691840.8203">4942 12978 11659,'0'-39'2146,"-20"19"416,0-1-64,0 1 97,20 20-545,-19 0-705,19 0-640,-20 20-33,20 1-95,20 18-65,-20 1-223,19 19-33,21-19-192,-20-20-32,1 0-32,17-20 64,-17 0 0,-1 0-64,-20-20 32,0-19-64,0 18-64,-20-19-96,-1 21 64,1-21-64,2 21-673,-3-1-96,1 20-192,0 0-1570,20 0-1441</inkml:trace>
  <inkml:trace contextRef="#ctx0" brushRef="#br1" timeOffset="692174.8046">5161 12898 18961,'0'0'1218,"0"0"-706,0 21 1122,0-21-65,20 20-704,-1 19-289,1-19 33,0-1-64,0 1-161,0-20-128,-20 20-96,19-20 129,-19-20-97,0 0-128,0 1 0,0-1 32,0 0-128,0-19 32,0 18 0,0-18 0,20 39-128,0 0-32,1 0-225,-1 19-383,-2 22-1282,23-21-1986,-21 19-16398</inkml:trace>
  <inkml:trace contextRef="#ctx0" brushRef="#br1" timeOffset="693090.8203">5876 12859 13933,'-20'-20'2786,"-1"20"-383,1 0-385,0 0-513,20 20-544,-18-1-96,-3 22-289,21-2-416,0 1 1,0-1-33,0 2-64,21-22 0,-3 1 0,2-20-64,0 0 0,1-20 32,-21 1 32,20-22 96,-20 2 321,0 19 63,0-19 65,0-2 127,-20 21-95,20 20 0,0-19-449,0 19-32,0 19-32,0 22-128,20-21 32,-2 19-64,3 20-256,-1-39-673,20 20-769,-21-20-1281,21 0-1057,-20-20-5348</inkml:trace>
  <inkml:trace contextRef="#ctx0" brushRef="#br1" timeOffset="693332.0312">6153 13097 17872,'0'0'3011,"0"-19"-608,0-2 223,0-19-672,-20 21-865,20-21-384,-20 1-513,20-2-128,0 22-96,0-1-160,0 0-385,0 20-704,20 0-673,0 0-1217,0 20-1602</inkml:trace>
  <inkml:trace contextRef="#ctx0" brushRef="#br1" timeOffset="693678.7108">6471 12859 19666,'0'0'2659,"-20"0"-994,20 0 545,0 19-672,0-19-1026,20 20-352,0-20 1,-1 21-33,1-21-96,20 20 32,-20-20-96,-1-20 32,-19 20 64,20 0 0,-20 0 96,0 0-160,0 0 32,0 20 64,0 19-64,20 0-128,1 22 96,-1-2 0,18 0 0,3 1-32,-21-21 32,-1 20 32,1 2-32,-20-22 32,0 1-96,-20-21-96,20 2-128,-39-1-225,19 0-256,-1-20-768,-17 19-993,18-38-930,-1 19-5060</inkml:trace>
  <inkml:trace contextRef="#ctx0" brushRef="#br1" timeOffset="693966.7968">6828 12462 19986,'0'-40'2755,"0"20"-1025,0 20 544,0 20-673,0-1-832,0 22-577,0-2-96,0 1-128,0-1-224,20-18-801,0-1-1089,0-1-2210,0-19-4965</inkml:trace>
  <inkml:trace contextRef="#ctx0" brushRef="#br1" timeOffset="694139.6484">7008 12482 19378,'18'0'4196,"-18"20"-3043,20-1 256,-20 1-1024,0 19-385,20-19-1025,1 21-2595,-1-22-5989</inkml:trace>
  <inkml:trace contextRef="#ctx0" brushRef="#br1" timeOffset="694785.1562">7404 12323 16271,'59'-19'3427,"-18"38"-3042,-23 21 800,2 19 64,1 1 32,-1 19-480,18 20-609,-17 1-64,19 18-96,-20-18 64,-1-21-160,1-19-224,-20-1-929,0 1-1378,0-40-4996</inkml:trace>
  <inkml:trace contextRef="#ctx0" brushRef="#br3" timeOffset="727164.0625">17449 9564 15919,'-20'-61'4099,"20"42"-2849,-20-1 575,20 20 450,0 0-802,20 20-608,0 39-65,0 1-351,-1 19-225,21 1-96,-20-1-96,0-19 96,-1-21-96,1-19 0,-20 0 33,20-20 159,-40 0 128,20-40-352,-20 21 32,1-40 32,-21-21-96,20 1-32,0-21-32,1 0-160,19 2 96,0-2-1,0 41 33,19 19 128,1 20 96,0 20 65,20 39-1,-1 41 0,2 20-192,17 38 320,-17 1-416,-2-20-288,21 1 63,-21-61 129,21 1-961,-40-40-1153,19-1-1,-39-19-287,0-19-1922,-20-1-10571</inkml:trace>
  <inkml:trace contextRef="#ctx0" brushRef="#br3" timeOffset="727347.6562">17508 9762 19058,'-20'0'2530,"20"0"-1025,0 0 673,20 0-64,20-20-1153,-1 1-672,22 19-129,18-20-801,-20 20-1889,1-21-2531</inkml:trace>
  <inkml:trace contextRef="#ctx0" brushRef="#br3" timeOffset="727859.375">18065 9662 21652,'38'100'2146,"-18"-41"-1666,1-18 802,-1 18 351,-20-40-576,20 1-704,-20-20-129,19 20-96,-19-40 96,0 20 128,0-39-320,-19 19 1,-1-40 63,0 1-32,20 0-128,-21-2 64,21-18-129,0 39 65,21 0-32,-21 21-64,20 38 128,19 1 224,-19 21-128,20 18-32,-20 0 32,-1 1-31,1-20-98,-20-1 130,20-19-98,-20 1 33,0-21-32,0 0 193,0-21-65,0-19-64,0 1 32,0 0 64,0-2 64,0-18-128,20 0-64,0 18 0,19 21-64,-19 1 128,21 19 0,-23 19 64,23 21 32,-21 20-95,18-1-97,-17-18-545,19-2-640,-20 1-929,-1-21-737,1-19-1345,-20 0-5317</inkml:trace>
  <inkml:trace contextRef="#ctx0" brushRef="#br3" timeOffset="728230.4687">18739 9464 16655,'40'0'4324,"-40"39"-2114,19-19 97,-19 40-65,20-1-577,-20 2-608,20-2-512,0 0-353,-20-18 0,20-22-96,-1 1-64,1-20 64,-20-20 1,20 1-97,-40-2 0,20-38-33,-20 19 66,1-20-130,-1-19 97,20 19-96,-20-19 0,20 40 64,20-2-32,0 21-32,-1 20 96,1 20 96,21 21-64,-21 18 32,0 21 0,-2-21-32,23 21 0,-21-21-320,0 0-224,-1-18-225,1-2-640,0-39-673,-20 20-993,0-40-1409</inkml:trace>
  <inkml:trace contextRef="#ctx0" brushRef="#br3" timeOffset="728401.3672">18958 9742 20883,'-21'0'2915,"21"0"-833,0-19 384,21 19-640,19 0-993,-22-20-481,23 20-416,-1 0-576,-1 0-610,1 0-1728,-20 0-2564</inkml:trace>
  <inkml:trace contextRef="#ctx0" brushRef="#br3" timeOffset="728706.0546">19215 9503 19442,'20'-39'2915,"0"19"-1730,21 1 1345,17-1-96,-17 20-1120,-2 0-962,1 0-160,-20 39-96,-1 1 0,-19 19-192,0 21-64,0-21 32,0 1 128,0-1 32,0-19-64,0 0 32,0-20 128,20 0-64,0-20-160,0 19 192,19-19-224,-19-19-32,20 19-513,-20-20-896,-1-19-1154,1 18-2113</inkml:trace>
  <inkml:trace contextRef="#ctx0" brushRef="#br3" timeOffset="728888.6718">19354 9723 19250,'0'0'4836,"0"0"-3490,21 0 127,-1 0 96,39 0-704,-19-20-608,19-1-257,0 1-833,-19 20-1313,0-20-1698,-21 20-4420</inkml:trace>
  <inkml:trace contextRef="#ctx0" brushRef="#br3" timeOffset="729112.3046">19792 9464 22389,'0'20'2722,"20"-1"-63,-2 21-97,-18 0-992,21 19-705,-1-19-865,0 20 0,0-20 0,19-1 0,-19-19-33,0 1-831,0-2-546,-1-19-1056,-19 0-1762,20 0-5381</inkml:trace>
  <inkml:trace contextRef="#ctx0" brushRef="#br3" timeOffset="741286.1328">20168 9940 20018,'0'20'1250,"0"-20"191,0 0 1057,0 0-223,0 0-1090,0-20-609,0-19-95,0 0-225,21-2-64,-21-18 64,0 0-64,0-21-95,0 21-33,0-2-64,0 22 0,0 0 128,0 19 96,20 20-128,-20 20-64,18 19 96,-18 0 0,20 22 0,1 17-96,-1-17 65,19-22-65,1 1-32,0-21 32,-1 1 64,-19-20 0,0 0 64,0 0 32,-20-20 0,0-19 1,0 19-193,0-19 0,-20-22 0,0 22-97,20 0-415,0-2-289,-20 21-192,20 1-448,20 19-1025,-20 0-1794,0 19-2147</inkml:trace>
  <inkml:trace contextRef="#ctx0" brushRef="#br3" timeOffset="741591.7968">20725 9425 19858,'0'-20'2242,"0"20"-1121,0 20 929,19-1 64,-19 21-544,0 19-321,20 1-576,-20 19-1,40-19-415,-1-1-97,1-19 64,19-19-224,1-2 64,-21-38 32,22 19-64,-23-21-128,-17-19-96,-1 21 0,-20-1 0,-20-19-193,-1 19 129,3 20-64,-2-21-481,-21 21-64,21 0-769,2 0-2882,18-20-16271</inkml:trace>
  <inkml:trace contextRef="#ctx0" brushRef="#br3" timeOffset="742936.5234">17508 10516 8776,'-39'-19'3587,"19"-1"-736,0 20-225,-20 0 129,21 0-321,-1 0-640,0 39-609,-21 1-160,23 19 96,-23 21-192,21 0-224,20-1-193,0-20-192,20 1-95,39-21-33,2-19-32,18-20-96,-20-20-96,21 1 160,-21-1-192,-18 0-96,-23-20-32,2 20-129,-20 0 65,-20 1 96,-18 19 0,-3-20 0,2 20-32,-1 20-193,20-20-416,0 19-960,20-19-1026,0 0-1825</inkml:trace>
  <inkml:trace contextRef="#ctx0" brushRef="#br3" timeOffset="743247.07">17806 10754 19346,'0'21'1633,"-20"-1"-255,20-1 1152,20 21-384,-20-1-737,40 2-640,-20-2-384,39-19-97,0-20 0,-19 0-96,21 0 0,-23-20-95,-17 0 31,-1 1-160,-20-2-129,0-19 1,0 21-192,-20-21-225,20 21-319,-21-1-514,1-1-319,20 1-514,0 20-1344,0 0-11051</inkml:trace>
  <inkml:trace contextRef="#ctx0" brushRef="#br3" timeOffset="743631.8359">18263 10775 17392,'39'39'2306,"-39"-19"-1633,20 0 1120,0-1 161,0 1-384,-20-20-641,20 20-385,-20-20-256,19 0-63,-19 0 255,-19 0 129,19 0-321,-20-20-96,20 0-64,-20 1 32,0-21-31,20 1-129,-20-22 0,20 22-32,20 0 0,0-2-1,0 21 33,19 20 65,-19 0 95,0 20 0,21 21 32,-23-2-32,23 0 64,-21 22-320,18-22 192,-17 1-160,-1-1-224,20-19-192,-40 1-609,19-2-609,-19 1-929,0-20-640,-19 0-4388</inkml:trace>
  <inkml:trace contextRef="#ctx0" brushRef="#br3" timeOffset="744153.3203">18382 10834 19634,'-20'0'2402,"20"-20"-416,0 20 320,39 0-192,-19-19-864,20 19-706,-1 0-448,2 0-224,-1 0-256,-22 0-833,23 19-1058,-21 1-639,0-20 575,-1 20-95,1-1-449,0 1 1090,0 0 1793,-20 1 1377,0-2 385,20 1-33,-20-20 97,0 0 320,0-20-352,0 1-289,-20-2-224,0 1-320,0-19-352,0-1-129,1 1-63,19-2-353,-20 2-32,20 19 96,0-19-96,20 18-32,-1 21 32,1 0-192,0 0-32,20 21-225,-21 18 33,1 0 32,0 1 95,0 1 225,-20-2 32,0 0 0,20-19 128,-20 0 65,0-20 159,19 21 192,1-21-159,0-21-1,1 21-160,-1-20-160,18 0-96,-17 20 64,-1-19-256,20 19-320,-21 0-161,1 0-768,-20 0-1314,20 0-768,-20 0-4325</inkml:trace>
  <inkml:trace contextRef="#ctx0" brushRef="#br3" timeOffset="744487.3046">19235 10775 13388,'20'20'4324,"-20"-20"-1537,0 19 0,20 21-545,-20-21-641,0 21-384,21-19-544,-21-21-193,18 19-95,-18-19-97,0 0 32,20-19-159,-20-2 63,-20 1-96,20 0-32,0-19-96,-18 0 0,18-22 32,0 22-32,0-20-32,0 18-32,18 21-64,2 20 128,0 0-32,1 20 32,17 21 64,-17-2-64,-1 20 0,20-18-224,-21-2-513,1-19-352,0 19-1185,-20-19-961,0 0-609,-20 1-5285</inkml:trace>
  <inkml:trace contextRef="#ctx0" brushRef="#br3" timeOffset="744678.7108">19296 10913 17840,'0'-20'3620,"0"20"-1794,0-20 768,18 20-224,2-19-832,21-1-673,-3 20-545,3 0-256,-1-20-545,-21 20-1056,21 0-2147,-20 0-2946</inkml:trace>
  <inkml:trace contextRef="#ctx0" brushRef="#br3" timeOffset="745442.3828">19731 11032 14413,'0'20'2627,"0"-20"-1538,0 0 897,0 0 31,20-20-287,-20 20-545,0-20-256,-20 1-224,20-21-161,0 21 1,-20-22-129,20 2 1,0-1-97,0 1 32,0 18-128,0 1-63,0 0-1,20 1-96,-20 19-64,20 19 128,0 1-32,1 21-64,17-2 64,-17 1-64,19 19-64,-1-19 96,1-20-96,0 19 64,-1-39 32,1 0 0,-20 0 32,-1 0 33,1-19-1,-20-21-32,20 0 0,-40 0-64,20 1 96,-20 0-128,20-2-32,-19 1-128,-1 21 0,0-1-161,20 20-287,0 0-738,0 0-1632,0 0-1475,0 20-9928</inkml:trace>
  <inkml:trace contextRef="#ctx0" brushRef="#br3" timeOffset="745685.5469">20288 10636 21364,'20'0'2018,"-20"0"-929,0 0 1217,0 39-544,19-19-770,-19 19-479,20 2-385,0 18-32,0-20-288,0-19-288,-1 21-642,1-41-895,0 19-1443,-20-19-832,-20 0-8104</inkml:trace>
  <inkml:trace contextRef="#ctx0" brushRef="#br3" timeOffset="746021.4841">20189 10754 2017,'-21'-59'16816,"21"39"-14285,0 0-129,0 20-96,0-19-640,0-2-898,21 1-639,-1 20-65,-2-20-160,2 20 192,21-19-321,-21 19-159,-1 0 64,21 0-161,-20 0 161,19 0 160,-19 19 96,0 1 64,0 0 64,0 1 160,-1 18 225,1 0-33,-20 1-96,20 1-64,-20 18 33,0-20 95,0-19-128,20 20-63,1-40 127,17 20-96,-18-20-96,21-20 32,-2 20-128,1-19-256,0-2-192,-21 1-481,21 0-833,-20 1-1377,-20 19-1025,0-20-11370</inkml:trace>
  <inkml:trace contextRef="#ctx0" brushRef="#br3" timeOffset="746203.125">20644 10795 17072,'-20'19'3011,"20"-19"-1442,0-19 225,20 19-417,0 0-929,1-20-448,19 20-736,-21 0-1602,1-21-1346,0 21-10153</inkml:trace>
  <inkml:trace contextRef="#ctx0" brushRef="#br3" timeOffset="746394.5312">20545 10675 19186,'-39'-20'1825,"39"1"-639,0-2 960,19 1-481,21 0-1120,1 1-481,17 19-96,-17-20-513,18 20-1409,-19 0-1569,-1 0-11211</inkml:trace>
  <inkml:trace contextRef="#ctx0" brushRef="#br3" timeOffset="746637.695">21023 10575 21300,'0'0'2370,"0"20"-1441,0 0 1185,0 20-321,0 0-543,0-1-450,18 2-543,2 18-129,21-39-128,-21 19 64,19-19-96,1 1-32,-1-21-32,1 0-257,-20 0-223,19 0-385,-19-21-577,0 1-1376,-20-19-770,0 19-5669</inkml:trace>
  <inkml:trace contextRef="#ctx0" brushRef="#br3" timeOffset="746817.3828">21181 10754 16047,'-41'21'3043,"41"-21"-1570,0 0 833,0 0-96,21 0-864,-1 0-930,0 0-320,19 0-288,-19-21-609,0 21-865,0-20-1056,-20 20-3844</inkml:trace>
  <inkml:trace contextRef="#ctx0" brushRef="#br3" timeOffset="746995.1169">21002 10615 17680,'-20'-20'2403,"20"0"-1507,0 1 1122,41-1 64,-3 0-1121,3 1-737,18-1-192,-19-1-864,19 21-2115,-39-20-2210</inkml:trace>
  <inkml:trace contextRef="#ctx0" brushRef="#br3" timeOffset="977924.8046">17587 11469 10666,'-19'0'1505,"19"0"-192,0 0-928,19 0 1248,1 0-31,0 0-545,1 0-449,-1 0-319,18 0-97,3 0 128,-2 0 64,1 0-127,19 0-1,21-20-256,-1 20 128,0 0-64,21 0 0,19 0 96,21 0-192,18-19 353,20 19-129,41-20 160,-1 0-160,21 20 129,-22-21 63,2 2 0,-21 19-127,-18 0 191,-42 0-32,-19 19-320,1-19 129,-21 0 31,0 0-288,-40 0 192,1 0-64,-21 0 0,-19 0-32,-20 0 0,0 0-64,0 0-64,0 0-897,0 0-832,0 0-1186,-20 21-5637</inkml:trace>
  <inkml:trace contextRef="#ctx0" brushRef="#br3" timeOffset="1.01203E6">15483 12343 1057,'-20'-20'512,"20"1"737,-20 19 1634,20-22-64,-19 3-769,-1 19-481,20-20-224,-20 0 193,0 1-33,0-1-63,20 20-33,-19-20-32,-1 20-288,0 20-224,0 0-32,-1-1-64,3 21-161,18 20-256,-20-1 1,20-19-129,0 0 64,20 0-192,-20-21 0,18 1 65,3 0-129,-1-20 64,0 0 0,0 0-192,-1-20 32,1-19-64,0-22-1,0 2 33,-20 20 64,0-22 32,0 42 0,0-1 32,0 20-32,0 0 32,0 0 0,0 39 193,20 2-193,-20-1-32,19-1 0,1 0-353,-20 2-736,20-21-544,0-1-257,1 1-576,-1-20-2307,-2 20-9384</inkml:trace>
  <inkml:trace contextRef="#ctx0" brushRef="#br3" timeOffset="1.01229E6">15582 11965 16111,'0'-20'1729,"0"20"-1088,0 0 448,0 20 1185,0 21-736,0-2-738,21 20-383,-1 1-385,-20 19 64,20-18-192,-1-22-545,21 0-256,-20-39-224,0 20-1025,-1-20-1057,1-20-5477</inkml:trace>
  <inkml:trace contextRef="#ctx0" brushRef="#br3" timeOffset="1.01247E6">15742 11926 16591,'0'19'2114,"0"21"-736,0 0 223,19 19-160,-19 0-768,20 2-609,20-2-608,-20-18-930,39-2-1120,-18 0-3140</inkml:trace>
  <inkml:trace contextRef="#ctx0" brushRef="#br3" timeOffset="1.01293E6">16396 12304 16591,'-20'0'1410,"0"19"-514,20 21 386,-19-21 768,19 21-385,0 0-832,19-20-257,-19-20-415,40 20-33,-19-20 128,19 0-128,-1-20-64,-19-21 0,20 2 64,-40 0-32,0-1-32,-20-1-31,-20 22-33,19-1 0,3 0-193,-2 20-383,0 0-385,20 0-384,0 20-513,0 0-1025,0-1-4356</inkml:trace>
  <inkml:trace contextRef="#ctx0" brushRef="#br3" timeOffset="1.01355E6">16773 12760 17328,'20'20'1377,"0"0"-96,-20-20 1250,0 0-962,-20 0-768,20-20-320,-20 0-97,2-21-64,-23 22-96,21-40-31,-19-2-161,19-17 32,0-22-128,20 2 32,0 17 0,20 42-97,0-2 129,-1 22 0,21 19-64,-20 0-192,19 40-96,-19-20-449,0 39-320,1-20 0,-21 22-256,0-22 320,0 1 672,0-21 33,-21 2 288,21-1 64,-20-20 96,0 0-128,2 20 128,-3-20 160,1-20-32,0 0-63,20-1 63,0-18-64,20 19 0,-20 20 192,20 0 33,1 0-1,17 0-160,-18 20-95,21-20-97,-2 0 64,1 0 0,-1-20-128,1 1 128,0-1-64,-21 0 96,-19-21 32,0 2 513,0 19-193,-19 1 225,-21-1 192,20 0-225,0 20-159,1 0-65,-1 0-256,0 20-63,20 19-65,0-19 32,20 19-96,-20 2-192,39 18-865,-19-19-1122,20-21-1056,-20 2-3011</inkml:trace>
  <inkml:trace contextRef="#ctx0" brushRef="#br3" timeOffset="1.01376E6">17210 12462 18353,'-20'-40'1345,"20"20"-288,-20-19 993,1-1 192,19-1-993,0 2-704,0 19-321,0 1-192,19-1-32,-19 20-160,40 0-929,-20 0-1185,21 20-1314,-23-1-6853</inkml:trace>
  <inkml:trace contextRef="#ctx0" brushRef="#br3" timeOffset="1.01406E6">17548 12184 15726,'-60'-20'2979,"41"20"-1089,-21 20 320,20-20-224,0 39-641,20-19-480,-19 19-577,19 2-63,0-1-161,19-1-128,1-19 96,0-1-32,20-19-97,-21 0 1,1-19-96,0-1 128,0 0 32,-20 1 128,0-1-192,0 0 32,0 1-128,0 19 0,0 0 0,20 0-577,-20 0-192,19 19-480,1 1-1058,0-20-2722</inkml:trace>
  <inkml:trace contextRef="#ctx0" brushRef="#br3" timeOffset="1.0143E6">17668 12025 18065,'38'-19'2850,"-17"19"-608,-21 0-800,40 39 512,-21-19-897,1 39-513,0 1-352,0-1-192,0-20-96,-1 2-192,21-1-577,0-21-320,-21 1-577,1-20-1441,-20 0-3427</inkml:trace>
  <inkml:trace contextRef="#ctx0" brushRef="#br3" timeOffset="1.01455E6">17587 12184 17232,'40'0'1729,"1"0"-832,18 0 897,20 0 544,-19 0-672,19 20-705,0-1-673,-18 1-224,-23 0 32,-17-1-256,-1 22-353,0-21-511,-1-20-546,-19 20-512,0-20-2402</inkml:trace>
  <inkml:trace contextRef="#ctx0" brushRef="#br3" timeOffset="1.01473E6">18004 12006 18577,'-20'0'1249,"1"0"-1281,19 0-352,0 0-897,19 0-2563</inkml:trace>
  <inkml:trace contextRef="#ctx0" brushRef="#br3" timeOffset="1.01547E6">18561 12304 7655,'0'-41'1890,"0"21"1216,0 0 33,-20 1-512,20-1-769,0 0-129,-21 20-415,21 0-33,0 0-416,-20 20-289,20 19-95,0 1-129,0 1-288,20-2 0,1 0-64,-1-19 32,0-20 0,-20 20-128,18-20 32,-18-20-96,0 20 32,0-39 32,0 19 160,-18-19-128,18-2 96,0 1 32,-20-19-96,20 38-225,20-18 514,-20 39-193,18 0 32,3 0-32,-1 39-64,0-18 32,0 19-32,-1-1-32,1-19 96,0-1-192,0 3 32,0-22 160,-20 0-160,19 0 128,-19 0 0,0-22 128,20 22-32,-20-19-96,0 19-32,0-20-96,0 20-96,20 0-193,0 0-31,0 20-225,19-1-832,-19 3-961,21-3-1602,-3-19-13291</inkml:trace>
  <inkml:trace contextRef="#ctx0" brushRef="#br3" timeOffset="1.01575E6">19176 12124 17648,'0'0'2050,"-20"-20"-737,0 40 641,20-20 0,-20 19-993,20 2-705,0 19-192,0-21-128,40 21-32,0-21-448,-1 3-481,22-3-257,-3 1 33,-17-20 32,-2 20 737,-39-1 512,0-19 384,-21 20-32,3 0-127,-23-20-97,21 0-160,0 0-96,2 0-641,-23 0-1889,21 0-9226</inkml:trace>
  <inkml:trace contextRef="#ctx0" brushRef="#br3" timeOffset="1.016E6">19830 12164 19506,'0'20'1954,"-18"0"-1730,18 19 609,0-19 864,0-1-287,0 3-1186,0-3-224,18 1-224,3-20-609,-1 0-961,-20-20-1857</inkml:trace>
  <inkml:trace contextRef="#ctx0" brushRef="#br3" timeOffset="1.01632E6">19751 11985 17680,'41'21'2338,"-21"18"-1281,-2-19 641,23 39-257,-21-19-544,19 19-544,1 0-353,0-18 96,-21-21-96,21 0 64,-40-1-64,20-19 128,-20 0-128,0 0 224,20-19-64,-20-1 129,0-19 319,0 17-63,0-17-321,19 19-96,-19 1 32,20 19-192,0 0 32,1 19 64,-1 1-96,-2 0-320,23-1-1186,-21 3-1761,19-3-2658</inkml:trace>
  <inkml:trace contextRef="#ctx0" brushRef="#br3" timeOffset="1.017E6">21023 11985 13708,'0'-20'2339,"-21"20"63,1 0-736,0 20 191,0 20-575,1 0-65,19 19-224,0-19-257,0 19-255,19-19-257,21 1 0,1-41 32,-3 0-63,-17-22-65,19 3-32,-1-21-96,-19 1-128,0-2 64,-20 2 64,0 0-161,-40-1 1,19 0-192,-17 0-609,-3 21 449,-18 19 31,39 0-256,0 19-704,20-19-1602,0 20-4132</inkml:trace>
  <inkml:trace contextRef="#ctx0" brushRef="#br3" timeOffset="1.01725E6">21359 11886 17840,'-20'0'1474,"1"0"-353,19 0 865,0 20 192,-20 0-737,20 19-576,0 2-96,20 18-321,-1-20-256,1 21-160,0-40-32,21 19-672,-3-19-289,3 0-673,-1-20-992,-22 0-1410,3 0-13036</inkml:trace>
  <inkml:trace contextRef="#ctx0" brushRef="#br3" timeOffset="1.01745E6">21557 11926 15022,'0'19'5861,"0"-19"-5028,21 20 448,-21 21 993,20-22-800,0 21-1122,0-1-256,-1 0-448,1 2-833,0-21-1025,0-20-1218,0 0-5604</inkml:trace>
  <inkml:trace contextRef="#ctx0" brushRef="#br3" timeOffset="1.01766E6">21598 11847 17424,'79'0'2691,"-19"20"-1186,-21 19-128,22 0-256,-23 22-448,-18 17-673,21-19-192,-23 2-1218,-18-22-383,21 0-642,-21-17-2209</inkml:trace>
  <inkml:trace contextRef="#ctx0" brushRef="#br3" timeOffset="1.01826E6">22511 11747 18513,'0'-19'1954,"0"19"-513,0 19 129,0 1 416,0 19-545,0 22-672,20-2-417,0 0-64,-1 21-352,1-21 160,0-19-192,0 0-352,0-1-833,-1-19-641,1-1-1121,-20-19-1634</inkml:trace>
  <inkml:trace contextRef="#ctx0" brushRef="#br3" timeOffset="1.01851E6">22511 12045 18417,'40'-20'2050,"-21"1"-577,1 19 577,0 0-480,0 0-802,19 0-671,-19 19 31,21 1-32,-21 0-96,18 19 192,-17 0-224,-1-18 0,-20 19 96,20-21-64,-20-19-128,0 20-353,0-20-832,0 0-1474,0 0-1441</inkml:trace>
  <inkml:trace contextRef="#ctx0" brushRef="#br3" timeOffset="1.01872E6">22730 11847 16079,'0'-21'1857,"0"21"-1472,0 0-353,0 0 64,0 21-128,20-1-1794,-2-1-8135</inkml:trace>
  <inkml:trace contextRef="#ctx0" brushRef="#br3" timeOffset="1.01967E6">23027 12025 11018,'0'-19'2178,"0"19"-448,20 0 480,-20 0-449,0 0-672,19 19-256,-19 1-96,20 19-257,0 1 33,0-21-65,1 2-63,-21-1 31,18 0 64,-18-1 33,0-19-161,0 0-31,0 0-65,0 0-96,0-19-128,0 19-64,0-20-64,-18 0 64,18-20-128,0 20-64,0 0-385,18 1 32,-18 19-31,0 0 63,0 0 1,20 0 191,-20 19 65,20 1 0,-20 0 0,21-1-1,-21 2-95,20-21 256,-20 0 96,0 0 64,20 20 0,-20-20-96,0-20 96,19 20-32,-19 0 64,20 0-64,0 0-64,0 0 64,-20 0 0,20 0 0,-1 0 96,-19 20 64,20-20-64,0 20 257,20-20-1,-21 0 256,1 0 225,20 0 96,-19-20-416,-3 0 31,-18-1-63,20 2-1,-20-21-96,0 21 97,-20-21-33,20 21 1,-18-2-97,-3 21-192,1 0-64,20 21-96,0-21 32,0 39-32,0-19-32,0 19 32,20 0-320,19-18-417,-19 19-352,21-21-769,-3 1-896,3-20-1378</inkml:trace>
  <inkml:trace contextRef="#ctx0" brushRef="#br3" timeOffset="1.01992E6">24060 11469 16719,'0'-20'5542,"-20"20"-4389,-1 0 416,21 0 257,0 0-193,0 20-704,0 0-224,0 19-321,0 21-191,21-20-193,-21 19-289,38 1-736,-18-20-800,1 20-2147,19-21-5605</inkml:trace>
  <inkml:trace contextRef="#ctx0" brushRef="#br3" timeOffset="1.02014E6">24258 12204 25368,'0'39'992,"0"-39"-1120,0 20 32,0-20-288,0 0-1890,0 0-2883</inkml:trace>
  <inkml:trace contextRef="#ctx0" brushRef="#br4" timeOffset="1.04943E6">24436 11291 2402,'0'0'3235,"0"-20"32,0 20 32,0 0-64,0 0-769,0-20-576,0 20 64,0 0-256,0 0-545,0 0-128,0 0 128,0 20-256,21-20-65,-21 39-287,0-19-97,0 0-255,0 20-97,0-20-64,0 19 32,0-19-64,0 0-96,0-20-321,20 19-512,-20-19-480,0 0-449,0 20-288,0-20-961,0 0-3875</inkml:trace>
  <inkml:trace contextRef="#ctx0" brushRef="#br4" timeOffset="1.04976E6">24297 11449 17296,'0'0'2594,"0"0"-896,0 0 672,0 0-288,20 0-929,0-19-672,0 19-353,19-20-32,-19 20-192,21 0-257,-3-20-511,-17 20-738,19 0-480,-20-21-704,-1 21-514,1 0-2561</inkml:trace>
  <inkml:trace contextRef="#ctx0" brushRef="#br4" timeOffset="1.05031E6">24675 11291 6085,'0'-20'10378,"0"20"-8808,0 0 287,0 0 578,-20 20-770,20-20-384,-20 19-416,20 1-288,-20 19 63,0-18-287,1 19-97,-1-21-224,0 21-64,20-21-128,-20 1-449,20-20-672,-21 21-673,21-21-993,0 20-1921</inkml:trace>
  <inkml:trace contextRef="#ctx0" brushRef="#br4" timeOffset="1.05053E6">24357 11350 21460,'21'0'1922,"-21"19"1024,18-19-127,2 0-1474,0 21-992,1-1-289,17-20-64,3 20-289,-21-1-351,19 1-641,-19-20-1538,-20 20-1889</inkml:trace>
  <inkml:trace contextRef="#ctx0" brushRef="#br4" timeOffset="1.05176E6">9349 13215 17488,'-19'0'1441,"19"0"417,-20 0 480,20 0-512,0 0-641,0 21-320,20-21-128,-20 40-129,19-21-95,-19 21-193,20 1-96,-20-22-288,20 21 64,0-21-96,-20 1-544,20 0-738,-1-20-960,-19 19-801,0-19-3139</inkml:trace>
  <inkml:trace contextRef="#ctx0" brushRef="#br4" timeOffset="1.05201E6">9269 13415 16623,'0'0'3171,"0"0"-2274,0 0 1569,0 0 257,0 0-1314,21-20-864,-1 1-321,0-3-192,-1 3 64,1 19-96,0-20-448,0 20-705,0 0-673,-1 0-1153,-19 0-3779</inkml:trace>
  <inkml:trace contextRef="#ctx0" brushRef="#br4" timeOffset="1.0522E6">9508 13236 17040,'0'20'1633,"0"0"-960,-20-1 1921,20 1-63,-20 0-1250,20-1-576,-20 22-289,20-1-192,0-21-224,0 21 32,0-21-448,-19 2-929,19-21-898,0 20-1856,0-20-11084</inkml:trace>
  <inkml:trace contextRef="#ctx0" brushRef="#br4" timeOffset="1.05242E6">9290 13354 7046,'0'0'14478,"0"0"-12716,0 0 320,0 0 288,0 0-1185,0 22-673,0-3-351,20-19 63,0 20-96,-1 0-128,21-1-32,0 1-481,-1-20-736,1 20-865,-20-20-993,1 19-4036</inkml:trace>
  <inkml:trace contextRef="#ctx0" brushRef="#br4" timeOffset="1.0778E6">10124 13613 13901,'0'-20'2882,"-20"20"-159,20 0 320,0 0-321,-21 0-1440,21 0-514,0 20-31,21 0-96,-21-1-225,20 1-224,0 21 0,-20-22-128,18 1 1,3 0-450,-1-1-448,0-19-736,-20 0-1090,20 0-1537,-20 20-7623</inkml:trace>
  <inkml:trace contextRef="#ctx0" brushRef="#br4" timeOffset="1.07817E6">9964 13474 15758,'-59'20'2467,"39"-1"-1154,0 2 833,1 19 577,19-21-866,0 40-832,19-18-224,1 18-64,0 21-193,39-21-480,-19-19 97,19-1-97,22 2 0,-22-41 0,0 0-289,1-20 65,-1-21-32,-19 2 64,-19-20-128,-1-2 64,-2 2 31,-18-1 161,-18 1-64,-23 0-64,1-1-96,1 40 224,-21 0-64,1 20-96,-2 0-192,3 20-834,17-20-1440,3 20-3620</inkml:trace>
  <inkml:trace contextRef="#ctx0" brushRef="#br4" timeOffset="1.0968E6">10958 13772 7238,'-20'-20'2275,"-1"20"-418,21 0 1058,-20-20 32,20 20-1057,0 0-1282,0 0 353,0 0 160,0 20-416,20 0-65,1 19-191,-21 2-33,20-21-160,-2 19-223,3 0 95,-1-19-64,-20 1 32,20-1-96,-20-1 160,0-19-32,0 20 32,0-20-32,-20 0-32,20 0-96,-20-20-32,-1 1 32,-17-1-160,17-21-160,1 2 32,20-20-97,-20 18 193,20-18 64,0 20 96,0-2-32,20 2-64,0 39 64,1 0 32,-1 0-32,-2 0 32,3 19-32,19 22-1,-20-21 98,-1 19-33,-19 0 0,20-19 96,-20 1-96,0-1 128,-20 0-32,1-20-96,19 19-64,-20-19-545,20 0-1217,-20 0-1569,20-19-5189</inkml:trace>
  <inkml:trace contextRef="#ctx0" brushRef="#br4" timeOffset="1.09706E6">11255 13832 19314,'0'20'769,"0"-20"-321,0 0 865,-20 0 193,20 0-1026,-20-20-416,20 20-64,0-21 0,0 21-96,0-20 0,0 1-352,20-1-1,-20 20-512,20-20-384,-20 20-737,21-19-1409,-3 19-3108</inkml:trace>
  <inkml:trace contextRef="#ctx0" brushRef="#br4" timeOffset="1.09738E6">11493 13652 16655,'0'41'1602,"0"-21"-449,-19-1 673,19 1 127,0 0-831,19-1-642,-19 1-96,20 1-384,0-21 193,0 0-65,0 0-32,-1-21 32,-19 1-96,20 1 0,-20-1 32,-20 0 32,20 1-96,-19-1 64,-21 20-32,20-21-32,0 21-64,20-20-64,-19 20-545,19 0-512,0 0-64,0 0-1121,19 20-3268</inkml:trace>
  <inkml:trace contextRef="#ctx0" brushRef="#br4" timeOffset="1.09782E6">11752 13772 13132,'20'39'1922,"-2"2"160,-18-21 96,20-1-128,1 21-961,-21-21-481,20 22 33,0-21-129,-1 19 33,-19-39-129,20 20 33,-20-20 95,20 0 1,-20 0-321,-20 0-32,0-20-32,1 0-64,-1 1-96,0-22 32,-21 2-64,23-1-64,-2 1 0,20-2-32,0 21-128,0-19-193,20 19 129,-2 20 32,2-19-64,1 19-33,-1 19 65,0 1 0,-1 0 288,-19-1 64,0 22-129,0-21 194,0 0-97,0-20-32,0 19-289,-19-19-640,19 0-1537,0 0-2723</inkml:trace>
  <inkml:trace contextRef="#ctx0" brushRef="#br4" timeOffset="1.09814E6">11910 13811 14029,'20'21'2114,"-20"-21"-449,20 0-63,0 0 128,-20 0-930,39 0-351,-19-21-289,0 21 32,0 0-96,-20-20 64,21 20 32,-21-19-95,0-1 63,0 20-64,0-20 96,-21 20-128,21 0 192,-20 0-32,0 0-63,0 0-129,0 0 32,20 20 0,-19-20 128,19 20-128,0-1-32,0 1-64,19 1 96,1 19-96,0-40-737,0 19-256,0 1-993,19-20-1889,-19 0-11180</inkml:trace>
  <inkml:trace contextRef="#ctx0" brushRef="#br4" timeOffset="1.09837E6">12228 13872 17424,'20'19'2562,"-20"-19"-672,-20-19 448,20-1-320,0 0-993,0-1-512,0 1-321,0-19-160,20 19-160,-20 1-32,20-1-641,0 20-929,-1 0-1377,1 0-2914</inkml:trace>
  <inkml:trace contextRef="#ctx0" brushRef="#br4" timeOffset="1.09871E6">12466 13494 11627,'0'-20'8103,"0"20"-6405,0 20 352,0-20 416,0 19-1121,0 2-672,20 19-289,-20 19-256,19-20 1,1 21-97,0-20-225,1-21-255,-1 22-737,-2-21-897,2-20-865,-20 20-1857</inkml:trace>
  <inkml:trace contextRef="#ctx0" brushRef="#br4" timeOffset="1.09899E6">12724 13693 20115,'20'20'2178,"-20"-1"-1217,0 1 31,20 0 514,0-1-769,-1 1-609,1 1-32,0-1-481,0 0-575,0-20-1219,-1 0-831,1 0-3973</inkml:trace>
  <inkml:trace contextRef="#ctx0" brushRef="#br4" timeOffset="1.09918E6">13003 13752 17136,'0'39'2178,"0"2"-288,0-21 31,-20 19 65,20 20-1153,0-18-641,0-2-288,20 1-1025,-20-21-1025,18 1-3267</inkml:trace>
  <inkml:trace contextRef="#ctx0" brushRef="#br4" timeOffset="1.09984E6">13400 13811 15182,'0'0'2146,"0"0"-448,0 0 31,0 0 353,0 21-865,18-21-640,-18 20-321,20 0-160,1-1 32,-21 1-96,20 19 32,0-39-608,-20 20-898,0-20-1120,18 21-1570</inkml:trace>
  <inkml:trace contextRef="#ctx0" brushRef="#br4" timeOffset="1.10005E6">13400 13652 17456,'0'-19'1666,"-21"19"-1,21-20-800,-20 20 0,20 0-865,0 0-32,0 0-737,20 0-1249,-20 0-1793,21 20-8713</inkml:trace>
  <inkml:trace contextRef="#ctx0" brushRef="#br4" timeOffset="1.1006E6">13657 13852 2306,'0'20'11050,"0"-20"-9769,0 0 321,0 0 448,0 19-481,20 1-672,-20 0-384,20-20 63,-20 19-63,19 1 159,-19 1-127,0-21 63,0 0 129,0 0-641,0 0 385,0-21-321,0 1-96,0 1-32,0-1-32,0-19 0,0 19 0,0 0 0,0-1-64,20 21 128,-20 0 32,20 21 0,-20-1-96,20 0 0,0-1 32,-20 1-64,21 0 96,-21-20-64,18 19 32,-18-19 96,0-19-64,0 19 32,20-20-32,-20 0 65,0 20-225,0-19 96,0-1-97,21 0-31,-21 20-384,20 0-225,-20 0-512,20 20-577,-2-20-1089,3 20-3811</inkml:trace>
  <inkml:trace contextRef="#ctx0" brushRef="#br4" timeOffset="1.10096E6">14094 13931 11659,'39'80'1953,"-19"-41"-415,-20 20 384,20-39-257,0 20-416,-20-20-416,0 0-192,0-20 96,0 0-225,0 0 0,0-20-31,-20 0-193,0 1-192,0-22 0,1-18-64,-1 20-32,0-22 32,20 22-64,0 0-64,0-1 96,20 19 0,19 21-32,-19 0 96,0 21-288,0-1 192,1 0 32,-3-1-96,-18 21 192,0-21-64,-18 22 0,18-21-32,-21-20-288,1 19-1057,0-19-1538,0-19-5413</inkml:trace>
  <inkml:trace contextRef="#ctx0" brushRef="#br4" timeOffset="1.10177E6">14331 13574 13933,'21'0'1697,"-21"0"-255,-21 0 287,21 0-223,0 19-417,0 1-321,0 19-255,21 2-97,-21 18-95,20 0-33,0-18-96,-20 18 0,20-20-96,-1-19-32,1 21 1,20-22-33,-20-19 32,-1 0 0,1 0-64,0-19-160,0-1 63,-20-1-31,20-18 192,-20 19-128,0-19 96,0 19 32,0 0-64,0-21 64,-20 41-64,0-19 32,0-1-32,20 20 33,-20 0 31,20 0-64,0 0 160,0 20 0,0-1-32,0 1 0,0 1-96,20 19 32,0-21-96,-20 21 32,20-21-224,0-19-897,19 20-352,-19-20-930,21-20-4099</inkml:trace>
  <inkml:trace contextRef="#ctx0" brushRef="#br4" timeOffset="1.10266E6">14809 13811 10025,'0'-39'3331,"0"39"-448,0-20-417,0 20-608,0 0-513,0 20-352,0-20-224,0 19-257,20 22-223,-1-21 95,-19 19-160,20 1 65,0-21-257,-20 22 64,20-21 32,-20-20 0,0 0 64,0 19-96,0-19-32,0-19-32,0 19 32,-20-20-128,20-1 64,0-18-256,0 19-160,-20-19-161,20 19 321,0 0 32,0 20 128,20 0 63,-20 0 33,0 0-96,20 20 64,0 0 0,-20-1 32,19 1-128,-19 0 224,20-1-160,-20-19 96,0 0-96,0 20 64,20-20 0,-20 0-32,0 0 32,20 0-64,0 0 64,-20 0-32,19 0 0,1 0 64,0 0-96,21 21 128,-23-21-64,2 0 32,-20 0 64,21-21 0,-1 21 0,-20-20-32,0 1 1,20-1-1,-20 0-64,0 1 32,0-1 0,0 20 0,-20-20-32,20 20 128,-20 0 0,20 0 32,0 0 32,-21 20-96,21-20 0,0 20-192,0 19 128,21-19-224,-21-1-352,20 1-353,0 1-833,-2-1-832,3-20-2915</inkml:trace>
  <inkml:trace contextRef="#ctx0" brushRef="#br4" timeOffset="1.10297E6">15325 13713 15342,'0'39'3107,"0"-19"-1506,0-1-31,0 22 224,0-21-257,0 19-672,19-19-481,-19 0-256,0-1 97,20 1-225,-20-20 128,20 0-96,-20-20-32,20 1-32,-20-1-64,20 0-161,-20 1-31,19-1-64,-19 0 96,20 20 95,0 0-191,0 0 544,1 20-512,-1 0-609,-20 19-961,18-19-1185,2-1-1985,1-19-7977</inkml:trace>
  <inkml:trace contextRef="#ctx0" brushRef="#br4" timeOffset="1.1032E6">15582 13494 15919,'21'-20'2818,"-1"40"-1601,0 20 97,-20 0 191,19 19-288,1 1-864,-20-21-321,20 20-513,0-18-544,0-21-576,-20 0-706,19-1-3330</inkml:trace>
  <inkml:trace contextRef="#ctx0" brushRef="#br4" timeOffset="1.10339E6">15582 13732 17328,'0'0'3235,"0"20"-1441,0-20 95,0 0-383,21 0-545,-1 0-545,19 0-352,-19 0-1057,20 0-1505,-1 0-2499</inkml:trace>
  <inkml:trace contextRef="#ctx0" brushRef="#br4" timeOffset="1.10405E6">16000 13772 16719,'0'19'897,"0"1"-448,0-20 415,0 0 578,20 21-738,-20-21-479,20 0 31,-20 0 96,18 0-63,3-21-65,-21 21-96,0-20-64,20 1 128,-40-1 0,20 20 257,-21-20-65,3 20-160,-2 0 97,0 0-65,-1 20 64,21 0-160,-20-1 64,20 1-95,0 21 31,0-21-128,20-1-64,-20 1-128,21 0-577,19-1-608,-22-19-1026,3 0-1024,19 0-6022</inkml:trace>
  <inkml:trace contextRef="#ctx0" brushRef="#br4" timeOffset="1.10439E6">16238 13772 14189,'0'39'1922,"0"2"-545,-20-21 289,20 19-257,20-19-704,-20-1-417,19 1-64,1-20-160,0 0 96,0-20-160,-20 1 0,20-1-32,-20-19 0,0-1 192,0-1-224,-20 2 64,0 0 32,0-2 129,20 2 671,-20-1 321,1 21-96,-1-1-320,20 20-320,-20 20 191,20-1-159,20 21-225,-20-1-160,20 21-96,19-20-289,-19-1-575,20 2-898,-21-21-897,1-1-2017</inkml:trace>
  <inkml:trace contextRef="#ctx0" brushRef="#br4" timeOffset="1.16331E6">17091 13652 4804,'0'20'8296,"-20"-20"-6502,20 21 352,0-21 416,-19 0-384,19 0-512,0 0-321,0 0-96,0-21-320,0 1 96,0 20-192,19-39-129,-19 19-351,20 1-97,0-1-32,0 20-128,0-20-64,-1 20 32,1 20-32,0 0-96,21 19 32,-21-19-96,-20 19 32,18 2 64,-18-2 0,0 0-96,-18 2 32,-2-21 64,-1 19-32,1-19-32,0 0 192,-19-1-96,19 1 0,-20-20-32,20 0 0,1 0 64,-1-20-160,20 1 64,0-1 64,0 0 0,20 1 32,-1 19 64,1 0-192,0 0 96,20 0-289,-21 0-608,1 19-640,0-19-641,0 20-288,1-20-705,-21 0-4196</inkml:trace>
  <inkml:trace contextRef="#ctx0" brushRef="#br4" timeOffset="1.16372E6">17032 13574 12203,'-60'0'2178,"21"-20"-352,19 20 480,0 20-448,-1-20-481,3 19-416,-2 21 288,20-1-256,0 2-96,0 18-224,0 21-321,0-21-160,20 0-160,-2 1 64,23-20-32,-1-21-32,19 1 0,20-20-32,0-20 0,-19 1 64,20-21 0,-20 1-31,-1-21-66,-19 1-31,-21 19 96,1-20-32,-20 1 65,-20 18 31,-19 2 0,-1-1 0,-19 1-96,-2 19 64,-18 20-96,20 0 32,-1 0-320,1 0-1314,19 20-2466,20 0-12011</inkml:trace>
  <inkml:trace contextRef="#ctx0" brushRef="#br4" timeOffset="1.20371E6">17905 13672 11947,'0'21'1761,"0"-21"-1120,0 0 1473,0 0 224,0 20-960,0-1-385,0 1-417,0 19 97,20-19-33,-20 1 1,0-1-161,20 0-223,-20-1 127,0-19-96,0 0-224,0 20 129,0-20-129,0 0-64,0-20-32,0 1 64,0-1 32,0 0-96,0-21 0,20 22 0,-20-21 0,19 40-1,-19-19 33,20 19 0,0 19 33,-20 1 31,20 0-64,1-1-161,-1 1-415,-2 1-289,2 19-416,1-40-865,-21 19-1570,20-19-2145</inkml:trace>
  <inkml:trace contextRef="#ctx0" brushRef="#br4" timeOffset="1.20401E6">18223 13693 2626,'20'0'10442,"-20"0"-8616,0 20 416,0-1 96,0 1-672,20 0-770,-20 19-511,20-18-129,-1-1-64,1 0 64,-20-20 1,20 0 63,0 0-256,0-20 32,-1 0 0,-19-1 32,0 1 64,0 1-95,-19-1-33,-1 0-321,0 1 546,0 19-385,0 0-97,1 0-511,19 0-738,-20 0-1184,20 19-2051,20-19-9128</inkml:trace>
  <inkml:trace contextRef="#ctx0" brushRef="#br4" timeOffset="1.20439E6">18461 13693 1377,'21'39'15310,"-21"-19"-13548,18 0-128,-18-1 544,0 1-737,20-20-865,-20 0-95,0 21-225,21-21-96,-21 0 33,0-21-97,0 21 0,0-20 0,0 1-128,0-1 96,0 0-128,0 1 128,0-1-96,0 20 128,20 0-32,-20 0-32,20 20 0,-2-1 0,3 1-192,-1 0-321,20-1-512,-21-19-832,1 20-1506,0-20-1890</inkml:trace>
  <inkml:trace contextRef="#ctx0" brushRef="#br4" timeOffset="1.20464E6">18858 13693 17616,'0'20'3299,"20"-20"-2562,-20 0-225,0 0 129,19 0-353,-19 0-320,20-20-544,21 20-577,-21 0-1730,0 0-2882</inkml:trace>
  <inkml:trace contextRef="#ctx0" brushRef="#br4" timeOffset="1.20508E6">19275 13752 13260,'39'59'4612,"-19"-38"-3330,-20 19-289,20-21 736,-20-19-608,21 20-448,-21-20-32,0 20-161,0-20-288,0-20 64,-21 20 65,1-20-1,0 1 0,-19-21-160,19 19-320,-20-18 449,21-20-321,19 18 32,0 2-65,0-1 1,0 21-128,19-1-32,1 0-128,20 20 63,-19 20 1,-3 0 192,2-1 0,-20 21 96,0-1-32,0-18 96,0 18-64,-20-19 0,20 0-577,-18-20-1440,18 0-1315,0 0-3874</inkml:trace>
  <inkml:trace contextRef="#ctx0" brushRef="#br4" timeOffset="1.2055E6">19672 13554 8776,'0'0'7014,"0"0"-4964,-20 0 128,20 0 129,-20 0-866,0 20-352,20-1-480,-19 1-257,-1 0-288,20-1-32,0 1 0,0 1 32,20-1-192,-20-20 128,19 0-64,1 0 0,-20 0 64,20-20 64,-20-1-64,0 1 32,0 1 0,0-1 160,0 0-64,0 20 0,0 0-384,0 0 480,20 0-192,-20 20-416,0 0-641,20-1-705,-1-19-1569,1 20-3299</inkml:trace>
  <inkml:trace contextRef="#ctx0" brushRef="#br4" timeOffset="1.20573E6">19751 13474 10730,'0'-39'7303,"-20"19"-5061,20 20-577,0 0 257,0 0-352,0 0-706,0 20-415,20 19-289,-20-19-160,20 20-64,1 0-449,-1-21-223,19 1-545,-19 0-1026,0-20-2593,0 0-11468</inkml:trace>
  <inkml:trace contextRef="#ctx0" brushRef="#br4" timeOffset="1.20595E6">19692 13574 16495,'-20'19'2114,"20"-19"-160,0 0 416,20 0-800,-20 0-738,39 0-607,1-19-129,1 19-288,-2-20-769,-19 20-737,20 0-2594,-21-20-9417</inkml:trace>
  <inkml:trace contextRef="#ctx0" brushRef="#br4" timeOffset="1.20673E6">19871 13315 13869,'0'-20'1986,"0"1"63,0 19-575,0 0 352,0 0-225,20 19-736,-20 21-385,20 1-31,-1-2-225,1 20-224,0 1 160,20-20-32,-21-1 0,1-19-32,0-1 65,-20 1 63,20-20 32,-20 0-32,0 0 1,0 0-161,0-20-32,0 1-32,0-1 0,0 0 0,20 1-96,-20-1-33,19 0 1,-19 20 0,20 0-256,0 20-97,-20 0-576,21 19-544,-1-19-1026,-20-1-1216,18-19-994</inkml:trace>
  <inkml:trace contextRef="#ctx0" brushRef="#br4" timeOffset="1.20697E6">20288 13593 10281,'0'-19'2210,"0"-1"97,0 20 319,0 0-512,20 0-577,-20 0-672,0 20-352,19-1-321,1 1-128,0 0 32,20-1-64,-21-19 32,21 0 32,-20 0 0,0-19 193,-20 19-225,0-20 64,-20 0-128,0 1-128,0-1-289,0 0-255,1-1-738,-1 21-1536,0 0-2275</inkml:trace>
  <inkml:trace contextRef="#ctx0" brushRef="#br4" timeOffset="1.20779E6">20545 13335 11498,'0'-40'2435,"0"21"-193,0-1 480,-20 20-287,20 0-770,0 0-960,0 0 64,20 0-193,-20 20-255,0 19-129,20 0 0,0 2-192,-20-1 96,21-1-224,-3 0-513,2 2-288,0-21-608,1-20-1026,-1 19-2657</inkml:trace>
  <inkml:trace contextRef="#ctx0" brushRef="#br4" timeOffset="1.20806E6">20744 13534 15534,'0'20'2050,"0"0"-1025,0-1 609,20 1-225,-20 0-832,20-1-289,0-19-160,0 0 32,19 0-32,-19-19 128,0-1-31,-20 0 159,0 1-160,0-1-64,-20 0-160,0 20-64,0-21-160,1 2-192,-1 19-193,20 0-416,-20 19-608,20-19-1763,0 21-3234</inkml:trace>
  <inkml:trace contextRef="#ctx0" brushRef="#br4" timeOffset="1.20852E6">21122 13435 16687,'18'-20'1730,"-36"0"-32,-2 20 512,0 20-449,20-20-672,-21 20-448,1 19-417,20-19-128,0-1-96,0 2 64,0-1-128,20-20 96,1 0-160,-21 0-32,20-20 96,-20 20 0,20-21 96,-20 2-32,0-1 64,0 20-160,0 0 128,0 0 32,0 20 32,0-1-160,18 22 96,-18-2-96,21 1 96,-1-21-64,-20 22 96,20-2 32,-20-19 64,0 0 32,0-1-63,-20 1-97,0-20-32,20 21-193,-21-21-127,3 0-288,-2 0-642,0-21-1184,20 1-3011</inkml:trace>
  <inkml:trace contextRef="#ctx0" brushRef="#br4" timeOffset="1.20875E6">21181 13474 16944,'40'0'2114,"-21"0"-865,-19 20 288,20-20-480,0 19-576,0 2-321,-20-1-128,20-20-224,-20 20-289,0-20-448,0 0-993,0 0-1665,0 0-2819</inkml:trace>
  <inkml:trace contextRef="#ctx0" brushRef="#br4" timeOffset="1.20897E6">21260 13376 15022,'0'-22'2947,"0"22"-1698,0-19-577,0 19-415,0 0-418,20 0-1216,-20 0-2595,0 0-9801</inkml:trace>
  <inkml:trace contextRef="#ctx0" brushRef="#br4" timeOffset="1.2092E6">21499 13354 15919,'-21'22'2466,"21"-22"-865,-20 19 834,20 1-161,-20 0-993,20-1-736,0 1-353,0 0-192,0-1-32,0 2-128,20-21-449,0 20-384,1-20-705,-1 0-960,0 0-1986,19-20-8233</inkml:trace>
  <inkml:trace contextRef="#ctx0" brushRef="#br4" timeOffset="1.20942E6">21737 13354 17648,'-20'0'2306,"20"0"-1056,-20 22 639,0-3-383,20 1-866,0 0-415,0-1-129,0 1-64,0 0 32,20-1-160,-20 2 96,20-21 96,0 0-128,-20 0 32,0-21 32,19 21-32,-19-19 32,0-1-64,-19 0 128,19 20 32,0-19-64,0 19-64,0 0 0,19 0-64,-19 19-192,20-19-609,-20 20-544,20-20-289,-20 20-768,20-20-1506,-20 0-5093</inkml:trace>
  <inkml:trace contextRef="#ctx0" brushRef="#br4" timeOffset="1.20965E6">21816 13156 20819,'0'-19'1506,"21"38"-289,-21 1 352,0 19-544,18-18-640,-18 19-289,20-1-353,0 0-319,1-17-225,-1 17-768,-2-19-1506,3-20-4324</inkml:trace>
  <inkml:trace contextRef="#ctx0" brushRef="#br4" timeOffset="1.21079E6">22491 13435 12972,'0'0'1665,"-20"0"321,1 0 641,-1-20-417,0 20-1057,0 0-384,-1 20-417,1-1 96,20 1-287,0 0-1,0-1 0,0 2-64,0-1-64,20 0 0,1-20 64,-1 0-96,-20 0 160,20 0-96,0-20-160,-20-21 32,0 22 64,0-21 0,0-19 32,0 18 0,0-18 0,-20 20-32,0-2 96,0 2 97,-1 0 95,21 19 96,-20 20-32,20 0-287,0 0 255,0 20 0,20-1-128,1 21-128,-21 0-32,20 0 32,0-1 33,0-19-258,-1 21-223,1-2-321,0-19-416,0-1-704,0 1-1571,-20-20-4067</inkml:trace>
  <inkml:trace contextRef="#ctx0" brushRef="#br4" timeOffset="1.21132E6">22868 13395 14253,'-19'-19'2050,"19"19"-224,-20-22 416,0 22-160,-1 0-929,1 0-384,20 22-449,-18-3-224,18 1-32,-20 0-32,20-1-64,0 1-32,20 0-128,-20-20-64,18 19 95,-18-19 1,20 0 128,-20-19 32,0-1 0,21 0 64,-21 1-32,0-1 193,0 0 63,0 20-192,0-19-32,0 19 0,0 0 32,0 19 64,20-19-256,-20 20 96,0 0-384,20-1-193,-20 1-448,19-20-544,-19 20-1250,20-20-1569,0 0-9193</inkml:trace>
  <inkml:trace contextRef="#ctx0" brushRef="#br4" timeOffset="1.21156E6">23007 13156 16815,'-20'-39'3652,"20"39"-2083,-20 0-255,20 20 191,-19-1-192,19 21-384,19-21-544,-19 22-257,20 18-64,0-20-192,0-17-289,19 17-191,-19-19-161,0-1-384,0-19-673,-20 0-1633,21 0-3684</inkml:trace>
  <inkml:trace contextRef="#ctx0" brushRef="#br4" timeOffset="1.21179E6">22948 13335 10025,'-40'0'7687,"20"0"-5669,20 0 320,-20 0-31,20 0-738,0 0-544,20-20-448,20 20-257,-1-20-256,1 1-416,0 19-385,-1-20-448,-19 20-1153,21 0-2307,-23 0-6950</inkml:trace>
  <inkml:trace contextRef="#ctx0" brushRef="#br4" timeOffset="1.21232E6">23464 13354 12459,'0'-19'2050,"0"19"-64,0-20 545,-20 20-161,20-20-769,-20 20-416,20 0-192,-20 20-192,0 0-64,20-1-257,-19 3-288,19-3-63,0 1-129,0 0 0,0-1 32,0-19-96,19 20 64,-19-20-65,20 0 65,-20-20-96,20 20 64,-20-19 32,20-1 0,-20 0 0,0 1-32,20 19 96,-20-22-96,0 22 32,0 0 128,0 22-63,19-22-226,-19 19-255,0 1-449,20-20-320,-20 20-769,20-20-2146,0 0-4099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1:47:31.1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535 3409 13004,'-20'-59'2146,"1"39"-224,19 20-193,-20 0 161,20 0-833,0 0-64,0 20-160,20 19 32,-1 2-321,1 18-127,20 19-257,-20 22-64,19-20 0,-19-1-32,21-20-32,-23 1 0,2-20 0,21-1 0,-21 2 32,-20-22 64,18-19 128,-18 20 257,-18-20-513,18-20 96,-20 1-64,-1-22-96,-19 2 32,1-20-96,-1-22 96,1-17-256,19-2 127,-20 1 97,20 20 32,20-1-64,0 41-96,0-1 96,20 21 160,20-3-192,-20 22 192,19 22-32,1 17-448,-1 0-385,-19 22-384,21-2 256,-21 0 673,-20 1 160,18-21-1,-18 20 1,0-39 96,-18 21-64,18-22 64,-20 1 64,20-20-128,-21 0 64,21 0-64,0-20 64,0 20 32,21-19 128,-21 19 33,20 0-33,-2 0-64,3 0-96,-1 0 64,20 19-64,-1 1-160,-19 0 224,20-1-224,-20 1 64,19-20-1,-19 20 162,0-20-130,1 0 162,-3 0-1,2 0 0,-20-20 96,21-19-64,-21 19 224,0-19 33,0 19 63,0-1-63,-21-18 223,1 39 129,20-20-321,-18 20-160,-3 0 33,1 20-33,0-1-64,20 22-64,0-2-128,20 1 96,-20-1-96,20 2-160,19-2-384,2-19-321,17 0-929,-17-1-1025,18-19-2978</inkml:trace>
  <inkml:trace contextRef="#ctx0" brushRef="#br0" timeOffset="326.1718">1508 3786 14573,'39'59'1954,"-19"-39"192,1 21 96,17-2-800,-18-19-706,21 0-255,-21-1 127,0-19-63,-1 0 224,1 0-33,-20-19-383,0-1-33,-39 0-64,19-19-32,-20-22-31,-1 22-129,-18-20 0,19-1 0,1 1 64,-1-2 32,1 22-64,39 0-128,-20-1-64,40 21-32,-1-2-96,1 21-833,20-20-1057,19 20-2435,2 20-10633</inkml:trace>
  <inkml:trace contextRef="#ctx0" brushRef="#br0" timeOffset="506.8358">1389 3687 21107,'-99'19'737,"99"-19"-641,-20 0 961,20 20 577,40-20-994,-21 0-576,41 0-480,-1 0-705,-19 0-1217,19 0-3235</inkml:trace>
  <inkml:trace contextRef="#ctx0" brushRef="#br0" timeOffset="833.0077">1845 3747 18321,'20'0'1505,"-20"0"1378,20 0-961,-20-21-961,20 21-417,1 0-223,-3 0-257,2 0 32,21-20-32,-41 20 0,20-19-32,-20 19 0,0-20 64,-20 20 0,-1 0 0,1 0 0,0 0 0,2 0 129,18 20 31,0-20-128,-21 19-64,21 1-32,-20 21 32,20-22-64,20 21-96,1-1-96,17-19-289,3 1-223,18-21-321,1 0-641,-21-21-1056,-19 21-1923,0-20-5957</inkml:trace>
  <inkml:trace contextRef="#ctx0" brushRef="#br0" timeOffset="1092.7733">2183 3865 1089,'20'41'12299,"19"-21"-9064,-19-20-352,-20 0-417,20 0-160,-20 0-256,-20 0-800,20 0-514,-20-20 65,1-21 0,-1 21-257,0 1-448,20-21-32,-20 1-128,20-2 0,0 22-128,20-1-192,0 0-513,19 20-160,1 0-384,0 0-898,-1 20-1696,1 0-3749</inkml:trace>
  <inkml:trace contextRef="#ctx0" brushRef="#br0" timeOffset="1418.9453">2600 3767 17328,'20'0'3459,"-20"-20"-2946,20 20 416,-1-21 768,-19 1-640,20 20-769,-20-19 65,0-1-1,0 0-160,0 1 65,-20 19-33,20-20-64,-19 20-64,-1 0 192,0 0-192,0 20 161,20-1-129,-20 21-32,20-1 96,0 2 32,0-2-32,20 0-160,0-19 0,0 0-128,19 1 128,1-1-384,0-20-257,-21 0-287,21-20-642,-19-1-1345,-1 1-1985,-2 0-4101</inkml:trace>
  <inkml:trace contextRef="#ctx0" brushRef="#br0" timeOffset="1715.8202">2758 3628 16976,'0'0'1601,"0"19"97,0 1 896,20 19-128,0 22-1088,1-22-321,-1 0-385,-2 1-223,2-19-321,21-1 32,-21-1-32,-20-19-32,18 0-32,-18 0 129,21-19 31,-21-1-64,0-1-128,0 1 32,0-19-96,0 19 64,0 0 0,20 1-128,0-1 160,-20 20-32,39 20 64,-19-1-128,20 1-416,-20 19-513,19-19-577,1 0-1152,-19-20-3973</inkml:trace>
  <inkml:trace contextRef="#ctx0" brushRef="#br0" timeOffset="2085.9375">3493 3667 17552,'-20'-39'2338,"1"39"-736,19-20-97,-20 20 705,0 0-608,0 20-577,0-1-128,20 21-32,-21-1-97,21 21-383,0-20-289,21-1-32,19 2-192,-20-2-481,39-19-416,-19-20-96,-1 0-673,1 0-1441,1-20-4644</inkml:trace>
  <inkml:trace contextRef="#ctx0" brushRef="#br0" timeOffset="2425.7811">3691 3786 18033,'21'0'3331,"-21"0"-2082,40 0 224,-22 0 1,3 20-609,19-20-577,-20 0-64,-1 0-224,21 0 64,-20 0-64,-20-20-64,20 1 64,-20-1 0,0-21-32,0 22-32,-20-1 32,0 0 32,0 1 32,0 19 32,1 0 0,-1 19 32,0 1 32,0 19-128,20 22 96,-21-22 64,21 20-95,21-18-194,19-21-287,-1-1-128,21-19-161,-1 0 32,1-19 97,-21-1-1,22-1-704,-43 1-1378,23 0-2562</inkml:trace>
  <inkml:trace contextRef="#ctx0" brushRef="#br0" timeOffset="3222.6561">853 4441 17296,'0'20'737,"0"-20"-289,20 0 1410,0 0 0,19 0-577,21 0-673,19 0-319,21 0-65,19 0-128,19 0-64,42 0 96,38 0-96,40-20 32,-1 20 320,2-19 321,-61-21 128,-19 21-545,-1-3-96,-39 3 321,-19-1 31,-21 20-255,-20-20-33,0 20 160,-18 0-63,-23 0-257,23 20 64,-22-20-160,-19 0 96,0 20-32,20-20-32,-21 19 0,1-19 32,0 0-96,0 0-32,0 22 64,19-22-64,-19 0 32,1 0 0,17 0-32,-18 19 64,1-19 0,-1 0 32,-20 0-160,20 0-64,-20 0-97,0 0-223,0 0-225,0-19-416,-20 19-673,20-22-2113,-20 22-8329</inkml:trace>
  <inkml:trace contextRef="#ctx0" brushRef="#br0" timeOffset="3425.7811">4426 3747 26232,'0'-21'1474,"0"21"-1474,0 0-128,0 0 128,0 0-129,0 0-895,20 21-2147,-20-21-4997</inkml:trace>
  <inkml:trace contextRef="#ctx0" brushRef="#br0" timeOffset="3562.5">4546 3985 23446,'20'39'2018,"-20"-39"-769,0 21-833,0-21 353,0 0-385,0 0-480,18 0-993,-18 0-1121,0 0-4516</inkml:trace>
  <inkml:trace contextRef="#ctx0" brushRef="#br1" timeOffset="13000.9764">5479 3567 17040,'-61'-59'1345,"41"40"160,-18-21 449,-3 21 64,2-2-352,-1 21-609,0 0-385,1 21 1,19 18 64,-20 20 95,19 1-319,3 19 31,18 1-127,18-21-161,3 0-160,19 2 0,19-22-64,21 0-32,0-39-160,-1 20-320,-20-40-161,21 20-512,-21-19-288,-19-1-577,-1-19-1762,-19 19-3683</inkml:trace>
  <inkml:trace contextRef="#ctx0" brushRef="#br1" timeOffset="13304.6875">5835 3767 12684,'59'78'3619,"-38"-38"-1921,-1 1 384,0-2 64,0 0-257,-20-19-672,0 1-352,0-21-160,0 0 384,0 0-256,-20-21-609,-20 1 0,19-19-96,3 0 0,-2-2-63,-1-18-162,1 19 97,20 1-96,20 18-64,1 1-96,-1 20-32,19 0-641,1 0-513,-1 20-1665,1 1-4292</inkml:trace>
  <inkml:trace contextRef="#ctx0" brushRef="#br1" timeOffset="13688.4764">6332 3786 17712,'0'20'3652,"0"0"-2307,-21-1 257,21 1 319,0 0-671,21 1-674,-1-1-384,0-1-96,19-19 64,-19 0-31,20-19-33,-20-1 128,-1-1-256,-19 1 256,0 0-96,-19 1-96,-1-1-32,-20 0-128,20 20-160,-19 0-257,-1 0 129,19 0-705,3 0-609,18 20-1825,0-20-3716</inkml:trace>
  <inkml:trace contextRef="#ctx0" brushRef="#br1" timeOffset="14968.75">7107 3508 13388,'-20'-39'2338,"20"39"-448,0-20 544,-21 20-448,21 0-544,-20 0-321,20-19-288,0 19-353,0 0-64,0 0-95,0 0-97,0 0 160,0 0 65,0 0 63,0 0-95,0 0-1,0 0 0,0 0-31,0 0-193,0 0-64,0 19 160,20-19 1,-20 20-1,21 19 192,-1 1-63,19 20 31,-19-1-224,0 0-63,19-18-161,-19-2 0,0 0 0,0-19 0,0 0 0,-1-20 0,1 0 0,-20 0 0,20-20 0,20 20 0,-21 0 0,1 0 0,0 0 0,0 20 0,1 1 0,-3 18 0,2-19 0,-20 0 0,0-1 0,0 1 0,-38 1 0,17-21-609,-19 0 64,-19 0 97,19-21 96,1 1 31,-21 20 161,40-19-512,-19-1-482,39 0-927,0 1-2115,0 19-5958</inkml:trace>
  <inkml:trace contextRef="#ctx0" brushRef="#br1" timeOffset="15361.328">7603 3806 25303,'18'0'1025,"-18"0"-672,0 0 448,21 20 800,-21-1-416,20 21-800,0-19-385,19 18 0,-19-19-129,20-20-287,0 0 64,-21 0-65,21-20 129,-19 1 32,-1-22 224,-20 21 32,18 20 64,-18-20 64,20 20 128,-20 20 257,21 0 95,-21 40-287,20-20-33,0 20-224,-1-1 128,1 0-64,-20 1 32,20-1-96,-40-19 193,20 1-193,-39-2-64,19-19-193,-21-1-351,3-19-609,-3 0-513,1-19-448,1 19-2914</inkml:trace>
  <inkml:trace contextRef="#ctx0" brushRef="#br1" timeOffset="19526.3672">6789 3767 12171,'0'0'2114,"19"-20"-160,-19 20 320,0 0 0,-19-21-736,19 21-481,0 0-96,-20 0-161,0 21-319,-21-1-97,23-1-64,-23 1 1,21 19-33,0-19-192,20 0-128,0 1-64,20-1 32,0-1 64,21 1-32,-3-20 32,3 20 0,-2-1-32,-19-19 64,0 20-64,0-20 96,-20 21-32,0-21 128,-20 20-224,0-1 64,-19-19-352,19 20-129,0-20-672,-1 0-1345,1 0-5254</inkml:trace>
  <inkml:trace contextRef="#ctx0" brushRef="#br1" timeOffset="22729.4922">8913 3767 6053,'-40'-20'8168,"19"-1"-6342,3 21-225,-2 0 353,0 21-481,-1-1-544,1 19-320,2 0-321,18 1 97,0 1-97,18-22 32,2 1-64,1 0-31,19-20-129,-22 0 32,3-20 64,-1 0-96,0 1 0,0-22-96,-20 21 0,0-19 64,0 19-32,0 0 32,-20 20 161,20-19 127,0 19 64,0 19-224,0 1-95,0 0-33,20-1-32,-20 21-128,19-19-289,21 18-287,-20-19-578,19-20-511,-19 0-1410,0 0-1986</inkml:trace>
  <inkml:trace contextRef="#ctx0" brushRef="#br1" timeOffset="23011.7187">9091 3767 16495,'20'19'2018,"1"1"-128,-3 0 384,2-1-512,-20 1-737,20 0-289,-20-20-383,0 21-97,21-21-64,-21 0-96,0 0 0,20 0 0,-20 0-64,0-21-96,18 1-64,2 20-288,-20-20 31,21 20-127,-1-19-33,0 19 1,-1 19-289,21 1-576,-20-20-1538,0 20-2050</inkml:trace>
  <inkml:trace contextRef="#ctx0" brushRef="#br1" timeOffset="23395.5078">9648 3767 14061,'0'0'3651,"-20"0"-2754,20 0 577,-21 19 736,21 1-481,-20 19-960,20-19-225,0 21-95,20-2-289,1-19-96,-1-20 0,19 0-32,1 0 32,-20-20-96,-1 1-32,1-1-32,-20-21 96,20-18-32,-40 20 0,0-22 0,1 2 96,-1 20-64,-20-21 64,19 40 224,3 0 289,-2 20-65,20 0-159,0 20-33,0 0-32,20 40-160,19-21-31,1 20-129,-1-18-641,21-2-640,-21 1-962,1-21-3746</inkml:trace>
  <inkml:trace contextRef="#ctx0" brushRef="#br1" timeOffset="24358.3984">10600 3608 12427,'-20'-41'2082,"1"22"32,19-1 64,-20 20 32,20 0-416,0 0-801,0 20-513,20-1 321,-1 22 96,1 18-224,0 0-193,0 1-95,0-1-289,19-19 128,-19 1-192,0-22-32,0 1 96,-1-20-128,1 20-224,0-20-33,-20-20 1,0 20 192,0-20 32,0 1 32,0 19 32,0-20 0,20 20 64,-20 0 96,21 20 96,17-20 1,-18 0-33,21 0-32,-2 0-96,1-20 96,-1-1-32,-19-19 1,0 21 95,-20-21 32,-20 1-192,0-2-64,1 2-224,-21 0-32,20 19-417,20-21-127,-21 22-225,21 19-641,21 0-1249,-1 19-1601,-20 2-8424</inkml:trace>
  <inkml:trace contextRef="#ctx0" brushRef="#br1" timeOffset="24757.8124">11533 3767 19154,'-59'0'1825,"39"19"-672,0 1 705,0 0-192,20-1-1058,0 21-512,0-19 33,20-1-97,0-1-64,0-19-129,-1 0 161,1 0-96,0 0 64,0-19 0,-20-1 32,0-1 0,0 1 64,0 20 96,0-20-224,-20 20 193,20 0 63,0 0-160,20 20 32,0 0-160,-20 1-128,39-21-641,-19 20-801,0-1-480,19-19-1601,-19 0-1250</inkml:trace>
  <inkml:trace contextRef="#ctx0" brushRef="#br1" timeOffset="25010.7422">11691 3528 16559,'0'0'2274,"0"0"-736,0 20 608,20-1-192,-20 22-481,20-2-704,1 20-161,-1 2-255,-2-2-161,2-20-288,1 22-257,19-42-191,-21 1-385,21 0-608,-20-20-738,0 0-2113,-1-40-2915</inkml:trace>
  <inkml:trace contextRef="#ctx0" brushRef="#br1" timeOffset="25192.3828">11871 3508 16367,'-20'-39'3972,"20"39"-1506,0 0-1185,20 20 577,-20 19-288,19 0-545,1 22-641,0-22-256,20 20-64,-1 1-416,1-20-321,1-1-352,-3-19-608,-18 1-1282,21-1-2883</inkml:trace>
  <inkml:trace contextRef="#ctx0" brushRef="#br1" timeOffset="29551.7578">12545 3945 3843,'0'0'320,"21"-19"161,-21 19 1889,20-20 385,-20 20-641,18-21-609,-18 1 33,20 0 255,-20 20 1,0-19-128,0-1-129,-20 0-416,20 20-160,-18-19-32,-2 19-288,-1 0-65,1 0-95,0 0 95,1 0-192,-1 19-191,0 1-65,20 0 0,-20-1 0,20 1-224,20 0 96,-20-20 96,20 21-192,0-21 128,-1 0-32,1-21-32,0 21 32,1-20 32,-1 20-64,-20-20-32,18 20 96,-18 0 96,0-19-160,0 38 192,20-19-160,-20 0 32,21 20-192,-21-20-320,20 20-225,0-20-416,-2 21-545,3-21-736,-1 0-2050,0 0-3171</inkml:trace>
  <inkml:trace contextRef="#ctx0" brushRef="#br1" timeOffset="30370.1171">13280 3845 4900,'0'-39'7591,"-20"19"-6181,20 1 608,0 19 608,-20-20-192,0 20-576,1-21-609,-1 42-416,0-21 0,0 20-96,0 19-225,1 0-31,-1 1-161,20 1-160,20-22-160,-1 1-32,21 0 32,0-1-256,-1-19-481,1 0-128,-1-19-512,1-1-833,-20-19-1249,19 19-737,-19-1-2563</inkml:trace>
  <inkml:trace contextRef="#ctx0" brushRef="#br1" timeOffset="30768.5547">13339 3508 15182,'0'-19'2819,"0"19"-1282,0 19 193,20 1 576,-20 0-320,20 20-545,1 0-480,-3 19-288,2-20-129,1 2-192,-1-2-95,0 0-257,-2-19 224,3 0-96,-1 1-64,-20-1-96,0-20 160,0 0-192,20 0 192,-20-20-128,20 20-64,-1-21 32,1 1-96,-20 20-32,20 0-32,0 0 128,0 20 64,19 1-32,-19-1-417,0-1-704,21 1-705,-3 0-1889,-17-20-9802</inkml:trace>
  <inkml:trace contextRef="#ctx0" brushRef="#br1" timeOffset="31775.3905">14313 4024 20595,'39'0'128,"-19"21"128,0-1 385,0 19 576,-1-19-448,-19-1-481,0 21-160,0-19-32,0-21-256,0 19-384,0-19-1058,0 0-1985,-19 0-4036</inkml:trace>
  <inkml:trace contextRef="#ctx0" brushRef="#br1" timeOffset="33375.9765">14888 3628 7751,'-20'-20'2466,"20"20"-96,0 0-159,0-20 223,0 20-480,0 0-673,0 20-480,0 0 352,0-1 192,0 21-320,20 20-192,0-21-257,0 20-351,19-19 63,-19 1 0,20-22 64,-1 1-320,-19-20 161,1 20-129,17-40 160,-18 20-224,1-39 0,-1 19-96,0-21-96,-20 2 128,0-20-33,0 18 33,0 2 0,-20-1 192,0 21 1,20 19 31,-21-20 192,21 20-192,0 20-192,0-1 160,21 21 0,-1-1-64,0 2-64,19-22-32,-19 21-288,20-21-256,-1 1-353,1-20-545,-20 20-1024,-1-20-2627,1 0-8296</inkml:trace>
  <inkml:trace contextRef="#ctx0" brushRef="#br1" timeOffset="33752.9296">15742 3567 18897,'-20'0'1474,"-20"0"-545,20 0 736,1 21 161,-21-1-577,19 19-640,21-19-353,0 19-96,0-19-192,41 21 96,-2-22-160,21 21 64,-1-21-128,1 1-128,-21 0 95,1 1 97,-1-1 128,-39-1 32,0 1 65,0-20 95,-39 20-192,19-1 96,-20-19-192,1 0-192,19 20-577,-20-20-929,40 0-1473,-19-20-3972</inkml:trace>
  <inkml:trace contextRef="#ctx0" brushRef="#br1" timeOffset="33992.1875">16119 3647 21588,'0'0'1217,"-20"20"-801,20 0 641,0 19 545,0 2-609,0-2-288,0 0-449,20 1-128,19 1-224,-19-22 224,20 1-256,19-20-256,-19 0-161,-1 0-288,1 0-384,-19-20-769,-1 1-1569,-20-1-3011</inkml:trace>
  <inkml:trace contextRef="#ctx0" brushRef="#br1" timeOffset="34122.0702">16218 3826 12940,'-40'19'4580,"40"-19"-3939,20 0-161,-20 0 1026,40 0-578,-21-19-735,21 19-674,0-20-1793,-21 0-2755</inkml:trace>
  <inkml:trace contextRef="#ctx0" brushRef="#br1" timeOffset="34259.7655">16099 3647 19666,'-59'-19'1634,"39"19"-705,20 0-257,20-20 673,19 0-448,1 20-865,19-21-96,1 21-1313,-1-19-3684</inkml:trace>
  <inkml:trace contextRef="#ctx0" brushRef="#br1" timeOffset="35063.4765">16575 3985 16815,'20'19'1538,"-20"-19"-385,0 0 1153,20 0-128,-20 0-704,0-19-449,0 19-129,0-20-127,0-19-192,-20-2-65,20 21-127,0-19-97,0-1-192,0 1-64,0-2-64,0 2 0,20 19 96,-20 20-128,0 0-32,20 20 128,-20 19 128,39 2-64,-19 18-64,20 0-64,-1-18 32,1-2-96,1 1 192,18-21-64,-19 1-32,-1-20 32,-19-20 96,0 20 32,0-39 129,-20 19-65,0-19-32,-20-2 0,-20 2-96,1-20-224,19 18-32,-20 21-224,19-19-449,21 39-96,-18 0-769,36 0-1024,-18 0-1570,21 20-3876</inkml:trace>
  <inkml:trace contextRef="#ctx0" brushRef="#br1" timeOffset="35338.8672">17190 3567 21908,'20'21'3139,"-20"-21"-2242,20 40 352,-20-21 385,21 21-193,-1-1-576,-2 2-449,3-2-255,-1 0-194,20 1-127,-21-19-256,21-1-513,-20-20-320,19 19-385,-19-19-672,0-19-1922,-20 19-4516</inkml:trace>
  <inkml:trace contextRef="#ctx0" brushRef="#br1" timeOffset="35548.828">17945 3489 22613,'39'39'2370,"-39"0"-1729,0 2 63,-19 18 866,-1 0 63,0 21-672,20-41-800,-20 22-161,20-22-97,20-19-351,-20 0-385,0-20-384,0 0-224,-20 0-1506,0-20-3908</inkml:trace>
  <inkml:trace contextRef="#ctx0" brushRef="#br1" timeOffset="35723.6327">17727 3628 18449,'0'-20'3972,"0"20"-2595,20 0 801,19 20 192,1 19-320,0-19-576,-1 19-770,21 2-544,-21-2-320,1-19-160,1-1-513,18 1-640,-19 0-225,-1-40-608,-19 20-3652</inkml:trace>
  <inkml:trace contextRef="#ctx0" brushRef="#br1" timeOffset="36569.3358">18998 3588 19442,'0'-60'1377,"18"40"33,3 1 447,-1 19 97,0-20-801,19 20-480,-19 39-385,20-19 0,-20 40-63,-1-1-161,1 0-192,0 2-33,-20-22 1,0 20-64,-20-39 32,0 21 288,1-22-192,-21 1 96,20-20-64,-19 0 0,19 0 192,0-20-192,0 1 224,20-22-64,0 21 0,20-19-64,0 19 64,19 20 32,-19 0-96,20 0 65,-1 0-162,-19 39-127,20-19-384,-1 0-866,1 1-1120,1-1-2307,-2-20-4548</inkml:trace>
  <inkml:trace contextRef="#ctx0" brushRef="#br1" timeOffset="36895.5077">19612 3628 21268,'-19'-20'2082,"-1"20"-641,20 20-96,-20 19 193,20-19-289,0 40-320,0-21-513,20 1-384,0-1-32,39-19 0,-19-20 0,19 0 64,2-20-256,-22 0 64,-19 1 64,0-1 32,-20-19 64,-20-2-128,0 2-96,-19 19 128,-2 0 96,1 1-96,1 19 192,-1 0-160,20 0-64,0 0-513,20 19-384,20-19-384,0 20-1122,0 0-3074,19-1-9321</inkml:trace>
  <inkml:trace contextRef="#ctx0" brushRef="#br1" timeOffset="37178.7108">20089 3687 18737,'0'0'2467,"-20"19"-1699,20 1 770,-20 1 512,20 18-705,20-19-768,-20 19-481,40-19 32,-1 0-64,22-20 64,-23-20-160,23 0-96,-22 1-128,1-1-97,-40-19 289,0-2 128,0 21-96,-40-19-128,1 0-32,-22 19 192,3 20 64,-3-20 0,22 20-32,-1 20-96,20-20-288,20 39-1602,0-19-3075</inkml:trace>
  <inkml:trace contextRef="#ctx0" brushRef="#br1" timeOffset="37852.5389">20644 3508 18225,'-20'0'2274,"20"0"-1730,0 0 257,20 0 1025,-20 0-449,20 0-672,1 0-32,19-19-65,-21 19-159,21-20-257,19 20 64,-19-20-96,0 20-96,-1 0-128,-19 20 96,0-20 32,-20 39 160,-20-19 1,0 19-129,0 2 0,-19-21 0,19 19-128,20-19-128,20-1 128,0 1-64,19 1 128,1-1-64,-19-1 64,17 1 0,-17 0 0,-21 19 128,0-19 128,-21 1 161,1-21-225,-19 20-64,-21-20-288,21 0-193,-1 0-383,1 0-289,19 0-897,0-20-2562,0 20-9321</inkml:trace>
  <inkml:trace contextRef="#ctx0" brushRef="#br1" timeOffset="38098.6327">21499 3906 26008,'0'0'1089,"0"0"-608,0 0-65,0 0 225,0 0-577,0 0-737,0 0-576,20 0-2018</inkml:trace>
  <inkml:trace contextRef="#ctx0" brushRef="#br0" timeOffset="73123.0467">555 5435 4612,'0'0'2466,"-20"-22"-1281,20 22-544,0 0 1089,-20 0 159,20-19-447,0 19-289,0 0-160,0 0 512,0 19 129,20 3-225,0 17-608,0 0 64,0 1-161,-20 20-351,19-21 95,1 1-96,0 0-256,0 0 129,1-21-33,-21 1-64,0-20 288,0 0 65,0 0-161,0 0-128,-21-20-96,21-19 1,-20-2-97,0 2 64,0-20-128,1-1-1,-21 1-63,40 0 32,-20-2 0,20 2-96,20 39 128,-20 1 128,20 19 64,19 19-64,1 1-64,1 39 64,-3 2 64,3-2-96,-21 0-64,-2-19 128,3 0 97,-21-21 63,20 1 64,-20-20 65,0 0-97,0 0-128,-20 0-64,-1-20-64,21-19-32,0 0-32,0-2-32,0 2-32,0-20 0,0 18 96,0 1-192,21 21 288,-1 19-160,0 19 288,20 1-160,-21 19 0,1 2-64,0-1-64,0 19-64,19-19-321,1 0-544,-20-21-448,1 1-449,-21 0-1249,18-1-1409,-18-19-6470</inkml:trace>
  <inkml:trace contextRef="#ctx0" brushRef="#br0" timeOffset="73522.4608">1428 5513 15919,'0'-19'2017,"-19"19"-447,-1-20 704,-20 20-224,20 0-577,1 20-576,-21-1-352,20 1-97,-1 21-256,21-2-95,0-19-65,21 19-64,-1-19 128,0-20-225,0 19 33,-1-19 32,1-19 64,0-1 0,0 0-32,-20 1 0,20-21 96,-20 21 96,0-2 65,0 21 63,0-20 32,-20 20-224,40 20 97,-20-20-161,19 21-32,-19 18-385,0-19-416,20-1-159,0 1-610,0-20-1024,19 20-1570,-19-20-2082</inkml:trace>
  <inkml:trace contextRef="#ctx0" brushRef="#br0" timeOffset="73695.3124">1646 5553 14990,'21'0'3267,"-1"0"-865,0 21-64,0-2-416,-1 1-993,1 0-737,-20-1-192,20-19-480,-20 20-449,20 0-1089,-20-20-1473,20 0-1666</inkml:trace>
  <inkml:trace contextRef="#ctx0" brushRef="#br0" timeOffset="73847.6561">1687 5513 8039,'-20'-78'8360,"20"56"-5733,-21 3-994,1-1-256,2 0-576,-2 20-609,20-19-320,0 19-769,20 0-928,-2 0-1410,-18 0-2659</inkml:trace>
  <inkml:trace contextRef="#ctx0" brushRef="#br0" timeOffset="74085.9374">1766 5435 14701,'20'39'2499,"0"0"-866,0-19 866,-1 21-65,1-22-672,-20 1-705,20 0-321,0-20-95,-20 0-64,0 19-161,21-19-160,-21 0-192,0-19 64,0 19-320,0-20 96,18 0 0,-18 1-96,20 19 160,0 0-32,21 0-417,-2 19-640,-19 1-833,20 0-2402,-21-1-8264</inkml:trace>
  <inkml:trace contextRef="#ctx0" brushRef="#br0" timeOffset="74825.1953">2600 5454 14317,'-40'-19'2947,"40"19"-1025,-21 0-321,42 0-352,-21 19 97,20 21-450,0 19-287,0-19-193,19 19-159,-19-19-33,0 0-64,0-20-128,0 0 128,-20-20-32,0 0 225,0-20-97,-20 0-480,0-1 192,0-38-64,-19 20 96,-1-21-129,0-19 162,19 18-226,3-17 161,-2 19-96,20-2 0,20 22 128,-2 19 160,23 1 64,-1 19-127,-1 19 127,1 21-32,-20-21-128,19 21 0,-19 0 32,-20 0 32,0-21 32,-20 21-31,1 1 127,-1-22-320,0 1-32,-20 0-97,21-20-479,-1 0-609,20 0-1058,0 0-1632,0 0-4934</inkml:trace>
  <inkml:trace contextRef="#ctx0" brushRef="#br0" timeOffset="75122.0703">2918 5435 17840,'0'39'2082,"0"-19"-1153,0 19 833,20-19 704,-20 40-1056,18-21-898,3-19-416,-1 0-32,20-1-32,-21-19 32,1 0-128,0 0-64,0-19 32,0-21-64,-40 21 0,0-21 32,0 21 256,0-2-160,-19-19-32,19 21 128,-21 19-64,23-20-96,18 20-225,-20 0-544,20 0-1184,0 20-2051,0-20-5734</inkml:trace>
  <inkml:trace contextRef="#ctx0" brushRef="#br0" timeOffset="75295.8984">3175 5633 18225,'61'19'4868,"-61"1"-3074,18 0-737,2-20 256,0 19-352,-20-19-608,0 0-289,0 0-545,21 0-384,-21 0-608,0 0-1250,0-19-3651</inkml:trace>
  <inkml:trace contextRef="#ctx0" brushRef="#br0" timeOffset="75426.7577">3116 5435 16047,'-20'-41'2306,"20"21"-1633,0 20-577,20-20-32,-20 20-353,0 0-1921,20-19-3427</inkml:trace>
  <inkml:trace contextRef="#ctx0" brushRef="#br0" timeOffset="75658.203">3274 5474 12427,'61'79'3780,"-22"-39"-1570,-19 0-320,0-21 320,0 1-256,0 0-1090,-20-20-351,0 0-225,19 0 1,-19 0-1,0-20-192,0 0-192,0 1 64,0-21-96,0 21 32,20-2-97,-20 21 65,20 0 32,0 21 160,0-2-64,-1 1 64,1 0-672,20 19-898,-19-39-1184,-3 20-2852</inkml:trace>
  <inkml:trace contextRef="#ctx0" brushRef="#br0" timeOffset="75854.4921">3671 5255 23189,'41'60'1826,"-21"-21"-1377,18 20 127,3 2 385,-1-2-545,-21-18-384,21-2-736,0 0-193,-21-19-576,1-20-577,-20 0-2242,0-20-6278</inkml:trace>
  <inkml:trace contextRef="#ctx0" brushRef="#br0" timeOffset="76028.3203">3612 5474 19250,'-20'20'3107,"20"-20"-2435,20 0 674,21 19 479,18-19-640,-1 0-800,23 0-193,-22 0-320,0 0-417,1 0-416,-40-19-640,-1 19-1762,-19 0-3780</inkml:trace>
  <inkml:trace contextRef="#ctx0" brushRef="#br0" timeOffset="76897.4608">952 6189 13196,'-20'0'1858,"20"0"-1282,0 0-159,0 0 1280,0 0-63,20-21-449,0 21-256,20 0-192,-1 0-33,40 0-95,2 21 95,-2-21-127,40 0-32,39 0-65,21 0-288,39-21 0,21 1-64,-20 20-63,-21-19 127,-40-1-192,-18 0 640,-2 1-95,1-1-257,-40 20-96,21-20 65,-41 20-161,0 0 96,-19-21-192,-1 21 64,-18 0-32,18 0 64,-19 21-128,-1-21-32,-19 0 160,20 0-128,-20 0 96,-1 0-96,1 0 64,0 0 64,0-21-96,0 21 32,-1 0 0,-19 0 0,0 0-64,0 0-96,0 0-128,20 0-32,-20 0-1,0 0-31,0 0-257,-20 0-544,20 0-640,0 21-1763,0-21-3490</inkml:trace>
  <inkml:trace contextRef="#ctx0" brushRef="#br0" timeOffset="77150.3905">4327 5474 24503,'0'-20'2018,"0"20"-1378,0 0-672,0 0 352,0 0-95,0 20-385,0-20-801,0 20-160,0-1-865,0 21-2627,0-19-9384</inkml:trace>
  <inkml:trace contextRef="#ctx0" brushRef="#br0" timeOffset="77281.25">4386 5711 6053,'20'41'15855,"0"-21"-13164,-20-20-1218,20 19 1,-20-19-129,0 0-640,0 0-641,0 0-417,0 0-576,0 0-608,0 0-1826,-20 0-4901</inkml:trace>
  <inkml:trace contextRef="#ctx0" brushRef="#br1" timeOffset="83133.789">5360 5533 5861,'0'-20'1441,"20"20"-1152,-20-19 1216,0 19 833,0-20-768,0 20-449,0 0 96,0-20 353,18 20 31,-18-19-160,0-3-95,0 3-225,-18 19-128,18-20-32,-20 0-193,-21 20 65,2 0-192,-1 0 63,0 0-383,1 20 63,-21 0-32,21 21-95,-1-2-1,19 0-96,1 1-32,2 0 32,18-20-128,18 19 0,2 1 64,21-21-128,-3 2-128,23-1-576,-2-20-418,21 0-319,-21 0-1185,0 0-1827,2 0-5284</inkml:trace>
  <inkml:trace contextRef="#ctx0" brushRef="#br1" timeOffset="83561.5234">5756 5574 12523,'0'-41'5093,"0"21"-4292,0 1 32,21-1 1665,-42 20-832,21-20-705,0 20-321,-20-19-95,0 19-161,20 19-224,-20 1 353,1 19-257,-1 1-96,0 0 96,20-20-160,0 19-32,20 1-31,0-21-66,-1-19-31,1 0-128,20 0-32,-19-19 32,17-1 224,-18-19-32,1 19 96,-21-19-32,0 18 64,-21 1 160,1 0 321,0 20-161,20 0-95,-18 0-129,18 0-128,0 20-128,0 0-32,18 1-96,2-2-417,0 1-127,21-20-161,-2 0-416,-19 0-577,20 0-737,-21 0-1665,1 0-3715</inkml:trace>
  <inkml:trace contextRef="#ctx0" brushRef="#br1" timeOffset="83858.3984">6014 5454 13676,'20'20'3556,"0"-20"-2787,-20 20 1088,20 19 353,0-19-608,-1 20-417,1 0-384,0-21-129,-20 1-159,20 0-65,1-20-191,-21 0-33,18-20-128,2 0-64,-20 1-192,0-21 192,21 21-128,-21-2 32,0-19 32,20 40-161,-20-19 193,20 19 64,19 19 65,-19 1-161,20 0-321,-1 1-864,1-2-1217,-20 1-2499</inkml:trace>
  <inkml:trace contextRef="#ctx0" brushRef="#br1" timeOffset="84633.789">6927 5711 10281,'20'-59'2306,"-20"40"-416,20-1 256,-20 20 32,0 0-800,20 20-129,-20 19-192,21 0-160,-3 22-193,2-2 129,0 1-577,1-1-31,17-20-129,-17-19-32,-1 1 0,0-1 128,0-20 0,-1 0 225,-19-20-1,-19-21-416,-1 2 160,0 0-64,-21-22-192,3 2-32,-3 0 0,21-21-128,-19 2 95,19 37 33,20 2 64,0-1-32,20 21-64,19-3 224,1 22 96,19 22-64,-18-3 0,-1 1-96,-1 19-64,-19 1-32,0 0 96,-20-20-64,-20 0-192,20 19-96,-20-39-257,-19 20-448,19-20-801,0 0-1345,20 0-1505</inkml:trace>
  <inkml:trace contextRef="#ctx0" brushRef="#br1" timeOffset="85060.5467">7583 5454 12427,'-41'0'6310,"21"20"-5189,2-20-128,-3 20 897,1 19-32,0 2-833,0-2-737,20-19 225,0 19-353,0-19-96,20-1 32,0-19 0,21 0 96,-23-19-224,23-1-64,-21-19 96,0-1 0,-20 0 96,18 0-32,-18 21 32,-18-1 64,18 20 385,0-20 192,0 20-193,0 20-192,0-20-223,0 20 159,0 19-96,18-19-160,3 1-256,-1-2 192,0 1-577,19 0-320,-19-20-224,0 0-384,0 0-801,0-20-1026,-20 20-2177</inkml:trace>
  <inkml:trace contextRef="#ctx0" brushRef="#br1" timeOffset="85265.625">7860 5633 12684,'20'19'2626,"1"-19"-736,-21 0 1089,0 0 160,0 0-1122,20-19-863,-20-1-290,0-19-223,0-2 0,0 21-289,18-19-224,-18 0-96,20-2-256,1 21-545,-21 20-256,40 0-704,-21 0-1314,1 39-2883</inkml:trace>
  <inkml:trace contextRef="#ctx0" brushRef="#br1" timeOffset="85662.1093">8397 5494 15022,'-41'-20'3107,"41"0"-2371,-20 20 706,2 0 672,-3 20-481,1 0-608,0-1-352,0 21-97,1 0-191,19-20-225,0 0-128,19-1-32,1 1 0,0-20 32,21-20-64,-23 1-128,2-1 0,-20 0 96,20 1-32,-20-2 128,0 1 0,0 20 0,0 0-32,21 20-64,-21-20 128,0 40 32,20-20-96,-2 0-385,3-1-672,19 1-544,-1-20-673,-19-20-1602,0 20-3939</inkml:trace>
  <inkml:trace contextRef="#ctx0" brushRef="#br1" timeOffset="85865.2342">8496 5137 20467,'0'0'2690,"0"0"-1665,20 0 481,-20 39 480,19 0-545,1 22-736,0-2-353,0 19-256,0-17-192,19-2-865,-19-18-512,20-22-65,-19 21-800,-3-40-2915</inkml:trace>
  <inkml:trace contextRef="#ctx0" brushRef="#br1" timeOffset="86436.5234">8933 5494 12267,'-40'-20'3171,"40"20"-1057,0 0-160,0 0 32,0 0-96,20 20-257,0-1-416,-1 1-448,21 0-481,0-20-192,-1 21 1,-19-21-130,21 0-319,-23 0-320,22 0-610,-19-21-640,-21 1-1216,20 0-2532</inkml:trace>
  <inkml:trace contextRef="#ctx0" brushRef="#br1" timeOffset="86603.5155">9190 5413 13773,'0'41'4580,"0"-1"-2562,21-1-353,-21 21 97,20-1-128,-20 21-674,0-21-735,18 0-129,2 2-256,-20-22-225,21 0-287,-1-19-513,-20 1-449,20-1-1345,-20 0-1986,0-20-8199</inkml:trace>
  <inkml:trace contextRef="#ctx0" brushRef="#br1" timeOffset="86929.6875">9448 5494 19858,'20'-40'2851,"20"21"-2659,-20-3 96,1 22 321,17 0-321,-38 22-192,20 17 0,-20 0 1,0 1-161,0 0 64,0 19 160,0 0-32,0-18-192,0-2 608,0 1 65,0-21-129,21-19-223,-1 0-65,-2 0-96,23 0-224,-21-19-321,19-1-512,-19-19-832,-20 19-1506,0 0-3043</inkml:trace>
  <inkml:trace contextRef="#ctx0" brushRef="#br1" timeOffset="87088.8671">9448 5652 18193,'-19'0'2146,"38"0"-2114,21 0 1313,0 0 737,19-19-1185,-18 19-737,18 0-416,-19 0-1122,-1 0-960,-19 0-1441,0 0-4613</inkml:trace>
  <inkml:trace contextRef="#ctx0" brushRef="#br1" timeOffset="87341.7967">9826 5652 13901,'20'0'3843,"-20"-19"-1729,19-1 32,1 20 64,20-20-832,-20 1-610,-1-2-383,21 1-225,-19 0-160,-1 1 96,-20-1-96,0 20-96,-20 0-32,-1 0-96,-19 20 192,1-1-32,-1 1 128,1 21 128,19-2 96,0 0 96,20 1-191,20-21-1,0 22-96,39-21-96,-19-20-224,19 0-321,20 0-416,0-20-1377,-18 0-3748</inkml:trace>
  <inkml:trace contextRef="#ctx0" brushRef="#br1" timeOffset="88803.7108">11136 5435 6342,'0'-41'6566,"-20"21"-4548,20 0-289,-20 1 193,0 19-256,1 0-385,-1 0-448,0 0-513,0 19 385,-1 1-513,21 0 32,0 21-224,0-22 64,21 21-64,19-1 32,-1-19-64,1 20 64,19-20-192,-19 19 0,0-19 0,-19 0 64,-21-1 128,0 2 0,-21-1 160,1-20-160,-20 20 64,20-1-96,-19-19-416,19 0-513,0-19-1057,20 19-1730,0-20-3587</inkml:trace>
  <inkml:trace contextRef="#ctx0" brushRef="#br1" timeOffset="89145.5077">11493 5553 16591,'40'-20'1890,"-20"20"-1762,-20 0 577,20-20 960,-1 1-832,1 19-737,0-20 96,-20 0-63,20 1 31,-20-3 64,-20 3-96,0-1-64,0 20 96,1 0-96,-1 0 96,0 20 161,0-1-33,20 3 32,-20 17 161,20 0-129,20-19-64,0 21-159,20-22-129,-1 1-193,1 0-511,-1-20-65,1 0-736,-19 0-994,-1 0-1953,-2-20-10762</inkml:trace>
  <inkml:trace contextRef="#ctx0" brushRef="#br1" timeOffset="89413.0859">11772 5394 14830,'38'41'3331,"-17"-22"-1826,-1 21 65,0-1 512,-1-19-417,21 20-512,-20-20-384,0 19-353,-20-39 1,19 20-1,1-20-64,-20 0-127,0-20 95,20 20-96,-20-19-64,0-1-352,0-19-320,0 18-1,0-19-384,0 1-224,0 19 0,20 20-288,0-19-1154,-20 19-1024,21 19-641</inkml:trace>
  <inkml:trace contextRef="#ctx0" brushRef="#br1" timeOffset="89680.664">12228 5513 13100,'40'0'2562,"-20"0"-95,-1-19 191,1-1-608,0 20-705,-20-20-736,20 1-225,-20-3-224,0 3-63,0-1 223,0 0-256,-20 20 256,0-19 1,0 19-161,1 19 96,-1 1-32,20 0 64,-20-1 1,20 22 95,0-1-128,0-1-160,20 2-64,0-2-448,-1-19-513,21-1-192,-20-19-609,19 20-1152,-19-40-1955,0 1-6373</inkml:trace>
  <inkml:trace contextRef="#ctx0" brushRef="#br1" timeOffset="89883.789">12486 5574 12619,'19'19'3203,"-19"1"-1697,0-20 704,0 0 577,0 0-353,0 0-1313,0-20-609,0 1 97,0-22-193,0 2-95,0 19-193,20-19-160,-20-2 64,20 21-416,1 0-321,-1 1-608,18 19-930,-17 19-1760,-1-19-2820</inkml:trace>
  <inkml:trace contextRef="#ctx0" brushRef="#br1" timeOffset="90231.4452">12983 5394 20179,'-41'0'1089,"21"0"-160,0 19 928,1 3-255,-1 17-737,0 0-417,0 1-320,20-19-128,0 18-32,20-19-128,0-20-224,0 0 95,-1 0-31,1-20 32,0 0 352,0 1 64,-20-22-96,0 21 224,0 20 0,0-19 193,0 19-257,21 0 0,-21 19 32,0 1 97,20 21-289,-2-22-353,2 1-319,1 0-289,-1-20-512,0 19-609,-1-19-1666,-19-19-1729</inkml:trace>
  <inkml:trace contextRef="#ctx0" brushRef="#br1" timeOffset="90412.1093">13102 5176 13708,'19'0'7976,"-19"20"-6471,0-1 33,0 21-33,20 20-352,0 19-512,0-19-577,19-20-192,-19 19-577,20-38-448,-1 18-448,-19-19-1282,20-1-3235</inkml:trace>
  <inkml:trace contextRef="#ctx0" brushRef="#br1" timeOffset="91080.0781">14094 5494 10954,'20'39'2146,"-20"-19"-769,0 1 609,19 18 192,-19-19-352,20-1-353,0-19-224,-20 0-31,0 0 31,0 0-160,0-19-352,0-1-545,0 0 96,0-20-160,-20 0 32,20 1-192,0 0 128,0-2-96,0 1-64,20 21-32,0-1-32,1 20 32,17 0-545,3 20-512,-3-1-1089,23 1-2691,-22-20-4644</inkml:trace>
  <inkml:trace contextRef="#ctx0" brushRef="#br1" timeOffset="91340.8203">14550 5454 2882,'0'0'13837,"20"0"-12331,0-19 608,0-3 224,-1 22-672,1-19-930,0-1-447,0 0-193,1 1 32,-1-1 64,-40 0 0,20 1 32,-21 19 33,1 0-1,-20 19-64,1 1 32,19 19 225,0-19-65,0 19-128,1 2-224,19-1-32,0-1-384,19 2-385,1-22-384,20 1-737,-1 0-1345,1-20-2722</inkml:trace>
  <inkml:trace contextRef="#ctx0" brushRef="#br1" timeOffset="91637.6953">14928 5394 18705,'-60'0'1666,"40"19"608,1 3-416,-1-3-449,20 21-576,0-21-385,0 1-352,20 0-32,-1 1-96,21-21-160,-20 0-32,0 0-96,-1 0 160,1-21-33,0 1 225,-20 0 0,0 1 32,0 19 193,0 0-161,0 0-32,20 19 32,-20 1 32,0 0-64,20 20-769,-1-20-704,21 0-801,-19-20-1473,-1 0-2371</inkml:trace>
  <inkml:trace contextRef="#ctx0" brushRef="#br1" timeOffset="91833.9842">15107 5235 15438,'0'-39'5029,"0"39"-3043,0 0-577,20 19 289,-2 21-353,2 0-352,1 19-513,-1 0-416,18-18 33,-17 18-930,19-19-96,-1 0-513,-19-20-864,20 0-2210,-20-20-4388</inkml:trace>
  <inkml:trace contextRef="#ctx0" brushRef="#br1" timeOffset="91993.164">15503 5435 18513,'41'0'3107,"-3"0"-1538,-17-22-287,38 22-738,-19 0-480,0 0-384,-21 0-1153,21 0-2787,0 0-11788</inkml:trace>
  <inkml:trace contextRef="#ctx0" brushRef="#br1" timeOffset="97856.4452">16079 5295 11146,'0'-40'1441,"0"20"1,0 0 672,-21 20 480,21 0-576,0 0-865,-18 0-320,18 20 160,0 21 96,0-2-352,18 0-257,3 1-95,-1-21-97,0 3-32,0-3-192,19 1 96,-19-20 0,20 0-160,-21 0 0,1 0-96,0 0-32,-20-20 64,20 20 64,-20 0 32,0 0 128,0 20 353,0-20 63,0 20-95,0-20-161,20 19-32,-20 1-127,19-20 63,1 0-64,21-20-32,-21 1 32,18-1-64,-17 0-128,-1 1 96,0-22 0,-20 21-96,0 20-32,-20-20-192,0 20-256,20 0-802,-21 0-95,21 0-865,0 0-2339,21 0-10377</inkml:trace>
  <inkml:trace contextRef="#ctx0" brushRef="#br1" timeOffset="99593.75">16854 5435 9705,'18'-41'5028,"-36"41"-3426,-2-20 128,-1 20 95,1 0-159,0 0-449,2 39-608,-3-17-97,21 17-128,0 0 65,0 1-193,39-19-32,1-2-31,1 1 159,18-20-64,-19 0-160,19-20 64,-19 1-31,-21-22 63,-19 21-64,0-19-128,-19 19 32,-21 1-128,0-3-32,1 22-128,-1 0-65,19 0-287,3 22-417,18-22-897,0 19-672,18-19-1602,3 20-7559</inkml:trace>
  <inkml:trace contextRef="#ctx0" brushRef="#br1" timeOffset="99789.0624">17170 5593 13580,'20'20'3556,"-20"-20"-1378,0-20 737,0 1-833,0-2-673,0 1-480,0-19-161,20-1-159,-20-1-289,20 2-127,1 0-290,-1 19 65,-2 0-608,3 20-609,-1 0-417,0 20-1313,0 0-3171</inkml:trace>
  <inkml:trace contextRef="#ctx0" brushRef="#br1" timeOffset="100079.1015">17587 5176 19602,'-19'-39'1858,"19"39"-481,19-20-64,-19 40-320,20-20-96,0 39-192,1 0-289,-1 1-128,18 20 33,-17-1-225,-1 2-32,0-2-641,19-20-416,-19-19-384,0 20-1313,19-40-2595,-19 0-11371</inkml:trace>
  <inkml:trace contextRef="#ctx0" brushRef="#br1" timeOffset="100426.7577">18085 5354 15470,'0'0'3491,"-20"20"-2786,20 19 993,0-17 288,-21 17-289,21 0-704,0-19-608,21 21-193,-1-22 0,-2-19-64,23 0 64,-1-40-224,-21 20-160,1-19 96,0-1-64,-20-20 160,0 1 64,-20 0-96,0-2 96,1 2-128,-21 20 96,19-2 128,1 22 288,2 19 289,18 0-321,0 19-63,0 22-65,18 18-192,23 0-96,-1 21-384,-1-21-609,21-20-224,-1 2-609,-19-1-2114,19-21-4964</inkml:trace>
  <inkml:trace contextRef="#ctx0" brushRef="#br1" timeOffset="103294.9217">19275 5374 15662,'0'-39'1089,"0"19"-736,0 0 1280,-20 20 577,-20 0-928,21 20-514,-41 0-95,21-1-65,19 1 33,-20 19-257,40-17-159,0-3 63,20 1-64,20 0-32,19-1-64,-19 1-63,19-20-33,0 20-64,-19 1-1,-19 18-95,-21-19 96,0-20 225,-41 19-97,21 1 64,-19 0-256,-1-20-64,1 0-513,19 0-576,0 0-1025,20 0-1986,0 0-5670</inkml:trace>
  <inkml:trace contextRef="#ctx0" brushRef="#br1" timeOffset="103671.875">19513 5454 19314,'0'0'1858,"20"0"-1762,-20 0 1505,20 20-95,0-20-770,0 20-415,-1-20-193,1 19-32,20-19-160,-1-19-32,-19 19-65,20-20-31,-19 0 96,-21 20 32,20-19 64,-2 19-32,-18 19 160,21-19 257,-1 40-1,0-21-32,0 42-224,-1-22-96,21 20-64,0 21 161,-1-21-97,1 0-96,-20-18-1,-1-2 130,-19 0-130,-19 2-95,-1-21-288,-20 0-33,1-1-576,-1-19-288,0 0-449,1 0-1056,-1-19-1154,1-1-8648</inkml:trace>
  <inkml:trace contextRef="#ctx0" brushRef="#br1" timeOffset="104018.5547">20446 5354 18353,'0'-39'1569,"-20"19"-1248,-19 1 1248,19 19 385,-20 0-545,-19 19-544,18 1-96,23 0-385,-2 19-95,20-19-225,20 21 0,18-22-96,3 21 32,18-21 32,1 21-64,-1-19 0,-39 18-32,0-19 64,-20-1 128,0 1-64,-40 0 32,20-20-96,-19 19-417,19-19-287,-20-19-353,20 19-1153,1-20-1762,-1-19-2434</inkml:trace>
  <inkml:trace contextRef="#ctx0" brushRef="#br1" timeOffset="104208.0077">20486 5255 17520,'39'-20'4036,"-19"20"-2755,0 20 289,0 1-129,1 18-224,-3 0-512,2 20-417,0 2-256,1-22-640,-1 22-353,0-42-160,-1 1-801,1-20-1377,-20 0-3107</inkml:trace>
  <inkml:trace contextRef="#ctx0" brushRef="#br1" timeOffset="104577.1484">20486 5435 19282,'59'0'1153,"-19"0"-160,-1 0 865,22 0-65,-2 0-608,21 0-704,-21 0-289,0 0-32,1-22-32,-21 22-160,-19-19 64,21 19-256,-41-20 0,20 0 64,-20 1-129,-20 19 65,0-20-64,-21 0 128,2 20 64,-1 0 32,20 0 160,-19 20 32,19 0 32,0-1 128,20 21 65,0 1 31,20-2 193,0 0-289,19 1-96,21-19-192,-21-2 64,2 1-448,-1-20-193,-1 0-384,-19-20-448,0 1-1826,0-2-3844</inkml:trace>
  <inkml:trace contextRef="#ctx0" brushRef="#br1" timeOffset="105025.3905">21240 5315 17680,'40'59'3299,"-20"-20"-1761,0-17 896,-1 17 129,1 0-706,-20-19-864,20 0-640,-20 1-161,0-2-128,20-19 96,-20 0-256,0-19-96,0 19 0,0-41-65,0 21 1,-20-19 0,20 19 160,0-21-225,0 22-159,0-1 64,20 0 191,1 20 65,-3 20 288,-18 0 97,20-1 223,0 22-160,1-1-64,-21-21 65,20 1-161,0-20-64,-20 20 32,18-20-32,3-20-32,-1 0-32,0 1-64,0-1 32,-1 20-64,1-20 0,0 20-128,0 0 160,0 0-65,-20 20 65,19 19-352,1-19-513,-20 21-256,20-22-833,0-19-1249,1 20-2402</inkml:trace>
  <inkml:trace contextRef="#ctx0" brushRef="#br1" timeOffset="105293.9452">22114 5315 6662,'0'-39'14445,"0"39"-12619,-20 0-481,0 0 129,0 19 256,1 1-577,19 0-609,-20 19-416,40 0-192,-1 2 128,21-1-128,0-21 128,19 21-160,0-19 64,-19-2 96,-20 21-96,1-21 64,-21 1 32,0 0 64,-21-1-64,1-19-352,-20 21-833,21-21-769,-1 0-2049,-20 0-10923</inkml:trace>
  <inkml:trace contextRef="#ctx0" brushRef="#br1" timeOffset="106350.5859">873 6625 12908,'-40'-40'2402,"40"40"-96,-21 0 321,21 0-898,-18 0-415,18 20-322,0 21-95,0 18-384,0-20-33,0 41-63,0-21-161,0 21-192,18-21-160,3 0-256,-1-18-737,0-2-513,20-19-1121,-40 0-2498</inkml:trace>
  <inkml:trace contextRef="#ctx0" brushRef="#br1" timeOffset="106735.3515">1091 6903 18321,'21'19'1185,"-21"-19"-737,18 0 866,2 20 223,1-20-800,-1 21-353,0-21-288,-20 0-32,18 0 128,3 0-63,-1-21-225,20 1-33,-21 1 129,-19-1-32,0 0-64,-19-19 96,-1 19 0,0 20 64,0-21 0,-1 21 225,3 21 31,18-21 96,-20 40-95,0-21 31,20 21-64,0-1 65,-21 2-193,21-2-128,0 1-64,0-21-705,21 22-448,-1-41-897,18 20-2979</inkml:trace>
  <inkml:trace contextRef="#ctx0" brushRef="#br1" timeOffset="106916.0155">1608 7002 20531,'38'0'1505,"-38"0"-1857,0 20 352,-20-20 192,20 20-160,20-20-929,-20 20-1889,0-20-2083</inkml:trace>
  <inkml:trace contextRef="#ctx0" brushRef="#br1" timeOffset="107291.9921">1826 6863 17136,'0'-19'2530,"0"19"-1217,0 0 609,-20 0 32,20 19-673,0 1-768,-20 0-513,20 19 96,-20-18-160,20-1-160,20-20-321,20 19-288,-1-19-32,-19-19-160,21-1 513,-41-1 416,18 1 160,-18 20 480,0-19 353,0 19 0,0 19-32,-18 1-96,18 21-225,0-2-223,0 1-225,0 0-160,18 0-161,-18-1-447,0 0-65,0-19-384,0 1-641,0-21-384,0 20-1761,0-20-9002</inkml:trace>
  <inkml:trace contextRef="#ctx0" brushRef="#br1" timeOffset="107488.2811">2104 7002 22068,'20'0'2691,"-20"0"-2787,19 20 64,-19-20 64,0 0-160,0 20-1186,0-20-2177,0 20-3716</inkml:trace>
  <inkml:trace contextRef="#ctx0" brushRef="#br1" timeOffset="107640.625">2282 7002 8968,'99'40'9737,"-79"-1"-8936,19 2 0,-19-21 640,1 19-480,-21-19-801,0-1-929,0 1-2530,-21-20-6118</inkml:trace>
  <inkml:trace contextRef="#ctx0" brushRef="#br1" timeOffset="108689.453">2778 6824 352,'0'-20'9833,"0"-1"-7655,0 21-736,0 0 704,0 0 384,0 0-672,20 21-193,-20 19-576,21-1-128,-1 0-288,-2 22-289,2-22 1,1-19-225,-1 19 128,0-18-192,-2-21 32,-18 0-96,0 20 64,0-20 97,0-20 95,0-1-320,-18 2-96,18-1 0,0 0 160,-20-19-225,20 19 1,0-21-96,0 22 96,0-1 32,20 20-1,-2 0 33,23 20 0,-1-20 160,-1 39-192,1-18-480,-1 18 63,-19-19-96,20 0 417,-19-20 224,17 20-32,-18-20 64,1-20 256,-21 0-96,20 0 225,-2 1 191,3-1-63,-21-1 63,20 1 1,-20 1-193,0-1-160,0 0 1,0 20-1,0-19-64,-20 19 224,20 0-191,-21 0-161,3 19 160,18 1-224,-20 19-32,20-19 160,0 21-160,0-2 128,20-19-160,-2 0 96,23-20-96,-1 0-257,19 0-159,-19 0-609,-1-20-801,1 0-1537,1-19-3044</inkml:trace>
  <inkml:trace contextRef="#ctx0" brushRef="#br1" timeOffset="108878.9061">3612 6685 14317,'-20'-20'2627,"20"20"-417,0 0-128,20 0-32,0 40-545,19-1-448,-19 0-256,21 41-289,-3-21-352,3 2-192,-21-22-352,19 1-225,1-21-608,-20-19-993,0 0-2723</inkml:trace>
  <inkml:trace contextRef="#ctx0" brushRef="#br1" timeOffset="109074.2186">3533 6883 18129,'20'0'2146,"-1"-20"-1314,21 1 1154,1-1-64,-3 0-1089,23-1-641,-22 21-192,1-19-256,-1 19-577,1 0-1633,-20 0-1794,0 0-4388</inkml:trace>
  <inkml:trace contextRef="#ctx0" brushRef="#br1" timeOffset="114499.0234">4248 6903 7014,'-20'-40'2723,"20"21"-833,-20-1 288,20 0 512,-21 20-288,21 0-640,0 0-385,0 20-256,0 0 97,0 19-161,21 0-353,-21 22-31,20-22-289,19 1-63,-19-21-161,20 22 0,-20-41-96,19 20 32,-19-20-128,0 0-64,0-20-224,-20 20-33,0-20 161,0-1 32,0 2 32,0-1 96,0 0 64,0 20 0,0 0 128,0 0 128,0 0 161,21 20 63,-3 0-256,22-1-95,1-19-33,-2 0-96,1 0 160,-1-19-224,-19 19 64,0-20-96,-20 0-160,-20 0 63,0 1-383,1-1 96,-1-1-289,0 21-224,0 0-480,-1-20-577,21 20-1281,0 0-1218</inkml:trace>
  <inkml:trace contextRef="#ctx0" brushRef="#br1" timeOffset="114773.4374">4803 6883 14125,'20'0'3747,"-20"0"-2145,0 20 672,0-1 224,-20 1-704,20 21-609,20-22-448,-20 21-385,40-40-192,-21 0-31,21 0-1,1-20-96,-23 0-128,2 1-289,-20-1-191,0-21 31,0 22 1,-20-1-1,-19 20-224,19-20-31,-20 20 159,21 0-224,19 0-896,-20 0-1635,20 20-736,0 0-9256</inkml:trace>
  <inkml:trace contextRef="#ctx0" brushRef="#br1" timeOffset="115019.5311">5260 7062 18929,'-20'-20'1346,"0"0"63,20 0 609,-20-19-352,20 18-898,0-18-223,0-1-193,0 21-192,20-21-32,0 19-160,0 2-352,0 19 96,19-20-545,2 20-865,-3 0-608,3 0-1057,-21 0-2146</inkml:trace>
  <inkml:trace contextRef="#ctx0" brushRef="#br1" timeOffset="115251.953">5518 6546 17040,'-20'-20'3043,"20"20"-1538,0 20 513,20 0 96,-20 19-577,20 2-448,20 18-480,-21 0-353,1-19-192,20 0-192,-1-1-384,1 0-577,1-19-321,-23 1-1024,22-1-2659</inkml:trace>
  <inkml:trace contextRef="#ctx0" brushRef="#br1" timeOffset="115505.8593">5975 6744 13164,'-60'20'3972,"21"-1"-3139,-2 2 576,21 19 865,-18-21-640,17 1-545,1 0-225,0-1-223,20 1 96,20-20 31,0 21-31,1-21-64,-3 0-129,43-21-191,-23 21-257,23-20-96,-22 1-513,21 19-928,-20-20-289,-1 20-1281,1 0-4516</inkml:trace>
  <inkml:trace contextRef="#ctx0" brushRef="#br1" timeOffset="116114.2577">6728 6764 12427,'0'-20'3011,"0"20"-641,21 0-95,-21 0 415,20 20-672,-20 20-801,20-20-384,-1 19-289,1-19-319,0 0-65,-20-1-96,20 1-96,-20-20-641,20 21-384,-20-21-865,0-21-1281,-20 21-3683</inkml:trace>
  <inkml:trace contextRef="#ctx0" brushRef="#br1" timeOffset="116270.5077">6670 6605 18865,'20'-39'1602,"-20"39"-1634,0-20-96,0 20 192,18 0-1313,2 0-2691,-20 0-10666</inkml:trace>
  <inkml:trace contextRef="#ctx0" brushRef="#br1" timeOffset="116541.0155">7008 6824 15726,'58'59'2915,"-17"-39"-993,-23-20 192,3 19 96,-21-19-865,20 0-608,-20 0-96,0-19-161,0 19-224,0-20-224,20-19-64,-20 19 128,20 0-64,-20-1-160,19 2 96,1 19 32,0 0-64,0 19 96,0 2-96,-1-1-192,1 0-609,20-1-576,-20 1-929,-1-20-2403,1 20-5284</inkml:trace>
  <inkml:trace contextRef="#ctx0" brushRef="#br1" timeOffset="116758.789">7463 6507 17040,'0'-41'3907,"0"41"-2145,0 19-513,0 3 513,20 17-193,1 0-319,-21 22-418,18-2-543,2-20-129,21 21-192,-3-20-513,3-21-448,-21 1-160,19-20-416,-19 0-1250,0 0-3107</inkml:trace>
  <inkml:trace contextRef="#ctx0" brushRef="#br1" timeOffset="116938.4764">7384 6646 18609,'0'0'2819,"0"-21"-2018,20 21 1441,-1 0 320,21 0-960,1 0-1058,-3 0-512,23 0-128,-22 0-865,1 0-288,-1 0-385,1 0-1120,-20 21-3076</inkml:trace>
  <inkml:trace contextRef="#ctx0" brushRef="#br1" timeOffset="117236.3281">7901 6804 16335,'38'20'3395,"-38"0"-1793,20-20 320,-20 0 224,21 0-641,-21 0-384,0-20-512,0 0-225,0-1 160,0-18-223,0 19-257,0-19 64,0 0-96,0 18-64,20 1-288,-20 0-97,20 20-480,-1 0-224,1 0-64,0 20-576,20 0-1346,-21 1-2819</inkml:trace>
  <inkml:trace contextRef="#ctx0" brushRef="#br1" timeOffset="117517.5781">8297 6665 20851,'0'0'1634,"21"0"-833,-21 20 928,0 0 65,18-1-545,2 1-576,0 0-321,21-1-64,-23-19-160,23 0-31,-21-19-1,0-1-225,-1 20-223,-19-20-96,0 1-257,0-1-352,0 0-609,-19 20-704,19-19-1858,0 19-3267</inkml:trace>
  <inkml:trace contextRef="#ctx0" brushRef="#br1" timeOffset="117831.0547">8794 6546 19026,'-21'0'2530,"21"0"-1281,-20 20 641,2-20 64,-23 19-609,21 21-512,20-19-385,0-2-224,0 1-95,20 0-97,21-1-96,-3 1-225,3-20 33,18 20-160,-19-1 63,-20-19 33,-1 21 288,-19-1 128,0-20-64,-19 20 96,-1-1-64,-20-19 0,1 0-128,-1 20-192,19-20-705,21-20-833,-20 20-1184,20 0-3236</inkml:trace>
  <inkml:trace contextRef="#ctx0" brushRef="#br1" timeOffset="118026.3671">9111 6744 22004,'39'20'3524,"-19"-20"-2371,0 19-513,1 2 578,-21-21-482,0 20-544,20 0-256,-20-20-576,0 19-641,18-19-866,-18 0-3298</inkml:trace>
  <inkml:trace contextRef="#ctx0" brushRef="#br1" timeOffset="118186.5234">9071 6585 20050,'-20'-19'2339,"20"19"-2564,0-20-1248,0 20-1089,0 0-5446</inkml:trace>
  <inkml:trace contextRef="#ctx0" brushRef="#br1" timeOffset="118844.7264">9528 6744 11370,'-20'-20'3395,"0"20"-1345,20 0-192,-20 20 256,20-20-288,0 20-449,0 20-256,0-20-384,20 19-225,0-19-159,21-20-97,-3 0-192,3 0 32,-3-20-32,3 1-160,-21-1 0,0 0-32,-20-1-128,-20 2 64,-20-1-97,1 0 161,-2 1 64,1 19 64,22 0-416,-3 0-513,1 0-481,20 0-704,0 0-1793,0 19-2659</inkml:trace>
  <inkml:trace contextRef="#ctx0" brushRef="#br1" timeOffset="119105.4686">9766 6744 13901,'40'60'1697,"-20"-40"417,-20 0 321,20-1-65,-20 1-865,19-20-736,-19 0-417,20 0-127,-20 0-33,20-20-32,-20 1-128,0-1-32,20 0 32,-20-1 32,20 2-64,-20-1-64,19 0 32,-19 20-96,20 20 192,21-20-96,-21 20 0,18-1-641,3 2-1569,18-1-2851</inkml:trace>
  <inkml:trace contextRef="#ctx0" brushRef="#br1" timeOffset="119800.7811">10798 6665 16047,'0'-40'2178,"-20"20"-256,20 20-129,-19 0-31,19 0-545,-20 0-416,0 20-161,20 20-127,-20 0 31,20-1 1,0 0-257,20-18-128,0-1-128,19-20 65,1 0-97,1-41 0,-3 22-225,-18-21-127,21-19 224,-41 19 64,0-19 64,0 19-96,-41-20 64,21 20-32,-18 1-97,17 0 129,-19 18 193,20 1 287,20 20-96,-19 0 161,19 0-129,19 20 65,-19 20 95,40 0-192,-20-1 1,19 22-161,1-22-96,-19 20-224,17-18-449,3-2-448,-1-19-480,-1-1-161,1 1-864,-20 0-3043</inkml:trace>
  <inkml:trace contextRef="#ctx0" brushRef="#br1" timeOffset="120148.4374">11355 6685 19506,'20'0'3011,"-2"0"-1634,3 0-416,19 0 32,-20-20-288,-1 20-321,1-19-192,0-2-128,0 1 0,-20 20-192,20-20-96,-20 1 32,-20-1 0,0 0 128,0 20 32,-19 0-33,19 20 65,-20 0-32,19-1 129,3 1 63,18 21-32,-20-22-128,20 21 128,20-1-32,-2-19-128,23-1 0,-1 2-320,-1-1-161,1-20-512,19-20-769,-19-1-1024,-19 2-2243</inkml:trace>
  <inkml:trace contextRef="#ctx0" brushRef="#br1" timeOffset="120343.75">11673 6387 13741,'0'-39'5957,"18"39"-3426,-18 19-770,20 1 161,0 19-256,1 1-417,-1 1-577,18 18-479,-17 0-129,19-19-128,-1 0-545,1-21-608,-20 1 288,-1-20-737,-19 0-1408,0-20-3781</inkml:trace>
  <inkml:trace contextRef="#ctx0" brushRef="#br1" timeOffset="120510.7421">11592 6585 19986,'0'0'2082,"20"0"-929,20 0 513,-1 0-161,1-19-704,19 19-609,2 0-480,-22 0-641,21 0-832,-21 0-1539,-19 0-4547</inkml:trace>
  <inkml:trace contextRef="#ctx0" brushRef="#br1" timeOffset="121183.5936">12169 6605 19314,'20'20'1697,"-20"-20"-1312,18 0 1120,3 0 65,-1 21-738,0-21-639,0 0-65,-1 0 0,1-21-32,20 1 32,-20 0-64,-20 1-160,19-1 0,-19 0 96,-19 1 0,-1 19-32,0 0 64,-20 0-128,21 0 192,-21 19 64,20 1 32,-1 19-96,21-19 33,0 21-129,21-22-33,-1 1 33,20 0-320,19-20-96,-19 0-962,39 0-1312,-20 0-1922,-18-20-4613</inkml:trace>
  <inkml:trace contextRef="#ctx0" brushRef="#br1" timeOffset="121386.7186">12744 6526 16527,'-41'0'2499,"23"0"-962,-2 20 32,0 0 161,-1-1-417,21 21-448,-20-19-288,20 18 63,20 0-512,1-19-64,37 0-224,-17-1-224,18-19-96,1-19-481,-1 19-833,-19-20-929,-19 0-2081,-1-19-11243</inkml:trace>
  <inkml:trace contextRef="#ctx0" brushRef="#br1" timeOffset="121589.8436">12942 6327 15214,'0'0'6534,"20"21"-5285,1-2 97,-1 21 127,-2-21 225,2 21-481,1 20-705,19-20-256,-1-1-320,-19 2 0,20-22-512,-21 1-449,1 0-128,0-20-577,-20 0-1185,0-20-3106</inkml:trace>
  <inkml:trace contextRef="#ctx0" brushRef="#br1" timeOffset="121821.289">12784 6546 18705,'0'0'2178,"39"0"-1697,1-20 896,19 20 385,22 0-225,18-19-128,-20 19-223,20 0-450,-40 19-383,2 1-97,-23 0-160,-17-1-64,-1 1 64,0 0-128,-2 1-288,-18-2-161,21-19-896,-21 0-64,-21 0-641,3 0-1826,-2-19-4484</inkml:trace>
  <inkml:trace contextRef="#ctx0" brushRef="#br1" timeOffset="121973.6327">13300 6367 18801,'0'-19'2467,"0"19"-1571,0 0 258,19 0-161,1 0-961,0 0-801,21 0-2018,-23 19-4676</inkml:trace>
  <inkml:trace contextRef="#ctx0" brushRef="#br1" timeOffset="122329.1015">13817 6566 18897,'-41'0'2146,"41"0"-1857,-20 0 736,0 19 160,20 1 256,0 0-512,20 20-449,0-20-255,21 0-33,-3-20-224,3 0 128,-3 0-32,3-20-128,-21 0-128,0 1 0,-20-2 31,-20-19-31,-20 21 0,1-1 32,-1-19 256,-1 39-192,-18-22 0,19 3 32,20 19-32,-19 0-481,39 0-1185,0 19-2113,0-19-3140</inkml:trace>
  <inkml:trace contextRef="#ctx0" brushRef="#br1" timeOffset="122610.3515">13995 6546 20563,'20'39'1634,"-1"-19"-257,21 0 417,-20 1 31,-20-21-159,20 19-705,-20-19-513,19 0-352,-19 0 96,0 0 33,0 0-161,0-19-32,0 19-96,20-21-96,0 1-1,0 20 97,19-20-96,1 20 64,-19 20-96,17-20-289,3 20-95,-21 1-289,0-2-192,-1 1-641,1 0-800,0-20-1922,-20 0-4581</inkml:trace>
  <inkml:trace contextRef="#ctx0" brushRef="#br1" timeOffset="122799.8047">14431 6348 12587,'80'-41'3684,"-21"41"-161,0 20-992,22 1-257,-2 38-352,-20 0-385,-19 1-416,-20-1-704,0 2-321,-20-2-257,0-20-511,0 0-321,0-18-32,-20-21-1025,0 0-3043</inkml:trace>
  <inkml:trace contextRef="#ctx0" brushRef="#br1" timeOffset="126991.2108">15643 6307 128,'-20'-20'1665,"20"1"-864,0-1 1089,0 0 800,-20 1 545,20 19-512,0-20-673,0 20-224,0-21-1,0 21-223,0 0-193,0 0-384,0 0-96,0 0-256,0 21-1,20-1 33,-20-1 64,20 40-33,-1-19-191,-19 20-129,40-1-256,-20-20 33,0 2 31,19-21-192,-19 0 96,20-20 64,-1 19-128,-19-19 0,0 0 32,1-19-64,-3 19 32,2 0-128,-20 19 161,0 1-1,0-20-96,0 20 64,0 1-32,0-2-64,-20 1-32,20 0 0,-18-20-481,-3 0-96,1 19 129,-20-19-65,21 0-319,-1 0-258,20 0-767,-20 0-994,0 0-2306</inkml:trace>
  <inkml:trace contextRef="#ctx0" brushRef="#br1" timeOffset="127382.8124">16119 6546 11851,'0'39'9417,"20"-19"-8392,-1 0-32,21 1-33,0-21 162,-1 0-450,1 0-384,-1-21-159,1 1 31,1 0-64,-21 1-64,-2-1-128,3 0 160,-21 20-96,0 0-32,0 20 256,20 19-192,-20 1 64,20 20-32,0-1 0,-1 1 32,1 19-64,0-40 32,0 22 32,0-2 32,-20-20 0,-20-18 0,0 19-96,0-21-256,-19-19 0,-1 0-289,-1 0-31,3 0-385,18 0-705,-21-19-1665,21-21-5157</inkml:trace>
  <inkml:trace contextRef="#ctx0" brushRef="#br1" timeOffset="136126.953">17310 6625 4388,'0'0'11306,"20"0"-10377,-20 21-256,20-21 1537,0 19-288,-1-19-833,21 0-609,0 20-127,-1-20 95,1-20-64,-20 20-288,19-19 97,-19-2-1,-20 1-128,0-19 96,0 19 0,0 0-192,-20 20 32,-19-19-32,-1 19 32,0 0 0,1 19 128,19 1 96,-20 19-63,21-19 191,-1 21-128,20-2-32,0-19-64,0-1 1,20 1-33,19 0 64,1-1-448,19-19-193,-19 21-352,19-21-544,2 0-1121,-23 0-1442,23-21-833</inkml:trace>
  <inkml:trace contextRef="#ctx0" brushRef="#br1" timeOffset="136307.6172">18164 6566 6982,'20'-20'7143,"-20"20"-5798,0-20 769,0 40 577,0-20-737,-20 39-705,0-19-224,-21 21-193,23-2-479,-2-19-193,20-1-256,0 1-481,0 0-608,-21-20-1313,21 0-2947</inkml:trace>
  <inkml:trace contextRef="#ctx0" brushRef="#br1" timeOffset="136482.4217">17885 6625 18417,'0'0'1762,"20"0"-898,0 0 1603,20 0-289,-1 0-897,22 21-865,-23-2-319,23 1-194,-22-20-575,1 20-33,0-20-576,-21 19-1249,21-19-2371,-40 0-8200</inkml:trace>
  <inkml:trace contextRef="#ctx0" brushRef="#br1" timeOffset="136850.5859">18482 6804 8231,'59'79'6695,"-39"-40"-4934,0 2-127,-2-2 640,3 1-96,-21-20-673,20-20-512,-20 0-352,0 0 160,0 0-321,-20-40-416,-1 20-32,3-40 0,-2 21-64,0-20-32,-1 19 32,21-20-160,0-19-224,0 19 63,21 1 161,-1 20 160,0 17 32,-2 22 64,3 0 0,-1 22 64,0-3-64,0 21-32,-20 19 0,19-19 1,-19 0-98,0-21-31,0 1-160,-19 0-288,19-20-609,-20 0-833,0 0-1442,20-20-2433</inkml:trace>
  <inkml:trace contextRef="#ctx0" brushRef="#br1" timeOffset="137045.8983">18660 6327 18001,'20'0'3010,"-1"21"-2273,-19-2 1089,20 21-225,-20-1-576,20 0-320,-20 22-353,20-22-224,0 22-480,-1-22-513,1 0-672,0-19-801,0 0-1922,0-20-8264</inkml:trace>
  <inkml:trace contextRef="#ctx0" brushRef="#br1" timeOffset="137299.8046">19057 6585 18321,'20'40'1569,"-20"-19"-480,0-2 545,0 21-193,20-21-704,-1 1-385,21-20-31,0 0-129,-1 0-64,1-20-256,-19 1 0,-3-1 32,-18-19-1,-18 18-31,-23 1-128,1 0 96,1 1 96,-21 19 0,21 0 32,-1 0-64,1 0-897,39 19-1377,0 1-2435</inkml:trace>
  <inkml:trace contextRef="#ctx0" brushRef="#br1" timeOffset="137480.4686">19375 6625 19602,'20'21'2530,"-2"-2"-2177,-18 1 928,21-20-128,-1 20-704,0-1-353,-20-19-385,20 0-928,-20 20-1634,19-20-3747</inkml:trace>
  <inkml:trace contextRef="#ctx0" brushRef="#br1" timeOffset="137648.4375">19413 6466 20851,'-18'-40'1089,"18"40"-1377,0-19 128,18 19-385,-18 0-2049,21 0-4517</inkml:trace>
  <inkml:trace contextRef="#ctx0" brushRef="#br1" timeOffset="137829.1014">19672 6348 19346,'20'39'3331,"-1"-19"-2402,1-1 608,0 21 65,0 1-641,21-2-609,-23 0-160,23 1-384,-21 0-417,19-20-159,-19-20-674,0 0-1344,-20 0-4133</inkml:trace>
  <inkml:trace contextRef="#ctx0" brushRef="#br1" timeOffset="138060.5468">19612 6566 17936,'0'-20'2883,"40"20"-2723,0-20 577,19 1 1217,20 19-449,2 0-352,-2 0-96,-20 0-576,1 19-289,-21 1 160,2 0-288,-3 19-32,-18-19 33,-20 1-97,21 18 64,-21-39-161,0 20-511,0-20-385,0 0-673,0 0-2113,0-20-5927</inkml:trace>
  <inkml:trace contextRef="#ctx0" brushRef="#br1" timeOffset="138221.6797">20128 6387 7943,'-39'-39'11691,"39"18"-10057,0 21-577,0 0-385,20 0-576,-1 21-768,1-2-3813</inkml:trace>
  <inkml:trace contextRef="#ctx0" brushRef="#br1" timeOffset="138690.4296">20486 6485 17552,'0'0'3523,"20"0"-3042,-20 22 1056,19-3 321,-19 21-481,20-21-127,0 21-578,-20-19-223,20 18-65,1-39 0,-21 20-191,18-20 31,-18 0 32,0-20-96,20 0-96,0 1-96,-20-22 0,21 21 0,-1-19 32,0 0 0,-1 17-96,21 3 64,-20 19-128,0 0 128,-1 0-32,1 41-96,0-22 224,0 21-641,0-1-832,-20 2-225,19-22-928,21 1-1922,-20-20-5350</inkml:trace>
  <inkml:trace contextRef="#ctx0" brushRef="#br1" timeOffset="139102.5389">21240 6507 15214,'20'-41'4100,"0"41"-2883,0-20 481,-20 20-33,0 0-224,0 0-576,0 20-256,-20-1 64,-20 22-97,21-1-63,19-21-257,0 21-192,0-19-32,0-2-128,19-19 64,-19 0-513,20 0-63,20-19 223,-40-2 65,20 1-192,-1 0 191,-19 1 33,0 19 128,0 0 64,0 0-193,0 19 482,20 21-1,-20 0 192,0 0 1,20-1-97,0 21-32,1-20-224,-3-1 0,2 0-256,-40-19-257,2 21-191,-23-22-641,-18-19-1570,19 20-1826,-19-20-4643</inkml:trace>
  <inkml:trace contextRef="#ctx0" brushRef="#br1" timeOffset="152046.875">853 7657 11242,'0'-19'1377,"-20"19"-127,20-20 800,-21 20 608,21 0-896,0-20-385,0 20-480,0 0-160,0 0-97,0-19-31,0 19-257,0 0 97,0 0-1,-18 0-64,18 0-95,0 0-97,-20 0 0,20 0 0,0 0 32,0 0-63,0 0-1,0 0-64,0 0 64,0 0-192,0 0 32,0 0 192,0 0-128,0 0 64,0 0-96,0 0 32,20 0 129,-20 0-97,-20 0 32,20 0-128,0 0 128,-21 0 96,21 19-32,0 1 193,0 19 31,21 1-128,-1 0-31,-2 19-65,3 0 0,19 2-128,-40-22-32,20 0 128,-20 2-64,0-21-64,0 0-32,0-1 96,0-19 0,0 0-64,0 0 193,39 0-129,-19-19-128,0-1 32,0 20 0,0-20-128,19 20 128,-19 0-96,21 0 96,-3 20 0,-17 0 96,19 19-128,-22 0-32,3-18 192,-21 19-160,0-1-64,-21-19-1,3-1-127,-22 1-192,-1 1 160,2-1-225,-1-1 33,1-19-193,19-19-64,20-1-63,-20-1-65,20-18 0,0-1 96,0 21-127,-20-21-257,20 40-1090,20 0-3138</inkml:trace>
  <inkml:trace contextRef="#ctx0" brushRef="#br1" timeOffset="152619.1406">1746 8174 12780,'-19'-40'1665,"19"20"417,-20 0 32,20 1 224,0-1-544,-20 20-577,-21-20-160,21 20 0,2 0-448,-2 20-97,-1-20-95,1 39-193,-19-19 224,-1 19-127,40-18-97,0 19-256,20-21 0,19-19 64,1 20-160,19-20-65,-18-20-159,-1 1 160,-20 19 32,-20-40 128,19 19 128,-19 2-192,0-1 128,0 0 64,0 20-32,0-19-32,-19 19 64,19 0-192,0 19 64,0-19-32,-20 20-224,20 0-449,39-1-576,-19-19-705,20 21-961,-20-21-1986</inkml:trace>
  <inkml:trace contextRef="#ctx0" brushRef="#br1" timeOffset="153075.1953">2005 7994 15054,'0'-19'2050,"0"19"384,20 19-96,-20 1-544,-20 1-449,-1-1-416,1 19-192,20 1-33,0 0-127,20-20-385,1 19 32,-1-39-256,-2 0-32,3 0 96,-1 0-448,-20-39 192,20 19-129,0-20 65,-20 0 224,0 1 0,0-2 96,-40-18 64,20 20-64,-1-22 0,-17 22 0,17 19 128,21 1 321,-20-1 127,20 20-255,0 20 31,0-1-256,0 1 128,20 19-159,1 2-1,-1 18-32,-2-20-96,3 2 0,19-1-385,-1-1-576,1-19-128,-20-1-576,0-19-1442,-1 0-2531</inkml:trace>
  <inkml:trace contextRef="#ctx0" brushRef="#br1" timeOffset="153343.75">2361 7677 21204,'0'0'2114,"20"0"-1089,-20 20 960,20 1 1,1 38-512,-3-20-417,-18 21-545,20-1-384,1-19-32,-1-1-160,18 2-320,-17-21-385,-1-1-480,0-19-384,0 20-578,0-20-1088,-20 0-2851</inkml:trace>
  <inkml:trace contextRef="#ctx0" brushRef="#br1" timeOffset="153560.5468">2719 7935 22933,'20'40'1442,"-1"-21"-97,21 22 128,1-21-320,-23 19-640,23 1-449,-1 0-513,19-20-511,-19 0-258,-1-20-800,1 0-1120,-20 0-2372</inkml:trace>
  <inkml:trace contextRef="#ctx0" brushRef="#br1" timeOffset="153734.375">3136 8055 20851,'0'20'1794,"19"-1"-353,-19 21 97,0 0-65,0 19-31,0 20-482,-19-19-447,19-1-193,0 2-384,0-22-224,0 0-641,0-19-416,0 0-321,0 1-1601,19-21-3780</inkml:trace>
  <inkml:trace contextRef="#ctx0" brushRef="#br1" timeOffset="154886.7187">4088 7994 2850,'-20'-59'11051,"-19"40"-9450,19-1 321,0 20 64,-19-20 32,19 20-353,0 20-576,0 19-288,0 1-416,20 20-97,0-20 0,0 19 0,20-19-224,20 0 0,-1-21-64,1-19-128,0-19 0,-1-1-224,2 0-225,-21-20-159,-2-19 415,2 19 193,-20-20 64,0 20 96,-20-19-32,-18-1-32,17 1 96,-19 20-64,1-2 32,-1 2-32,20 19 32,20 20 128,-19-20 129,19 20-1,0 20 0,19 0 97,1 19-193,0 2 160,20 18-32,-21 0 161,21 1-193,-19 19 97,17 1-129,3-21-224,-21 1 32,39-20 32,-19-21-352,0 1 64,-1-20-65,-19-20-31,21 20-32,-23-39 128,2 19 63,0-20 97,-20 20 32,21-19 0,-21-1-32,0-1 32,0 2 0,0 19 64,-21-19-96,21 39 96,-20-20-32,20 20 33,-20 0 31,20 20 64,-18-20 0,18 39 64,0-19-32,0 19 129,0 2-33,18-1-128,2-1-160,0-19 32,1-1-64,17 2-64,-17-21-352,19 0-97,-1-21-160,21 2-768,-21-1-1730,1-19-3972</inkml:trace>
  <inkml:trace contextRef="#ctx0" brushRef="#br1" timeOffset="155175.7811">5001 7836 17840,'0'-20'2114,"-20"20"-1089,2 0 609,-23 20 800,21-1-768,0 22-513,1-21-352,19 19-353,19 0-256,1-19-64,20 21-160,-1-21 64,22-1-96,-2 1-288,1-20 0,-21 20 95,-19-1 33,0-19 96,-40 21 32,0-21-224,-19 20-97,-21-20 97,21 0 320,-22 0-96,23 0-673,17 0-1121,21-20-1249,-20-1-1825</inkml:trace>
  <inkml:trace contextRef="#ctx0" brushRef="#br1" timeOffset="155361.328">5280 7935 21364,'80'20'2178,"-60"0"-1121,-2 19-353,2-18 33,1-1-449,-21 0-224,0-20-480,20 0-673,-20 0-1249,0 0-3075</inkml:trace>
  <inkml:trace contextRef="#ctx0" brushRef="#br1" timeOffset="155504.8827">5260 7677 20115,'-40'0'1217,"40"-20"-897,0 20-480,0 0-257,20-19-2145,0 19-5990</inkml:trace>
  <inkml:trace contextRef="#ctx0" brushRef="#br1" timeOffset="156284.1797">5915 7975 10954,'0'-59'1057,"-21"39"288,21 0-64,-18-1 1218,-2 2 544,-21 19-1218,21 0-543,-19 19 127,19 22-256,0-2-384,0 1-97,20-1-95,0 22-129,20-42-352,0 1 0,39-20-63,-19 0-130,1-39-223,-2 19-224,1-21-1,-20 2 97,-20-1 288,0 1 127,0 19-31,0 20 193,0 0 95,-20 20 96,20 0-160,20 19 64,-1 20 33,1 2-65,20-2 32,0 1-224,-1-1 160,1-20-128,-19 2-32,-3-2 32,-18 1 32,0-21-160,-18 21 64,-3-19 0,-19-2-96,-19 1-288,19-20 63,-19 20-127,19-20-289,20-20-1089,-19 20-1825,39-39-3332</inkml:trace>
  <inkml:trace contextRef="#ctx0" brushRef="#br1" timeOffset="156661.1328">6332 7836 20018,'0'-20'1378,"20"20"-834,0 0 994,0 20 127,-1-1-608,1 22-544,0-2-257,0-19-96,0 0 0,-20-1 33,19 1-129,-19-20 0,0 0-32,0 0 0,0-20-64,-19 1 0,19-1 64,-20-19 0,20 19-32,0 0 0,0-1-96,20 2 192,19 19 32,-19 0-128,20 19 32,-21 2-192,21 19-129,-19-21-768,-1 21-448,18-21-1186,-17 1-2786</inkml:trace>
  <inkml:trace contextRef="#ctx0" brushRef="#br1" timeOffset="157051.7578">7008 7876 21268,'18'20'832,"2"0"-671,0-20 607,21 0 129,-2 0-384,-19-20-289,20 0-96,-21-1 0,1 2-64,-20-1-64,0 0 224,0 1-128,-20-1-160,1 20 225,-21 0-33,-1 0 0,23 20 0,-23-1 64,21 1 64,0 19-63,20 2-33,0-2-32,0 1-64,20-1-128,0 2 64,21-41-737,-2 20-352,21-20-1281,-21-20-1858,21 0-9385</inkml:trace>
  <inkml:trace contextRef="#ctx0" brushRef="#br1" timeOffset="157414.0625">7423 7796 864,'-39'-19'17361,"19"38"-15087,20 1-737,-20 0 545,20 20-96,0 19-608,0 0-257,0-18-609,20-1-416,20-21-32,-1-38-160,22-1-256,-23-21-225,3-18 1,-21 20-65,-2-22 33,-18 22 95,-18 0 161,-22-1 160,-1 0 159,2-19 66,-1 19-33,1 21 32,19-22 192,0 41 480,20 0-159,0 0 352,0 41 160,0-2 96,20 0-256,19 1-385,1 0-320,19 0-256,2-1-384,-23-19-481,3-1-608,-1 2-289,-1-1-1569,-19-20-2755</inkml:trace>
  <inkml:trace contextRef="#ctx0" brushRef="#br1" timeOffset="159123.0468">8476 7420 4516,'-20'-41'4164,"20"21"-449,0 20-992,-21 0-321,21 0-480,0 20-577,21 0 0,-21 40-127,20-1-97,0 2-192,0 17-289,-1 22-159,21-21-65,-20-19-256,20-1 0,-21-20 257,1 2-193,0-21-160,0 0-64,-20-20 160,21 0-128,-21 0 32,0-20-64,0-21 0,0 21-32,0-39 96,0 20-128,0-21 32,0 20 32,18 21-64,-18-1 32,20 0 32,1 40 96,-1 0 0,18-1-96,-17 21 0,-1 0-128,20 0 0,-21-1-320,21-19-289,-20 19-416,19-39-801,-19 21-897,20-21-2274</inkml:trace>
  <inkml:trace contextRef="#ctx0" brushRef="#br1" timeOffset="159493.1639">9290 7697 15726,'-21'0'1954,"1"21"64,20-2 288,-18 21-160,-2 19-800,20-19-450,0 19-319,0-39-353,38 19-128,-18-39-64,1 20 32,19-20-128,-21-20-128,1 1 96,0-1-192,-20-19 256,0 19-64,0-21 96,0 22 0,0-1 0,0 20 128,0 0 32,-20 0 32,20 0-64,0 20-32,-20 20-128,20-20 32,20 19-224,0-19-224,0 0-609,0-20-641,-1 19-448,1-19-1826,0 0-2658</inkml:trace>
  <inkml:trace contextRef="#ctx0" brushRef="#br1" timeOffset="159782.2264">9707 7737 16047,'0'-40'1089,"-20"40"192,-19 21 1089,19-21 193,-1 19-1026,1 21-736,20-21-417,0 21-128,20-21-127,21 2-65,-2-1-96,1 0 128,19-1-128,-19 1-64,-1 0-33,-39-1-63,0-19 160,0 20-32,-19 1-96,-1-21-256,-20 20-353,20-20-352,1 0-449,-1-20-1120,0-1-2275</inkml:trace>
  <inkml:trace contextRef="#ctx0" brushRef="#br1" timeOffset="160094.7264">9786 7557 19954,'20'0'1922,"0"22"-705,0-3 385,-1 21 95,1 19-63,0 1-577,0-1-416,0 1-385,-1-20-192,1-21 96,0 1-32,21 0-96,-23-20-64,2 19-32,1-19-224,-21-19 128,20-1 64,-20 20-97,20-20-63,-20 1-32,18 19 192,3 0-32,-1 0-96,0 19 31,0 1-191,19 0-385,-19-1-704,0 1-1442,0-20-3651</inkml:trace>
  <inkml:trace contextRef="#ctx0" brushRef="#br1" timeOffset="160724.6093">11215 7975 15214,'0'19'2082,"20"1"-1313,-20-20 864,0 0 513,0-20-224,-20 1-737,0-21-576,20 1-161,-39-21-64,19 20-63,0 1-129,-20 0 0,1-22-160,19 22 0,0 0 0,-1-2 160,21 1-256,0 21 96,21-21-128,-1 40 64,20-19-192,-1 19-577,1 19-608,-1 1-1153,1 0-3588</inkml:trace>
  <inkml:trace contextRef="#ctx0" brushRef="#br1" timeOffset="160900.3905">10877 7718 20211,'-18'0'1665,"36"-21"-1312,2 21 960,0 0 224,21-20-832,18 20-737,-19 0-481,19 0-640,0 0-929,1 0-3267</inkml:trace>
  <inkml:trace contextRef="#ctx0" brushRef="#br1" timeOffset="161231.4453">11493 7718 17969,'0'39'2402,"0"-19"-1313,-19 19 769,19 0-97,0 2-319,19-2-834,1-19-384,0 0-95,20-20-129,-1 0 96,1-20 32,-19 0-288,-3 1-65,2-21 161,0 0 64,-20 20 96,0 0-96,-20 1 64,20-1 1,-20 20 63,20 0 160,0 0-128,0 20-64,0-1-32,20 21 0,0-21-64,1 2-32,-1-1-544,18 0-449,3-20-385,-2 19-768,-19-38-2274,0 19-9737</inkml:trace>
  <inkml:trace contextRef="#ctx0" brushRef="#br1" timeOffset="161505.8592">11871 7757 17840,'39'39'2915,"-19"1"-961,0-21 64,0 22-224,19-21-161,-19-1-672,-20 1-577,20-20-127,0 20-129,1-20-64,-21-20 64,0 20-224,0-20-32,0 1 96,18-21-64,-18 19-193,20 2-63,0 19 0,1-20-65,17 20-31,-17 20-33,-1-1-576,20-19-800,-21 21-1955,1-1-6406</inkml:trace>
  <inkml:trace contextRef="#ctx0" brushRef="#br1" timeOffset="161745.1172">12486 7757 19890,'-20'-20'1442,"0"40"-65,20 0 577,-20-1-289,0 21-447,20-21-290,0 22-255,0-2-353,40-19-288,0 0-96,-1-1-64,2-19-352,17-19-193,3-1-192,-22 0-320,-19 1-384,0-21-1218,0 19-2818</inkml:trace>
  <inkml:trace contextRef="#ctx0" brushRef="#br1" timeOffset="161948.2422">12764 7459 22197,'39'0'2338,"-19"20"-1121,0 19 96,-20 0 513,20 22-609,0-22-576,-1 22-545,1-22 0,0 20-160,21-39-225,-21-1-319,18 2-353,-38-21-544,0 0-706,-20 0-2113,-18-21-6374</inkml:trace>
  <inkml:trace contextRef="#ctx0" brushRef="#br1" timeOffset="162151.3672">12665 7697 19954,'59'0'2275,"1"0"-1122,19 0 961,0 0 160,20 0-32,-19 0-1121,0 21-544,-21-2-513,-39 1 0,19 19-353,-39-19-607,20 0-578,-20-20-223,-20 0-642,20 0-2369,0-20-15311</inkml:trace>
  <inkml:trace contextRef="#ctx0" brushRef="#br1" timeOffset="162308.5936">13181 7479 23606,'-20'0'1665,"20"0"-1729,0 0-256,0 0-609,0 0-832,20 19-3653</inkml:trace>
  <inkml:trace contextRef="#ctx0" brushRef="#br1" timeOffset="162933.5936">13716 7757 7078,'-19'-20'6727,"19"20"-4197,-20 0 289,0 0-609,0 20-224,0 19-513,1 1-384,-1 0-320,40 0-129,-1-1-95,21-19-193,0-20-224,39-20-32,-20 0-32,-18 1-352,17-21-192,-37 19-33,-21-18 33,-21 19 160,3-19-65,-22 19 65,-19 20 224,18-19 96,1 19-160,1 0-417,19-21-896,20 21-2019,0 0-4771</inkml:trace>
  <inkml:trace contextRef="#ctx0" brushRef="#br1" timeOffset="163259.7656">14054 7697 19954,'20'60'897,"0"-40"1089,0 19-32,-1-19-577,1-1-320,0-19-544,0 21-257,1-21-192,-21 0 64,18-21 0,-18 21-96,0-19-128,0-1 0,20 0 128,-20-19-64,20 19 96,-20-20-96,21 20 64,17 0 32,-17 20 32,-1 0 65,0 20-1,0 21 0,-1-22-192,1 21-64,0-1-769,0 0-288,0-18-769,-1-1-1217,1 0-2755</inkml:trace>
  <inkml:trace contextRef="#ctx0" brushRef="#br1" timeOffset="163628.9061">14908 7579 18417,'20'-22'2755,"-20"3"-1763,-20 19 33,0 0 545,0 19-289,-19 3-288,-1 17-64,20 0-481,20 1-159,0-19-257,20 18-32,20 0-353,-1-19 1,21 0 224,-1-1 0,0 2 352,-19 19-384,-19-21 256,-1 1-64,-40 0 224,-1-20-96,-19 19-32,1-19 1,-1 0-161,1 0-417,-1 0 1,0 0-673,21-19-513,-1 19-1473,20-20-2402</inkml:trace>
  <inkml:trace contextRef="#ctx0" brushRef="#br1" timeOffset="163813.4764">15424 7955 23446,'0'20'1793,"0"-20"-1857,0 0 64,0 0-128,0 0-448,0 0-1506,0 0-3780</inkml:trace>
  <inkml:trace contextRef="#ctx0" brushRef="#br1" timeOffset="202417.9686">733 9166 16399,'0'0'1281,"0"0"-96,0 0 1378,0 0-161,20-19-768,1 19-673,-1 0-385,19 0-224,-19 19-31,20-19-161,-1 0-128,1 20-32,19-20-513,-39 0-832,20 0-1057,-1 0-1602,-19 0-4836</inkml:trace>
  <inkml:trace contextRef="#ctx0" brushRef="#br1" timeOffset="209682.6172">1746 9166 15406,'-19'-19'1762,"-21"-1"192,-1 20 288,21-20 160,2 20-576,-2 0-705,-1 20-641,21 0 1,0 19-1,21 0-192,-1 2 97,-2-21-97,23 19-224,-1-19 224,19-20-192,-19 0 97,-1-20-65,-19 0-192,0-19 128,0 19 32,-20-20-192,0 0 256,-20 21-96,0-21 0,-19 19-96,-1 1-160,0 20-225,1 0-223,-1 0-1058,19 0-1665,21 0-1890</inkml:trace>
  <inkml:trace contextRef="#ctx0" brushRef="#br1" timeOffset="210415.0389">2124 9186 13676,'0'-20'2050,"0"1"64,0 19 481,0 0-417,19 19-993,1 1-96,-20 19-64,20 22-384,20-2-321,-21 21 192,21-21-319,0 21 31,-1-21 0,1-20-32,-19 2 0,-3-2 33,-18-19-97,0 0 96,0-20 0,0 0 193,-39 0-97,19-20-224,-20 0 0,21-19-128,-21-22 96,20-17-96,-19-2-128,-1-20-224,0 21-65,21-1 225,-1 2 128,20 38 128,20 19-32,-1 1 32,1 20-32,40 0 32,-21 41-64,1-21 160,19 39-288,-39-20 32,0 2 128,-20-2-192,0 1 288,0-21-449,-20 22-63,0-21-385,-19-1-544,-1-19-385,20 0-1985,0 0-5606</inkml:trace>
  <inkml:trace contextRef="#ctx0" brushRef="#br1" timeOffset="210798.828">2560 9225 19570,'40'0'2851,"0"0"-2403,-21-19 1058,1 19 255,0-20-768,0 0-673,0 1-127,-1-1-65,-19 0 64,20 20-96,-20-21-64,0 1-96,-20 1-96,1-1 96,19 20 128,-20 0-64,-20 0 128,40 20-160,-20-1 128,20 22 64,0-21-32,0 19 65,0 1-97,20 0 0,0 0-192,20-21 96,-21 1-289,1 0-191,21-20-289,-21 0-1057,-2 0-608,2-20-1089,1 0-6535</inkml:trace>
  <inkml:trace contextRef="#ctx0" brushRef="#br1" timeOffset="211095.7031">2918 9047 17712,'0'39'2723,"0"-18"-1026,20 19 1378,-2-1-512,3 0-1058,-21 2-672,20-21-353,-20-1 65,20-19-257,-20 0-96,0 0 1,20 0-1,-20-19-192,0-21 96,19 19-224,-19 2 32,20-1 192,-20 0-160,20 20-32,-20 0 32,20 0 32,0 20-1,19 0 1,1-1-128,-1-19-769,1 21-704,-19-1-1378,17-20-2530</inkml:trace>
  <inkml:trace contextRef="#ctx0" brushRef="#br1" timeOffset="212004.8827">4049 9047 8423,'-20'-20'3364,"20"0"-514,-20 1 97,20-1-416,-20 20-610,0 0-671,1 0-225,-1 20-1,0-1-255,0 1-256,20 19-257,0-19-224,20 1-32,0-1 32,19 0 32,1-20-160,19 19 224,-19-19-96,1 20 0,-23 0 128,-18-1 32,0 2 33,-18 19-65,-2-21 128,-1 1-160,1 0-128,0-1-32,1-19-544,19 0-866,0 0-992,0 0-1634,19-19-5349</inkml:trace>
  <inkml:trace contextRef="#ctx0" brushRef="#br1" timeOffset="212280.2734">4307 9166 3331,'40'-19'15566,"-40"19"-14156,20 19 704,-20 1 640,0 0-864,19-1-705,1 22-480,0-21-64,0-1-513,19-19 320,1 0-256,1-19-96,-23-1 0,23 0-32,-41-20-224,0 20 256,0 0-320,-41 1 128,3-1-96,-3 0-192,-18 20 127,19 0-127,-19 20-193,19-20-319,20 20-962,20-1-576,0-19-2147</inkml:trace>
  <inkml:trace contextRef="#ctx0" brushRef="#br1" timeOffset="212859.375">4843 9066 5637,'-20'-19'13132,"20"19"-10537,-20 0-385,20 0 320,0 19-768,0 22-737,20-1-128,0-21-321,0 21-255,-1 0-65,1-20-192,0 0-160,0-20 256,19 0-160,-39 0-32,20-20 96,1 0-320,-21-20 160,0 20 0,0-19-1,-21 19 1,21 0 32,0-1 64,0 1-64,0 20 0,0 0 64,21 20 32,-1 1-32,0-1-32,-2 19 32,23-19-448,-21 0-833,20-1-1218,-21-19-1248,21 0-4741</inkml:trace>
  <inkml:trace contextRef="#ctx0" brushRef="#br1" timeOffset="213070.3125">5319 9266 19378,'0'0'3331,"0"-20"-801,0-1 1,0 2-898,0-21-960,0 1-129,0 19-319,0-21-225,0 2 96,0 19-352,20 20-257,1-19-384,-1 19-640,-2 19-898,23 1-1376,-1 0-5414</inkml:trace>
  <inkml:trace contextRef="#ctx0" brushRef="#br1" timeOffset="213395.5078">5815 9066 18129,'-38'0'2658,"-3"0"-544,21 20 705,0-20-513,1 41-929,-1-21-320,0 19-384,20 0-96,0 2-97,20-2-480,19-19 320,-19 0-352,41-1-64,-23-19-288,3 0-449,-3-19-833,3-1-1505,-1 0-1441,-21 1-8264</inkml:trace>
  <inkml:trace contextRef="#ctx0" brushRef="#br1" timeOffset="213729.4922">6153 9166 23830,'41'20'1089,"-23"-40"224,2 20 289,21 0-481,-21-19-577,-2 19-512,3-20 0,-21 0-128,20 20 32,-20-21-256,-20 1-160,20 1 127,-39 19 1,19 0 224,-21 0-193,3 19 289,-3 1 97,21 21 287,0-2 32,1 1 1,38 0 191,1-20-256,41 19-223,18-19 287,0-20-256,0 0-32,-19 0-96,-1-20-128,-19 20-513,-1-19-1056,2-1-1666,-21 20-4485</inkml:trace>
  <inkml:trace contextRef="#ctx0" brushRef="#br1" timeOffset="218671.875">913 10160 4676,'-60'0'5861,"40"0"-2145,-19 0-513,19 19-320,-1-19-33,21 0-479,0 0-674,0 0-480,0 0 257,21-19-193,17 19-608,3 0-321,19 0-224,-21 0-32,21-22-64,-1 22-128,0 0-416,22 0-930,-22 0-1504,-19 0-3012</inkml:trace>
  <inkml:trace contextRef="#ctx0" brushRef="#br1" timeOffset="375362.3046">1865 10160 11883,'-20'-22'5061,"1"22"-3556,19 0-448,-20 0 929,0 0-577,20 22-480,-20-3-256,40 21 63,0 19-31,0-19-257,-1 19-127,1-19 95,0-21-224,21-19 65,-3 0-97,3-39 0,-21 0 0,-2-1 32,3 0 0,-42 0-63,-17 1-33,-3 19-96,21-21 32,2 41-96,-3-19-97,-19-1-31,20 20-160,-19 0-257,19 0-287,20 20-578,0-20-864,20 19-1986</inkml:trace>
  <inkml:trace contextRef="#ctx0" brushRef="#br1" timeOffset="375752.9297">2043 10119 17328,'21'0'833,"-21"0"672,20 19 1058,0 3-417,0 17-1057,19 0-225,1 1-223,-40-21-32,39 22-193,-19-21-64,-20-1-159,20-19-65,0 20 64,-20-20-32,0 0 128,20 0 97,-40 0-33,20-20-224,-20 1-96,20-21-224,0 19-224,0-18-353,0 19-32,0 1-224,0-1-192,20 20-513,0 20-448,-1-1-993,21 1-5253</inkml:trace>
  <inkml:trace contextRef="#ctx0" brushRef="#br1" timeOffset="376063.4765">2560 10318 12780,'40'0'2946,"-40"0"-255,20 0 256,-20-21-353,20 2-1088,-20-1-738,19 0 1,1 1-417,-20-1-31,20 0-97,-20-21-64,0 22 32,-20-1 0,20 20 1,-20-20-97,1 20 0,-1 20-32,0 0 64,0-1 32,20 3-96,-20-3 256,20 21-191,20-1-1,-20-19-64,20 20-64,20-20-32,-21 0-32,21-1-193,0-19-447,-21 0-353,21 0-641,-19-19-1153,17 19-1505,-38 0-11499</inkml:trace>
  <inkml:trace contextRef="#ctx0" brushRef="#br1" timeOffset="376318.3593">2898 10358 15630,'40'39'2210,"-40"-39"-256,0 0 577,18 0-33,-18-20-896,0 20-802,0-19-63,-18-1-128,18-21-97,0 22-320,-20-1-160,20-19 64,0 19-192,20 20-160,-20-20-128,18 20-225,3 0-288,19 0-704,-20 20-1058,19 0-1184,1-20-7208</inkml:trace>
  <inkml:trace contextRef="#ctx0" brushRef="#br1" timeOffset="376585.9375">3236 9821 18513,'-21'0'2755,"21"0"-1346,0 20 385,21 1 448,-21 18-993,18 20-288,2 1-385,21-1-255,-21 0-193,19 2-160,-19-22-128,0 1-257,0-21-448,19-19-320,-19 21-961,0-21-865,-20-21-2113</inkml:trace>
  <inkml:trace contextRef="#ctx0" brushRef="#br1" timeOffset="376918.9453">3533 10079 18545,'20'20'3107,"-20"0"-577,19 21-736,-19-22-192,20 21-866,0-21-511,0 1-225,1-20 0,17 0 64,-17-20-64,-1 1-32,0-21 0,-2 21-1,-18-3 33,21 22-64,-1 0 0,0 0 96,19 22-32,-19 17 32,20 0 129,-1 20-33,1 2 64,0-2 96,-1 21-32,-19-21 161,1 0 63,-21 1-191,0-21-289,0 1 128,-21 1-160,1-22-193,0 21-511,1-21-802,-1 1-1537,0 0-5285</inkml:trace>
  <inkml:trace contextRef="#ctx0" brushRef="#br1" timeOffset="377816.4062">4803 10099 17969,'-39'-20'896,"-1"20"322,20 20 607,-19 0 65,-1-1-737,20 22-704,-1-21-97,21 19-224,0-19-96,41 0 64,-1-1-64,-1-19 32,21 21-64,-21-21 128,1 0-192,-1 20 64,-39-20 128,0 20 65,-19-1 319,-21 1 1,0-20-257,1 20-160,-1-1-160,20-19-128,-19 0-129,39 0-576,0 0-1152,0 0-258,20-19-1600,-1-1-12653</inkml:trace>
  <inkml:trace contextRef="#ctx0" brushRef="#br1" timeOffset="378025.3906">5022 10278 13741,'40'19'6277,"-22"-19"-5123,3 21 767,-1-21-127,-20 0-737,20 20-609,-20-20-319,20 20-33,-20-20-321,0 19-735,0-19-1763,0 0-2274</inkml:trace>
  <inkml:trace contextRef="#ctx0" brushRef="#br1" timeOffset="378169.9218">4922 10060 18129,'0'-40'1409,"0"19"-1217,0 21 32,20 0 129,1 0-481,-3 0-2082,2 21-5189</inkml:trace>
  <inkml:trace contextRef="#ctx0" brushRef="#br1" timeOffset="378751.9531">5299 10219 17456,'0'0'1794,"0"0"-353,0 39 1089,20-19-864,-20 20-609,20-20-576,1 19 31,-1-19-64,-20-20-159,0 20-65,18-20-64,-18 0-32,0-20 128,0 20-127,0-39-65,0 19-128,-18-21 192,18 2-160,0 0 32,0 19-32,0 0 0,18 20 64,-18 0-225,20 20 418,1 0-129,19-1-32,-21 1 0,1 0 0,0-20-32,0 0 0,0 0 192,-1 0-32,-19-20-31,0 20 63,0-20-224,0 20 128,0 0-224,0 0 64,20 0 0,0 0 32,0 20-257,0 0-543,19-1-802,1 2-1281,-19-1-1377,-3 19-12908</inkml:trace>
  <inkml:trace contextRef="#ctx0" brushRef="#br1" timeOffset="379091.7968">6034 10754 19218,'40'41'1761,"-20"-41"33,-1 19 384,-19-19-801,0 0-512,0-19-480,-19-1-193,-1-1 192,0-38-352,-20 0 64,1-21-64,-1 1-96,-1-21-128,3 1 32,17 20 64,21 18 32,0 22 32,21 19 128,17 20 0,3 0 0,-1 0 96,-1 40-32,1 1-160,0-2 0,-21 0 0,1 1 0,0 0 0,-20-20-224,0 0 64,-20-1-320,0-19-481,1 0-673,-1 0-1024,0-19-1987,0-1-12523</inkml:trace>
  <inkml:trace contextRef="#ctx0" brushRef="#br1" timeOffset="379301.7577">6074 9901 17680,'39'-20'3267,"-19"20"-1473,0 0 608,0 20-63,1 19-1026,17 20-320,-17 21-161,-1 1-543,0-3-33,-2-19-288,3-18-192,-1-2-417,20 1-512,-21-40-769,1 19-1281,-20-19-1601</inkml:trace>
  <inkml:trace contextRef="#ctx0" brushRef="#br1" timeOffset="379462.8906">6491 10238 16111,'19'0'3715,"1"20"-1473,0 0 33,-20-1-962,20 2-1057,0-1-480,-1 0-1474,-19-20-1729,20-20-6182</inkml:trace>
  <inkml:trace contextRef="#ctx0" brushRef="#br1" timeOffset="379613.2812">6431 9921 22164,'-20'-20'545,"20"20"-673,0 0 128,20-20-1281,-20 20-4581</inkml:trace>
  <inkml:trace contextRef="#ctx0" brushRef="#br1" timeOffset="380344.7265">6888 10199 15822,'-20'-20'641,"0"1"-64,0 19 1120,0 19 257,20-19-833,-19 20-801,19 0-320,0-1-32,0 1 32,39-20-64,-19 20-96,20-20 0,19 19-96,-19-19 96,-1 0 128,1 21 32,-19-21 96,-21 20 320,0 0 129,-21-1 127,1 1-255,-18-20-129,17 20-160,1-1-96,0-19-384,0 0-225,1 20-704,19-20-513,-20 0-2754,20 21-8008</inkml:trace>
  <inkml:trace contextRef="#ctx0" brushRef="#br1" timeOffset="380557.6171">7066 10060 15406,'0'-40'1698,"0"40"-449,0 0 833,21 20 288,-21 0-864,20 19-578,-2 0-607,23 22-193,-1-22-32,-1 1-32,1 0-288,-1-20-769,1 0-641,-20-1-928,-20-19-3204</inkml:trace>
  <inkml:trace contextRef="#ctx0" brushRef="#br1" timeOffset="380780.2734">7008 10278 17136,'38'-20'3011,"3"0"-1026,18 1 898,1-1-673,-1 20-896,0 0-738,1 0-288,-1 20-256,2-20-160,-2 19-160,-19 1-321,-1 19-127,-19-18-417,0-21-609,0 20-865,-20-20-1088,-20 0-7752</inkml:trace>
  <inkml:trace contextRef="#ctx0" brushRef="#br1" timeOffset="380954.1014">7384 10020 19698,'-40'-21'1730,"40"2"-929,-20 19 576,20 0-672,20 0-705,0 0-609,0 0-1249,19 0-1473,1 19-5221</inkml:trace>
  <inkml:trace contextRef="#ctx0" brushRef="#br1" timeOffset="381163.0859">7901 10099 21524,'-41'20'1762,"21"-1"31,1 22 706,-21-1-578,40-1-767,0-19-770,20 20-256,19-40-64,1 20 96,19-20-288,2-20-64,-2-1-449,1 2-960,-1-1-962,-19 0-1921,-1 20-6246</inkml:trace>
  <inkml:trace contextRef="#ctx0" brushRef="#br1" timeOffset="382061.5234">8753 9703 4292,'0'0'13677,"0"20"-13485,0-1 448,0 40 994,20 2 320,1 17-417,-1 2-672,0-1-417,-2-18-191,23-2-1,-21-20 32,0-19-96,-20-1-96,19-19 1,-19 21-1,0-42 160,0 21-32,0-39-32,0 19-192,-19-19 96,19-22-96,-20 22 0,20 0 0,0 19 0,20 20-128,-20 0 256,19 20 32,1 19 65,20 0-225,-20 2 0,19-1-192,22-21-481,-23 1-768,23 0-802,-23-20-1344,3 0-6823</inkml:trace>
  <inkml:trace contextRef="#ctx0" brushRef="#br1" timeOffset="382444.3359">9488 10040 8520,'0'-20'6566,"0"20"-3523,-20 0-225,20 0-191,0 20-801,-20 19-673,20 1-353,0 1-319,0-22-289,20 21-64,0-21-160,20-19 96,-19 0 0,17 0-128,-18-19-64,1 19 0,-21-40 192,0 21-64,0-22 0,0 21 64,-21 0 64,1 20 64,20 0 193,-20 0-65,20 0-224,0 20-64,0 0 64,20-1-128,0 3-224,21-3-321,-23 1-480,23 0-832,-21-20-770,19 0-1569,-19 0-12203</inkml:trace>
  <inkml:trace contextRef="#ctx0" brushRef="#br1" timeOffset="382720.7031">9945 9999 18577,'-20'0'1858,"0"0"-545,0 21 961,0-1-288,1 0-705,19 19-704,0-19-385,19 21-64,1-2-192,20-19 64,-1-1-64,22-19-96,-3 20 0,-17-20 96,-21 20 96,-20-1 32,0 2 64,-20-1-160,-21 0 128,3-20-480,18 0-737,-1 0-737,1 0-993,0-20-3587</inkml:trace>
  <inkml:trace contextRef="#ctx0" brushRef="#br1" timeOffset="383017.578">10063 9862 21940,'0'19'1538,"0"1"-321,20 19 961,1 1-480,-1 20-673,18-1-641,3 2-192,-21-22-128,19 0-32,1-19 64,-20 0-96,0-1-96,0-19-32,-20 0-64,19-19 128,-19-1 0,0 0-32,0 1 160,0-1-96,20 20-161,0 0 129,1 20-32,-1-1 96,18 21-832,3-21-1154,18 2-2370,-19-1-14222</inkml:trace>
  <inkml:trace contextRef="#ctx0" brushRef="#br1" timeOffset="383683.5937">11215 10219 15438,'20'59'1954,"-20"-59"-96,0 19 224,20-19 32,-20 0-96,0-19-673,-20-1-576,20-19-321,-40-1-32,20-1-191,-19 2-65,19-20 0,-20 18-128,1-18 0,19 0-32,-21 19-32,41 0 32,-18 1-32,18 19 0,18 20-96,3-19-32,19 19-257,-1 0-512,1 19-800,19 21-1314,-19-21-3107</inkml:trace>
  <inkml:trace contextRef="#ctx0" brushRef="#br1" timeOffset="383890.625">10958 10119 19794,'0'-20'1474,"0"20"-962,18-20 1922,23 1-416,18-1-961,1 0-640,-21-1-353,21 2-96,-19 19-417,-3 0-1280,3 0-1634,-3 0-3300</inkml:trace>
  <inkml:trace contextRef="#ctx0" brushRef="#br1" timeOffset="384219.7265">11592 10040 20659,'-19'39'1025,"19"1"480,0-21 802,0 22-706,19-1-736,1-21-481,20 1-127,-19-20-33,17 20-96,3-40-64,-21 20 32,-2-20-192,-18 1 0,0-21 160,0 21-96,-18-3 0,-2 22 0,-1-19 64,1 19 64,20 0-32,0 19-64,0 3 64,0-3-96,41 1 32,-21 0-160,18-1-417,23-19-608,-22 20-640,1-20-802,-1-20-1313,-19 1-14477</inkml:trace>
  <inkml:trace contextRef="#ctx0" brushRef="#br1" timeOffset="384487.3046">11950 10060 19090,'39'39'1857,"-19"-19"546,0-1 223,0 3-928,0-3-673,1 1-257,-3 0-127,2-20-289,0 0-256,-20 0 97,0 0-1,21 0-160,-21-20 32,0 0-128,20 20 32,-20-19-192,18-3 31,3 3-287,19 19-97,-20 0-127,19 0-193,-19 19-609,20 3-1088,-21-3-2339</inkml:trace>
  <inkml:trace contextRef="#ctx0" brushRef="#br1" timeOffset="384749.0234">12645 9999 18961,'-21'0'3460,"21"0"-2435,-38 0 993,18 21-97,-1 19-351,1-1-641,0 0-257,20 22-95,0-22-353,20-19-160,41 0-64,-2-1-32,-1-38-320,3 19-225,-22-20-480,1-19-512,-20 19-673,0 0-1121,-20 1-2787</inkml:trace>
  <inkml:trace contextRef="#ctx0" brushRef="#br1" timeOffset="384958.0077">12823 9801 14701,'20'-19'7207,"-20"19"-4708,20 19-449,-20 21-289,20 0-351,-1 0-674,1 19-512,0 1-95,21-1-161,-3-20-321,3-17-480,-1-3-352,-1-19-769,-19 0-1377,-40 0-3491</inkml:trace>
  <inkml:trace contextRef="#ctx0" brushRef="#br1" timeOffset="385170.8984">12665 10040 21300,'79'-20'929,"-20"20"1281,21 0 256,-1 0-384,21 0-897,-21 20-704,-19 19-289,-21 1-96,1 1-64,-20-2-256,-1-19-449,-19-1-288,20 1-480,-20-20-1538,-20-20-1249</inkml:trace>
  <inkml:trace contextRef="#ctx0" brushRef="#br1" timeOffset="385336.914">13141 9821 21940,'-20'-20'1538,"20"20"-1026,-19 0-608,38 0-1281,-19 0-4581</inkml:trace>
  <inkml:trace contextRef="#ctx0" brushRef="#br1" timeOffset="385892.578">13657 10099 11530,'0'-59'3332,"-20"39"-1379,20-1 97,-20 21-96,20 0 32,-19 21-609,-21-1-384,20 19 64,20 20-96,0 2-96,0-22-160,20-19-289,20 0-128,-1-20-31,21 0-161,-1-40 32,-19 1-64,-19 19-96,-3-21-64,-18 2 32,0 0-289,-39 19-191,-1-21-129,20 22 225,-19 19-65,-1-20-63,20 20-930,20 0-544,-20 0-512,20 20-3171</inkml:trace>
  <inkml:trace contextRef="#ctx0" brushRef="#br1" timeOffset="386182.6171">13896 10040 19442,'38'59'1858,"-17"-20"-1122,-1 2 1410,0-21-448,-20 19-769,20-19-321,-1-20-127,1 20-129,-20-20-192,20-20-31,0 0 63,-20 1-224,20-21-32,-1-1 64,1 2-32,0 19 0,-20 1-33,20-1 1,1 40 128,-3-1 65,22 21 63,1-21-160,-2 22-32,1-1-513,19-21-1473,-19 1-2466,-1-20-13869</inkml:trace>
  <inkml:trace contextRef="#ctx0" brushRef="#br2" timeOffset="390179.6875">2163 11132 17616,'-59'-20'1570,"39"20"-33,0 0 193,-1 20-481,3 19-352,18 0-128,-20 22-1,40-2-223,-2 1-161,3-1-256,19-19-64,-1 20-192,1-40-32,19 19-384,-19-19-353,0 19-513,-1 2-576,-19-21-928,0-1-3012</inkml:trace>
  <inkml:trace contextRef="#ctx0" brushRef="#br2" timeOffset="390606.4453">2580 11489 19122,'0'0'1345,"0"19"-833,20-19 930,-20 0-1,0 0-768,20 20-385,-20-20-96,20 0-32,-20-20-32,19 20 33,-19-19 31,0-1-192,0 0 128,0 1-64,-19-1-224,19 0 64,-20-1 96,0 21 64,0 0 32,0 21 32,-1-1 128,3 19 193,18-19-193,0 19-192,0 2 128,0-2-224,18 1 32,3-21-32,19 1-224,-20 0-225,19-20-319,1 0-97,0 0-673,-1 0-672,2-20-1601,-21 0-4485</inkml:trace>
  <inkml:trace contextRef="#ctx0" brushRef="#br2" timeOffset="391026.3671">3076 11410 10185,'0'-20'4324,"-20"-1"-1857,20 21-65,-19 0-32,19-19-640,-20 38-513,-20 2-160,19-1-288,3 19 31,-2 1-287,20 20-33,-20-21-223,20-19-193,20 0 0,0-1-96,-2-19 192,23 0-96,-21-19 0,0-1-64,19 0-32,-39 1 32,20-1-96,0-1 96,-20 21 0,0-20 128,-20 20-128,20 0-32,0 20-160,0-20 0,0 21-513,0-21-512,20 20-353,0-20-576,19 19-769,-19-19-1825,0 0-6439</inkml:trace>
  <inkml:trace contextRef="#ctx0" brushRef="#br2" timeOffset="391324.2186">3454 11390 19538,'-20'-21'1057,"0"21"416,0 21 321,0-21-417,-1 20-416,21 0-416,-18-1-353,18 1-160,18-20 96,3 20-160,19-1 64,0 1-32,-21 1 32,21-1-32,-20-1 32,0 1-96,-20 0 64,0-1 0,0 1 0,0 0-288,0-20-609,-20 21-416,0-21-673,20 0-1185,-20-21-4420</inkml:trace>
  <inkml:trace contextRef="#ctx0" brushRef="#br2" timeOffset="391541.9922">3592 11410 19090,'20'0'2882,"0"20"-1793,-20-1 1057,21 21 0,-3-21-800,23 22-738,-1-21-512,-1 19-192,1-39-448,19 0-257,-19 0-704,-1 0-1122,1-39-1120,0 19-6151</inkml:trace>
  <inkml:trace contextRef="#ctx0" brushRef="#br2" timeOffset="391710.9375">4029 11390 17648,'-20'40'3235,"20"-1"-1633,0 20 416,0-18-64,0 18-321,20 21-448,-20-41-480,20 20-417,-20-18-288,0-2-128,19 1-416,-19-21-546,0 1-543,0 0-1538,0-20-3812</inkml:trace>
  <inkml:trace contextRef="#ctx0" brushRef="#br2" timeOffset="392294.9218">4803 11132 15694,'0'-40'2819,"-20"40"-257,20 0-255,0 20-706,0 0-224,20 39-320,-20 1-352,20 19-96,0-19-257,0-1-416,19 0 160,-19-18-288,0-21-833,19-1-513,-39-19-1120,20 0-2147</inkml:trace>
  <inkml:trace contextRef="#ctx0" brushRef="#br2" timeOffset="392708.0077">4684 11449 19922,'20'-59'2691,"0"19"-1058,0 0 738,19 21-1186,-19-1-865,0 20-224,0 0-128,0 0-96,19 0-384,1 0-289,-1 0-128,2 20-224,-1-20-289,-1 19 257,1-19 321,0 20 479,-21-20 385,1 20 288,0-1 449,0 2 416,-20-1 160,0 0 33,20-1-225,-20 1-192,0 0-129,19-1-223,1-19-321,0 0-64,21 0-95,-23-19-33,2-1-64,1-19-225,-1 19 1,-20 0-64,0-20 96,-20 40-129,-1-20-31,-17 20-32,-23 0-97,22 20-320,-21-20-191,21 19-930,19-19-705,0 21-6950</inkml:trace>
  <inkml:trace contextRef="#ctx0" brushRef="#br2" timeOffset="393554.6875">5994 11449 12780,'20'20'2338,"0"0"128,0-1 33,0 1-225,0 1-705,-1-1-640,1-1-96,-20-19-96,20 0-33,-20 0 65,0-19-321,-20-1-159,20-1-193,-20 1 32,20-19-64,-19 0-64,19-1 0,-20 0-64,20 0 64,20 1-192,-20 19-65,19 20-95,1-19 160,0 38-513,21-19-800,-3 20-930,3 0-1280,-3-1-5478</inkml:trace>
  <inkml:trace contextRef="#ctx0" brushRef="#br2" timeOffset="393895.5077">6431 11390 17616,'0'0'1249,"20"0"865,-20-21 385,20 21-898,0-19-1024,-1 19-257,1-20-160,0 0 0,0 1-128,0-1 129,-20 0-129,-20 20-96,20-19 32,-20 19-65,0 0 1,0 0 128,1 19-32,-1 1 32,20 0 161,0 19-65,0 0 160,0 2 96,20-2-127,-1 1-129,1-1-96,20-18 0,-1-1-321,1-20-127,1 0-225,-23 0-768,23-20-993,-41 20-961,20-21-3716</inkml:trace>
  <inkml:trace contextRef="#ctx0" brushRef="#br2" timeOffset="394177.7343">6749 11271 18097,'40'39'1505,"-40"-19"513,19 19 288,21 2-416,-40-2-737,20-19-352,0 0-225,0-1-63,-1 1-129,1-20-224,-20 0 0,20 0-95,-20-20 95,20 20-64,-20-19-96,0-21-96,0 21-96,0-1-385,0-21-192,0 22-352,0-1-256,0 0-257,21 20 129,-21 0-673,18 20-2435,-18-20-7878</inkml:trace>
  <inkml:trace contextRef="#ctx0" brushRef="#br2" timeOffset="394510.7421">7225 11350 11466,'20'-20'3364,"0"20"-450,0-20-672,-20 20-672,20-19-705,-20 19-97,19-20 33,-19 20-160,20-20-65,-20 20-287,0-19-33,0 19-160,0-22 128,-20 22-96,20 0 0,-19 0-128,-1 0 129,20 0-65,-20 0 128,0 41-160,20-21 96,-20 0 128,20 19 32,20 0 33,-20-18-97,20 19-32,20-21-224,-21 1 64,21-20-256,-20 20-449,19-20-256,1 0-704,-20-20-1122,1 0-2306</inkml:trace>
  <inkml:trace contextRef="#ctx0" brushRef="#br2" timeOffset="394807.6171">7563 11350 15534,'20'60'1890,"0"-40"480,-2-1 257,3 1-705,-21 0-962,20-1-223,-20-19-320,20 0-193,-20 0 192,0 0-31,-20-19-193,20-21-32,-20 21-64,20-1 64,0-21-96,0 2 128,0 19-192,20 1 0,0-1 0,0 20-384,-1 0-449,21 0-1089,0 0-1729,-20 20-9193</inkml:trace>
  <inkml:trace contextRef="#ctx0" brushRef="#br2" timeOffset="395163.0859">8099 11232 18705,'-20'0'1506,"0"0"-33,0 19 609,20 1-288,-19 19-769,19-19-577,19 0-384,1-1 0,0 2-32,20-21-64,-21 20 32,21-20-128,-20 20 192,0-20-64,-20 19 64,0 1-32,-20 0 160,0-1 65,0 1-161,0 1-64,1-21-128,-1 0-289,20 20-576,0-20-1697,20-20-1666,-20 20-14638</inkml:trace>
  <inkml:trace contextRef="#ctx0" brushRef="#br2" timeOffset="395524.414">8435 11390 21268,'41'0'800,"-21"-21"-95,0 21-96,-20 0 159,19-19-319,1 19-353,0-20 0,-20 0-32,20 20-128,-20-19 64,0-1-32,0 20-32,-20 0 32,0 0-32,0 0-32,1 20 96,-1-1 32,0 21 128,-21 0 256,41 0 33,0-1-289,21-19-64,-1-1 64,20 1 96,-1-20 129,1 0-353,0 21-128,-1-21-257,1 0-479,-19 0-1379,17 0-1985</inkml:trace>
  <inkml:trace contextRef="#ctx0" brushRef="#br2" timeOffset="396423.828">9468 11350 17232,'0'0'1377,"20"0"-1249,-20 0 1218,20 19 607,0-19-479,1 0-706,-3 0-415,2 0-33,21-19-96,-21-1 1,-2 20-65,-18-39-32,0 19-128,0 0 0,0 1-32,-18-3-64,-23 22 128,21 0 32,-18 0-96,17 22 160,1-3 32,0 1 32,20 19 32,0 1 97,0-21 31,20 22-192,0-2-160,1-19 96,17 0 0,23-1-416,-22-19 0,1 0-449,-1 0-897,1-19-864,-20-1-1089,0 0-5670</inkml:trace>
  <inkml:trace contextRef="#ctx0" brushRef="#br2" timeOffset="396727.539">9806 11271 15022,'0'39'2114,"0"-19"-545,20 0 801,-20-1-63,20 22-802,-1-21-544,-19-1-288,20 1-161,0 0-96,0-20-191,-20 0-65,20 0-128,-20 0 96,0-20 0,0 0-64,19 1-96,-19-1 32,0 0 32,0-20-160,0 40 64,0-20 32,20 20-64,-20 0 32,20 20 32,1-1 32,-1 22-128,18-21-577,-17-1-864,19 21-1058,-1-40-1056,1 19-9226</inkml:trace>
  <inkml:trace contextRef="#ctx0" brushRef="#br2" timeOffset="397212.8906">10480 11191 12908,'20'-20'5861,"-20"20"-4483,-20 0 383,2 0 738,-2 20-674,-1 21-640,1-2-480,0 0-160,20 1-97,0 0-352,0-20-96,40 0 0,-19-20 32,-1 0-224,18-20 160,-17 0-128,-1-1-64,-20-18-65,20 19 193,-20 1-64,0 19 224,-20-20 32,20 20-96,0 20 128,0-1-32,0 1-31,20 19 95,-20 2-64,39 18 32,-19-20-64,20 2 160,-21-2-64,-19 20-96,20-19 64,-20 1-63,-20-22-1,1 21-64,-1-21 64,-20-19-224,20 20-1,1-20-447,-1 21-321,0-42-448,-1 21-673,1-20-641,20 1-2145,-18-1-8809</inkml:trace>
  <inkml:trace contextRef="#ctx0" brushRef="#br2" timeOffset="397502.9297">10859 11291 17680,'18'0'2274,"2"0"-512,-20 19 416,20 1 0,-20 0-1057,21 20-640,-21-20-193,20 0-256,-20-1-32,18-19-128,-18 0-513,21 0-928,-21 0-1282,0-19-1601,0 19-10314</inkml:trace>
  <inkml:trace contextRef="#ctx0" brushRef="#br2" timeOffset="397701.1717">10838 11132 14221,'0'-20'929,"0"20"-897,21-20 0,-21 20-32,18 0-128,2 20-2563</inkml:trace>
  <inkml:trace contextRef="#ctx0" brushRef="#br2" timeOffset="398219.7265">11136 11330 16495,'-20'0'1954,"20"0"-160,0 0 127,0 20 258,20-1-738,0 22-576,-20-21-225,19 19-319,21-19 31,-20-1-96,-20-19-64,20 0-63,-20 0-33,0 0 96,0 0-96,0-19-96,0-1 0,0-19 32,0 19-32,0 0 0,0-20 0,0 20-32,21 20-32,-3 0 0,2 0-32,1 0-64,-1 39-193,0-18-63,-2 19-641,23-21-577,-41 1-1024,20 0-866,0-1-3138</inkml:trace>
  <inkml:trace contextRef="#ctx0" brushRef="#br2" timeOffset="398654.2968">11573 11350 16399,'19'19'2018,"-19"-19"-449,20 21 321,0-21 32,0 20-1057,1-20-577,17 0 0,3-20 33,-21 20 63,-2-21-256,2 2 128,1 19-159,-21-20-1,0 0 32,0 20 32,0-19-160,-21 19 64,1-20 0,2 20-64,-2 0-32,-1 0 96,1 20-96,20-1 128,-20 21-64,2-21 32,18 22 96,0-2 65,0 1 127,0-21-224,18 1 64,2 1-64,21-1 0,-3-20-160,3 0-128,-21 0-320,19-20-673,1 20-1538,-20-21-1889</inkml:trace>
  <inkml:trace contextRef="#ctx0" brushRef="#br2" timeOffset="399052.7343">12049 11410 18897,'20'20'1570,"1"-20"-1090,17 0 417,-18-20 256,1 20-192,17 0-673,-17-20-159,-1 20 127,0-21-224,0 2 0,-20-1 32,0 0-32,0 1 0,-20 19-32,0-20 96,-21 40-64,23-20 64,-23 19 225,1 21 63,22 0 0,-3 0-128,21-1 161,0-19-353,21-1 32,17 1-96,23-20-32,-2 0-128,-19-20-481,19 20-704,-19-19-737,-21-1-1217,1 20-13677</inkml:trace>
  <inkml:trace contextRef="#ctx0" brushRef="#br2" timeOffset="399682.6171">12703 11390 18417,'-18'59'1569,"18"-19"-383,0-21 639,18 22-191,3-41-129,-21 0-448,20 0-192,-20 0-160,20-41-257,-20 22-224,0-21-31,0 1-225,0-21 32,0 20 96,0 1-192,0 0-97,0 17-31,20 22 128,-1 0-160,1 0-97,0 22-223,39-3-994,-19 1-2049,21 0-4709</inkml:trace>
  <inkml:trace contextRef="#ctx0" brushRef="#br2" timeOffset="400609.375">13855 11310 14125,'-20'-19'3011,"-19"-1"-1378,19 20-255,0 20 607,0-1-415,0 21-481,1-21-545,19 22-127,0-2-225,19-19 96,1 0-31,0-20-225,0 0 64,21-20 0,-23 0-96,2 1 0,-20-1 0,21-21 32,-21 41-32,-21-19 128,21-1-96,0 20 32,-20 20-64,20-20 32,0 19-32,0 2-96,20-1-64,1 0-833,19-1-1409,-1-19-1378,-19 0-10345</inkml:trace>
  <inkml:trace contextRef="#ctx0" brushRef="#br2" timeOffset="401065.4297">14570 11528 17232,'59'119'1890,"-39"-79"-449,0 20 225,0-20-193,1-1-224,-1-18-480,-20-21-257,0 0 161,0 0-193,-20-21-255,-21-18-97,21-1 0,-19-20 0,19 1-32,-20-20-32,20-1 0,1 1-32,19 19-64,0 1 0,0 20 0,19-2 0,21 41-32,-20 0 64,0 0-96,19 19 96,-19 22-32,0-1-64,-20-1 32,0 0 64,0 2-96,0-21-129,0-1 33,0 1-448,0-20-898,0 0-736,21-20-1281,-21 1-10378</inkml:trace>
  <inkml:trace contextRef="#ctx0" brushRef="#br2" timeOffset="401372.0703">14908 11191 15726,'-20'41'2723,"0"-22"-737,0 21 288,20-1-192,0-19-929,0 20-576,20-20-385,-20-20-64,20 0-64,0 0 0,0 0 0,-1-20-192,-19-1 128,0 2 32,0-1 0,0 0-64,0 20 32,0 0-32,0 0-64,0 0 32,0 20 32,20 0 0,0 20-224,0-20-641,19-20-865,-19 20-672,21-20-2275</inkml:trace>
  <inkml:trace contextRef="#ctx0" brushRef="#br2" timeOffset="401610.3514">15145 11052 19858,'20'60'1954,"-20"-1"-993,21-20 512,-1 2-255,0 18-578,-2-39-544,23 19-192,-21-18-288,0-21-673,-1 0-705,1 0-576,-20 0-2755</inkml:trace>
  <inkml:trace contextRef="#ctx0" brushRef="#br2" timeOffset="401949.2186">15107 11271 15022,'38'-39'1601,"-18"17"257,21 3 32,-3-21-321,3 1-448,-1 19-448,-21-20-417,1 20-32,0 0 289,0 20-161,-20 20 33,0 0 255,20 40-127,-20-1-33,0 2 65,19-2-225,1 0-128,0-19 96,0-20-95,1 0-33,-1-1-32,-2-19-32,2-19 64,-20 19-64,0-20 32,21-21-128,-21 22 96,0-1-32,0 0-64,20 1-32,-20 19 0,20 0-128,-1 19 192,1-19-480,0 20-609,20 0-1057,-21-1-1441,1 2-5126</inkml:trace>
  <inkml:trace contextRef="#ctx0" brushRef="#br2" timeOffset="402906.25">16119 11310 11146,'-20'0'1666,"0"0"223,-1 0 193,21 0-288,-18 0-705,18 0-384,0 20 96,0-20 31,0 20-63,0-20 256,18 19-32,-18-19-128,21 21 0,-1-1-97,-20-20-287,20 0-33,0 0-95,-1 0-193,1-20 0,0-1-128,0 2-32,0-1-96,-20 0-32,0 1 64,-20 19-225,0-20 225,0 20-160,0-20 0,-19 20-225,19 0-319,0 0-514,20 20-1248,0-20-1762,20 0-10602</inkml:trace>
  <inkml:trace contextRef="#ctx0" brushRef="#br2" timeOffset="403180.6639">16337 11032 19474,'0'-20'2274,"0"20"-865,19 0 705,1 20-192,-20 19-769,20 2-448,1 18-193,19 2-287,-22-22-193,3 0-224,19 1-129,-20 0-544,19-20-288,-19-20-1153,0 20-1025,-20-20-3139</inkml:trace>
  <inkml:trace contextRef="#ctx0" brushRef="#br2" timeOffset="403434.5703">16734 11232 10922,'-20'39'8680,"20"0"-6950,0-19-449,0 19 481,0-18-97,20-1-800,19 0-385,-19-20-159,21-20-1,-3 0-224,-17-1-32,-1 2 32,-20-21-128,0 21-64,-20-1-96,-1 0-385,-17 1-383,17-3-482,-19 22-352,22 0-288,18 22-1377,-21-22-5733</inkml:trace>
  <inkml:trace contextRef="#ctx0" brushRef="#br2" timeOffset="403883.789">17190 11191 19506,'20'-20'993,"-40"20"-288,20 0 1248,-20 0-63,1 20-545,-21-1-416,20 22-416,20-1-193,-20-21-192,40 1-64,-20 0 32,40-20-192,-20 0 0,-1-20 0,21 0-192,-20-19 0,-20 19 127,0 1 161,0-3 0,-20 22 0,20 0 65,0 0-33,0 22 128,0-3 32,0 21-96,20 19-64,1-19 0,17 19-64,-17 0 96,-21 2 192,20-22 1,-20 20-1,-20-18 0,-1-2-96,3-19-64,-2 0-32,-21-1-160,21-19-128,0 0-64,1 0-449,-1-19-224,0-1-704,0-19-1314,20-2-2338</inkml:trace>
  <inkml:trace contextRef="#ctx0" brushRef="#br2" timeOffset="404101.5625">17488 11191 21075,'40'60'801,"-40"-40"384,0 19-64,20-19-320,-20 0-609,20-1-224,-20-19-416,0 0-673,0 0-1474,0-19-6277</inkml:trace>
  <inkml:trace contextRef="#ctx0" brushRef="#br2" timeOffset="404292.9686">17429 10993 19762,'0'-20'1025,"0"20"-1441,20 0-545,0-20-2050,-1 20-9961</inkml:trace>
  <inkml:trace contextRef="#ctx0" brushRef="#br2" timeOffset="404817.3827">18024 11210 13132,'-20'-39'2723,"0"19"159,1 20-736,-1 0-96,0 0-288,0 20-545,-19 0-480,19 21-257,0-22-31,20 21-225,0-1-160,20 0-32,0-18-256,19-1-417,21-20-736,-1 0-1186,-18 0-1825,17 0-11851</inkml:trace>
  <inkml:trace contextRef="#ctx0" brushRef="#br2" timeOffset="405136.7186">18302 11210 17296,'-19'0'2402,"-1"0"-1217,0 22 833,20-3-128,0 1-641,0 19-736,0-19-353,20 0-64,0-1-32,-1-19-64,1 0 0,0 0-32,0-19-64,-20-1 64,20 0-128,-20 1 128,0-1 32,-20 20-64,20-20 128,-20 20-32,20 0 160,-20 0-128,20 20-64,0-20 0,20 20-128,0-1-353,0 1-672,-1-20-897,1 20-1185,-20-20-3940</inkml:trace>
  <inkml:trace contextRef="#ctx0" brushRef="#br2" timeOffset="405382.8125">18401 10953 20147,'0'0'3267,"0"20"-1954,0 0 288,20 19 33,0 21-225,21-20-704,-3 19-545,-17-18-128,37-22-160,-17 21-352,-21-21-513,19 1-481,-19 0-1056,-20-20-2050</inkml:trace>
  <inkml:trace contextRef="#ctx0" brushRef="#br2" timeOffset="407171.875">19454 11210 9801,'-20'-19'2082,"-1"-1"-64,3 20 608,18-20-384,-20 20-544,-1 0-321,-19 0-224,22 20-32,-23 19-128,21-17-224,20 17-224,0 0-65,0-19-192,20 0-32,0-20-159,19 0-1,1 0 32,1-40-64,-23 21-128,23-21-96,-41-1-65,20 2 97,-20 0 64,0-1-32,-20-20 32,0 21 32,-1-1 32,3 0-96,-2 0 224,-1 21 128,21 19 193,-20 0 31,20 0-224,20 19 1,-20 1 95,21 21-128,-1-2 32,19 20-127,-19-20-97,20 22-32,-1-22-321,21 0-383,-21-17-674,1 17-1088,-1-19-1153,-19-20-5414</inkml:trace>
  <inkml:trace contextRef="#ctx0" brushRef="#br2" timeOffset="407512.6953">19871 11112 16367,'-41'0'2530,"23"20"-1120,-2-1 608,20 1 256,-21 19-833,21-17-768,21-3-449,-21 1-64,38 0-128,-17-20 64,19 0-64,-20 0 0,-1-20-128,1 20 64,-20-39-128,0 17-32,0 3 96,-20-1 64,1 20 0,19-20 64,-20 20-64,0 0 128,20 20-64,0 0 0,0-1-64,0 3 32,20-3-64,19-19-737,-19 20-1217,20-20-352,-1 0-2531</inkml:trace>
  <inkml:trace contextRef="#ctx0" brushRef="#br2" timeOffset="407758.789">20109 10953 16431,'0'-40'3844,"0"40"-1506,0 0-192,19 21-192,1-2-545,0 21-544,1-1-64,-1 21-385,18-20-256,-17-1-128,19 0-96,-21 2-288,21-21-417,-20-20-320,0 0-897,-20 0-1345,0 0-3203</inkml:trace>
  <inkml:trace contextRef="#ctx0" brushRef="#br2" timeOffset="407942.3827">20069 11132 18033,'-20'-20'2530,"20"20"-1249,20-20 897,0 20-224,19-21-641,1 21-928,1-19-289,-3 19-128,3 0-385,-2 0-704,1 0-1473,0 19-1666,-21-19-11307</inkml:trace>
  <inkml:trace contextRef="#ctx0" brushRef="#br2" timeOffset="408293.9453">20685 11052 10153,'0'0'6662,"0"19"-5444,0-19 255,0 21 673,-21-1 0,21 19-576,-20 1-513,20-21-289,0 22-255,20-21-257,-20 0-160,21-20-64,19 19 64,-21-38-32,1 19-128,0-20-64,0-19 128,-20 17 64,-20 3-64,20-1 32,-20 20 0,0-20 96,1 20-64,-1 0 0,20 20 0,0 0 129,0-20-129,20 19 0,-1 3-160,21-3-257,0-19-543,-1 20-610,1-20-1441,-1 0-2242</inkml:trace>
  <inkml:trace contextRef="#ctx0" brushRef="#br2" timeOffset="409141.6014">21598 11092 16399,'40'-60'993,"-40"40"-64,0 1 833,0 19 95,-20 0-287,0 0-353,-21 19-544,3 1-129,-23 0 33,41 20-65,2 0-160,18-21-159,0 1-33,38 0-64,3-1 32,17 3-64,3-22-32,18 19-32,-20 1 64,1-20-96,-39 20 32,-3-1 64,-18 1 32,-18-20 32,-3 20-32,-19-1-31,1-19-65,-21 21-193,21-21-159,19 0-577,0 0-768,0 0-1314,20-21-3427</inkml:trace>
  <inkml:trace contextRef="#ctx0" brushRef="#br2" timeOffset="409482.4218">21936 11210 20083,'39'0'992,"-19"-19"450,20 19 512,-21-20-961,21 0-641,-20 1-224,0 19-64,-1-20-32,1 0 64,-20-1-64,0 21 64,0-19-32,-39 19 33,19 0 31,-20 19-64,1 2 288,19-1-64,-20 0 1,19 19-33,21-19-96,0 21-64,0-22-96,41 21 0,-21-21-96,19-19-288,21 20-289,-21-20-448,1-20-673,-20 20-960,19-19-2307,-19-1-9225</inkml:trace>
  <inkml:trace contextRef="#ctx0" brushRef="#br2" timeOffset="409731.4453">22351 10814 17040,'20'-19'4420,"-20"38"-2626,-20 1-225,20 0 193,0 19-449,20 21-320,-20-1-353,0 0-383,21 2-161,19-2-64,-20-18-192,-1-2-289,1-19-384,0-20-640,0 19-993,0-38-1826,-20 19-13037</inkml:trace>
  <inkml:trace contextRef="#ctx0" brushRef="#br2" timeOffset="409931.6405">22252 11112 21396,'20'0'1890,"20"0"159,-1 0 33,2 0-576,19-20-769,-21 20-609,1 0-288,-1-21-513,-19 21-704,0 0-1730,-20-19-4004</inkml:trace>
  <inkml:trace contextRef="#ctx0" brushRef="#br2" timeOffset="410107.4218">22590 10754 23574,'140'41'2146,"-61"-22"-577,0 21-127,0 19-385,-19-19-417,-21 39-383,1-19-161,-20-1-289,-20 0 97,0-18-416,0-1-545,0-1-288,0-19-481,-20-20-1441,0 19-4645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1:57:23.6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1171 3767 18321,'0'-41'1697,"0"41"-223,-21 0-1,21 0 545,0 0-288,21 21-865,-1 18-129,-20 1-383,20-1-225,-2 2 32,3-21-64,-1 19-32,0-19-256,0-1-289,19 1-383,-19 1-738,0-21 97,0 0-161,-1 20-192,-19-20 129,0 0-2147,0-20-2690</inkml:trace>
  <inkml:trace contextRef="#ctx0" brushRef="#br0" timeOffset="303.7108">1112 3628 13676,'-81'-61'2595,"42"42"-481,-21 19 64,21 19-224,19 2-96,-20 19-417,40 19-288,-21 21 96,21-2-64,21 42-608,-1-20-481,20-2 64,39-18-224,0-21 224,20-20-224,21-39-32,19-39-128,-1 0-64,-18-41-65,-21-19 1,-20 0-64,-39-1-97,-40 1-64,0 0-512,-59 0 385,-21 19 704,-20 21 64,-38 40 96,19-2-64,-20 42-256,1 18-577,38 0-3779</inkml:trace>
  <inkml:trace contextRef="#ctx0" brushRef="#br0" timeOffset="15329.1015">2401 3985 10730,'-20'-40'1633,"20"21"513,0-1 513,-20-1-65,20 21-896,0 0-353,-20 0-256,20 0-480,0 21 416,20 18 64,0 1-192,0-1-289,1 2-127,-3-2-257,2 0 64,1-19-96,-1 0-192,0 1 96,-2-21-32,3-21 65,-1 21 159,0-20-128,-20-19 0,0-1 0,0 21-96,0-22 32,0 2-96,0 39 96,20-20-256,-20 20 64,0 0 32,0 20 224,20 19-192,-1-18 96,21-1-64,-20 19-384,0-19-513,19-20-608,-19 19-545,21-19-641,-23 0-2017,2 0-8777</inkml:trace>
  <inkml:trace contextRef="#ctx0" brushRef="#br0" timeOffset="15655.2734">3017 3885 17264,'-20'-20'2050,"20"0"-481,0 20 802,-20 0 31,-1 0-929,3 20-480,-2 0-384,0 1-65,20 18-480,0-19-64,20 19-32,0-19-64,19 1 96,1-1-64,-1-20-224,1 19 256,0 1-64,-40 0 0,19-1 96,-19 1 96,-19 0-64,19-20-64,-20 21-417,0-21-127,20 0-609,-20 0-961,20 0-2243,0-21-13644</inkml:trace>
  <inkml:trace contextRef="#ctx0" brushRef="#br0" timeOffset="15966.7968">3315 4045 288,'38'-21'20275,"-17"21"-19410,-1-20 160,0 1 640,20-1-95,-21 0-1058,-19 1-352,20-1-31,-20-1 127,0 1-128,0 20 0,-20-20 0,20 20 32,-19 0-64,-1 20 1,0 0 95,0 1 0,0 18 64,-1 1-96,21 20 0,0-40-128,21 19-64,19-19-160,0-1-32,-1-19-128,21 0-962,-21 0-864,22-19-1825</inkml:trace>
  <inkml:trace contextRef="#ctx0" brushRef="#br0" timeOffset="16749.0234">4684 3926 10153,'-19'-41'5477,"-1"1"-3395,0 40-128,0-19 320,-1 19-320,3 0-480,-2 19-225,-1 1-417,1 41-127,20-22-256,0 20-97,0-18-192,20-2-96,21-19-96,-23-20 96,23 0 64,-1 0-160,-21-20 64,1 0-224,-20-19 224,20 18-32,-20 1-32,0 1 0,-20-1 192,20 20-160,0 0-96,0 0-64,20 0 128,0 20-32,0-1-160,19-19-1090,-19 20-992,20 1-1025,-21-21-5830</inkml:trace>
  <inkml:trace contextRef="#ctx0" brushRef="#br0" timeOffset="17393.5547">5777 3865 10153,'-21'-39'4901,"1"19"-2019,0 0-607,0 1 95,1-1-256,-1-1-352,0 21-513,20 21-513,-20-1-191,0 19-33,20 20 97,-19 2-289,19-2-95,0-20-322,39 2 1,-19-2 0,39-19-352,-19-1-449,19-19-640,2 0-1026,-2-19-928,-19-21-5766</inkml:trace>
  <inkml:trace contextRef="#ctx0" brushRef="#br0" timeOffset="17683.5937">5955 3865 12523,'20'61'2018,"-1"-42"-576,1 1 511,0 19-95,0-19-577,0 1-159,0-1-33,-20-20 96,19 0-224,-19 0 320,0 0 192,0 0-608,-19-20-481,19-21-127,-20 22-65,0-21-128,20 1-64,0-2-32,0 21-96,0 1-257,0-1-351,20 20-449,19 0-193,1 0-383,1 20-898,-3-20-1793,-17 19-12044</inkml:trace>
  <inkml:trace contextRef="#ctx0" brushRef="#br0" timeOffset="23886.7187">6530 3885 14637,'-20'-20'3075,"20"20"-1057,-19 0-160,19 0-96,0 0-353,19 0-416,-19 0-32,20 20 160,0 21-416,0-22-321,0 21-192,-1-1-128,1-18-192,0-1-224,1-1-609,17-19-865,-18 0-512,1 0-1089,-1-19-4581</inkml:trace>
  <inkml:trace contextRef="#ctx0" brushRef="#br0" timeOffset="24074.2187">6848 3865 18353,'0'0'2754,"0"20"-1825,0 21 705,0 18 384,0 1-641,0-1-384,-20 20-512,0 1-385,20-21-32,0-18-128,0 18-321,0-40-319,0 21-417,-19-40-225,19 21-512,0-21-704,0-21-1858,0 21-7303</inkml:trace>
  <inkml:trace contextRef="#ctx0" brushRef="#br0" timeOffset="24518.5547">7046 3945 18865,'20'20'1698,"-20"0"-1154,21 19 321,-21 21 737,20 19-65,-20-19-608,18 19-416,3-18-65,-1-22-160,0 0-160,0-19-160,-20 0 96,19-20 33,-19-20 31,0 0-64,0-19-64,-19 0-32,-1-22 0,-20-18-64,19 19 32,3-19-161,-2-1 161,-1 21 64,21 20-224,0-2 64,21 21 64,-1 20 0,19 0 64,1 0 64,-20 20 0,19 21-96,-39-2 0,20 1-32,-40 20-129,20-21-63,-20 1-321,1-21-255,19 1-514,-20-20-672,0 0-1761,20-20-8841</inkml:trace>
  <inkml:trace contextRef="#ctx0" brushRef="#br0" timeOffset="24712.8905">7344 3588 19314,'40'0'2210,"-20"20"-833,-1 19 193,-19 1 191,20 20-127,0 19-609,-20-20-705,20 1-448,19-1-128,-19-18-417,21-21-576,-3-20-865,3 0-769,-41 0-5733</inkml:trace>
  <inkml:trace contextRef="#ctx0" brushRef="#br0" timeOffset="25052.7343">7324 3926 20563,'-19'-20'1858,"19"-1"-1378,19 1 449,21 0 1121,19 1-481,1-21-768,20 21-288,-22-1-161,23 20-160,-42 0-192,21 0 64,-40 20-32,-1 19 161,1 0-97,-20 1 96,0 1-160,0-22 32,20 21-96,-20-40 0,21 0 0,-21 0 128,20 0 0,-2-40-32,2 21-224,1-22 64,-21 21-96,0-19 192,-21 19-64,1 0-65,2 20-95,-23 0 32,1 0 64,1 20-353,-1 0-800,20-20-1153,0 19-1826</inkml:trace>
  <inkml:trace contextRef="#ctx0" brushRef="#br0" timeOffset="25689.4531">8476 3786 14317,'0'-39'2562,"-20"18"-287,20 1-33,-21 1-256,-17 19 32,17 0-577,-19 19-320,22 22-320,-23-2-257,21 20-191,0-19-1,20 1-288,20-2-96,20-19-32,-1-20 64,-19 0 0,21 0-96,-3-20 0,3-19-129,-21-2 65,0 21 0,-20-19 128,0 39 0,0-20 160,0 20-64,0 20-64,0 19-64,19 2 224,-19 18-224,20 0 160,20 1 33,-20-1 31,-20 2-64,20-2-64,-20-20 128,0-19-32,-20-1 0,0 3-128,-20-3-128,1-19-160,-1 0-161,-1-19-255,23 19-545,-23-22-705,21-17-545,0 19-1761</inkml:trace>
  <inkml:trace contextRef="#ctx0" brushRef="#br0" timeOffset="25964.8437">8834 4004 18513,'18'20'1537,"-18"1"-223,0-21 704,0 0 768,0 0-992,0-21-929,-18 1-481,-2 1-192,0-21 1,-1 1-97,1-2 0,20 2-160,0-1 96,0 21-192,20-22-97,1 41-319,19 0-545,-1 0-481,1 21-544,-1-1-1281,1 19-5061</inkml:trace>
  <inkml:trace contextRef="#ctx0" brushRef="#br0" timeOffset="26312.5">9310 3786 22293,'-20'-19'1665,"-1"19"-384,1 0 865,2 0-320,-2 0-769,-1 19-576,-19 21-225,22-1-160,18 2-64,0-2-128,18-19 0,2 0 0,21-20-96,-21 0-161,-2 0 97,2-20 256,1 0-192,-1 1 256,0-1-96,-20-1 128,19 1-96,-19 0 32,20 20 32,-20 0-160,0 0 192,20 20 96,-20 0-128,20 1-32,0 18-224,-1-19-513,1-20-992,0 0-994,20 0-1601</inkml:trace>
  <inkml:trace contextRef="#ctx0" brushRef="#br0" timeOffset="27007.8124">9648 4024 16431,'0'60'1473,"18"-20"-672,3-1 577,-1 21-225,20-1-128,-21 0 0,1-18-289,-20-21-63,20 0-33,-20-20 65,20 0 64,-20-20-64,0-19-417,-20-2 32,0-18-224,0 0-64,1-2 64,-21 2-96,20-21 0,-1 21-192,21-1 192,0 20-128,0 21 64,0 19-64,21 0-128,-1 0 192,0 39 64,0 2-32,-1-2 32,1 1-321,-20-1-127,20 2-417,-20-22-96,0 1-544,0 0-705,0-20-2083</inkml:trace>
  <inkml:trace contextRef="#ctx0" brushRef="#br0" timeOffset="27348.6327">9727 3548 17552,'20'0'2627,"-1"19"-1058,1 2 449,0 19 96,20 19-512,-21 21-642,1-2-287,0-17-417,0 18-160,19-40-128,-19 2 96,21-22-64,-21 1 32,-2-20-64,2 0-32,-20 0 128,0-20-64,0-19 97,0-2-33,0 22 96,0-21-192,0 21-64,0 19 128,21-20-64,-21 40-32,40-20 96,-22 19-193,3 21-383,19-21-897,-20 1-834,-1-20-351,21 0-1538,-40 0-6694</inkml:trace>
  <inkml:trace contextRef="#ctx0" brushRef="#br0" timeOffset="27486.3281">10401 3885 15598,'20'21'3011,"-20"-1"-833,21-1-288,-1 21-769,-20-1-929,18-18-480,2-1-865,1-20-929,-21 0-3491</inkml:trace>
  <inkml:trace contextRef="#ctx0" brushRef="#br0" timeOffset="27638.6718">10342 3667 19858,'-20'-39'1890,"20"39"-1217,0 0-673,20-20 96,0 20 0,19 20-256,2-20-1922,-3 19-5189</inkml:trace>
  <inkml:trace contextRef="#ctx0" brushRef="#br0" timeOffset="27826.1718">10759 3767 20403,'-40'59'2018,"20"-40"-1025,0 21 672,20 20 705,-19-40-800,38 19-1314,1-19-32,40-20 33,-1 0-161,0 0-256,2-20-641,-2-19-1121,1 19-769,-21 1-1985</inkml:trace>
  <inkml:trace contextRef="#ctx0" brushRef="#br0" timeOffset="28652.3437">11454 3489 18833,'-20'-40'1762,"20"21"-353,0 19-416,20 0 192,0 19 225,-1 21 31,21 19-512,-20 21-449,19-2-191,-19 22-193,20-21 0,-1-19-96,-19-20 64,21-1-32,-21-18 32,-2-1-96,2-20 32,-20 0 160,0-20 32,0-1-32,0-18-192,0-1 193,0-20-161,0 20 0,0 1-96,0 19 96,21 20 0,-21 0-225,20 0 161,0 20 160,19 19-128,1-19-544,-1 0-770,1 21-703,21-41-354,-3 19-2465</inkml:trace>
  <inkml:trace contextRef="#ctx0" brushRef="#br0" timeOffset="29014.6484">12387 3706 16879,'-20'0'2018,"0"0"-480,0 0 159,0 20 65,1 1-256,19 18-385,0 1-257,0 19-479,0-18-193,39-22-192,-19 1 64,20 0-32,-21-20-32,21 0 96,-20-20-96,0-19 32,-1 19 96,-19-1-128,0-19 160,0 21 1,-19-1-33,19 0 192,0 20-192,-20 0 64,20 20-160,0 0-128,0-1 64,20 1 0,-20 21-128,39-21-609,-19-1-640,21 1-353,-23-20-320,23 0-1793,-21 0-7496</inkml:trace>
  <inkml:trace contextRef="#ctx0" brushRef="#br0" timeOffset="29295.8984">12803 3726 16815,'0'-39'2883,"-19"39"-1441,19 0 255,-20 0 321,0 19-352,0 1-481,-1 21-545,21-22-447,21 21-33,-1-21-288,20 21 96,-1-19 64,1-1-289,-1-1 33,-19 1 64,0-20 224,-20 20 160,-20-1 64,0 1-159,-19-20-1,-1 0-96,20 21-64,-19-21-481,19 0-1024,0 0-577,20-21-1506,0 1-9832</inkml:trace>
  <inkml:trace contextRef="#ctx0" brushRef="#br0" timeOffset="29601.5625">12922 3528 18801,'0'-20'2723,"0"20"-1634,20 20 128,-20 0 833,20 20-352,1 19-609,-1 0-321,-2 2-223,23-2-65,-21 0-384,19-18-32,-19-2-96,0-19 97,20-20-130,-40 19 33,19-19-64,-19-19-32,20-1 96,-20 0 64,0 1-32,0-1 96,0-1-192,20 21-64,-20 0 128,20 21 64,19 18-128,-19-19-673,20 0-1569,-1 19-1153,2-39-4261</inkml:trace>
  <inkml:trace contextRef="#ctx0" brushRef="#br0" timeOffset="30181.6405">14293 3906 16527,'0'39'2563,"0"-19"-962,0-20-160,0 0 449,0 20 32,0-20-96,0-20-865,-21 0-545,1-19-64,0-2-95,-19 2-33,-1-1 0,1 1-64,-21-21-64,21 1-96,-1 19 32,20-20-64,-1 21 32,21-1 96,21 0-128,-1 20-96,39 0 32,-19 20-128,19 20-609,1 0-1025,-21 40-1633,-19-21-2659</inkml:trace>
  <inkml:trace contextRef="#ctx0" brushRef="#br0" timeOffset="30354.4922">13896 3826 19794,'-20'0'2563,"20"-20"-1827,0 20 129,20-20 1057,39 1-513,-19-1-736,39-1-481,-20 1-224,1 20-512,-1 0-770,2 0-864,-22 0-1441,1 0-5606</inkml:trace>
  <inkml:trace contextRef="#ctx0" brushRef="#br0" timeOffset="30665.0389">14550 3726 12075,'0'21'8008,"0"-1"-6503,0-1 289,0 21 608,20-21-897,-20 21-608,20-19-480,19-1-225,1-1 0,-20-19-64,21 0-32,-23-19 64,3-22-160,-1 21 32,-20-19 161,0-1-226,0 21 194,0-1-1,-20-1 32,20 21 32,0 0 32,0 0-224,0 21-64,0 18 32,20 1-32,0-21-128,19 21-544,-19-19-450,20-1-479,-1-20-1090,1 0-1537,-20-20-10281</inkml:trace>
  <inkml:trace contextRef="#ctx0" brushRef="#br0" timeOffset="30925.7812">14908 3706 18129,'20'41'2082,"-1"-21"0,1-1 384,20 21-256,-20-21-897,-1 21-384,1-19-448,0-21-193,1 20-96,-21-20-96,0 0 64,0 0 129,0 0-97,20-20-64,-20 20-224,18-21-64,2 1-97,1 0-415,19 1-321,-1 19-96,1 0-321,-1 0-319,1 19-673,0-19-2691</inkml:trace>
  <inkml:trace contextRef="#ctx0" brushRef="#br0" timeOffset="31136.7187">15524 3767 17520,'-41'-20'2563,"41"-1"-514,-20 21 33,20 21-160,-20-1-576,20-1-289,0 21-289,0-1-447,0 22-161,40-42-256,-20 21 32,39-40-353,-18 0-63,18 0-577,-19-20-737,-20-19-480,19-2-1185,-39 1-4069</inkml:trace>
  <inkml:trace contextRef="#ctx0" brushRef="#br0" timeOffset="31317.3828">15722 3430 18737,'0'0'4100,"20"0"-2018,-20 19 96,19 21-128,-19 19-544,20 1-642,0 19-479,0-19-481,19-1 64,1-20-417,19 1-127,-18-19-321,-1-21-673,-1 0-672,-39-21-352,-21 1-2243</inkml:trace>
  <inkml:trace contextRef="#ctx0" brushRef="#br0" timeOffset="31506.8358">15643 3726 16783,'0'-20'2082,"39"20"-160,1 0 192,19 20 224,1-20-288,40 21-352,-21-1-417,0-1-768,-20 1-225,-19 0-160,0-1-384,-21 1-193,-19-20-480,20 0-1152,-20 0-642,0 0-768,0-20-9257</inkml:trace>
  <inkml:trace contextRef="#ctx0" brushRef="#br0" timeOffset="31629.8828">16119 3548 22613,'-20'0'1858,"20"-20"-865,0 20-257,0 0-576,0 0-1152,0 0-1987,20 20-7848</inkml:trace>
  <inkml:trace contextRef="#ctx0" brushRef="#br0" timeOffset="32173.8281">16694 3687 19282,'0'0'2562,"-20"0"-1729,1 0-32,-1 19 608,0 22 257,-20-2-513,21 20-545,19-19-416,0 1 1,19-22-129,21 1-32,0 0-32,-1-40 96,22 0 0,-43 1-64,22-22-64,-40 1-32,0 1-96,0 0 96,-40-2-32,22 2-65,-3 19-159,1 0-449,0 20-320,20-19-512,-20 19-1346,20 0-6085</inkml:trace>
  <inkml:trace contextRef="#ctx0" brushRef="#br0" timeOffset="32424.8047">16793 3726 19698,'41'41'2210,"-3"-22"-768,-17 21 640,19-40-385,-20 19-640,-20-19-320,19 0 0,-19 0-225,0 0-128,0 0-95,20 0-193,-20-19-64,20-1-128,0-19 64,0 19-160,-1-1-1,1 21 33,0 21 64,0-21 64,0 39 32,19-19 0,-19 0-288,0-1-865,21 21-1153,-23-40-962,-18 21-7334</inkml:trace>
  <inkml:trace contextRef="#ctx0" brushRef="#br0" timeOffset="36383.7889">18482 3330 13196,'-21'-39'3139,"1"39"-865,0 0-320,0 19 32,1 1-737,19 19 0,-20 1-352,20 40 64,0-2-64,0-17-257,0-2-223,0 1-161,39-21-192,-19 1-96,20-1-384,-1-19-769,2 1-897,-1-21-769,-1 0-5445</inkml:trace>
  <inkml:trace contextRef="#ctx0" brushRef="#br0" timeOffset="36954.1014">18779 3687 20211,'0'0'1761,"19"-20"-1024,-19 20 1025,20 0-1,0 0-992,20 0-577,-1 0-32,-19 0-64,21 0 97,-21-20-33,-2 1 0,3-1-128,-21 0-64,0-20 192,-21 20-192,3 0 256,-2 20-96,0 0 65,-21 0 159,21 20 32,1 19-192,-1 2 33,20-2-129,0 1 0,0-1-96,20 2-64,-1-2 0,1-19-481,21-1-480,-21 1-832,18 0-450,-17-20-1536,-21 0-7368</inkml:trace>
  <inkml:trace contextRef="#ctx0" brushRef="#br0" timeOffset="37295.8983">19314 3767 20819,'0'0'3043,"0"0"-2370,-18 0 832,18 0-512,0 0-897,0 0-288,18 19-481,-18-19-736,20 20-321,0-20-1569,-20 0-7815</inkml:trace>
  <inkml:trace contextRef="#ctx0" brushRef="#br0" timeOffset="37736.328">19593 3687 16687,'0'-20'3011,"0"0"-2370,0 1 1152,0 19 962,0 0-545,-20 0-1313,20 19-385,-20 1-95,20 19-129,0-19-256,0 1-64,20-1-64,0-20-64,-20 19-224,19-38 31,1 19 129,-20-20 128,0-1 128,0 1 0,20 1 160,-20 19 385,0 0-33,0 19-223,0 1-33,0 21-96,20-2-64,-20 20-96,39-18 0,-19-2-32,20 1-192,-19-1-192,-1-18-1,-20-1-191,0-1-994,0-19-608,-20 20-737,-1-20-4131</inkml:trace>
  <inkml:trace contextRef="#ctx0" brushRef="#br0" timeOffset="40898.4375">20109 3806 21364,'0'0'2210,"0"-20"-1121,0 20 384,0 0-512,0 20-801,19-20-32,-19 20-768,20-1-866,-20 1-1088,20-20-4933</inkml:trace>
  <inkml:trace contextRef="#ctx0" brushRef="#br0" timeOffset="41093.75">20308 3806 20467,'59'20'2242,"-39"-1"-1121,0 21 320,19 1-191,-19 18-546,0-20-447,0 2-193,-20-22-225,19 21-767,-19-21-1058,0 1-2050</inkml:trace>
  <inkml:trace contextRef="#ctx0" brushRef="#br0" timeOffset="46944.3358">21122 3489 17008,'-20'-40'1185,"0"40"224,-21 0 161,2 0-1,-1 20-736,1 19-321,-1 1 65,0-21-289,40 22-256,0-21 96,20-1 32,40 1-63,-21 0-65,40-1-32,-18 1 64,-23 1-160,3-1 31,-21 19 97,-20-19 193,-20 19-1,0-19 64,-1 1-128,-17-1-128,18-20-288,-1 0-481,1 0-768,2 0-1314,-3-20-4996</inkml:trace>
  <inkml:trace contextRef="#ctx0" brushRef="#br0" timeOffset="47241.2108">21240 3508 19346,'0'0'1345,"20"0"-929,-20 20 1026,0 0 95,20 20-63,-20-20-289,20 19-448,0 20-161,-1-18-63,-19-2-353,20 1-224,0-21 128,0 21-96,-20-40-417,21 21-704,-21-21-641,0 0-768,0 0-1570,0-21-13645</inkml:trace>
  <inkml:trace contextRef="#ctx0" brushRef="#br0" timeOffset="47407.2264">21359 3747 15182,'0'0'4420,"20"0"-3491,-20 0 1057,20 0 672,19-21-896,-19 21-1057,21 0-577,-1 0-416,-1 0-705,-19 0-1121,20-20-1121,-21 20-5286</inkml:trace>
  <inkml:trace contextRef="#ctx0" brushRef="#br0" timeOffset="47596.6796">21598 3567 12523,'0'0'7175,"0"21"-6374,0-21 929,0 20 1216,0 19-704,20 1-928,-20-1-674,20 2-512,-20-2-96,19 0-448,1 1-609,0-19-897,-20-1-544,20-20-1474,-20 0-7783</inkml:trace>
  <inkml:trace contextRef="#ctx0" brushRef="#br0" timeOffset="47964.8436">21737 3567 2402,'39'21'17873,"-39"-1"-16560,20 19 192,-20-19 609,20 19 64,-20 2-960,21-2-674,-3-19-95,-18 19-289,20-39 32,-20 20-96,0-20 32,0 0 32,0-20-96,0-19-192,0 19 96,0-19-64,-20-2-64,20-18 64,-18 20-96,18-21-65,18 20 225,2 21-128,-20-1 192,20 20 160,1 20 33,17 19 31,-17 0-192,-1 22 96,0-2-64,0 1-96,-1-1-192,1-20-288,-20-19-289,20 0-769,0 1-896,-20-21-673,0 0-5701</inkml:trace>
  <inkml:trace contextRef="#ctx0" brushRef="#br0" timeOffset="48132.8125">21855 3767 21748,'20'0'1121,"0"0"-224,1 0 1377,-1-20-416,19 20-1217,21 0-449,-21 0-320,-19 0-897,20 0-1410,-1 0-1248,-19 20-12108</inkml:trace>
  <inkml:trace contextRef="#ctx0" brushRef="#br0" timeOffset="48313.4765">22371 3747 19538,'21'0'3107,"-1"0"-1826,0 0 769,0-21-833,-1 21-928,1 0-161,0 0-897,0 0-1601,0 0-1026,-1 0-7238</inkml:trace>
  <inkml:trace contextRef="#ctx0" brushRef="#br0" timeOffset="48856.4452">22610 3588 20947,'20'-21'1089,"0"2"-224,19 19 1249,22-20-224,18 20-545,-20 0-384,1 0-544,-21 20-97,-19 20-96,-20 0 64,0 19-95,-20-20-97,0 2 0,-19-2 0,19 0 32,0-19-32,20-20 32,0 20-32,0-20-32,0 0 128,40 0-31,-20 0-97,-1 0-64,21 0-257,-20-20-287,19 20-417,-19 0-480,0 0-1090,0 0-896,-20-20-2659</inkml:trace>
  <inkml:trace contextRef="#ctx0" brushRef="#br0" timeOffset="49066.4062">23305 3449 23382,'60'20'2210,"-1"0"-577,-19 19 65,19 0-97,-18 2-608,-23 18-576,-18 0-257,20 1-256,-20-1-96,0 2-449,0-22-480,0 1-1602,0-21-1985</inkml:trace>
  <inkml:trace contextRef="#ctx0" brushRef="#br0" timeOffset="102966.7967">1608 5335 20499,'-41'0'1986,"21"0"-929,0 0 512,20 0 321,0 0-641,40 0-672,-19 0-321,37 0-160,-17-20-32,18 20-128,-19 0-192,0 0-481,-1 0-928,-19 0-1506,0 0-1089,1 0-8617</inkml:trace>
  <inkml:trace contextRef="#ctx0" brushRef="#br0" timeOffset="105008.789">2521 5295 15246,'0'-19'2498,"0"19"-864,0 0-417,0 0 352,0 19 353,18 1-673,3 0-640,-1 19-225,0 0-287,0-17-1,0 17-96,-1-19 0,-19-20-321,20 19-479,0-19-418,-20 0-511,0-19-898,0-1-6053</inkml:trace>
  <inkml:trace contextRef="#ctx0" brushRef="#br0" timeOffset="105160.1561">2440 5156 12427,'0'-39'4613,"0"-2"-3300,0 22-320,20-1 128,1 0-609,-1 20-512,0-19-192,-2 19-865,23 0-1794,-21 19-5252</inkml:trace>
  <inkml:trace contextRef="#ctx0" brushRef="#br0" timeOffset="105450.1953">2778 5295 16719,'41'59'2403,"-21"-39"-1122,-2 0 448,2-1 450,-20-19-610,21 22-768,-21-22-289,0 0-95,0 0 287,0-22-287,0 22-193,0-19-160,0-21 32,0 21-64,0-1 0,0 20-96,0 0-128,20 0 96,0 20 32,-2-1 96,23 1-417,-21 19-640,19-17-928,1-3-1250,-20 1-1730</inkml:trace>
  <inkml:trace contextRef="#ctx0" brushRef="#br0" timeOffset="105776.3671">3335 5315 17680,'39'59'2210,"-39"-20"-1441,20-17 256,-20-3 1121,20 1-801,-20-20-640,20 0-160,-20 0 383,0-20-127,-20 1-609,0-3 1,0-17-65,-19 0-32,-2-20-32,1 18-32,1-18-32,19 0 32,0-1-32,20 20 32,0 1 0,20-2-64,21 21-64,-3 20-32,3 0-32,18 0-449,-19 40-896,0 1-2083,-1-2-1697</inkml:trace>
  <inkml:trace contextRef="#ctx0" brushRef="#br0" timeOffset="105951.1718">3175 5255 17552,'-39'-20'3139,"19"20"-1730,20 0 449,0 0-256,20 0-834,-1-20-479,21 20-129,1 0-128,17 0-384,1 0-962,-18 0-1761,-1 20-4260</inkml:trace>
  <inkml:trace contextRef="#ctx0" brushRef="#br0" timeOffset="106232.4217">3592 5354 18705,'20'0'1089,"-20"0"897,20-19 1217,19-1-1057,-19 0-1217,1 1-416,19-2-257,-22 1-96,3 0-32,-21 1-128,0-1-64,0 0 96,0 20-96,-21-19 64,3 19-96,-2 0 64,0 19-32,-1 1 128,1 19-32,2 1-32,-3 0-32,21 0 64,0-1 32,21 0-384,-3 2-289,23-21-1024,17-20-770,-17 0-447,18 0-4293</inkml:trace>
  <inkml:trace contextRef="#ctx0" brushRef="#br0" timeOffset="106544.9217">4068 5215 16976,'0'-19'3619,"-19"-1"-2754,19 20 480,-20 20 929,20-1-448,-20 21-705,20 0-352,0 0-321,0-1-288,0-19-64,40-1-64,-21-19-64,21 0-64,1 0 32,-23-19-64,2-1 32,1-19 64,-21 19 0,0 0-64,0 1 64,-21 19-32,21 0-32,0 0 64,0 0 96,0 19-64,0 1 32,21 0-32,-21-1-192,40 1-994,-21 0-1664,21-20-2243</inkml:trace>
  <inkml:trace contextRef="#ctx0" brushRef="#br0" timeOffset="107217.7734">4744 5117 18577,'0'-60'2210,"-20"40"-1569,0 20 320,-19 0 736,-1 0-480,-1 0-640,3 39-129,17-19-63,-19 21-1,40-22-352,0 21 32,20-21-128,0 21 0,39-19 192,2-21-128,18 19 0,-20-19-96,1 0 32,-21 0-96,-19 20 256,-20-20 96,-20 20 32,-19-1-160,-1 1 97,1-20-129,-1 20 64,0-20-256,21 0-321,-1 0-1056,0 0-737,20 0-417,0 19-2114</inkml:trace>
  <inkml:trace contextRef="#ctx0" brushRef="#br0" timeOffset="107391.6015">5022 5295 22229,'20'20'768,"-20"-20"-479,0 20 1216,0-1-768,0-19-737,0 20-513,0-20-1120,20 0-802,-2 0-4259</inkml:trace>
  <inkml:trace contextRef="#ctx0" brushRef="#br0" timeOffset="107514.6484">4981 5196 16687,'0'0'1442,"0"-20"-2307,0 20-961,0-20-1345</inkml:trace>
  <inkml:trace contextRef="#ctx0" brushRef="#br0" timeOffset="107855.4686">5101 4917 21075,'0'20'2435,"0"-20"-1667,0 20 1186,0 21 0,20-2-801,-20 0-704,20 2-257,20-2-96,-21 1 32,41-21 0,-21 1-32,1 0-128,1-20 32,-3 21 32,-17-2-64,-1-19 0,0 20 32,-1 0 0,-19-1 32,20-19-64,-20 20 32,-20-20 0,1 20-192,-1-20-449,-21 0-95,21 0-481,-18 0-1026,-3-20-543,2 20-962,-1 0-4323</inkml:trace>
  <inkml:trace contextRef="#ctx0" brushRef="#br0" timeOffset="108224.6093">5418 4998 17648,'41'0'2819,"-21"19"-1442,-20 1 865,19 19-192,1 2-704,-20 18-289,20 0-289,20 21-287,-21-41-289,41 1 96,-1-21 0,2 3-95,-23-22-97,23-22-96,-22-17-96,-19 19-33,20-19 33,-40-21-160,0 40-128,-20-19 128,0 19 159,0 0 65,-19 20 64,19 0-64,-1 20 225,1 19-97,20 1 96,0 0 160,20 0-160,21-1-96,-2-19-96,40-20-160,-19 19-320,19-19-641,0-19-1121,-18 19-1954,-23-20-14798</inkml:trace>
  <inkml:trace contextRef="#ctx0" brushRef="#br0" timeOffset="108818.3593">7285 4937 15822,'-20'-39'2851,"20"39"-705,0 0 705,0 0-929,0 0-353,20 39-672,0 2-32,-1-2-225,1 40-511,0-19 255,0 19-352,19-19-64,1-20-192,-20-21-385,19 1-1056,-19 0-257,-20-20-1409,0-20-1058</inkml:trace>
  <inkml:trace contextRef="#ctx0" brushRef="#br0" timeOffset="109166.9921">7125 5176 21396,'-18'-20'1121,"36"20"-128,23-19 1665,-1-1-544,19-1-1089,20 1-672,-19 1-161,-1 19-224,0 0-225,2 0 322,-23 19-386,3 1-223,-1 21-33,-40-2 321,0 20 352,0-18-160,0-2 224,0-19 128,19-1 65,1-19-1,0 0 32,0-19-191,20-21-33,-21 0-224,1 0-64,-20 1-97,0 0 1,-20 19 0,-19-1-64,-1 21 128,-19 0 95,19 0 65,-1 21-32,3-1-576,18-1-1186,20 1-1857,20 0-9033</inkml:trace>
  <inkml:trace contextRef="#ctx0" brushRef="#br0" timeOffset="109832.0311">8535 5117 5605,'20'39'7591,"-20"-19"-4388,20 19-897,0-19-192,0 0-448,0 1 31,-1-2-319,-19-19-225,0 0-192,0 0 160,0 0-417,0-19-479,-19-22-97,19 21-64,-20-19 0,0 19-32,20-19-64,0-2 32,0 2-64,20 19 32,0 1-256,-1-1-97,1 20-320,20 0-127,-1 0-1314,2 20-833,-1-1-160,-22 1-3139</inkml:trace>
  <inkml:trace contextRef="#ctx0" brushRef="#br0" timeOffset="110107.4217">8972 5117 13388,'20'0'3235,"0"0"-1057,0 0 289,-1-21-257,1 1-641,0 1-672,-20-1-416,20 0-289,1 1 0,-21-1-64,0 20-32,-21-21 32,1 21 0,-20 0-96,21 0 161,-21 21 31,20-1 0,0-1 96,1 21 65,19-1-65,0 2-192,19-2-64,21 0 0,0 1-96,19-19-352,0-2-545,-19-19-64,19 0-1057,-18 0-1057,-21-19-1217,0 19-9289</inkml:trace>
  <inkml:trace contextRef="#ctx0" brushRef="#br0" timeOffset="110354.4921">9249 5037 12267,'0'0'3876,"20"0"-1442,1 39-128,-1-19-192,0 21 449,19-22-1122,-19 21-544,0-1-160,0-19-353,-1 1 64,1-21-223,-20 0-65,20 0 64,-20 0 96,0-21-128,0 1-160,-20 0-96,20 1-128,-20-21-160,20 21-417,0-22-512,0 21-545,0 1-736,20 19-641,0 0-4196</inkml:trace>
  <inkml:trace contextRef="#ctx0" brushRef="#br0" timeOffset="110622.0703">9687 5137 17328,'40'0'2851,"-20"0"-225,-1-20 161,1-1-865,0 1-1090,0 1-447,0-1-129,-20 0-64,0 1-128,0-1 0,0 20-32,-20-21-64,0 21-64,0 0 96,0 21-96,1-1 96,19-1 0,-20 21 96,20-1-288,0 2 480,0-2-288,20 0-128,19 1-288,1-19-769,19-2-1122,-19-19-1792,19 0-6856</inkml:trace>
  <inkml:trace contextRef="#ctx0" brushRef="#br0" timeOffset="110789.0624">10025 5255 18673,'-21'-40'3171,"21"1"-1281,0 0 288,0 19-128,21-21-833,-1 2-416,-20 19-545,38 1-320,-17-1-320,-1 20-865,18 0-1730,3 0-1730,-1 0-10857</inkml:trace>
  <inkml:trace contextRef="#ctx0" brushRef="#br0" timeOffset="111028.3203">10442 4957 19058,'-21'0'2210,"1"0"-513,0 0 449,-19 0-64,19 21-640,0-1-674,0 19-608,20-19-192,20 19-96,20-18 64,-1 18-320,22-19-65,-3 0-287,-17 19-321,-2-19 672,-19 20 385,-20-20 97,-20 0 159,1-1-192,-21 1 32,19-20-128,-17 0 0,18 0-385,-1-20-1568,21 20-2275</inkml:trace>
  <inkml:trace contextRef="#ctx0" brushRef="#br0" timeOffset="111338.8671">10719 5137 20083,'40'0'4388,"-1"-20"-2563,1-1-383,-1 1-353,1 1-545,-19 19-287,-1-20-97,-20 0-160,0 1-96,0-1-65,-41-1-191,21 21 32,-18 0 192,-3 21 96,1-1 32,1 19 64,19 0 96,20 2 0,20-21 64,0 19 32,39-19 1,0 19-97,2-39-160,-2 20-128,1-20-577,-21 0-672,21 0-2082,-41-20-3556</inkml:trace>
  <inkml:trace contextRef="#ctx0" brushRef="#br0" timeOffset="112668.9452">11810 5137 16143,'0'-20'1922,"0"-1"-673,0 21 320,0 0 385,21 0-480,-1 0-610,0 0-383,-1 21-129,1-21-32,0 0 1,0-21-33,0 1 0,-1 20-192,-19-19 0,0-1 33,0 0-97,-19 1-32,-21 19 0,20-20-96,-19 40 96,19-20-33,0 19 66,-1 21 63,1-21 64,20 22 0,0-2 96,0 1-96,20-1-64,21-19-64,-2 1-96,1-2-320,0 1-449,-1-20-608,21-20-1282,-21 1-448,1-2-3491</inkml:trace>
  <inkml:trace contextRef="#ctx0" brushRef="#br0" timeOffset="112951.1718">12128 5037 14317,'0'0'3395,"0"0"-2402,20 20 769,-20-1 576,21 22-352,-1-21-673,-2 19-448,3-19-256,-1-1-129,0 1-64,0 0-255,-1-20 31,1 0-64,-20 0 128,0-20-64,20 0-32,-20 1-127,0-1-33,0-19 0,0 19-97,20-1 33,-20 1-32,20 20-64,-1 0 0,1 20-224,0 1-321,0-1-800,0-1-962,-1 21-800,21-21-3940</inkml:trace>
  <inkml:trace contextRef="#ctx0" brushRef="#br0" timeOffset="113364.2577">12784 5017 15919,'0'-19'4452,"-20"-1"-2819,0 20-191,20 20 544,-20-1-481,-1 1-768,21 19-385,0 2-256,0-21-64,21-1-32,-1 1-32,0 0-128,0-20-128,-1 0 31,-19-20 97,0 20-32,0-20-256,0 1 159,0 19 193,0 19-192,0-19 160,0 40 128,20-1 32,0 2 64,0 18-96,19 0 0,-19 1 96,0-1 128,0-19 225,-20 0 31,0-20 65,-20 0-129,-20-1-96,1-19-63,-1 0-129,1 0-64,19-19-128,-20-1-160,1 0-257,19 1-544,0-2-640,20-19-1474,0 21-1474</inkml:trace>
  <inkml:trace contextRef="#ctx0" brushRef="#br0" timeOffset="113575.1953">13062 5117 19826,'20'0'3363,"0"0"-2658,-20 20 416,19-20 481,1 19-834,-20 1-639,20 0-161,-20-20-353,20 19-352,-20-19-1024,20-19-1282,-20 19-2178</inkml:trace>
  <inkml:trace contextRef="#ctx0" brushRef="#br0" timeOffset="113698.2421">13062 4878 14541,'-21'-20'1634,"21"1"-1634,21 19-288,-1 0 223,0 0-2049,-1 0-5797</inkml:trace>
  <inkml:trace contextRef="#ctx0" brushRef="#br0" timeOffset="113965.8203">13319 5176 17840,'40'39'2082,"-40"-19"-96,20-20 897,1 0-577,-21 0-1057,18-20-512,-18 1-321,0-1-352,0 0 65,0 1-65,0-22-96,0 21 32,20 1-64,-20 19-65,21 0 33,-1 0-32,0 0 128,19 19-32,-19 22-64,0-21-288,0-1-577,-1 1-737,1 0-1056,0-1-545,-20-19-5222</inkml:trace>
  <inkml:trace contextRef="#ctx0" brushRef="#br0" timeOffset="114653.3203">13697 4998 6085,'0'0'8648,"0"0"-7526,19 19 351,-19-19 32,20 20 33,-20-20-545,0 20-513,20-20-256,-20 19 129,0-19 63,0 0 129,20 0 31,-20 0 65,0 0 63,0 0-255,20 0-97,-20 0 65,21 0-65,-21 0-128,18 0 0,2 0-288,1 0 545,19 0-257,-22 0 0,3 0 96,-1 0-95,20-19 63,-21 19-96,-19-20 0,20 0-64,-20 1-63,0-1 31,0-1-32,-20 1-128,1 20-32,-21-20-129,20 20 65,-19 20 0,-1-20 32,19 20 32,21 21 0,-20-22 192,20 21-64,20-1 128,-20 2 0,41-2-32,-3-19 0,3-1 97,18 1-65,1-20 96,-1 0-32,-19-20-96,-1 1-64,1-1 97,-19 0-33,-1-19-96,-2-2-64,-18 22 96,0-21-160,-18 21 128,-2-1-32,-1-1 32,1 21-128,0 0 32,2 0 64,-23 21-161,41-1 97,-20-1 224,20 21-192,0-1-32,20 2 64,21-22-32,17 1-160,-17 0-128,18-20-609,-19 0-384,19 0-577,-39-20-1409,0 0-1089,-1 1-9481</inkml:trace>
  <inkml:trace contextRef="#ctx0" brushRef="#br0" timeOffset="114921.875">14511 4957 19250,'19'21'1537,"1"-1"-95,0 19 704,20-19-129,-21 19-831,1 2-514,0-22-255,0 1-65,1 0-64,-21-20 1,0 0 223,0-20-256,-21-19-224,21 19 32,-20-21 32,0 2-96,20 0 32,0 19-96,40-21 96,1 21-192,-2 1-256,1 19 1024,19 19-832,-19 1-1313,-1 0-865,1 1-2563,0-1-14381</inkml:trace>
  <inkml:trace contextRef="#ctx0" brushRef="#br0" timeOffset="115653.3203">15841 5117 1729,'19'-21'3908,"-19"1"-2787,0 1 1153,0-1 1089,-19 0 161,-1 1-834,0 19-736,0-20 0,0 20-225,1 0-319,-21 20-289,40-1-416,-20 21-225,0-1-288,20-18-32,20 18-32,20-19 33,-1-20-1,1 0-192,0 0 96,-1-20-160,-19 1 96,0-1 32,-20-1 0,0 21 32,0 0 32,0 0-128,0 0-192,0 0-1,21 21 129,-3-1-865,2-1-1121,21 1-608,-3-20-705</inkml:trace>
  <inkml:trace contextRef="#ctx0" brushRef="#br0" timeOffset="120446.289">16893 5096 3331,'20'41'12940,"0"-2"-11787,-20 20 64,0 1 160,20-1 353,-20-19-192,19 1-738,1-2-511,0-19-33,-20-20 0,20 19 225,-20-38 191,0 19-127,-20-40-257,20-1-192,-20 2-64,0-20 64,1-1-64,-1 1 0,0 0-352,0-2 480,20 22-192,0 0-64,20 19 0,0-1-96,19 21 96,-19 0-65,20 21-287,-1-1 480,-19 19-288,0 0-32,-20 2-65,0-2 257,0-19-64,0 19-417,-20-39-544,20 20-865,0-20-1761,0 0-10443</inkml:trace>
  <inkml:trace contextRef="#ctx0" brushRef="#br0" timeOffset="120779.2967">17449 4978 19538,'-60'20'1313,"41"-1"-160,-1 1 929,0 19-32,0 2-993,20-21-480,0-1-385,20 1 0,0 0-64,19-20-192,1 0-64,-20-20-192,19 0-1,-39 1 33,20-1 224,-20-1 32,0 1 0,-20 1 96,20 19 353,-19 0-257,19 0-96,0 19-128,0 1 0,0 1-193,19 18-1024,21-19-1281,0-20-673,-1 0-4453</inkml:trace>
  <inkml:trace contextRef="#ctx0" brushRef="#br0" timeOffset="120982.4217">17648 4798 10794,'-21'-20'8840,"21"1"-6342,0 19-736,0 19-128,0 1 95,21 21-672,-1-2-736,-2 20-193,23-18-417,-1-2 65,-1 1-416,21-21-545,-21 1-769,-19 1-577,0-21-992,-40-21-4581</inkml:trace>
  <inkml:trace contextRef="#ctx0" brushRef="#br0" timeOffset="121351.5624">17568 5037 16335,'-60'0'3171,"60"0"-2594,20 0 223,0-20 930,19 1-161,22-1-736,-3-1-513,-17-19-223,18 1-354,-19 0 642,-20-2-481,-1 2-97,1 19 161,0 0 225,-20 20 159,0 0 0,0 20 65,0 19 223,0 22 33,20-2-289,0-20-192,-20 22-256,19-22 225,21-19 63,-20-1-128,1 1-32,-1-20 32,-2 0-128,2 0 0,1-20 96,-1 1-160,-20-1 96,20 0-224,-1 1-129,1-1-31,0-1 64,0 21-33,0 21-319,-1-1-674,1-1-1056,0 1-737,0 0-5541</inkml:trace>
  <inkml:trace contextRef="#ctx0" brushRef="#br0" timeOffset="121612.3047">18561 4957 16815,'-20'0'3364,"20"0"-2243,-21 0 704,21 21 706,0 18-738,0-19-832,0 19-480,41-19-289,-21 1-160,19-1 0,21-20 0,-21-20-192,1-1-160,-20 1-65,-1-19-31,-38 19 96,-1 1-193,-20-22 65,1 21-33,-21 20-95,21-20 127,-22 20 1,23 20-321,17-20-576,21 20-1410,0-20-5573</inkml:trace>
  <inkml:trace contextRef="#ctx0" brushRef="#br0" timeOffset="121844.7264">18739 4739 19154,'0'-20'3491,"0"20"-2434,0 0 96,20 0 352,0 20-127,19 19-161,-19 2-384,0-2-289,0 20-256,19 2-544,-19-22 320,1 1-192,19-21-224,-22 1-577,3 1-705,-1-1-1376,0-20-2339</inkml:trace>
  <inkml:trace contextRef="#ctx0" brushRef="#br0" timeOffset="122474.6093">19296 4898 7078,'-21'-20'7655,"21"20"-5380,-20 0-322,20 20 65,-20-1-96,20 1-128,-20 21-705,20-2-352,20 1-257,0-1-128,21-18 33,17-21-97,-17 0-128,18 0-64,-19-21-64,-21 1-64,1-19-32,-20 19-96,0 1-128,-20-22 0,-19 21-161,-1 20-31,1-20-97,19 20-320,-1 0-384,1 20-769,0 0-448,2 1-3428</inkml:trace>
  <inkml:trace contextRef="#ctx0" brushRef="#br0" timeOffset="122908.203">19871 4878 18225,'-20'-20'2626,"-1"20"-1857,-17 0 1025,17 20 448,1 0-993,0-1-640,0 1-577,20 0 96,20 1-32,0-1-32,21-20-128,-3 0-128,3 0-225,-21-20-31,0 20 192,-20-21 224,0 21 96,0-20-96,0 20 128,0 0 64,0 20-128,0 1 224,0 18 0,39 1-128,-19-1-96,20 21 129,19-20 31,-19 19-192,-21-19 64,1 0-32,0-1 160,-40-19 64,0-1-31,-19 3 63,-21-3-96,1-19-64,-20 0-256,18 0 32,23-19-385,-3-3-672,21 3-768,20-1-770,0-19-1185,0-1-7334</inkml:trace>
  <inkml:trace contextRef="#ctx0" brushRef="#br0" timeOffset="123097.6561">20247 4917 21716,'21'40'1826,"-1"-19"-1090,-20-1 257,20-1-640,-1 1-129,-19 0-320,20-1-705,0-19-1121,-20 0-1024,0 0-8617</inkml:trace>
  <inkml:trace contextRef="#ctx0" brushRef="#br0" timeOffset="123242.1875">20247 4819 18897,'-20'-21'2723,"20"21"-2243,20 0-287,1 0 127,-1 0-224,19 0-576,1 0-1538,0 21-3716</inkml:trace>
  <inkml:trace contextRef="#ctx0" brushRef="#br0" timeOffset="123458.9842">20843 4839 18673,'0'0'2723,"0"0"-2211,-19 0 898,-21 0 1280,20 19-832,-19 21-609,19-1-416,-21 2-481,21-2-480,20-19 160,20 19-64,1-19-288,19 1-129,-1-1-480,1-20-928,-1 0-1506,1 0-1122</inkml:trace>
  <inkml:trace contextRef="#ctx0" brushRef="#br0" timeOffset="123764.6484">21140 4878 20595,'-38'0'1313,"18"0"-32,-1 20 1250,1 19-769,2-19-129,-3 21-1345,21-22-63,0 1-161,21 0-32,-3-1 0,2-19-128,1 0-97,-1 0 33,0-19 64,-2-1 0,-18 0 128,0 1-32,0-1-128,0-1 64,0 1 128,0 20-32,0 0-64,0 20-64,0 1 96,0-1 0,21-1-192,-1 21-929,0-21-897,19-19-865,-19 0-1697</inkml:trace>
  <inkml:trace contextRef="#ctx0" brushRef="#br0" timeOffset="123937.5">21221 4759 18033,'0'-20'5060,"0"20"-3042,19 20 256,1 19-288,0 2-737,0 18-704,39-20-673,-19 22 448,-1-22-1057,22-19-95,-21 19-674,-1-18-1633,1-1-2402</inkml:trace>
  <inkml:trace contextRef="#ctx0" brushRef="#br0" timeOffset="124914.0624">19375 5850 14029,'0'-39'1377,"-21"0"-736,1 19 544,0 0 1025,2 20-160,-23 0-641,21 0-544,0 20-32,-19 19-257,19 1-191,0 20 31,20-21-160,0 1-160,40-1 129,-20-18-129,19-21 96,1 0-224,-1 0-160,1-41-97,1 22-159,-23-21 128,3 1 224,-21-21 0,0 20 96,-21-19 0,-17-1 64,17 21-32,-19-1 192,22 0 224,-3 20 33,1 20-33,20 0 1,-20 0-289,20 41 64,20-22 128,-20 40-160,20-19 33,19 0-65,1 19-96,1-19-449,18-1-479,0 2-834,1-22-1057,-1 1-1537</inkml:trace>
  <inkml:trace contextRef="#ctx0" brushRef="#br0" timeOffset="125261.7186">19812 5811 19410,'-41'20'1249,"41"-1"-416,-20 1 1249,20 1-32,-20-1-993,20 19-577,20-19-352,0-1-64,1 1 0,17 1 65,-17-21-193,19-21 64,-1 1-97,-19 1 194,0-1-97,-20 0 96,0 1 0,0-1 64,-20-1 64,20 21-32,-20 0 97,20-20-289,0 40-97,0-20 97,0 21-96,0-1 0,20-20-96,0 19-609,0 1-512,19 0-961,-19-20-705,40 0-3331</inkml:trace>
  <inkml:trace contextRef="#ctx0" brushRef="#br0" timeOffset="125494.1405">20288 5533 22421,'-41'0'1697,"41"0"-928,0 41 704,0-22 161,0 40-673,21-19-385,19 20-415,-1-1-129,21-20-160,-21 2-257,21-21-448,-21-1-576,1 1-961,-19-20-513,-21 0-1537</inkml:trace>
  <inkml:trace contextRef="#ctx0" brushRef="#br0" timeOffset="125667.9686">20189 5831 19250,'-61'-20'1569,"61"20"-672,0 0 1089,0 0 64,40 0-609,1-20-768,-3 20-353,42 0-160,-20 0-224,19 0-352,-20 0-385,22 0-1665,-43 0-1186,23 0-5124</inkml:trace>
  <inkml:trace contextRef="#ctx0" brushRef="#br0" timeOffset="125986.3281">20982 5752 19634,'-59'0'1826,"39"20"-769,0-1 1217,0 1-256,0 19-961,1-19-641,38 21-288,1-22 1,0 1-129,20 0-161,-1-20 1,1 0-192,-1 0-161,-19-20 161,1 0 64,-21 1 288,0-1 96,-21-1-96,1 21 128,2 0 320,18-20 1,0 20 31,0 20-159,0-20-129,0 21-160,18-1-64,23-1-449,-1 1-896,-1-20-1185,1 0-2435</inkml:trace>
  <inkml:trace contextRef="#ctx0" brushRef="#br0" timeOffset="126456.0547">21995 5711 18257,'-20'0'1569,"-1"-19"-832,3 38 929,-43-19 159,23 21-319,-3-1-257,21 19-705,0-19-319,20 19-1,20-19-32,20 1-32,-1-1-32,22 19 0,-2-39-96,1 20-128,-21-1-32,-19 1 64,0 1 192,-20-21-128,-20 20 160,-20-20-96,1 0-64,-1 0-64,1 0-96,-22 0-320,41 0-545,-19-20-1057,39 20-1089,0-21-4516</inkml:trace>
  <inkml:trace contextRef="#ctx0" brushRef="#br0" timeOffset="126775.3905">22233 5850 20691,'39'0'2883,"1"-19"-2403,-1-1 801,2 20-288,-21-20-448,0 1-225,0 19-224,-1-20 0,-19 0-32,0-1-31,-19 21-130,-1-19-63,-20 19 128,-1 0 128,2 19 32,-1 2-63,1-1 63,19 19 64,0 1 0,0-1-64,40 2-32,0-22-64,0 21-192,39-21-256,-18 1-449,18-20-833,-19 0-416,19-20-512,-39 1-3844</inkml:trace>
  <inkml:trace contextRef="#ctx0" brushRef="#br0" timeOffset="126978.5155">22570 5474 21556,'20'0'3363,"-20"39"-2402,20-19 64,-20 40 224,20-20 96,0 19-704,-20 1-417,39-1-160,-19-20-288,21 2-288,-3-21-545,-17-1-481,19-19-1505,-40 0-1665</inkml:trace>
  <inkml:trace contextRef="#ctx0" brushRef="#br0" timeOffset="127136.7186">22471 5732 21748,'-19'-21'2274,"19"2"-2210,39 19 1121,21-20 289,19 20-641,21-20-353,-1 20-160,0-19-544,-40 19-1025,1 19-1506,-41-19-1985</inkml:trace>
  <inkml:trace contextRef="#ctx0" brushRef="#br0" timeOffset="153898.4375">1130 7579 2594,'0'0'3331,"0"0"-736,0 0-449,0 0 384,-18 0-96,18 0-160,0 0-448,0 0-192,-21 0-97,21 0-31,0 0-225,0 0-192,-20 0-288,20 0-33,0 0-287,0-22-97,20 22-96,-20-19 1,21-1-1,17 0-192,-17 1 192,37-1-192,3 20 1,-22 20 31,21 19 32,-21 0-160,1 22 96,-20-2-160,0 21 0,-1-21 64,-19 1 64,0-1-96,0 0-32,-39-18 32,19-1-64,-39-1 128,19-19 64,-19-1-192,19 2 192,-1-42-32,3 2-160,18-1 96,20-19 0,0 19 32,20-21-32,18 21 128,3 20-96,18 0-96,1 0-224,-1 20-545,-19 1-1057,19-21-1089,-18 20-448,-3-20-4453</inkml:trace>
  <inkml:trace contextRef="#ctx0" brushRef="#br0" timeOffset="154295.8983">1031 7379 15438,'-118'0'2146,"58"0"-192,1 41 0,-2-2 96,23 0-32,-3 42-577,1-3-288,21 22-96,19 19-384,19-1-449,21-18 32,39 0-160,21-21 32,39-40-63,1-18-98,38-42-31,0-18-32,0-40 32,-18-21 32,-40-19 32,-21-20 0,-60 21 96,-60-2-288,3 20-160,-43 1-65,2 40 33,19 19 320,-39 1 160,-40 18 32,-21 21-96,-18 0-32,0 0-833,18 41-1761,21-2-2755</inkml:trace>
  <inkml:trace contextRef="#ctx0" brushRef="#br0" timeOffset="181996.0936">2659 7777 14830,'-19'0'1985,"19"0"-671,0 0 223,19 0 513,-19 39-160,0 0-513,0 2-384,20 18-256,0 0-129,0-38-127,0 19 95,-1-21-159,1-19-97,0 0 64,1-19-287,17-1 191,-18-21-160,1 21 32,-21-39-64,20 20 0,-20-2-32,0 2 32,0 19-64,0 1-32,0 19 257,0 0-193,0 19 96,0 1 128,20 19-192,-2 2-32,3-2-128,19-19 32,-1 0-224,-19-1-577,20-19-480,-1 0-417,1 0-832,1 0-289,-3 0-2722</inkml:trace>
  <inkml:trace contextRef="#ctx0" brushRef="#br0" timeOffset="182308.5936">3434 7816 12972,'0'-39'5125,"20"19"-3332,-20 0 129,0 1 512,0-2-448,-20 21-608,20 0-417,-20 21-225,20-2-287,-20 1-129,20 0-256,0 19-64,20-19 0,0 20 0,19-20-160,1 19 64,0-19 0,-21 0-64,21-1-1,-20 1 97,-20 1-32,0-1 128,0 0-128,-20-20-256,0 19-481,-19-19-480,19 0-737,0 0-929,20 0-3715</inkml:trace>
  <inkml:trace contextRef="#ctx0" brushRef="#br0" timeOffset="182663.0859">3811 7896 20531,'40'-20'801,"-40"-1"-257,19 21 1282,1 0-545,0-19-993,0 19-159,0-20-65,-1 0 64,-19 20 32,0-19-128,0-1 64,-19 20 32,-1 0 0,0 0-32,0 20 97,0-1 319,1 21-96,-1-21-63,0 42 223,0-22-127,20-19-353,20 19-64,20-18 0,-1-21-32,21 20-64,-21-20-385,21 0-480,-21-20-576,2 20-1474,-21 0-2466</inkml:trace>
  <inkml:trace contextRef="#ctx0" brushRef="#br0" timeOffset="183407.2264">4783 7796 15887,'20'40'2049,"0"0"-351,-20 0 320,20-21-288,-20 21-385,0-21-384,20-19-128,-20 0 31,0 0 33,-20 0-448,20-19-161,-20-1-192,0-19 96,0-1-96,20 0-96,0 0-32,0 1 0,0 0 64,20 18-96,-20 1-32,40 20 96,-20 0-384,19 20-257,1 1-576,-1-2-1377,2 21-1506,-1-21-6823</inkml:trace>
  <inkml:trace contextRef="#ctx0" brushRef="#br0" timeOffset="183805.6639">5319 7677 17200,'-39'0'2466,"19"0"-928,0 20 960,0 1-352,-19 18-993,39 0-288,-20 20-289,20 2-479,20-22 31,-1-19-96,21-20 96,0 19-64,-21-38-192,21-1 96,-19 0 32,-21-19-96,20-2 192,-20 2-96,0 19 32,-20-19-32,-1 19 64,1 20-32,20-19 32,0 19 160,0 0-224,0 19 256,20 1-128,1 19 1,-1-19-97,-2 19-128,23-18-353,-1-21-448,-21 20-224,21-20-865,-20 0-736,-20-20-2083,0 20-12587</inkml:trace>
  <inkml:trace contextRef="#ctx0" brushRef="#br0" timeOffset="184082.0311">5538 7697 9705,'20'21'9513,"0"-2"-7175,-20 21 96,19-1 1,-19 0-738,0-18-576,20 19-320,-20-21-321,0 1-191,0-20-161,20 0-128,-20 0 96,20-20 0,-20 1-160,20-1 32,-1-21-64,-19 22 64,20-1-64,0 0 0,-20 20-1,20 0 1,1 20 0,-21 0-416,18-1-449,2 2-609,0-1-1569,21 0-1505</inkml:trace>
  <inkml:trace contextRef="#ctx0" brushRef="#br0" timeOffset="184508.7889">6113 7718 6886,'-39'0'12460,"19"0"-10058,0 19 128,0 21-255,0-1-866,20 0-576,0 2-321,0-2-256,20 1-223,0-21-1,20-19 0,-1 0 0,-19-19 64,20-1-288,-19-19 192,-3-22 0,-18 2-65,0 20 33,-18-21-32,-3 1 0,-19 0-128,1-2-96,-21 2 224,40 39 64,-19 1 64,39-2 224,-20 21 64,20 21 1,0 18 159,20 0-95,19 20-97,-19 2-32,20-2-320,-1 1 96,21-1-416,-1-19-257,-18 0-512,18-20-672,1 0-1667,-21-20-3042</inkml:trace>
  <inkml:trace contextRef="#ctx0" brushRef="#br0" timeOffset="184768.5546">6530 7697 21172,'0'21'1953,"0"18"-223,0-19 320,0 19-513,0 0-672,20-18-641,0-1-31,19 0-129,22-40 0,-23 0-32,23-20-128,-41 20-96,-1-19 95,-19-1 65,0 21-32,-39-2-96,19 1-64,-21 20 64,3 0 96,-3 0-257,2 20-95,19-20-609,0 21-1633,20-21-4133</inkml:trace>
  <inkml:trace contextRef="#ctx0" brushRef="#br0" timeOffset="185587.8905">7087 7697 6277,'20'21'14126,"-2"-21"-12268,-18 19-257,0 21 97,0-21-289,0 21-544,0-21-257,0 2-319,0-1-1,-18-20 64,18 0-127,0-20-129,0 20 32,0-40-128,0 0-32,0 1 32,0 0 0,18 18 0,-18-19-257,21 40 322,-1 0-162,0 0 97,0 20 97,-1 21 31,1-2-64,0-19 32,0-1-32,0 1 128,-1 0-32,1-20-32,-20-20 129,20 20-65,-20-20-128,0 1 32,20-1-96,-20 20 32,0-20-32,20 20-32,-20 0-32,19 0 64,1 20 32,-20 0-64,20 19-160,0-19-577,19-20-640,-19 19-513,1-19-769,-1-19-1313,0 19-13997</inkml:trace>
  <inkml:trace contextRef="#ctx0" brushRef="#br0" timeOffset="185747.0703">7702 7737 20371,'39'20'2338,"-39"-20"192,20 20-512,0-1-929,-20-19-736,20 20-321,0-20-417,-20 0-1056,19 0-2082,-19 0-3364</inkml:trace>
  <inkml:trace contextRef="#ctx0" brushRef="#br0" timeOffset="185884.7656">7682 7579 6630,'-20'0'14125,"20"0"-13132,0-22-993,20 22 96,-20 0-672,20 22-2852</inkml:trace>
  <inkml:trace contextRef="#ctx0" brushRef="#br0" timeOffset="186166.9922">7939 7557 19890,'41'-19'3492,"-1"-1"-1699,-1 20-31,-19 0-160,0 20-674,-20 21-543,0-2-257,0 20 160,0 1-192,0-1 0,0-19-96,0 0 64,20-20-32,19 0 0,-19-20-32,20 0-32,-21 0-160,1 0-352,0 0-353,0-20-224,1 20-641,-21-20-1441,0 20-1505</inkml:trace>
  <inkml:trace contextRef="#ctx0" brushRef="#br0" timeOffset="186327.1484">8000 7777 18097,'-41'0'2626,"41"0"-544,0 0 224,21 0-256,-1 0-993,19-20-544,21 20-257,19-20-224,-20 20-192,1-19-513,-21 19-1056,22 19-2211,-41-19-5541</inkml:trace>
  <inkml:trace contextRef="#ctx0" brushRef="#br0" timeOffset="186681.6406">8735 7638 20050,'-61'0'2211,"22"0"-258,-1 39 258,20-19-130,-20 20-1152,21-20-576,19 19-161,0-19-192,19 0 0,1-1-32,20-19 32,0-19-128,-21 19 96,1-20-64,0 0 96,-20 1-32,0-1 32,0 0 32,0 20-32,-20-19-32,20 38-32,0-19-1,0 40 1,0-21-32,20 1-544,21 0-385,-23-1-961,23-19-609,-1 0-2017</inkml:trace>
  <inkml:trace contextRef="#ctx0" brushRef="#br0" timeOffset="186863.2811">8852 7459 18321,'0'-20'4612,"0"20"-2722,0 20-481,0 19 353,21 1-641,-1 20-544,0-20-481,0 19-224,39-38-385,-19 18-384,-21-39-512,21 20-1538,-40-40-1441</inkml:trace>
  <inkml:trace contextRef="#ctx0" brushRef="#br0" timeOffset="187072.2656">8694 7618 19442,'41'0'2530,"-3"0"-416,41-20 225,2 20-225,-2 20-609,20-20-672,-40 20-193,2 19-512,-23-19-63,3 1 31,-21 18-257,-20-19-191,19-20-449,-19 19-640,0-38-705,0 19-1922,0-40-4804</inkml:trace>
  <inkml:trace contextRef="#ctx0" brushRef="#br0" timeOffset="187203.125">9132 7420 21652,'-21'0'2626,"21"0"-2113,0 0-385,0 0-160,21 0-1377,-21 19-4165</inkml:trace>
  <inkml:trace contextRef="#ctx0" brushRef="#br0" timeOffset="187839.8436">9747 7579 16303,'-40'0'3107,"20"-22"-961,-1 22-256,3 22 64,-2-3-417,-1 21-544,1-1-352,0 2-129,40-2-224,0-19-192,21-1 33,18-19-97,-19 0 64,19-19-128,0-1-64,-39-19-97,0 18-191,-20 1-96,0-19 95,-40 19 1,1 0-1,19 1 1,-20 19 96,1-22-97,19 22-255,0 0-641,20 22-609,0-22-1345,20 19-6246</inkml:trace>
  <inkml:trace contextRef="#ctx0" brushRef="#br0" timeOffset="188129.8827">9984 7557 19634,'41'41'1858,"-41"-1"-96,20-21 223,-2 21-127,-18-19-481,20-2-736,-20 1-257,21-20-191,-21 0-33,0 0 0,0 0 0,20-20-192,-20 1 0,0-2 0,0 1 64,20 0 32,-2 1-160,3 19 96,-1 0-64,20 0 96,-21 39-64,1-19 32,20 20-769,0-20-1121,-1 0-2113,-19-20-7913</inkml:trace>
  <inkml:trace contextRef="#ctx0" brushRef="#br0" timeOffset="195254.8827">5181 8253 7014,'0'20'2595,"0"-20"-1218,0 0 256,19 0 866,1 0-802,0 0-576,0 0-320,19 0-160,1-20-129,1 20 1,18-20 256,-19 20-225,19-19 1,-19-1-65,19 20-96,0-20-63,1 20-193,-1 0-96,2 0 128,-2 0-160,0 0 64,21 0-32,-21 0 0,20 0-32,-18 0-32,18 0 96,0 0-32,-19 0 0,-1 0 0,20 0 0,-18 0 0,18 0-32,0 0 0,-19-21 32,19 21 0,0 0-32,1-19 96,-1 19-128,1-20 32,-21 20 32,0 0 0,22 0-32,-22-20 0,-1 20 0,23 0 33,-22 0-66,1 0 66,20 0-33,-22 0 64,3 0-64,18 0 0,-20 0 0,1 0 0,-1-19 0,0 19 0,2 0 64,-2 0-96,1 19 32,-1-19 96,1 0-96,-1 0 32,0 0 32,2 0-64,18-19 192,-20 19 32,21 0 321,-1 0-289,0 0-128,-20 0-96,2 0-64,-2 0 64,1 0 0,-1 0 32,-19 0 192,-1 0 1,1 0-65,19 0 32,-38 0 160,19-20 97,-1 20-65,1 0-63,-20-20-161,19 20-96,-19 0-32,0 0-64,0 0-64,0 0 0,-20-21-32,0 21-128,19 0-161,-19 0 1,0 0-385,-19 0-704,19 0-1538,0 0-3203</inkml:trace>
  <inkml:trace contextRef="#ctx0" brushRef="#br0" timeOffset="195906.25">10798 7816 7206,'20'-20'2082,"-20"20"833,20-19 96,-20 19-481,0 0-544,0 0-128,0 0-353,0 0 65,0 0-97,0 0-352,0 0-480,-20 0-65,20 0-31,0 19-161,0-19-95,0 0-97,0 20-32,0-20 160,20 0-96,-20-20-63,21 20-129,-21-19-289,0 19-319,0-20-641,0 20-801,-21 0-1666,1 0-3939</inkml:trace>
  <inkml:trace contextRef="#ctx0" brushRef="#br0" timeOffset="206055.6639">1171 9286 18353,'-21'19'2306,"21"1"-1473,0-20 961,21 0 127,19 0-896,-1 0-832,21-20-161,-1 20-353,0 0-832,1-19-1505,-21 19-4645</inkml:trace>
  <inkml:trace contextRef="#ctx0" brushRef="#br0" timeOffset="228833.0078">2361 9286 8712,'-39'-40'7078,"-1"19"-5060,20 2-64,-19-1 288,19 20-576,0 0-737,20 20-353,-20-1 1,0 22-33,20-2-319,0 20 255,20-18-224,0-2-64,20 1-95,-21-21 31,21-19-32,0 0 0,-1 0 0,1-19-64,-19-21 96,17 21-64,-38-42-32,0 22-160,0-20 160,-20-21-96,2 1 64,-3-1-256,-19 21 32,20-21 63,1 21 226,-1 20-65,0 18 128,0 1 96,20 20 128,0 0-96,0 20-224,0 20 225,0 19-65,0 0 32,20 21-224,0-1 128,0 1 32,19 20-96,-19-41 65,21 0 63,-3 1-192,3-40 64,18 0-32,-19-1 64,0-38-64,-1-1 0,1 0-64,-1-19-64,-19-2 128,-20 2-64,20 0 160,-20-1-96,0 0 32,-20 20 64,0-19-160,1 19 96,-1 20 0,20-20 0,-20 20-64,0 20-64,20 0 32,0 19 96,0 0-64,0 2 64,0-2-96,40 1 96,-20-1-96,-1-18-96,21-1-160,1-1-417,-3-19-800,23 0-673,-22-19-1089,-19 19-3940</inkml:trace>
  <inkml:trace contextRef="#ctx0" brushRef="#br0" timeOffset="229110.3514">3195 9166 15598,'0'-39'3780,"0"19"-1794,-20 20 352,0 0-224,1 0-801,-1 20-192,-20 19-416,20 1-32,1 0-385,19-20-224,19 19-192,1-19 160,20 19-32,19-19-160,2 1 128,-3-21-97,-17 20 65,-2-1 0,-39 1 64,0-20 64,0 20 0,-21-1-224,-17-19-256,-3 20-321,3-20-640,17 0-705,1-20-769,0 20-3491</inkml:trace>
  <inkml:trace contextRef="#ctx0" brushRef="#br0" timeOffset="229267.5781">3473 9266 21172,'40'59'2049,"-20"-39"-1696,-20 19 672,20 2 128,-1-22-1025,-19 21-160,20-40-929,-20 0-1313,20 0-1922</inkml:trace>
  <inkml:trace contextRef="#ctx0" brushRef="#br0" timeOffset="229412.1093">3513 9027 18673,'-20'-20'4004,"0"20"-3652,20 0-416,0-19-96,20 19-865,-20 0-4132</inkml:trace>
  <inkml:trace contextRef="#ctx0" brushRef="#br0" timeOffset="230194.3359">3950 9166 12299,'-20'-39'3267,"0"39"-1441,0-20 288,0 20 224,1 20-352,-1-20-448,0 39-514,0 1-447,20 0-289,0-20 33,0 0-129,40-1 0,-20-19-96,19 0 32,1-19-128,-1-21-160,-19 19-256,0 2 127,-20-1 65,0 20 192,0 0-96,0 0 0,-20 20 128,20 20 32,20 19-32,-20 0 96,20 2-64,19 17 0,-19-17 160,0-22 193,1 20-97,-1-39-32,-20 21-64,-20-22-32,20 1 97,-41 0-161,21-20-160,1 0-193,-21-20-223,20 0-385,-19 1-448,19-22-961,20 1-513,-20-19-2850</inkml:trace>
  <inkml:trace contextRef="#ctx0" brushRef="#br0" timeOffset="230512.6953">4208 9147 21716,'40'59'705,"-21"1"480,1-21 929,0 1-417,-20-1-768,20 2-416,-20-22-225,0-19 96,20 0-319,-20 0 287,0 0-160,0-19-64,0-22-224,0 2 64,0-1-32,20 1 0,-20-2 0,19 22 96,1 19-32,0 0 96,0 19-64,19 2 32,-19 19-160,21-21-288,-3 1-866,3 0-832,-1-1-1857,-21-19-9994</inkml:trace>
  <inkml:trace contextRef="#ctx0" brushRef="#br0" timeOffset="232165.0389">5637 9086 13036,'-40'-39'3523,"21"19"-1793,-1 0-1,-20 20 417,20 20-416,1 0-705,19 19-288,-20 2-193,0 18-159,20 1-33,0-20-96,20-21-96,19-19 65,-19 0-33,20 0 0,-20-19-192,-1-21 0,1 19 96,-20-18-160,0 0 64,0 19 32,0 0 32,-20 20 192,20 0 161,-19 0-129,19 20 224,0 19-95,0-19-225,0 19-192,19-18-96,1-1-481,0 0-704,20-1-705,-1-19-1857,1 0-9450</inkml:trace>
  <inkml:trace contextRef="#ctx0" brushRef="#br0" timeOffset="232607.4217">6728 9286 12267,'21'59'4004,"-1"-40"-2883,0 1 897,-20 1-64,19-21-417,-19-21-224,20 21-320,-20-39-288,0-1-192,0 1 191,-20-21-351,-19 1-1,-2-2-128,3-18-64,-23 20-96,2-21 0,19 21 32,1 19 129,-1 0 223,20 21-160,0-1-95,20 0-97,0 20-128,40 0-32,0 0 64,-1 0-65,40 20-319,2 0-192,-2-1-930,-20 1-1601,1 0-897,-21 1-6117</inkml:trace>
  <inkml:trace contextRef="#ctx0" brushRef="#br0" timeOffset="232788.0859">6471 9007 18129,'-60'40'2210,"60"-21"32,0-19 64,20 0-640,20 0-577,-1 0-481,41-19-191,0-1-289,19 0-449,-20 20-671,0 0-1026,-19-19-1986,-1 19-15086</inkml:trace>
  <inkml:trace contextRef="#ctx0" brushRef="#br0" timeOffset="233331.0546">7443 9127 17616,'-59'0'3203,"19"0"-2338,1 0 1153,-1 20 128,0-1-705,1 21-608,-1 0-224,40 19-225,-21-19-96,42-1-160,-1-18-31,20-1-33,-1-20-96,1 0 96,-1-20 0,-19-1-160,0-18 32,0 19 32,-20-19 32,0-1 0,-20 19 64,20 2-96,-20-1 96,20 20 32,-20 0-32,20 20-32,0 20-128,20-20 192,0 19-160,0-19-289,19 0-255,1-20-545,1 0-417,-3 0-1633,3 0-2434</inkml:trace>
  <inkml:trace contextRef="#ctx0" brushRef="#br0" timeOffset="233794.9217">7583 9186 20659,'20'60'2242,"-2"-20"-865,-18-1 609,21-19-384,-1-1-545,-20-19-481,0 0-319,20 0-129,-20 0 160,0-19-160,0-1-160,-20 0-64,20-19-32,0 19-96,0-20 32,0 0-129,20 21 65,0 19 96,-20 0 32,19 0 0,1 19 224,0 21 0,0 0 96,-20-20-96,20 19 64,0-39 64,-20 20-160,0-20 65,19 0-33,-19-20 0,0 1-64,0-1 0,0 0-64,0-20 0,20 20 96,0 0 0,1 20-32,-1 0-32,-2 0 32,23 20-64,-21 0-128,19-1-225,-19 2-800,0-1-801,0-20-2145,-20 0-8041</inkml:trace>
  <inkml:trace contextRef="#ctx0" brushRef="#br0" timeOffset="233969.7264">8138 9246 20819,'40'20'1602,"-40"0"-129,20-1 161,0-19-1026,-1 20-480,1 0-64,-20-20-480,20 19-1153,-20-19-1250,0 0-1890,0 0-11434</inkml:trace>
  <inkml:trace contextRef="#ctx0" brushRef="#br0" timeOffset="234134.7656">8099 8968 3523,'-20'-20'18193,"0"20"-16816,20 0-992,0 0-481,20 0-1154,0 20-3362</inkml:trace>
  <inkml:trace contextRef="#ctx0" brushRef="#br0" timeOffset="234670.8983">8376 8769 19474,'-20'-40'1986,"20"21"-160,20 19 288,-20 0-321,21 0-415,-1 39-386,-20 2-383,39 18-64,-19 0-225,0 21-192,19-21-64,1-20-64,-20 22-192,20-42-192,-1 21-481,1-21-737,-19-19-640,-3 0-1281,-18 0-2691</inkml:trace>
  <inkml:trace contextRef="#ctx0" brushRef="#br0" timeOffset="234881.8359">8714 8927 18449,'39'0'3972,"-19"21"-1762,1-1-224,-1 19-449,0 1-704,-2-1-417,23-18-320,-21 19-96,19-21-96,-19 1-384,20 0-353,-20-20-640,-1 0-1442,1 0-1569</inkml:trace>
  <inkml:trace contextRef="#ctx0" brushRef="#br0" timeOffset="235083.9842">9231 8948 23254,'0'59'1153,"0"-19"416,-20 20 289,-1 19-96,1 1-609,20-21-961,0 21 0,0-41-256,20 20-352,-20-19-545,21-19-481,-21-2-928,0 1-2146</inkml:trace>
  <inkml:trace contextRef="#ctx0" brushRef="#br0" timeOffset="235554.6875">6749 9682 21268,'20'-20'1569,"19"20"-256,21 0 769,59-20-160,40 1-384,19-1-834,40 0-127,1 1-225,40-2-320,-22 1 32,2 0-128,-21 1 64,-39 19-128,-40 0 32,-1 19-32,-39 1 128,-38 0 32,-22 1-160,1-2-193,-40-19-255,0 0-417,0 0-352,0 0-609,0-19-1249,20-2-3876</inkml:trace>
  <inkml:trace contextRef="#ctx0" brushRef="#br0" timeOffset="236503.9061">10004 8749 16815,'-40'-20'3940,"40"20"-2755,0-19-192,20-1 545,21 0-33,17 1-640,3-22-417,-2 21-352,0 20-64,1 0 33,-1 20-65,-19 1 64,1 38-32,-23 0 32,2 1 256,1 19 64,-21 21 1,0-22-65,0 22-160,-21-20-64,21-1-192,0-20 224,0-18-352,0-2-545,21-19-768,-21-1-1474,20-19-1569</inkml:trace>
  <inkml:trace contextRef="#ctx0" brushRef="#br0" timeOffset="236707.0311">10442 9127 4163,'-21'0'17201,"21"-20"-15952,0 20-96,21 0 993,-1 0-897,-2 0-640,23 0-577,-1 0 96,19 0-288,-19-21-257,-1 21-608,1-20-704,-1-19-449,-19 19-128,-20-19-1090,0 19-1152,0-40-3363</inkml:trace>
  <inkml:trace contextRef="#ctx0" brushRef="#br0" timeOffset="236864.2578">10739 8729 8520,'-20'-39'7431,"20"19"-3812,0 40-1025,0 0 129,0 19-705,20 41-673,0-21-224,-1 41-384,1-22-385,0 3-159,21-22-450,-23 1-319,22-21-705,-19-19-257,17 0-1665,-38-1-2562</inkml:trace>
  <inkml:trace contextRef="#ctx0" brushRef="#br0" timeOffset="237567.3827">11612 9086 18609,'-39'0'2146,"39"21"-769,0-1 577,0 19-96,0 20-609,0-18-576,39-2-289,1-19-63,-1-20-161,22 0-32,-3-20-64,-17-19 32,-2-2-320,-19 2 64,-20 0-33,-20 19-31,-19-21-192,-2 2-161,3 39 161,-3-20 192,1 20-161,22 0-480,-3 20-192,42 19-576,-3-18-737,22 19-3043,19-1-7816</inkml:trace>
  <inkml:trace contextRef="#ctx0" brushRef="#br0" timeOffset="237735.3514">11970 9266 6566,'79'20'6886,"-59"-20"-3394,-20-20-546,0-21-607,-20 22-738,-20-21-352,1 1-384,-1-22-320,0 2-129,-19 0-192,38-1-64,1 1-192,20-21 96,20 21-256,1 20-480,-1 19-514,19 20-928,1 0-1153,-20 20-6053</inkml:trace>
  <inkml:trace contextRef="#ctx0" brushRef="#br0" timeOffset="237910.1561">11691 9027 23446,'-18'0'2114,"18"0"-1249,0 0 672,38 0-480,23-20-833,-23 20-192,42-19-576,-20 19-577,19-20-1218,-18 20-1696,-23 0-16561</inkml:trace>
  <inkml:trace contextRef="#ctx0" brushRef="#br0" timeOffset="238691.4061">12685 8570 18897,'-20'-19'1346,"20"19"-161,20 0 320,-2 39 513,3 22-448,19 17-609,-20 22-385,-1-2-384,1 2-64,20-20 193,-20-21 63,-1-19-128,1 0 1,0-20-161,0-20 0,1 20-96,-21-20 96,0-20 96,20 0-160,-20-20 0,0 0 32,0 1-128,0-2 64,18 2 0,2 19 0,-20 0-64,21 20 0,-1 40 64,19-21 64,-19 22-96,20-1-64,-1-1-353,1 0-511,0-18-290,-1-1-864,1-20-1121,-1 0-3139</inkml:trace>
  <inkml:trace contextRef="#ctx0" brushRef="#br0" timeOffset="239053.7109">13598 8908 17584,'-40'40'2402,"20"-20"129,-1 19 31,3 20-800,18-18-705,0 18-416,0-19-545,39-21 32,1 2-96,-1-1 160,1-20-160,-20-20 160,19-1-96,-19-18-96,0 0 128,-20 19 33,0-21-65,-20 21-64,20 1-32,-20-1 64,20 20 32,0 0-96,0 20-96,0-20 192,0 19-192,20 22 64,0-21-257,0 0-543,0-1-546,19 1-960,-19-20-1057,1 0-3812</inkml:trace>
  <inkml:trace contextRef="#ctx0" brushRef="#br0" timeOffset="239342.7734">14074 8948 17712,'0'-21'2467,"0"2"-1827,-20 19 962,-19 19 448,19 2-577,20 19-608,-20-21-353,20 21-287,20-1-97,19-18 0,21 19-96,-1-21-128,2 1 192,-23 19-256,3-39 192,-21 21-160,-2-1 224,-36 0-96,-2-20 96,-1 0-320,-19 0-193,1 0-320,-1 0-384,-19 0-416,39-20-737,-20 0-2050,21-20-11884</inkml:trace>
  <inkml:trace contextRef="#ctx0" brushRef="#br0" timeOffset="239632.8125">14214 8729 19890,'38'0'3107,"-18"40"-1890,21-19 705,-23 38-160,3 0-193,-1 21-608,0-21-352,0 21-417,19-41-192,-19 1 128,20-21-160,-1 2 64,-19-21-32,0 0-128,19-21 32,-39-18-96,20 19 128,0-19-128,-20 19 31,0 20 33,20 0-64,-20 20-32,21 0-449,-1-1-384,-2 21-1153,3-21-1826,-1 2-14413</inkml:trace>
  <inkml:trace contextRef="#ctx0" brushRef="#br0" timeOffset="241488.2811">15742 9286 16623,'0'19'2338,"19"1"-1697,-19-20 961,0-20 1024,0 20-1088,-19-19-930,19-21-192,-20 0-159,0 0-65,0-19-32,-19-1 32,-1 1-64,-1-2-64,23 2 0,-2 0-31,-1-1-33,21 21 96,21-20-32,-1 18 0,18 21-64,3 0 0,18 20-128,-19 0-449,-1 0-608,1 40-929,0-19-1313,-21 18-4965</inkml:trace>
  <inkml:trace contextRef="#ctx0" brushRef="#br0" timeOffset="241654.2968">15404 8988 4131,'-60'19'14702,"41"-19"-13164,19 0-930,19 0 1090,1 0-257,40-19-672,-1 19-641,2-20-448,-2 20-1186,0 0-1472,1 0-5350</inkml:trace>
  <inkml:trace contextRef="#ctx0" brushRef="#br0" timeOffset="241944.3359">16020 9027 18513,'-20'59'3107,"-1"-18"-2210,21-2 897,0-19 255,21 19-960,-1-39-704,18 21-97,3-21-160,-1 0-96,-1-21 128,-19-18-63,20 19-130,-21 1 33,-19-21 0,0 19 65,0 1-33,-19 1 0,19-1 64,0 20 0,0 20-128,0-1 64,19 1-32,1 1-64,20 19-545,-1-21-992,1 1-962,-19-20-1473,19 0-9609</inkml:trace>
  <inkml:trace contextRef="#ctx0" brushRef="#br0" timeOffset="242211.9139">16396 8968 19922,'0'39'1762,"21"-19"256,-1 19 320,0-19-768,19 21-641,-19-21-289,20 19-288,-1-39-159,-19 0-129,20 0 32,-21 0 32,-19-20-32,20 20 32,0-39-64,-20 19 0,0-1-96,20 21-32,-20-20-96,21 20-224,17 0 31,-18 0-415,1 20-450,17 21-1216,-17-21-1666,-1-1-14573</inkml:trace>
  <inkml:trace contextRef="#ctx0" brushRef="#br0" timeOffset="242428.7109">17091 8948 18513,'-39'-21'3171,"19"21"-2242,0 21 929,0-1-65,20 19-479,-20 1-546,40 20-319,0-20-257,20 19-160,-1-19-384,21-20-225,-1 0-384,2-20-320,-22-20-577,1 0-576,-1-20-833,-39 0-449,0 1-3266</inkml:trace>
  <inkml:trace contextRef="#ctx0" brushRef="#br0" timeOffset="251571.2889">17706 8590 17456,'0'-39'2819,"0"39"-1122,-20 0 97,20 19 0,0 1-385,-18 21-480,18 18-96,18 0-33,-18 1-319,20-1-161,-20 0-96,21-18-127,-1 18-97,0-39-97,19-1-287,-39 1-673,20-20-641,-20 0-1088,0 0-1378,-20 0-8488</inkml:trace>
  <inkml:trace contextRef="#ctx0" brushRef="#br0" timeOffset="251816.4061">17528 8988 17488,'-40'-20'2883,"40"0"-1794,0-1 929,20 2 352,20 19-736,-1-20-449,22 0-224,-23 1-449,23 19-384,-22 0-128,21 0 0,-21 0-96,1 19-224,0 1-1,-1 19 97,1-18 0,-19-1 32,17 19 128,-18-19-32,1 0 128,-1-1-224,0-19-609,-20 0-737,0 0-992,19 0-1762,-38-19-14286</inkml:trace>
  <inkml:trace contextRef="#ctx0" brushRef="#br0" timeOffset="251968.75">17925 8729 20979,'-20'-19'1570,"20"-1"-1026,-20 20 449,40-20-576,0 20-449,0 0-1089,19 20-1506,1 0-4195</inkml:trace>
  <inkml:trace contextRef="#ctx0" brushRef="#br0" timeOffset="252338.8672">18401 8908 18833,'-19'-20'2178,"19"0"-1121,0 40 737,-20-20 96,20 39-417,0-18-640,0 19-288,20-21-257,-20 21-224,39-21 32,-19 1-96,21-20 32,-3-20-96,3 1 128,-21-1-224,-2 0 0,-18-19 0,-18 19-129,-22-1-223,-1 2-129,23-1-192,-43 0-127,41 20-33,-19 0-673,19 0-1505,20 20-5605</inkml:trace>
  <inkml:trace contextRef="#ctx0" brushRef="#br0" timeOffset="252678.7109">18561 8888 20050,'38'39'1890,"-38"-18"-673,21-1 865,-1 0-384,0-1-737,0 1-417,-20-20-159,19 20-257,1-20 96,-20 0-32,20-20-128,-20 20 97,0-20-97,20-19-32,-20 19-32,0-20 0,20 20-64,-1 0-1,-19 1 1,20 19 0,0 19 32,0 1 0,0 19 64,-1-18-128,1 19 32,0-1-737,1-19-288,-1-1-768,18-19-738,-38 0-1505,21 0-14700</inkml:trace>
  <inkml:trace contextRef="#ctx0" brushRef="#br0" timeOffset="253004.8827">19275 8829 20211,'21'-39'1601,"-21"18"-832,0 21 928,0 0 65,-21 0-609,1 21-576,-20-2-33,21 1 33,19 19-129,-20-19-320,20 19-96,20-18-32,-1-1-32,21 0-128,1-1-32,17 1-32,1 0 64,2-20 64,-41 19 32,19 1 96,-39-20 192,0 21 96,-20-1-96,1-20-160,-21 20-96,-1-20-288,3 19-897,-3-19-1281,21 20-2884</inkml:trace>
  <inkml:trace contextRef="#ctx0" brushRef="#br0" timeOffset="257137.6953">20565 8769 17072,'-20'-40'576,"0"21"257,1-1 1057,-1 20 160,-20 0-1089,1 0-257,-1 20-159,20 19 63,-19-19-95,39 1-193,0 18-224,19-19-64,21-1 32,19 1-64,1 0 32,19-1 0,-20 2-128,2-1 32,-21 0 32,-21-1 128,-19 1-96,0 0 160,-19-1 161,-21 1-1,-1 1-320,3-1 32,-3-20-256,21 0-481,20 0-1056,-20 0-1474,20 0-4357</inkml:trace>
  <inkml:trace contextRef="#ctx0" brushRef="#br0" timeOffset="257381.8359">20804 8927 19186,'20'0'1505,"-20"21"-384,0-1 1185,19 0-352,1-1-801,0 1-544,39 0-321,-19-20-128,1-20-64,-3 20 0,-17-20-128,19-19-128,-40 19 32,0-1-160,0-18-193,-20 19-287,0 1-289,-1-1-513,1 20-320,2 0-1313,18 0-3715</inkml:trace>
  <inkml:trace contextRef="#ctx0" brushRef="#br0" timeOffset="257649.4139">21379 8829 18033,'0'0'2850,"0"-20"-1825,-20 20 1057,0 0-128,20 20-705,-19 0-416,-1-1-64,0 21-65,20 0-287,0-20-193,20 19-224,19-19 0,1 0-288,1-20-321,17 0-480,-17 0-640,-3-20-1282,3 0-897,-41 1-6085</inkml:trace>
  <inkml:trace contextRef="#ctx0" brushRef="#br0" timeOffset="257932.6172">21478 8590 20467,'0'-20'2915,"21"20"-705,-1 20-96,0 21-224,19-2-545,-19 20-256,0 2-641,19-2-192,-19-20-223,20 0-33,-20-18 0,19-1 0,-19-20 0,21 0 0,-23 0-161,2-20 161,-20-1 0,20-18-32,-20 19-128,0 1 0,21-1 32,-1 20 0,-2 20 0,3-1-129,-1 1-543,0 19-802,0-18-1088,-20 19-2339</inkml:trace>
  <inkml:trace contextRef="#ctx0" brushRef="#br0" timeOffset="259342.7734">2322 10160 16143,'-40'-61'3267,"40"61"-865,-20-20-64,40 20-736,-20 20-513,0 19-64,20 2-352,0 18-129,-1 21 65,21-21-193,-20 20-224,19 1-128,2-21 32,-21-18-192,0-2-352,-2-19-769,3-1-481,-21 1-1569,0-20-2050</inkml:trace>
  <inkml:trace contextRef="#ctx0" brushRef="#br0" timeOffset="259545.8983">2143 10595 21268,'0'0'1377,"0"-20"-608,40 20 1889,-20-19-480,19 19-897,21-20-640,-1 0-513,2 1-32,-2-1-256,-19-21-224,-1 22-897,-19-21-545,0 21-1217,-20-21-1057,0 19-6470</inkml:trace>
  <inkml:trace contextRef="#ctx0" brushRef="#br0" timeOffset="259820.3125">2501 10099 15855,'20'39'2754,"-20"-17"-1633,18 17 385,23 20 576,-21 1 0,0-1-705,0 20-640,-1-19-225,1-1-64,0-19-63,0-19-33,0-2-160,-20 1-64,19-20 33,-19 0-97,0 0 160,0 0-32,0-20 32,20 1-128,-20-2-32,20 1-32,-20-19-64,21 39-96,-1-20-224,18 20-257,-17 20-319,19-1-546,-1 1-992,1 0-1250,-1 1-5797</inkml:trace>
  <inkml:trace contextRef="#ctx0" brushRef="#br0" timeOffset="260182.6172">3215 10377 17072,'0'-19'2338,"-20"19"-737,20 19 1122,-20-19-897,0 40-385,1-1-160,19 2-416,-20 18-384,20-20-289,20-19-128,-1 20 0,1-40-64,0 0 32,0 0-32,19-19-160,-19-2 224,-20 1-160,0 0 96,0 1-64,0-1 160,-20 0-128,20 20 64,-18 0 0,18 0-96,0 20-32,18 0 32,2-1-1,0 1-415,21 0-513,-23 1-640,3-21-770,19 19-1152,-20-38-6791</inkml:trace>
  <inkml:trace contextRef="#ctx0" brushRef="#br0" timeOffset="260407.2264">3414 10138 22325,'20'0'2146,"-20"22"-865,20 17 224,-20 0 65,19 1-225,1 20-576,20-1-481,-20 0-96,19 1-384,-19-20-64,21-21-257,-23 1-384,2 0-608,1-20-1250,-21 0-1088,0-20-6951</inkml:trace>
  <inkml:trace contextRef="#ctx0" brushRef="#br0" timeOffset="260567.3827">3353 10436 21107,'0'-19'2755,"21"19"-1762,19-20 1057,19 0-609,1 1-768,-1 19-673,2-20-641,-23 20-1088,3 0-2499,-3 0-16144</inkml:trace>
  <inkml:trace contextRef="#ctx0" brushRef="#br0" timeOffset="381185.5467">4187 10714 19250,'21'0'2210,"-21"0"-1922,20 20 961,0 21 577,-1-21-513,1 19-736,-20 0-449,20-19 0,0 0-96,-20 1-32,20-21-641,-20 19-1376,20-19-1347,-20 0-7974</inkml:trace>
  <inkml:trace contextRef="#ctx0" brushRef="#br0" timeOffset="381973.6327">4823 10297 17264,'-20'-59'3299,"20"20"-1345,0 19-225,20 20 129,-20 0-224,40 40-353,-1-1-544,1 41-353,-1-1-160,2 1-96,-1 18 33,-1-38-33,21-1-96,-21-19 32,1-19-128,-20-21 160,0 0-160,-1 0 256,-19-41-96,0 2-32,0-20 0,-39-2-96,19-17-64,-20-2 0,1 21-256,19-2 255,0 2-575,20 40-545,-20-1-609,20 20-993,20 20-928,-20-1-15503</inkml:trace>
  <inkml:trace contextRef="#ctx0" brushRef="#br0" timeOffset="382155.2734">4942 10595 18033,'-60'20'6438,"41"-20"-5413,19-20-96,19 0 960,1 1-383,41-21-1186,-23 21-416,23-1-609,-2-1-672,1 21-1858,-1-20-1890</inkml:trace>
  <inkml:trace contextRef="#ctx0" brushRef="#br0" timeOffset="382741.2109">5876 10636 11018,'0'-61'1986,"0"22"64,-20 0 480,-1-2-512,1 2-577,0 19-159,-19 0 287,-1 20 65,1 20-193,-1 0-352,0 19-256,21 21-96,-1-1-129,20 2-288,0-2-288,20-40 129,19 21-129,21-40-32,-21-20 32,22 0 0,-23-19-160,3 0-33,-21-2 65,-20-18 128,0 20-32,-20-22 96,-1 2-128,-19 0-32,1 19 96,19 0 0,0 1 65,0 19 255,1 20 128,19 0-63,0 20-321,0 19 128,19 1 0,1 40-192,20-21-32,-1 21-256,1-21-353,19 0-319,-18-19-546,18 0-1248,1-21-1346,-20 1-6278</inkml:trace>
  <inkml:trace contextRef="#ctx0" brushRef="#br0" timeOffset="383120.1171">6311 10456 19410,'-18'-20'1601,"18"20"385,-20 0 961,0 20-801,-1 1-448,1 18-673,2 1-289,-3 19-383,21-19-161,21-20-192,-3 0 96,23-1-192,-21-19 32,18 0-64,-17-19-64,-1-1-1,-20-19 65,0 18 0,0 1 192,0-19-32,-20 19 32,-1 0 0,21 1 96,-18 19 65,-2 19-97,20 1 64,20 0-64,-20 19-64,39-19-32,-19 20-384,20-20-449,-1 0-576,-19-1-1218,20-19-1312,-21-19-2531</inkml:trace>
  <inkml:trace contextRef="#ctx0" brushRef="#br0" timeOffset="383321.289">6451 10318 224,'-20'-60'16816,"20"40"-13101,0 20-1184,20 20 319,0 0-544,0 20-896,-1 19-706,1 0-255,0 2-225,20-2-288,-1 0-256,2-19-353,-3-20-128,3 0-1024,-1-1-1314,-40-19-833,0 0-8520</inkml:trace>
  <inkml:trace contextRef="#ctx0" brushRef="#br0" timeOffset="383487.3046">6352 10516 15887,'-20'-19'5797,"40"-1"-4868,0 20 961,19-21 448,1 1-929,19 20-928,1-19-385,-21 19-417,22 0-1088,-3 0-1089,-17 0-1730</inkml:trace>
  <inkml:trace contextRef="#ctx0" brushRef="#br0" timeOffset="383877.9297">7166 10417 928,'0'-40'22005,"0"40"-20884,0 0-160,-20 0 1153,-19 20-352,19 0-769,-21 19-353,3 21 33,-3-1-257,21 2-255,20-22-129,20-19 0,0-1-96,19-19 32,1 0 0,1-39-65,-2 19 1,-19-20-192,20 0 128,-40 21 160,19-21-96,-19 40 96,0-19 32,-19 19 0,19 19 128,0 1 64,19 19-32,-19 1-31,20-19-258,20 18-31,-1-19-544,1-20-770,0 19-1568,-21-19-2564</inkml:trace>
  <inkml:trace contextRef="#ctx0" brushRef="#br0" timeOffset="384625.9765">8059 10397 16815,'0'-59'2531,"-20"39"-962,1-1-127,-1 21 704,-21 0-449,21 21-640,2-1-384,-23 0-32,41 19-257,-20 0-224,20 2-64,20-2-96,21 1 32,18-1-64,0-19-64,1 1-160,-1-2 64,1-19-1,-21 20 65,-19 0 96,-20-1 96,0-19 32,-40 20-31,21 0 31,-21-20-128,0 21 160,1-21-417,19 0-736,0 0-1057,20-21-832,-20 21-2083</inkml:trace>
  <inkml:trace contextRef="#ctx0" brushRef="#br0" timeOffset="384930.6639">8376 10556 17712,'59'-20'4837,"-38"0"-4421,-1 1 513,20 19 1025,-21-20-833,1-1-897,0 1-128,-20 20-64,20-19-96,-20-1 64,0 0-160,-20 20 0,0 0 96,-19 0 64,19 20 0,-20 0 0,19-1 224,-17 22 257,38-2-65,-21 1 32,21-1-63,21 2-289,-1-2-128,19-19-224,1-1-417,-1-19-768,21 0-994,-20 0-511,-1-19-4710</inkml:trace>
  <inkml:trace contextRef="#ctx0" brushRef="#br0" timeOffset="385140.625">8674 10179 6790,'0'-41'15310,"0"41"-12811,0 0-1250,0 41 673,20-1-96,0 19-545,1 1-641,-3 19-512,23 1-128,-1-21-128,-1 0-192,1-19-128,19-20-321,-19-20-672,-20 0-1026,-20 0-640,0 0-1409</inkml:trace>
  <inkml:trace contextRef="#ctx0" brushRef="#br0" timeOffset="385310.5467">8615 10497 5317,'-40'-20'15438,"40"-1"-14349,0 21 160,20-20 1410,20 1-673,-1-1-1250,22 0-607,-23 1-290,23-1-479,-2 20-1314,0-20-1345,1 20-1986</inkml:trace>
  <inkml:trace contextRef="#ctx0" brushRef="#br0" timeOffset="385531.25">9269 10238 18033,'-20'20'1473,"-18"0"353,-3-1 31,3 22 418,17-2-706,1 1-832,20-21-289,20 22-320,39-21-64,2 19-160,-2-19-96,20-1-288,0 1-65,-19 0 417,-19 1 64,-23-2 160,-18 1-96,-18 0 96,-3-1-96,-19-19-224,20 20-1089,-19 0-961,-1 1-1474</inkml:trace>
  <inkml:trace contextRef="#ctx0" brushRef="#br0" timeOffset="387490.2343">10580 10238 13708,'0'-78'1922,"0"37"-256,-19 21 64,-1 0-1,-21 1-352,21-1-320,-18 20-32,17 20-256,1-1-288,0 1-97,1 19-96,19-17-192,0 17-96,19 0 64,21 1-64,19 0 0,2 0 32,18-21-96,-20 21 128,1-1 33,-21-18-97,1 18 96,-40-19 192,0 19 0,-20-19 64,-19 0-31,-1 20-225,0-20-32,-19 0-128,0-1-160,19-19-481,19 20-768,1-20-737,20 0-1378</inkml:trace>
  <inkml:trace contextRef="#ctx0" brushRef="#br0" timeOffset="387693.3593">11156 10615 18481,'59'40'1858,"-59"0"-1474,0-21 193,0 21 704,0 1-384,-20-2-449,0 0-288,1 1-224,-1-19-929,0-2-961,20 1-3395</inkml:trace>
  <inkml:trace contextRef="#ctx0" brushRef="#br0" timeOffset="388114.2577">11752 10040 19826,'0'20'1442,"0"19"-1058,20 0 609,-20 2-160,18-1-513,2-1-224,21 0-480,-21 2-994,19-21-1216,-19-20-5574</inkml:trace>
  <inkml:trace contextRef="#ctx0" brushRef="#br0" timeOffset="388280.2734">11950 10079 14926,'0'40'5060,"0"-21"-4579,20 22-289,-20-1-128,19-21 64,21 21-1249,0-21-3171</inkml:trace>
  <inkml:trace contextRef="#ctx0" brushRef="#br0" timeOffset="388815.4297">12645 10436 14413,'-41'-39'2370,"3"19"65,-3 20-417,2 20 32,-1 0-353,20 19-352,-19 2-448,19-2-224,20 20-257,20-39-288,19 20 97,1-40-225,-1 0 96,1 0-128,1-19-96,-3-22-33,-17 21 65,-1-19 64,-20 19-32,0 1 96,0 19 32,0 0 129,-20 0-161,20 39 0,0-19 0,20 19-128,0-19-353,19 1-800,1-21-1121,-1 0-1,-19 0-1985</inkml:trace>
  <inkml:trace contextRef="#ctx0" brushRef="#br0" timeOffset="389033.2031">12703 10020 18097,'0'-21'2306,"0"21"-1153,0 21 737,21-1 64,-1 39-545,0 2-672,0 17-289,19 2-384,-19-1-32,20 1-288,-1-1-353,1-40-576,1 2-1153,-23-2-1314,23-19-11946</inkml:trace>
  <inkml:trace contextRef="#ctx0" brushRef="#br0" timeOffset="389466.7968">13141 10338 20179,'0'79'1985,"20"-40"-159,0 2 609,-20 18-674,20-40-800,-1 21-545,1-19-287,0-2 31,0-19-160,-20 0 32,0-19-96,0-2-193,0 1-31,0-19 64,0-1-96,0 1-33,0-2-159,0 22 95,0-1 353,20 0-32,-20 40 96,19 0 289,1-1 63,0 22-64,-20-2-160,20-19 65,1 19-129,-3-39 64,-18 20-96,20-20 64,-20 0-32,0-20 32,21 1 0,-21 19-64,20-20 32,-20 0-96,20 20-96,19 0-224,-19 20-705,20 0-705,-21-1-1249,1 1-1857</inkml:trace>
  <inkml:trace contextRef="#ctx0" brushRef="#br0" timeOffset="389735.3514">13736 10436 15726,'0'-19'3972,"0"38"-2691,0 1 673,0 1 288,20 18-640,0-19-962,0 19-287,1-19-225,17 0 32,-17-20-96,-1 0 0,-20-20 0,20 20-128,-20-39-96,-20 19-160,0 0-65,-1 1-31,1-1-545,-19-1 96,39 21-224,-20 0-384,0 0 31,20 0-736,0 21-3427</inkml:trace>
  <inkml:trace contextRef="#ctx0" brushRef="#br0" timeOffset="390018.5546">14094 10377 8744,'-40'0'10730,"20"0"-9513,1 20 32,-1-20 353,20 20-353,0-1-865,20 1-288,19 1-64,1-1 33,-1 19-65,1-19 0,1-1-65,-23 21 130,-18-19 31,0-2-160,-18 21 384,-3-21-96,1-19-192,0 20 64,0-20-128,1 0-993,-1 0-993,20-20-961,-20 1-5380</inkml:trace>
  <inkml:trace contextRef="#ctx0" brushRef="#br0" timeOffset="390228.5156">14232 10179 22164,'40'20'2851,"-19"19"-865,-1 1-545,-2 0-223,3 0-418,-21 19-447,20 1-257,0-1-64,0-20-224,-1-19-577,1 21-448,0-41-449,-20 19-1056,0-19-738,-40 0-9256</inkml:trace>
  <inkml:trace contextRef="#ctx0" brushRef="#br0" timeOffset="390393.5546">14153 10456 20371,'20'0'1826,"21"-20"-1410,-3 20 1057,23 0-159,-2-19-578,-19 19-576,19 0-800,-19 0-1859,-21 0-2722</inkml:trace>
  <inkml:trace contextRef="#ctx0" brushRef="#br0" timeOffset="391155.2734">15325 10456 256,'0'-39'13260,"0"-1"-10954,-20 21-95,0-1 127,0 20-192,-1-20-385,-17 20-95,18 20-321,-21 19-384,23-19-384,-2 19-225,20 2-224,0-2-64,20 1-128,18-40 32,3 0 192,-21 0-384,19-20 192,1 0-192,-1-19 0,-39 18 160,20 1 192,-20 1-96,0 19 256,0 0-160,0 0 0,0 19-32,20 1-32,0 21-96,0-22-256,-1 21-352,21-21-962,-20 1-576,21-20-192,-23 0-2307,2 0-12555</inkml:trace>
  <inkml:trace contextRef="#ctx0" brushRef="#br0" timeOffset="391387.6953">15503 9960 19762,'0'0'2883,"0"20"-1250,0 20 834,21 19-706,-1 0-511,-2 2-674,2 18-448,1 1 0,19-21-128,-1 1-224,1-21-544,-1 1-450,-19-1-960,20-39-544,-20 20-866,-20-40-13324</inkml:trace>
  <inkml:trace contextRef="#ctx0" brushRef="#br0" timeOffset="391568.3593">15781 10119 21684,'0'19'2370,"0"3"-768,20 17 95,0 0-319,19 20-578,-19 2-447,20-2-257,-1-20-320,2 2-417,-1-2-416,-1-19-1249,-19-1-929,0-19-3588</inkml:trace>
  <inkml:trace contextRef="#ctx0" brushRef="#br0" timeOffset="391756.8359">16257 9881 14798,'0'20'8135,"0"0"-7366,-19-1-96,19 21 127,0 0-415,0 0-385,0 19-833,0-18-1185,0-22-1730,19 1-14028</inkml:trace>
  <inkml:trace contextRef="#ctx0" brushRef="#br0" timeOffset="391928.7109">16437 9940 21396,'0'40'1697,"0"0"-1601,0 0-64,0-1-736,20 0-1730,-20-17-6919</inkml:trace>
  <inkml:trace contextRef="#ctx0" brushRef="#br0" timeOffset="395365.2343">17587 10456 14637,'20'41'2403,"-20"-22"-546,20 21 257,-20-21-320,21-19-224,-21 0-513,0 0 32,0 0 160,0-19-577,0-1-319,-21-19-33,1-2-128,-19-18-160,-1 20 32,20-1-64,-19-20 0,19 1 0,0-2-32,0 2 64,20 0-128,0 19 128,20 0-64,0 21-128,19-21-32,1 21-32,0-2-97,-1 21-479,2 0-674,-3 21-544,3-2-448,-21 21-3748</inkml:trace>
  <inkml:trace contextRef="#ctx0" brushRef="#br0" timeOffset="395546.875">17330 10258 19122,'-20'20'2050,"20"-40"-1025,20 20 1056,0 0-223,19-20-1025,1 20-705,0-19-288,-1 19-1025,21 0-833,-21 0-737,22 0-6597</inkml:trace>
  <inkml:trace contextRef="#ctx0" brushRef="#br0" timeOffset="395857.4218">17806 10278 17456,'-20'40'2979,"20"-20"-1570,0 19 737,0 1 192,0-1-800,20 2-769,20-22-321,-20-19-128,19 0-31,1 0-97,-1 0-64,-19-19-64,0-22-64,0 21-128,-20 1 64,-20-21 64,20 21-64,-20-1 32,0 20 64,20 0 0,0 0-32,0 0 32,0 20-32,20 19-32,0-19-128,21-1-481,-21 1-544,18 1-929,3-21-865,-21 0-961,-1 0-13356</inkml:trace>
  <inkml:trace contextRef="#ctx0" brushRef="#br0" timeOffset="396111.328">18123 10318 13837,'0'20'3971,"0"0"-1825,21-1 129,-1 1 255,0 0-288,19-20-929,-19 19-704,0 1-385,0-20 64,-1 0-127,-19 0-33,20 0 0,-20-20 0,0 1-224,0 19 192,0-20-192,20 0-64,-20 20-97,20-19 1,0 19-288,19 19-65,-19-19-832,21 20-898,-23 0-575,2-1-4549</inkml:trace>
  <inkml:trace contextRef="#ctx0" brushRef="#br0" timeOffset="396328.125">18581 10318 18129,'-20'-21'2306,"0"21"-512,20 21 352,0-21-129,0 40-607,0-21-513,0 21-289,20-1-416,18 2-95,3-22-130,-1 1-319,-1-20-96,21 0-353,-41-20-576,1 20-609,0-19-192,-20-22-929,-20 21-3908</inkml:trace>
  <inkml:trace contextRef="#ctx0" brushRef="#br0" timeOffset="396509.7656">18699 10119 7142,'20'-40'12172,"0"21"-9097,0 38-577,0 1-576,-1 0-481,1 40-384,0-20-544,0 19-353,19 1 0,1-21-192,1 1-192,-3-1-417,3-18-384,-41-1-993,0-20-672,0 0-289,-41 0-3107</inkml:trace>
  <inkml:trace contextRef="#ctx0" brushRef="#br0" timeOffset="396690.4297">18739 10358 15310,'-40'-20'3908,"21"0"-1954,38-1-193,1 21 161,0 0-545,39-19-352,1 38 32,-1-19-64,2 21-576,-2-1-353,-19 19 64,-20-19-288,-1 19-161,1-19-383,-20-20-738,20 21-1120,-20-21-737,0 0-6054</inkml:trace>
  <inkml:trace contextRef="#ctx0" brushRef="#br0" timeOffset="396824.2186">19057 10119 19922,'-20'-20'2499,"20"0"-1955,0 20-352,0 0-256,0 0-993,20 20-2850</inkml:trace>
  <inkml:trace contextRef="#ctx0" brushRef="#br0" timeOffset="397451.1717">19494 10278 13388,'-20'-20'2050,"0"20"-480,0 20 704,-1-1 96,3 2-544,-2 19-321,20-1-448,0 0-192,20-19-192,-2 21-257,23-41-96,-1 0-95,19 0-97,-19-20 0,-21-1-64,1 1 0,-20-19-192,-20 19-257,20 1-255,-39-21-33,19 19-32,-20 2-416,21-1-480,-1 0-193,0 20-1056,0-19-4549</inkml:trace>
  <inkml:trace contextRef="#ctx0" brushRef="#br0" timeOffset="397748.0467">19672 10258 17552,'20'80'2114,"-1"-60"-512,1 19 127,-20-19 65,20-1-545,-20-19-320,20 20-577,-20-20-63,0 0-129,0 0 32,0 0-32,21-20-64,-21 20-160,0-19 224,0-1-192,20-19 64,-2 19-64,3 20 0,-1-20 32,0 20-32,0 20 0,-1 0 32,21-1-320,0 1-929,-21 0-1025,21-1-65,-20-19-896,0 0-5829</inkml:trace>
  <inkml:trace contextRef="#ctx0" brushRef="#br0" timeOffset="398016.6014">20268 10219 17168,'-21'-20'2338,"1"20"-704,2 20 127,-2-20 353,-1 39-640,1-19-738,20-1-479,20 2-193,1 19-64,37-21-161,3 1-159,18 0-513,-20-1-160,-19 1 449,-20 1 512,-20-1 256,-20-1 160,-20 1 97,1 0-193,-1-20-192,0 0-672,21 0-930,-1 0-1280,20-20-6055</inkml:trace>
  <inkml:trace contextRef="#ctx0" brushRef="#br0" timeOffset="398653.3203">21221 9881 16815,'0'-40'2819,"19"40"-993,-19 0-97,20 21 353,-20 18-288,20 0-481,0 41-480,0-1-352,19 1-97,1-1-32,-19-19-127,17-1-33,-18-19-64,-20-21-32,21 1 64,-21 1-64,0-21 0,0 0 160,0-21-288,0 1 32,0-19 32,20 0-64,0-22 0,-2 22-64,3 0 32,19-1 0,-20 40 0,19 0-32,-19 20 96,0 19 0,0 1 32,-1 20-448,1-21-513,0 1-577,0-1-1056,1-18-289,17-21-1665</inkml:trace>
  <inkml:trace contextRef="#ctx0" brushRef="#br0" timeOffset="398914.0625">22173 9999 17168,'0'-39'2626,"0"39"-832,-20 0-96,20 20 159,-39 20-95,19 0-321,20-1-576,0 22-224,20-22-289,0 20-192,19-39-64,1 20-160,-1-20-32,21 0-256,-21-20-385,-19 0-576,1-20-1025,-1 20-257,-20-20-1312</inkml:trace>
  <inkml:trace contextRef="#ctx0" brushRef="#br0" timeOffset="399088.8671">22094 10219 18193,'0'0'2466,"20"0"-1217,19 0 385,1 0 31,0-20-415,19 20-706,0 0-384,-18 0-512,-1 0-1122,-20 0-864,-1 20-2082</inkml:trace>
  <inkml:trace contextRef="#ctx0" brushRef="#br0" timeOffset="399399.414">22351 9999 18609,'20'-59'513,"21"40"-33,-1-21 1122,-1 0 480,21 20 128,-21 0-897,21 1-640,-1 19-65,0 0-288,2 19-191,-22 1-65,-19 21-32,0-2 160,-40 40 128,20 1 129,-20-2-65,1 3-128,19-22-128,-20 1-32,40-1 32,-20-20-192,19 2-64,1-21-384,0-20-449,0 0-1217,0 0-1153,-20-41-1954</inkml:trace>
  <inkml:trace contextRef="#ctx0" brushRef="#br0" timeOffset="399575.1953">22750 10258 19794,'-20'0'1762,"40"-20"-1602,18 20 897,23 0 801,-22 0-449,21-19-704,-21 19-513,21 0-128,-21-20-128,-19 20-545,0 0-1184,-20-20-225,0 1-1313,0-22-6054</inkml:trace>
  <inkml:trace contextRef="#ctx0" brushRef="#br0" timeOffset="399756.8359">23106 9921 18801,'-20'-20'2947,"20"40"-1506,20-20 930,0 39 31,-20 0-768,39 22-770,-19-2-415,0 21-321,1-41-32,-21 20-160,20-18-352,0-2-770,-20 1-2049,19-21-2722</inkml:trace>
  <inkml:trace contextRef="#ctx0" brushRef="#br0" timeOffset="402442.3827">2778 11608 13901,'-20'-20'2178,"1"20"-545,-1 0 481,-20 0-320,20 20-545,-19 0-384,19 19-160,0 2-97,20-2-223,0-19-225,20 0 0,0-1 0,39 1-32,1-20 32,-1 0-128,20 0 96,-38 21-192,-3-21 193,-17 39-97,-21-19 128,-21 19 64,3 1 0,-22 0-160,19-20 0,-17 19-160,18-19-64,-21-20-609,41 0-640,-20 0-385,20 0-1473,0 0-5477</inkml:trace>
  <inkml:trace contextRef="#ctx0" brushRef="#br0" timeOffset="402883.789">3294 11965 5637,'80'60'10794,"-40"-1"-9385,-20-19-191,19 20 191,-19-1 160,0-39-223,0 21-33,-20-22-384,20 1-128,-20-20-289,0 20 0,0-20 1,0 0-449,-20-20-32,-20 20 0,1-39 0,-21-22-128,1-18 0,-2-1-224,23-19-289,-3 20 33,41-1 159,20 21 289,1 0-96,17 38 96,-18 21 32,21 0-33,-23 21 33,3 18 96,-1 1-32,0 20 128,-20-21-128,0 20-32,0-19-192,0-19-897,0-2-769,0-19-1793,0 0-7624</inkml:trace>
  <inkml:trace contextRef="#ctx0" brushRef="#br0" timeOffset="403195.3125">3712 12006 3267,'20'19'12363,"-20"-19"-11498,0-19 1249,0 19 64,-20-21-929,20 1-448,-21-19 160,1 19-288,20-19-65,-18-2-191,18 21 159,-21-19-191,21 19-257,21 20-64,-3-19-224,2 19-289,21 0-864,-3 19-705,23-19-1377,-22 20-6631</inkml:trace>
  <inkml:trace contextRef="#ctx0" brushRef="#br0" timeOffset="403479.4922">4068 11806 17200,'0'-19'1826,"20"-1"-193,-20 0 257,20 1-128,-20-1-802,0-1-319,21-19-289,-21 21-127,-21-1-65,21 20 160,-20 0 96,0 0-95,1 0-33,-1 20-96,0 19 64,0 2-95,20-2-193,0 1 96,0 20-160,20-21 96,20 1-321,-21-21-351,21 1-1186,19 0-673,-18-20-1024,-1 0-6406</inkml:trace>
  <inkml:trace contextRef="#ctx0" brushRef="#br0" timeOffset="403796.875">4426 11708 17328,'-20'-21'2626,"20"21"-832,0 21-64,-20-1 224,20 19-513,0 0-320,0 2-416,20-2-449,0-19-192,0 0-64,1-20-32,-3 19-32,-18-19-32,20-19 0,-20-1 0,0 0 32,0 1 64,0-1 32,-20-1 0,20 1 32,-18 20-64,18-19 64,-21 19-32,21 19-64,0-19 0,21 20-96,-3 21-449,2-22-960,0 1-1058,21 0-640,-23-20-4965</inkml:trace>
  <inkml:trace contextRef="#ctx0" brushRef="#br0" timeOffset="404180.6639">4724 11708 17328,'0'0'2690,"0"0"-1248,0 39 480,0 1 160,0-1-513,0 2-608,20-2-577,-20-19-256,39 19-63,-19-39-130,20 0 226,-20-20-257,-1-19 96,1 0-32,-20-2-97,0 2 65,-20-20 64,1 18 32,-1-18-128,-20 0 128,1-2-96,19 22 96,0 19 96,0 1 161,0 19 159,20 19 193,0 21 63,20 20-31,0-1-161,20 20-191,-1-19-321,21-1-64,-1-18-385,20-2-351,-18-19-578,-22-20-1024,1 20-2178,0-20-13998</inkml:trace>
  <inkml:trace contextRef="#ctx0" brushRef="#br0" timeOffset="406312.5">6074 11528 11466,'-20'-39'1698,"0"19"32,0 20 95,0-20 417,1 20-672,-1 0-673,0 0-353,0 20-95,-1 0 191,3 19 65,18 2-193,0-22-31,18 21-225,3-1-96,19 2-160,-1-2 64,21 1-64,-1-21-160,1 22 64,-1-21-64,2-1 128,-43 1 128,3 0-160,-21 19 128,0-19-160,-21-20 192,3 40-128,-22-40-128,-1 20-289,2 0-127,19-20-353,-20 0-352,40 19-481,0-19-3042</inkml:trace>
  <inkml:trace contextRef="#ctx0" brushRef="#br0" timeOffset="406841.7968">7008 11826 16527,'-41'0'2274,"21"0"-384,0 21 32,1-1 0,-1 19-321,0 0-768,20 1-224,0 0-321,40-20-96,-1 0-96,22-20-32,-3-20-64,1-19-192,2-2-32,-22 2-96,-19 19 31,-20-19-95,-20 19 64,-19-1-481,-1 1 128,-19 20-256,-2 0 513,22 0-417,19 20-640,0-20-962,20 0-3330</inkml:trace>
  <inkml:trace contextRef="#ctx0" brushRef="#br0" timeOffset="407116.2109">7344 11806 17936,'0'41'1986,"0"-21"-801,0 19 705,0-19 545,20 19-994,0-39-704,19 20-481,1-20-128,1 0-32,-3-20-32,-17 0-160,19 1 0,-22-21-288,3 21-289,-21 19-448,0-20-577,-21 20-191,3-21-2083,18 21-12172</inkml:trace>
  <inkml:trace contextRef="#ctx0" brushRef="#br0" timeOffset="407313.4765">7662 11528 20147,'0'0'2658,"20"0"-864,-20 41 384,20-2-449,-20 0-639,19 22-706,21-2-288,-20 0-192,20-18-192,-21-22-321,21 1-704,-19 0-1089,-1-20-737,-20 0-2307</inkml:trace>
  <inkml:trace contextRef="#ctx0" brushRef="#br0" timeOffset="407486.328">7642 11847 19026,'-21'-21'2370,"21"1"-1281,21 1 801,-1-1 288,20 20-1057,19-20-865,-19 20-160,-1 0-833,1 0-1152,1 20-1667,-23-20-11722</inkml:trace>
  <inkml:trace contextRef="#ctx0" brushRef="#br0" timeOffset="408275.3906">8794 11489 18833,'0'0'1506,"0"0"-930,0 0 225,20 19 192,-20 22-96,0-21-609,20 19-224,-20-19-288,18-1-481,3 1-800,-1-20-1282,-20 0-6117</inkml:trace>
  <inkml:trace contextRef="#ctx0" brushRef="#br0" timeOffset="408460.9375">8972 11410 19410,'0'0'1633,"0"20"-1056,20-1-65,-20 21-127,20-21-225,0 22-673,-1-21-1280,1 19-3044</inkml:trace>
  <inkml:trace contextRef="#ctx0" brushRef="#br0" timeOffset="408962.8906">9587 11906 20018,'41'100'929,"-21"-41"-32,19 19 160,-19-17 256,0-2-480,19-18-512,-19-22-225,0 1 0,0 0 0,-20-20 96,0 0 32,0 0-160,-20-20-32,-20-19-32,1-22 96,-1-18-128,1 19 32,-2-38 0,1 18-32,22-20-32,-3 21 160,21-1-32,21 21-96,-3 20 0,2-2-32,0 41 0,21 21 96,-23-1-32,-18 39 0,21 0 0,-21 21-64,0-21 32,0-18 32,0-2-96,0 0-513,0-19-544,0-20-416,0 0-1058,0 0-1729,20 0-7719</inkml:trace>
  <inkml:trace contextRef="#ctx0" brushRef="#br0" timeOffset="409405.2734">9865 11906 15086,'20'0'2178,"-20"-20"-545,-20 20 1,20-19 128,0-22-609,0 21-417,0-19-447,20 0-225,0 19 96,-20-21-224,20 21-289,0 20 97,-1 0-64,21 20 96,-19-20 224,-1 20 0,-2 1-32,2-1 64,21-20-32,-21 0-32,19 0 0,-19 0 96,0-20 32,0-1 64,-20-19 96,0 21 32,0-1-127,-20 20-1,20-20-64,-20 20 0,0 0-160,-1 0 96,3 20-32,-2 0 0,20-1 0,0 21 160,0 1 96,0-2 353,20-19-257,-2 19-288,3 2-192,19-22-224,-1-19-673,1 20-513,0-40-768,-20 20-4933</inkml:trace>
  <inkml:trace contextRef="#ctx0" brushRef="#br0" timeOffset="409666.0156">10521 11430 16271,'0'0'4292,"0"0"-2626,20 19 191,-20 21-95,20 20-513,-1-1-480,-19 0-705,20 2-128,20-2-32,-20 1-385,19-21-480,-19-19-640,20-20-353,-21 0-1601,-19-20-5478</inkml:trace>
  <inkml:trace contextRef="#ctx0" brushRef="#br0" timeOffset="409863.2812">10699 11528 17392,'-20'-20'2979,"20"20"-1025,0 0 256,0 41-96,20-2-897,0 1-448,0 19-449,19-18-160,-19 18-224,20-20-160,-19-18-353,-3-1-960,2-1-1122,-20-19-159,0 0-2371</inkml:trace>
  <inkml:trace contextRef="#ctx0" brushRef="#br0" timeOffset="410063.4765">10421 11767 17936,'0'-20'3716,"21"1"-2499,17-1 961,3-1 257,18 21-1186,1-20-673,-21 20-512,21 0-32,-21 0-128,1 0-672,1 0-1122,-23 20-1185,2-20-1377</inkml:trace>
  <inkml:trace contextRef="#ctx0" brushRef="#br0" timeOffset="410225.5859">11017 11628 18577,'20'39'3395,"0"-19"-1857,19 1-33,-19 18-95,20 1-482,-1-1-767,1-18-290,1-1-639,-3-20-962,3 0-928,-21-20-3108</inkml:trace>
  <inkml:trace contextRef="#ctx0" brushRef="#br0" timeOffset="410411.1327">11414 11687 14733,'-21'41'7976,"3"-2"-7111,18 20 736,0 1 706,18 19-290,-18 1-863,0-21-930,21 21-160,-1-21-192,0-20-321,0 2-800,-1-21-1281,-19 0-1410,0-1-5445</inkml:trace>
  <inkml:trace contextRef="#ctx0" brushRef="#br0" timeOffset="411120.1171">11930 11806 18129,'40'0'1409,"-1"0"-384,1 0 128,1-19-320,-3-1-321,3 0-223,-21 1-129,-2-1-96,3-1 64,-21-19-128,0 21 0,-21 19-160,3-20 96,-2 20 32,-1 0 64,-19 0 96,22 39 192,-3-19 545,1 41 0,20-22-193,0 20-191,20-18-385,19-2-32,22 0-32,-23-39-352,23 20-321,-2-20-864,-19-20-609,-1 1-1890,-19-1-12748</inkml:trace>
  <inkml:trace contextRef="#ctx0" brushRef="#br0" timeOffset="411373.0467">12406 11549 17424,'20'59'2755,"-20"-20"-1859,20 1 738,0 1 640,19 18-640,-19-20-866,21 2-447,-21-22-161,18 1-64,-17 0 0,-1-1-32,0-19 64,-20 0-64,0-19-96,0-1 32,0 0-96,0-19 160,0-2-384,-20 22-897,20-40-961,20 39 192,-20-1-384,18 1-3044</inkml:trace>
  <inkml:trace contextRef="#ctx0" brushRef="#br0" timeOffset="411641.6014">12803 11767 13388,'40'20'2659,"0"-40"-289,-21 0 192,1 20-704,0-39-449,0 18-480,1 1-160,-21 0 0,0 1-97,-21-1-351,1 0-65,0 20-64,0-19 0,1 19-192,-1 19 96,0 1-32,0 0-31,20 19-33,0 2-33,20-2 98,0 20-65,0-18-65,19-2-159,-19 1-256,41-21-577,-23-19-609,3 0-576,-21 0-2210</inkml:trace>
  <inkml:trace contextRef="#ctx0" brushRef="#br0" timeOffset="411946.289">13121 11708 13965,'0'59'5637,"0"-20"-3619,20-19-224,0 21 544,0-2-576,-20-19-737,20-1-481,-20-19-352,0 0-64,0 0 32,19-19-31,-19-1-33,0-19-128,0 19 160,0-21-160,20 22 96,-20 19-32,20 0 128,-20 0-96,20 19 32,0 1-96,-1 1-96,1 18-256,20-19-737,-19 0-1185,17-20-1570,-17 0-8584</inkml:trace>
  <inkml:trace contextRef="#ctx0" brushRef="#br0" timeOffset="412228.5156">13400 11350 22229,'18'0'2914,"2"0"-1152,1 19 64,-1 22-321,0 18-864,19 0-385,-19 21-224,20-1-32,-21-19-160,21-1-385,0 2-223,-21-22-578,1-19-1056,-20-1-449,20 1-1216</inkml:trace>
  <inkml:trace contextRef="#ctx0" brushRef="#br0" timeOffset="412482.4218">13916 11687 22517,'18'21'2626,"23"-1"-1377,-21 19-736,19-19-97,-19-1-159,20 22-257,-20-21-353,19-20-896,1 0-1025,-19 0-641,-3-41-4612</inkml:trace>
  <inkml:trace contextRef="#ctx0" brushRef="#br0" timeOffset="412665.039">14293 11647 20787,'0'40'2467,"-21"1"-738,21 18-31,0 21-193,0-2-704,0 2-705,0-1-96,0-19-352,0-1-321,21-19-704,-21 1-673,0-22-609,0 1-5476</inkml:trace>
  <inkml:trace contextRef="#ctx0" brushRef="#br0" timeOffset="412931.6405">14471 11350 18353,'0'19'1890,"-20"-19"-769,20 41 32,0-21 128,0 19-608,0 0-513,20 2-416,0-21-737,-20 19-417,20-39-1921,-1 20-12172</inkml:trace>
  <inkml:trace contextRef="#ctx0" brushRef="#br0" timeOffset="413081.0546">14610 11410 19794,'0'0'2242,"0"20"-2049,19-20-65,-19 19 32,20 1-192,0 19-897,-20-19-3107</inkml:trace>
  <inkml:trace contextRef="#ctx0" brushRef="#br0" timeOffset="414991.2109">14947 12006 17040,'20'19'3010,"0"-19"-1504,-20 0 1184,20 0-479,-20 20-706,20-20-544,-20 0-481,0 0 321,0-20-769,0 1 385,0-2-802,19 21 513,-19-20-928,0 0-1347,-19 20-1920,19 0-4998</inkml:trace>
  <inkml:trace contextRef="#ctx0" brushRef="#br1" timeOffset="418501.9531">2898 12878 11723,'-41'-39'2146,"3"19"-385,17 1 834,-19 19-577,21 0 0,-21 0-257,20 39-287,0 0-353,1 22-256,19 17-193,0 2-191,0-1-289,0-19-224,19-1 96,1 0-320,20-37-449,-1-3-993,22 1-704,-3 0-929,3-20-7207</inkml:trace>
  <inkml:trace contextRef="#ctx0" brushRef="#br1" timeOffset="418980.4686">3353 13215 16687,'-38'-19'2146,"17"-1"-961,1 20 609,0 0 64,2 20-385,-3-1-384,1 22-320,20-2-288,0 1-449,0 1 64,20-2-224,19 0-353,-19-19-768,41 0-609,-22-20-384,1 0-3011</inkml:trace>
  <inkml:trace contextRef="#ctx0" brushRef="#br1" timeOffset="419233.3984">3572 13295 17680,'-19'0'1346,"19"0"-482,-20 20 1186,20 0-256,0-1-417,0 3-608,20 17-289,-1-19-223,1-1-129,20-19 64,19 0-160,-18-19-96,-3-1-96,3-19-96,-1-2 95,-40 1-95,0 21-128,-20-1-417,0 0-224,-39 20 96,19 0 32,-1 20-352,-18 0-1313,39-1-5478</inkml:trace>
  <inkml:trace contextRef="#ctx0" brushRef="#br1" timeOffset="419841.7968">3950 13256 17040,'19'59'2434,"-19"-39"-1025,20 21 321,-20-22 608,20 1-704,-20 19-898,20-39-287,-20 20-1,0-20-127,0 0 63,0 0-160,0 0-160,0 0 32,0-20-96,0-19 32,0 0-64,0 17-64,0-17 32,20 19 0,-20 20 0,19 0 64,1 0 0,0 20 0,1 19 0,-1-17 64,-2-3-128,2 1 64,21-20-32,-21 0-32,-20-20 64,19 20-32,1-19 64,-20-22-32,0 21-32,20 0 0,-20 1-64,20 19 0,0-20 64,0 40-481,19-20-1056,-19 19-1442,21 21-3299</inkml:trace>
  <inkml:trace contextRef="#ctx0" brushRef="#br1" timeOffset="420581.0546">4704 13315 13708,'0'0'2595,"0"0"-481,20 39-256,-20-17-1,20 17-479,19 20-193,-19 1-609,20-20-447,-20 19 31,19 1 32,-19-40-96,0-1 96,1 1 0,-21-20 33,0 0-257,-21 0-65,21-20-63,-40-19-160,20-2-128,1 2 223,-21-20-127,20-21 0,-19 21 63,39-21 193,-20 21 160,20 19 32,20 19 33,-1 2-1,1 19-32,20 0 0,-20 40 0,19-20-192,-19 19 192,0-19-128,1 19 64,-21-17-96,0-3-385,0 1-383,0-20-385,-21 20-193,21-20-255,-20 0-834,0 0-5092</inkml:trace>
  <inkml:trace contextRef="#ctx0" brushRef="#br1" timeOffset="421007.8125">5280 13276 15214,'-40'-20'2210,"40"20"-1601,-20 0 448,0 0 768,1 20-608,-1-1-256,20 21-160,-20 1-256,20-22-353,20 21-64,-20-21-128,20 1 0,-1 0-64,1-20-32,0-20-160,0 0 95,0 1-31,-20-21 64,19-1 0,-19 22 64,-19-21 0,19 40 64,0-19-32,-20 19 32,20 19-32,0-19 0,0 20-321,20 19-768,-1-17-1217,1-22-2819</inkml:trace>
  <inkml:trace contextRef="#ctx0" brushRef="#br1" timeOffset="421319.3359">5498 13354 17104,'40'61'2050,"-20"-41"-257,-20-20-287,20 19-1,-20-19-160,19 0-544,-19 0-416,-19-19 31,19-1-160,-20-19-96,20 17-192,-20-17 96,20 0-96,0-1 32,0 19-224,0 2-352,20-1-321,-20 20-352,20 0-129,19 20-1024,-19-1-4292</inkml:trace>
  <inkml:trace contextRef="#ctx0" brushRef="#br1" timeOffset="421630.8593">5856 13256 17808,'20'0'2114,"-20"0"-1153,0 0 481,18-20 447,3 20-896,-1-21-448,0 2-257,-20 19-192,20-20 0,-1 20-32,-19-20-96,0 1-32,0 19 32,-19 0 96,-1 0-224,0 0 96,0 0 96,-1 19 160,3 21 193,-2-21 127,20 22-159,0-2-33,0 1-192,20 1-96,-2-2-160,23-19-32,-1-20-417,-1 0-448,1 0-1217,0 0-1153,-1-20-12044</inkml:trace>
  <inkml:trace contextRef="#ctx0" brushRef="#br1" timeOffset="422247.0703">6769 12998 11050,'-20'-40'6758,"20"21"-4516,-21-1-320,21 20-160,0-21-225,0 42-223,0-21-353,0 39-193,0 1-319,21 19-225,-1 1-96,0 19-64,-1-19-224,21-1-385,0-20-255,-1 2-1410,-19-21-929,20 0-1954</inkml:trace>
  <inkml:trace contextRef="#ctx0" brushRef="#br1" timeOffset="422478.5156">6670 13276 16047,'-41'-20'4388,"41"20"-3459,-20-20 512,40-1 1314,0 2-801,21-1-1122,-3 0-511,3 1-225,18-1-224,1 0-289,-1 1-1088,-19 19-994,19 0 129,-18 0-1249,-3 0-2851</inkml:trace>
  <inkml:trace contextRef="#ctx0" brushRef="#br1" timeOffset="422680.6639">7206 13117 10602,'-20'39'5317,"20"-19"-2787,0 0-704,0-1 31,0 2-191,0-1-257,20 19-576,-1-19-96,1 0-385,20-20-128,-1 0-95,1 0-65,-20-20-32,19 0-96,1-19-33,-40 19 97,20-20-64,-20 20-64,-20 0 0,-20 1-320,1 19-353,-21 0-160,1 0-480,19 19-1538,1-19-7079</inkml:trace>
  <inkml:trace contextRef="#ctx0" brushRef="#br1" timeOffset="423493.1639">8336 12939 17136,'-18'-41'1089,"-3"41"96,1 0-320,20 21 480,-20-1-64,20 39 96,0 0-480,20 21-256,0-2-321,19-17-320,1-2 32,19-40 32,2 3-32,-2-44-64,21 3-160,-21-40-288,0-2 127,2 2 129,-41 0 96,-2-21-32,-36 21-641,-22-1 96,-19 21 225,-2-1 64,-18 21 127,19-1 33,-19 0-449,20 20-1088,18 0-2499</inkml:trace>
  <inkml:trace contextRef="#ctx0" brushRef="#br1" timeOffset="423744.1405">8615 12998 20371,'20'19'1922,"-20"1"-1186,0 0 1442,0 1-256,0 18-865,19 0-704,1 1-257,0-21-128,0 22-225,19-21-319,2-1-834,-1 1-1152,-1-20-1153,1 0-6663</inkml:trace>
  <inkml:trace contextRef="#ctx0" brushRef="#br1" timeOffset="424057.6171">9111 13276 19954,'0'0'1378,"0"19"-193,0 1 288,21 0 33,-3-1-481,2 22-545,0-21-320,21-20-64,-3 0-64,-17 0 64,19-20-64,-21 1-224,1-3-320,-20 3-1058,20-1-736,-20-19-448,-20 19-3044</inkml:trace>
  <inkml:trace contextRef="#ctx0" brushRef="#br1" timeOffset="424253.9062">9409 13256 16335,'39'0'3171,"-19"20"-1313,0-1-289,-20-19-736,20 20-705,-20 0-256,0-1-513,20-19-832,-20 22-1858,0-22-11339</inkml:trace>
  <inkml:trace contextRef="#ctx0" brushRef="#br1" timeOffset="424450.1953">9409 12998 17648,'-40'0'256,"40"-20"-1024,0 20-738,0 0-2882</inkml:trace>
  <inkml:trace contextRef="#ctx0" brushRef="#br1" timeOffset="424919.9218">9885 13196 14862,'-39'0'1729,"39"19"-191,-20-19 191,0 21 65,0-21-481,20 40-512,0-21-289,0 21-159,0-21-161,20 22-128,0-21-32,0 0-32,19-1-288,1-19-897,-1-19-513,1 19-1441,1-20-4708</inkml:trace>
  <inkml:trace contextRef="#ctx0" brushRef="#br1" timeOffset="425161.1327">10004 13017 16719,'-20'-39'2178,"20"39"-800,0 0 447,20 0-127,1 20-257,-1 19-768,-2 2-289,23 18-352,-1-20 65,-1 21-578,1-20-768,-1-1-673,1-19-416,0-1-3043</inkml:trace>
  <inkml:trace contextRef="#ctx0" brushRef="#br1" timeOffset="425407.2265">10480 13097 13004,'-59'59'2818,"39"-39"-415,-19 19-449,19-18-321,0-1-544,20 0 160,0-20-160,0 0-384,20 19-224,0-19-289,19 0-96,-19-19-128,21 19-96,-23 0-481,2 0-640,1 0-737,19 0-1409,-21 0-5926</inkml:trace>
  <inkml:trace contextRef="#ctx0" brushRef="#br1" timeOffset="426195.3125">11116 12939 13837,'-20'-20'416,"0"20"1025,1 0 1,-1 0 448,-20 0-545,19 20-352,3-1-385,-2 21-127,-1-21-97,1 21-32,20 0-191,20 0-33,1-21-32,17 1-96,23 0 96,18-1-96,-20-19 32,21 0-64,-41 21 96,2-1 0,-21-20 192,-20 39 161,-20-19-97,-21 19-192,2-17-128,-1-3 64,-19 1-256,19 0-609,0-1-544,21-19-993,-1 0-3139</inkml:trace>
  <inkml:trace contextRef="#ctx0" brushRef="#br1" timeOffset="426520.5077">11454 13215 19282,'0'41'1601,"-20"-41"-896,20 20 480,0-1 160,0 1-608,0 0-417,20-1-320,0-19 96,19 0 1,-19 0-97,20-19-97,-21-21-127,1 21 128,-20-1-96,0-21-128,0 22-193,-39 19 65,19-20-129,-20 20-127,1 0 63,19 0-352,0 20-1345,0-20-2211,20 19-6501</inkml:trace>
  <inkml:trace contextRef="#ctx0" brushRef="#br1" timeOffset="426839.8436">11772 13335 19858,'18'41'1025,"2"-22"96,-20-19 609,0 0 160,0 0-833,0-19-321,0 19-127,-20-41-257,20 21-63,0-19-193,0 19-128,0-21 32,20 22-96,-20-1-257,21 20-512,-21 0-480,40 0-416,-21 20-1090,21-20 961,-20 19-4964</inkml:trace>
  <inkml:trace contextRef="#ctx0" brushRef="#br1" timeOffset="427085.9375">12128 12859 17328,'20'0'3363,"-20"0"-2882,0 39 832,21-18 673,-1 38-321,-2 0-768,3 1-737,-1-1-64,0 0-192,19 2-352,-19-22-737,20-19-513,-20-1-352,19-19-2850</inkml:trace>
  <inkml:trace contextRef="#ctx0" brushRef="#br1" timeOffset="427290.039">12108 13137 20499,'-18'0'1441,"18"0"-576,0 0 1313,38 0-576,3 0-1218,-3 0-544,3 0-993,18 0-1089,-19 0-1538</inkml:trace>
  <inkml:trace contextRef="#ctx0" brushRef="#br1" timeOffset="428221.6796">13280 13156 14958,'-20'-19'1217,"0"19"416,0-20-159,1 20 287,-1 0-415,0 0-449,0 20-385,0-1-256,20 21-128,0-21-128,0 22 32,20-21 0,0-20-32,20 0-64,-21 0-128,21-40-96,-20 19 0,0 2 63,-20-21 225,0 21 0,0-1 97,0 20 95,-20 0 128,20 20 0,0-1-63,0 40-1,0 2-192,20-2 64,-1 1-160,21 19 96,-20-40-64,19 22-32,-19-22 64,1 0-32,-1-19 32,-20 1-32,-20-1-64,-1-1 32,-17-19-128,17 0-289,-39 0-447,21 0-514,-1-19-704,1-1-1441,19-1-7560</inkml:trace>
  <inkml:trace contextRef="#ctx0" brushRef="#br1" timeOffset="428571.289">13598 13196 17136,'0'0'2274,"0"0"-609,0 0 97,-20 0 128,20 19-673,0 2-512,20 19-257,-1-21-192,1 1-127,20 0 31,-1-20-32,1-20-64,-20 0-224,21 1-161,-23-1-383,-18 0-545,0-1-673,0 2-481,0-1-1376,-18 0-7880</inkml:trace>
  <inkml:trace contextRef="#ctx0" brushRef="#br1" timeOffset="429114.2577">14293 13156 16495,'-21'-19'1217,"21"-1"-96,-20 20 321,0-20-161,2 20-544,-3 0-161,1 0 129,-20 20 320,21 0-96,-1-1-321,-20 21-319,40 0-161,-20-20-64,40 19-32,0-19-96,0 0 64,19-1-96,-19-19-1,20-19-191,-19-1 160,-3 0 128,2 1 32,-20-21-64,20 19 96,-40-18 32,20 19 0,-20 1 0,20-1 65,-18 20-1,18 0-64,0 0-32,0 0-64,0 20 96,18 19-128,2-19-64,0-1-737,1 2-608,-1-1-129,-2-20-992,3 0-3332</inkml:trace>
  <inkml:trace contextRef="#ctx0" brushRef="#br1" timeOffset="429377.9297">14471 13236 15822,'20'59'2563,"-20"-39"-385,0-20-416,0 20 288,0-20-705,0-20-480,0 20-257,0-20-127,0-19-193,-20 19-192,20-20 0,0 0-96,0 21 64,0-21-352,20 21-417,0-2-384,-1 21-224,1 0-321,20 0-832,-20 21-4933</inkml:trace>
  <inkml:trace contextRef="#ctx0" brushRef="#br1" timeOffset="429794.9218">14987 13117 17136,'-20'-20'704,"0"20"-159,1 0 960,-1 0 481,0 0-737,0 20 1,0 0-354,1-1-415,-1 21-193,20 0-128,0 0-128,20-21-32,-1 1 0,1 0-32,20-20-32,-20 0-32,-1 0 32,1-20 96,0 0 32,-20 1-96,0-21 0,0 19 64,0 2-32,0-1-32,0 0 32,0 1-64,0 19 64,0 0-64,0 19-64,20 1-481,-20 0-736,39-1-192,-19 2-1538,21-1-13837</inkml:trace>
  <inkml:trace contextRef="#ctx0" brushRef="#br1" timeOffset="430562.5">15305 13156 14253,'0'0'865,"0"0"192,-20 0 737,20 0-1,0 20-287,0 0-449,0 20-161,0-20 1,20 19-64,-20-19-96,20 0-225,-20-20-191,19 0-33,-19 0-96,0 0-64,0 0-32,0-20-64,0 0-64,0 1 96,20-21-96,-20 19 32,20-18 32,-20 19-32,20 1-32,0 19 64,-1 0-32,1 19-224,0 1-513,21 0-608,-21-1-128,-2 2-193,2-1-1761,1-20-7591</inkml:trace>
  <inkml:trace contextRef="#ctx0" brushRef="#br1" timeOffset="430810.5467">15662 12898 18609,'0'-39'2979,"0"19"-1698,0 20-32,0 0 481,20 39-385,-20-19-576,20 40-449,0-20-192,0 19-96,-1 1-160,21-1-224,0-20-577,-1-18-352,1-1-673,-19 0-480,-3-20-1858,-18 0-11820</inkml:trace>
  <inkml:trace contextRef="#ctx0" brushRef="#br1" timeOffset="431016.6014">15643 13137 10313,'-40'-20'9385,"19"20"-8008,21-20-223,0 20 992,21-19 64,19 19-929,-1 0-833,1-21-352,19 21-320,1 0-480,-1 0-642,0 0-1248,-18 0-1058,-1 0-11434</inkml:trace>
  <inkml:trace contextRef="#ctx0" brushRef="#br1" timeOffset="431367.1875">16257 13137 10634,'20'0'5733,"0"0"-4260,-20 0-352,20 0-160,0 0-192,-1-20-417,1 0-127,0 20-129,1-19 0,-21-2 0,20 1 0,-20 20 32,-20-20 32,-1 20 321,1 0-65,0 0 225,1 0 224,-21 20-65,20-20-383,0 20-129,20 20-96,-19-20-96,19 0 0,19 19-128,1-19-64,0-20-320,20 19-673,-1-19-385,-19 21-928,21-21-2434</inkml:trace>
  <inkml:trace contextRef="#ctx0" brushRef="#br1" timeOffset="431757.8125">16674 13097 17328,'40'20'2658,"-20"-20"-2241,1 0-33,-21 20 225,18-20-161,2 0-160,21-20-95,-21 0-97,-2 1 32,3-2-64,-1 1-32,-20 0-32,0 1 96,-20 19 0,-1 0 192,3 0 353,-23 0 32,21 19-225,0 1 33,2 0-1,-3 20-288,21-20 0,0 0-96,21-1 1,-3 1-130,22 0-383,1-1-1057,-2-19-705,21 0-1186,-21 0-13291</inkml:trace>
  <inkml:trace contextRef="#ctx0" brushRef="#br1" timeOffset="432719.7265">17151 12660 18769,'0'-19'1762,"19"19"-289,21 19 705,1 1-608,38 0-897,-20 40-513,21-1-64,-1 0-128,-20 2 128,-18-2-160,-3 0-64,-18 1 0,-20-21-65,0 1-159,-20 0-353,2-20-992,-23 0-898,41-20-2946</inkml:trace>
  <inkml:trace contextRef="#ctx0" brushRef="#br2" timeOffset="460914.0625">11255 7657 10025,'-20'-19'3203,"0"19"-1601,20 0 383,-20 0 322,20 0-354,0 0-960,0 0-608,20 0-97,0-20 64,21 0-63,-3 1-97,23-3 0,-2-17-128,0 19 0,21-19-64,-1-21 96,21 20 0,-42 1-96,22 19 0,-20 1 32,-1-22 64,-39 41-128,20-20 0,-19 20 96,-21-19 0,0 19 161,-21-20-129,1 20-64,-20 0 32,-19 0-32,19 0 32,-19 0 0,18 0 0,3 20-32,18-20 0,20 0 32,0 0-224,38-20 192,23 20 32,18 0-64,20-20 0,-20 20-32,2 0 96,-22 20-96,0 0 96,-39-1-64,0 22 32,-20-21 32,0-1-96,0 21-256,-20-21-1185,0 1-2275,1 0-9705</inkml:trace>
  <inkml:trace contextRef="#ctx0" brushRef="#br2" timeOffset="470291.0156">14272 6783 19922,'0'-19'1922,"0"-1"-480,21 0 575,17 1-95,3 19-897,18 0-672,-19 0-257,0 0-32,-1 39-96,-19-19-96,0 20-161,-20 19 33,0-19 160,-20-1 32,20 2 160,-20-22-64,20 1 64,0 0-64,20-20 128,20 0-128,-1-20 64,22 0-96,-2-19-288,1 18-577,-21 1-992,1 1-770,-1 19-960,-39 19-5318</inkml:trace>
  <inkml:trace contextRef="#ctx0" brushRef="#br2" timeOffset="470747.0703">13916 7598 1729,'0'-19'18289,"0"19"-16046,0 0-482,18 0 706,-18 19-610,21 1-896,19 19-384,-20-19-193,19 0 97,1 1-97,-1-21-128,-19 0-96,20 0 1,-19-21-65,-3 1-32,-18 0-128,0 1-129,0-1-383,20-19-545,-20 17-513,0 3-768,0 19-1217,0 0-4101</inkml:trace>
  <inkml:trace contextRef="#ctx0" brushRef="#br2" timeOffset="470957.0312">14412 7638 21172,'19'19'2626,"-19"-19"-1537,0 20 481,20-20-834,-20 0-640,0 0-608,20 0-1378,-20 0-1633,20-20-5542</inkml:trace>
  <inkml:trace contextRef="#ctx0" brushRef="#br2" timeOffset="471165.039">14331 7459 17680,'-18'-39'2499,"18"39"-1955,0-21-480,0 21-160,18 0-1089,3 21-3684</inkml:trace>
  <inkml:trace contextRef="#ctx0" brushRef="#br2" timeOffset="471957.0312">14769 7479 11466,'-39'-20'3043,"19"0"-1730,20 1 673,-21 19 64,1-21-640,20 21-353,-20 0 0,0 21 32,20-2-225,0 1-63,-19 19 0,19 1-128,0 1-129,19-2-224,1 0-191,0-19-97,0 0-32,21-20 32,-23 0-96,23-20-65,-21-19 33,0-1-64,-20-1-32,19 2 32,-19-20 64,-19-1-64,-1 1 32,0 19-65,0 1 129,-1-2 128,3 22 321,18-1 191,-20 20 33,20 0 63,0 0-255,-21 39-65,42 2 1,-21-2-33,20 20-32,-2 2-128,3-2-64,19-20 0,19 0-96,1-17 0,-21-3 0,21-19-128,-1 0 0,-18-19 0,-23-22 0,2 21 64,1-39-128,-21 20 96,0-2 64,0-18 0,-21 20 0,1 19 32,2-1 64,18 21 96,-20 0 96,20 0-128,-21 21-64,21-1 0,0 19 32,0 0-64,0 1 32,21 0-96,-1-20-224,-2 19-224,23-39-321,17 0-865,-17 0-1152,-1-19-898,-1-1-1793</inkml:trace>
  <inkml:trace contextRef="#ctx0" brushRef="#br2" timeOffset="472248.0467">15404 7261 18289,'-20'0'2242,"20"20"-801,0-1 673,0 1-224,0 0-865,20 19-448,0-19-385,-1 1-160,21-21-32,1 0 64,-21-21-288,18 21 128,-17-40-257,-21 21 257,20-1 32,-20-19 32,-20 19 0,-1-1-32,1 21 64,-18-20 32,17 20 64,1 0 32,-20 20-128,40-20-96,-19 0-288,19 0-641,0 21-641,19-21-480,1 20-1473,0-20-4677</inkml:trace>
  <inkml:trace contextRef="#ctx0" brushRef="#br2" timeOffset="472565.4297">15860 7102 19058,'40'-40'2786,"-40"20"-2401,0 20 255,-20 0 962,-19 20-353,-1-1-192,0 22-32,21-21-96,-1 19-257,20-19-608,20-1-96,-1 1 64,41 1-96,-1-21-64,2 20-160,18-20-128,-20 0-33,1 19 161,-21-19 32,-19 20 256,-20 0 96,0-1 128,-20 21 32,-19-19 129,-1-2-385,-1 1 96,3 0-609,-3-1-1441,21-19-2562</inkml:trace>
  <inkml:trace contextRef="#ctx0" brushRef="#br2" timeOffset="486723.6327">12586 7181 14798,'-20'-20'1345,"20"20"-96,0-19 481,0 19 63,0 0-351,20 19-129,-2 1-192,2 0-160,1-1-288,19 22-193,-22-2-192,3 1-96,-1-21-95,0 1 95,-20-20-32,0 20 0,0-20-32,0 0 192,0 0-159,0-20-65,-20 0-96,0 1 0,20-21 32,-21 1-64,21-2 32,0 2-96,0 0 160,0 19-96,21 20-129,-1 0 226,0 0-65,19 39 32,-19-19 32,20 19-64,-20-19-129,-1 21-319,21-22-321,-20-19-480,-20 20-609,21-20-672,-1 0-1858,-20 0-8040</inkml:trace>
  <inkml:trace contextRef="#ctx0" brushRef="#br2" timeOffset="487071.289">13003 7181 15887,'18'0'3331,"2"0"-2402,-20 0 768,21 0 129,-1 0-577,0 0-800,-1 0-257,1-20-128,0 1 32,0-1-64,0 0-32,-20-20-32,0 20 64,0 20-32,-20-20 0,20 20 96,-40 0 0,20 0 0,1 20-160,-1 19 128,0-18 96,-1 19 32,21-1 65,0-19-65,0 19-160,21-18 96,-1-1-256,19-20-96,-19 19-385,20-19-832,-1 0-257,-19-19-512,20-1-1537,-20-21-5158</inkml:trace>
  <inkml:trace contextRef="#ctx0" brushRef="#br2" timeOffset="487293.9453">13400 6983 15951,'0'0'4035,"0"19"-3074,0 1 513,0 20 448,-21-21-257,21 22-1152,0-2-257,0-19-288,21 19-192,-21-19-545,0-20-833,18 21-896,-18-21-1698</inkml:trace>
  <inkml:trace contextRef="#ctx0" brushRef="#br2" timeOffset="487500">13300 7102 18417,'-20'0'3235,"20"0"-1986,20 0 673,-20 0 192,19 0-1121,1 20-513,0 0-319,21-20-482,-23 19-223,2 1-641,1-20-673,-1 0-769,0 0-576,-2 0-4452</inkml:trace>
  <inkml:trace contextRef="#ctx0" brushRef="#br2" timeOffset="487741.2109">13558 6883 17328,'0'-20'3683,"20"20"-2465,0 20 767,-20 0 33,19-1-672,1 22-738,-20-2-352,20 1-159,0-1-162,0-18-319,-1-1-353,21-20-480,-20 0-737,0 0-1056,-20 0-4421</inkml:trace>
  <inkml:trace contextRef="#ctx0" brushRef="#br2" timeOffset="487958.9843">13499 7042 21844,'0'20'1538,"39"-40"-738,-19 20 482,39-20-321,-19 0-769,19 1-737,1-1-1056,-19-1-930,-23 21-2754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2:05:42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515 3647 12395,'20'40'3267,"-20"-21"-800,0 1-225,0 1 96,20 18-865,-20-19-191,0-20-225,0 20 128,0-20-256,0 0 192,0 0-609,0 0-95,0-20-193,0 0-96,-20 1-64,20-22 96,-20 2-96,1-20-64,19-2 0,-20-17 0,0 19 0,20-2-32,-20 2 128,20 18-160,0 22 96,0-1-64,0 20 32,20 0 96,0 20 32,19 21-64,1 18-64,0 0-64,-1 21 64,1-21-32,-1 1 0,1-21 32,-19-19 0,17 0-64,-17-20 96,-1 0 96,-20 0-64,0-20 1,0-19-33,-20-1 32,20-20-160,-21 1-129,3-1 1,-2 1-192,-1 0-1,1-2-351,20 41-578,0 1-1408,0 19-674,0 0-4675</inkml:trace>
  <inkml:trace contextRef="#ctx0" brushRef="#br0" timeOffset="448.2422">1112 3567 22677,'-21'0'2626,"21"0"-2241,-20 0 352,20 21 576,0-21-577,20 0-479,1 0-193,-3-21 0,2 2 96,21-1-160,-21-19 128,-2 19 32,-18 0 0,0 1 33,0-2-33,-38 21-64,18-20-32,-1 40 0,1-20 64,2 40 0,-3 0 321,1-1-193,0 0 0,20 22-64,0-22-224,0 20-160,20-38-96,0 18-449,1-19-576,17-20-1186,3 0-1376,-3 0-3780</inkml:trace>
  <inkml:trace contextRef="#ctx0" brushRef="#br0" timeOffset="616.2109">1547 3548 320,'20'-20'21300,"1"20"-19859,-21 20 97,0 20 704,-21 0-448,21-1-833,-20 0-865,20 2-192,-20-2-545,40-19-1025,-20 0-1889,20-20-3844</inkml:trace>
  <inkml:trace contextRef="#ctx0" brushRef="#br0" timeOffset="790.0389">1448 3667 1985,'0'0'20820,"0"0"-19827,0 0 1505,20 0-159,0 0-802,19 20-992,1-1-449,1 1-128,-3-20-481,-17 21-224,-1-1-864,20-20-1378,-21 0-1025,1 0-5573</inkml:trace>
  <inkml:trace contextRef="#ctx0" brushRef="#br0" timeOffset="984.375">1727 3430 18161,'39'-21'7591,"-39"21"-6342,20 0 224,-20 40 1,20 0-129,0-1-576,-20 21-609,19-1-224,1-19-384,0 20-289,21-40-544,-23 19-962,22-39-1824,-19 0-5094</inkml:trace>
  <inkml:trace contextRef="#ctx0" brushRef="#br0" timeOffset="1181.6405">1766 3628 22004,'-20'0'2851,"20"0"-2242,0 19 1184,20-19 353,0 0-768,20 0-834,19 0-384,0 20-64,2-20-448,-2 0-449,-39 0-416,0 0-929,0 20-1153,-20-20-1602</inkml:trace>
  <inkml:trace contextRef="#ctx0" brushRef="#br0" timeOffset="1497.0702">913 4104 28218,'-60'0'993,"40"0"-833,20 20 865,20-20 289,20 0-354,-1 0-863,41-20-97,20 20 0,38-20 0,1 1 0,19-1 0,-18-1 0,-1 1-257,-39 20-255,-21 0 159,-41 0 97,-17 20-96,-21-20 352,20 0-288,-20 0-353,0 0-1185,0 0-1697,0 0-2018</inkml:trace>
  <inkml:trace contextRef="#ctx0" brushRef="#br0" timeOffset="1694.3359">2242 3588 27065,'0'0'737,"0"0"-1378,0 0 161,20 0-353,-20 0-1313,20 20-3748</inkml:trace>
  <inkml:trace contextRef="#ctx0" brushRef="#br0" timeOffset="1817.3827">2401 3826 18801,'39'39'7431,"-57"-39"-6438,36 20-160,-18-20 64,0-20-737,20 20-608,-20-20-1891,0 20-4035</inkml:trace>
  <inkml:trace contextRef="#ctx0" brushRef="#br1" timeOffset="19591.7969">3116 3726 1729,'0'-59'15054,"-20"39"-14253,0 1 929,0-1 832,-19 0 97,19 20-866,0 20-1120,-1 19-385,3 1 1,18 20 31,0-1-64,0 0-64,18-18-192,3-2 0,19-19-64,-1-20 160,1-20-128,0 1 160,19-42-416,-18 22 128,-23-20-96,2-21-32,-20 21-97,0-21 129,-20 1 96,2-1 96,-23 21 96,21 20 384,0 17 225,1 3-33,-1 19 1,20 0-289,0 19-160,0 42-32,0-2 129,0 21-129,20-1 0,-1 1 0,1-2-224,41-17 192,-23-2-64,23-20-64,-2-19-32,-19 1 128,-1-1-128,1-20-192,0 0 160,-21-20-97,1-1 33,0 1 32,0-19 32,-20-1 0,0 1 64,-20 18 32,20 1 64,-20-19-32,0 39 288,20-20-63,0 20 95,0 20-256,0 0 32,0-1 0,0 22-64,20-2-64,0-19-32,21 0-384,-23-1-417,23 1-416,-1-20-673,-1 0-448,-19 0-1634,0-20-5413</inkml:trace>
  <inkml:trace contextRef="#ctx0" brushRef="#br1" timeOffset="19808.5937">3930 3369 19314,'0'-19'3587,"-20"19"-1088,20 0-1314,0 19 480,0 42-95,20-2-513,-20 0-417,20 40-447,-1-40-226,21 2 1,0-2-288,-1-20-256,2-19-385,-3-20-353,-18 0-1344,1-20-1666,-21 0-4677</inkml:trace>
  <inkml:trace contextRef="#ctx0" brushRef="#br1" timeOffset="19967.7734">3752 3687 21075,'-40'0'2851,"40"0"-1954,0 0 32,40-20 704,-1 0-255,40 1-834,-19-1-448,39 0-352,-20-1-929,-20 21-609,22 0-1473,-22 0-2594</inkml:trace>
  <inkml:trace contextRef="#ctx0" brushRef="#br1" timeOffset="20381.8358">4625 3567 18001,'0'21'2978,"-20"-21"-1857,-1 20 97,3 0 1088,-2-1-224,-21 21-513,3-1-576,17 2-416,1 18-289,20-40-256,0 1-64,0 0-128,20 1 128,19-21-160,-19-21 96,21 1-33,-3-19 1,3 19 64,-21-19-192,0 19 160,-20-1 96,0 1 0,19 1 32,-19 19 128,0 0 32,0 19-160,0 22 96,0-2-96,0 1-32,20-21-160,0 21-128,0-40-353,19 21-736,-19-21-1025,20-21-1282,-20 21-3747</inkml:trace>
  <inkml:trace contextRef="#ctx0" brushRef="#br1" timeOffset="20547.8514">4922 3667 20723,'20'39'2819,"1"-19"-737,-21 21 64,18-2-513,2-19-960,1 19-577,-1-19-192,0 1-577,-20-21-191,18 0-1283,3-21-1920,-21 1-4966</inkml:trace>
  <inkml:trace contextRef="#ctx0" brushRef="#br1" timeOffset="20684.5702">4922 3469 18033,'-20'-20'6245,"20"20"-5348,0 0-1057,0-19-224,20-2-1346,0 21-2530</inkml:trace>
  <inkml:trace contextRef="#ctx0" brushRef="#br1" timeOffset="21278.3202">5240 3369 16463,'20'-39'2979,"-20"39"-769,0 0 128,20 20-32,-20-1-352,19 21-673,-19 20-512,20-1-96,0 1-289,1-1-128,-1 0-95,-2-39-161,2 21-64,1-22-33,-1 1-287,-20-20-513,20 0-736,-1 0-674,1 0-1664,-20-20-3620</inkml:trace>
  <inkml:trace contextRef="#ctx0" brushRef="#br1" timeOffset="21561.5234">5756 3528 19570,'21'-39'2851,"-21"39"-1570,0 0 0,-21 19 577,21 1-513,-40 0-576,20 20-289,20 0-319,0 19-65,0-40-128,40 22-32,19-21 96,2-1-193,18 1-95,-20-20-192,1 20 63,-20-20 65,-21 19 128,-19-19 192,-19 20 128,-21-20-544,20 20-705,-20-20-993,1 0-897,-1 0-5670</inkml:trace>
  <inkml:trace contextRef="#ctx0" brushRef="#br1" timeOffset="22263.6718">6848 3687 9865,'0'-40'3235,"0"21"-352,0-1-289,-20 0-96,0 20-191,20 0-257,-19 0-801,-1 40-320,0-21-97,-1 40 33,21-18-352,0-2-289,21 1-128,-1-21 32,39-19-32,-19 0 64,19-19-31,1-21-322,-39 1 33,-3-2-320,-18 2 191,-18 0-63,-23 19-353,1 0-127,1 20-1,-1 0-192,20 0-416,0 0-994,20 0-2529</inkml:trace>
  <inkml:trace contextRef="#ctx0" brushRef="#br1" timeOffset="22568.3593">7245 3567 20563,'20'61'1505,"-20"-42"-864,20 21 993,-20-21 351,20 1-543,-1 1-673,-19-21-321,0 0-224,20 0-96,-20 0 96,0 0-63,0-21-161,0-18 64,20 19-64,-20-19 0,20 19-32,0 0 64,-1-1-96,1 42 64,0-21 128,21 40-32,-3-1-64,-17 0-513,19 2-1248,19-2-2916,-19-19-8679</inkml:trace>
  <inkml:trace contextRef="#ctx0" brushRef="#br1" timeOffset="23285.1561">8356 3528 8327,'0'20'6503,"0"-1"-4197,0 2 64,0 19 128,0-1-63,0 0-834,20 2-608,-20-21-128,21-1-224,-21-19 95,0 0-383,0 0 319,0 0-223,0-19-321,-21-22 0,1 21-128,20-19 0,-20 0-32,2-1-96,18 0-97,-21 0 65,21 40-64,21-19-128,-3 19-321,22 19-320,1 1-800,38 0-1539,-20-1-1792</inkml:trace>
  <inkml:trace contextRef="#ctx0" brushRef="#br1" timeOffset="23727.5389">8992 3489 13741,'-20'0'2978,"0"0"-1120,1 0 128,-1 0 128,0 19-128,0 21-545,-19 0-384,19 0-64,0 19-224,-1-20-385,21 2-288,21-22-32,19 1 65,-1 0-129,1-40 64,-1 20-96,-19-20-97,20-19 129,-20 18-32,-20-18-32,0-1 96,0 21-96,0-1 96,0 0 0,0 20 129,0 0-161,0 0-33,0 0 66,19 20-98,-19 0 162,40 19-258,-20-19-287,1-1-289,17-19-576,3 0-865,-21 0-192,-2 0-993,-18-19-8104</inkml:trace>
  <inkml:trace contextRef="#ctx0" brushRef="#br1" timeOffset="23995.1171">9249 3508 17680,'20'59'2787,"1"-38"-353,19 19 289,-21-21-481,-19 21-769,20-21-544,0-19-352,-20 20-257,0-20-192,20 0 32,-20 0 97,0 0 31,0-20-352,0 1 32,0-1 0,20 0-32,-20 1-129,19-1-223,21 0-32,-20 20-129,21 20-384,-3 0-480,-18-1-1026,21 1-1184,-2 0-7303</inkml:trace>
  <inkml:trace contextRef="#ctx0" brushRef="#br1" timeOffset="24379.8828">9806 3548 20499,'-20'0'2306,"20"0"-865,0 19 449,-20 22-160,20-21-641,0 39-448,0-20-353,20-18-192,0 18-128,0-39-32,0 0 0,19 0 128,-39-19-32,20-22-192,-20 2 0,0-1-1,-20-19 65,-19-1-96,19 21-64,-20-41 128,20 40 0,1-19 64,-1 40 96,20-3 256,0 22-128,0 0 96,20 22 129,19 17 63,-19 0-128,0 22 33,19-2-193,1 0-160,-20 1-96,19-21-449,1 1-544,1-21-801,18 1-2466,-39-20-2306</inkml:trace>
  <inkml:trace contextRef="#ctx0" brushRef="#br1" timeOffset="24631.8358">10262 3567 22229,'0'80'2722,"0"-40"-1537,0-1 321,20 2-257,0-22-673,0 1-447,20 0 95,-1-20-256,2-20 0,-3-19-385,-18-2-191,1 2-161,-21 19-96,-21-19-320,-17 19-128,-3 0 128,1 20 320,-19 0 416,19 0 193,1 20-897,-1-20-6278</inkml:trace>
  <inkml:trace contextRef="#ctx0" brushRef="#br1" timeOffset="25407.2265">10739 3608 18161,'20'0'2754,"-20"-20"-1857,19 40 865,-19-20 416,20 20-641,0 19-608,0-19-320,-20-1-33,21 1 33,-3 1-161,-18-21-223,0 0-65,0 0-32,0 0 32,20-21-96,-20 1-96,0-19 0,0 19 64,0-19-256,20-2 160,-20 22-96,0 19 63,0 0 33,21 19 64,-1 2 97,-2 19 63,3-1-128,19-19 32,-20-1 32,19 1-96,-19-20 64,0 0 96,19 0-96,-39-20-32,20 1 32,0-1-32,-20-19 0,0 19-32,0 0-32,20-1 32,-20 2-96,0 19-64,20 0 32,1 0 64,-3 19 96,2 22-288,21-21-545,-21-1-961,19 21-1473,-19-40-833,0 0-5156</inkml:trace>
  <inkml:trace contextRef="#ctx0" brushRef="#br1" timeOffset="25559.5702">11533 3588 18897,'20'20'2243,"-20"0"-258,20-1 546,-1-19-1026,1 40-1184,0-40-257,-20 19-513,20-19-736,-20 0-1698,0-19-1185</inkml:trace>
  <inkml:trace contextRef="#ctx0" brushRef="#br1" timeOffset="25697.2656">11454 3389 19794,'-20'0'1858,"20"0"-1570,0 0-480,20 0 160,-20 0-705,20 20-1441,-1 1-6021</inkml:trace>
  <inkml:trace contextRef="#ctx0" brushRef="#br1" timeOffset="25936.5234">11772 3449 19602,'59'0'2979,"-19"0"96,-21 20-449,21 0-1088,-40 19-449,20 0-288,-20 2-225,-20 18-384,20-20-224,0 2 96,20-21-32,-20-1-128,20 1 64,-1-20-96,1 0-160,0 0-481,0-20-384,0 20-961,1-19-1602,-21-1-1601</inkml:trace>
  <inkml:trace contextRef="#ctx0" brushRef="#br1" timeOffset="26095.7031">11810 3687 20307,'-20'0'2018,"40"0"-1154,1-20 1411,-1 20-386,19-20-1248,21 20-321,-21-19-256,21 19-480,-19-20-801,-3 20-1826,-18 0-1409,1 0-10346</inkml:trace>
  <inkml:trace contextRef="#ctx0" brushRef="#br1" timeOffset="26356.4453">12169 3647 16751,'0'0'2531,"20"0"-834,19 0 642,-19-19 127,20 19-512,-1-20-961,1 0-513,-20-1-288,-1 2 1,1 19-65,-20-20 32,-20 0-192,20 1-128,-39 19 160,19 0-96,-20 19 192,21 1-96,-21 19 0,20-18 0,-1 19 160,3 19-128,18-40-32,18 22-128,3-2-417,19-19-320,-1 0-672,1-20-897,19 0-1090,1-20-5156</inkml:trace>
  <inkml:trace contextRef="#ctx0" brushRef="#br1" timeOffset="26682.6171">12545 3548 9288,'-20'-20'12492,"0"40"-10698,20-1 0,0 22 223,0-21-95,0 19-961,0 0-512,20-19-257,0 1-64,21-21-32,-3-21-96,-17 21 0,-1-39-128,0-1-96,-20 1-1,0-21-63,-20 20-192,-21-19-33,3-1 257,18 1 192,-1 20 128,1-2 32,20 41 641,0 0 31,0 0-319,0 41 192,20-2-1,1 40-256,17-19-351,23-1-33,-23 1-193,23-1-575,-22-19-610,1-1-1280,-20-39-3908</inkml:trace>
  <inkml:trace contextRef="#ctx0" brushRef="#br1" timeOffset="27355.4687">13598 3469 20755,'19'-39'1954,"-19"18"-1057,0 21 320,-19 0 417,-1 0-353,0 0-801,0 21-192,-19 18 33,19 0 63,20-19-128,0 19-288,20-18 128,19-1-31,21 0-1,19-1-128,-20-19-1,1 20-31,-21-20 0,-19 20 64,-20-1 64,0-19 64,-20 20 32,-19-20-288,-1 21 64,20-21-32,0 0-320,1 0-609,-1 0-961,20 0-1345,0 0-4837</inkml:trace>
  <inkml:trace contextRef="#ctx0" brushRef="#br1" timeOffset="27616.2108">14074 3647 18161,'20'0'2562,"0"20"-1569,-20 0 769,0-1 512,19 1-833,1-20-864,0 21-385,21-21-64,-23 0 0,22-21 193,-40 1-97,21 1-64,-21-1-160,0 0 0,-21 1-192,1-1-193,-18 0 1,17 20 96,-19-21-481,20 21-897,1 21-63,19-21-738,-20 20-4964</inkml:trace>
  <inkml:trace contextRef="#ctx0" brushRef="#br1" timeOffset="27942.3828">14372 3210 22197,'0'-19'2914,"0"19"-1056,0 19-993,0-19 672,20 40-63,-20 1-609,20 18-385,-1 0-384,21 1-32,-20-1-64,19-20-320,1 2-225,-20-2-480,19-19-704,-19 0-1634,0-1-1730</inkml:trace>
  <inkml:trace contextRef="#ctx0" brushRef="#br1" timeOffset="28167.9687">14769 3588 23093,'20'40'2467,"0"-21"-738,0 21-95,-20-21-481,39 1-673,-19 1-287,0-1-161,19-20 160,1-20-128,-20-1-256,19 1-65,-19 1-447,-20-21-481,0 1-1122,-20-2-1985,1 2-12171</inkml:trace>
  <inkml:trace contextRef="#ctx0" brushRef="#br1" timeOffset="28355.4687">15046 3250 23510,'20'19'2338,"0"22"-288,1-1-160,-1-1-641,-2 21-480,2-1-385,1 0-352,19 2-224,-22-22-385,23 0-480,-21-39-416,0 0-865,-1 0-1282,-38-19-4612</inkml:trace>
  <inkml:trace contextRef="#ctx0" brushRef="#br1" timeOffset="28542.9687">15007 3489 21011,'39'-20'481,"1"20"992,1 0 1218,18 20-769,20-20-545,-19 19-352,19 1-449,-40 0-287,1 20-129,1-20-160,-21 0-288,-20 19-65,0-19-448,0-20-832,0 19-2211,0-38-2402</inkml:trace>
  <inkml:trace contextRef="#ctx0" brushRef="#br1" timeOffset="28681.6405">15443 3310 1249,'-19'0'24247,"19"0"-22454,-20 0-992,20 0-833,20 0-160,-20 0-1346,19 0-2946</inkml:trace>
  <inkml:trace contextRef="#ctx0" brushRef="#br1" timeOffset="29311.5234">15920 3548 14189,'0'-20'3523,"-20"0"-864,20 20-641,-20 0 416,0 0-416,20 40-545,-19 0-480,19 0-288,0 19-257,0-20-352,39 2 33,22-22-33,-2-19-96,-1 0 64,23-19-160,-42-22-97,-19 21-63,0-19 32,-20 0-64,-20 19-97,-20-21-223,1 22 95,-22-1 1,23 0-321,18 1-801,-1 19-608,1 0-640,20 0-4101</inkml:trace>
  <inkml:trace contextRef="#ctx0" brushRef="#br1" timeOffset="29549.8047">16178 3588 18225,'40'40'2338,"-1"-21"-288,-19 1 512,-20-20-640,20 20-801,-20-20-416,0 0-193,20 0-63,-20-20-161,0 0-96,20 1-64,-20-1-96,19 0 0,1-1-64,0-18-32,-20 39-128,41 0 0,-21 0 96,19 20-128,-19-1 160,20 2-449,-1 19-1281,-19-21-1889,20 1-2050</inkml:trace>
  <inkml:trace contextRef="#ctx0" brushRef="#br1" timeOffset="30628.9062">17607 3230 19506,'-79'-39'1313,"59"39"-256,-19 0 513,-1 19-1,20 1-127,20 41-417,-20-22-449,20 40 1,20-19-129,0 19-224,0 1-32,19-21-160,-19 1-96,40-21-512,-21-19-641,2 0-1218,17-20-960,-17 0-4260</inkml:trace>
  <inkml:trace contextRef="#ctx0" brushRef="#br1" timeOffset="30825.1952">17945 3469 20403,'20'39'3011,"-1"1"-2179,-19 0 578,20 0 127,-20-1-288,20-19-1056,0-1-65,-20 1-449,21 1-415,-1-21-770,-2 0-1985,-18 0-3075</inkml:trace>
  <inkml:trace contextRef="#ctx0" brushRef="#br1" timeOffset="30977.5389">17885 3330 21588,'-19'-20'897,"19"1"-1153,0 19-225,0 0-256,19 0-1697,-19 0-6759</inkml:trace>
  <inkml:trace contextRef="#ctx0" brushRef="#br1" timeOffset="31295.8984">18203 3528 20018,'40'119'2531,"-40"-79"-1859,20-1 994,0-18-257,-1-1-191,-19-1-386,20-19-639,-20 0 31,20-19 0,0-1-192,0-21 0,-1 2 0,1 19 0,-20-19-32,20 19-32,-20-1 0,0 21 0,20 21 32,1-21 64,-3 40-32,2-21 0,21 21-480,-3-21-769,3 1-1666,-1-20-1826</inkml:trace>
  <inkml:trace contextRef="#ctx0" brushRef="#br1" timeOffset="36071.2889">19097 3330 18801,'-20'-20'1378,"20"1"-994,20-3-160,-1 22 673,1-19 640,0-1-768,0 20-545,0 0 33,-1-20 63,-19 20 64,20 0 97,0 0-289,-20 0 32,0-19-96,0 19 0,0 0 65,0 0-65,0 0 128,0 0 32,0 19-128,0-19-96,0 0 1,0 0-33,0 0 96,0 0-96,0 0 32,0-19 32,0 19 0,0 0-96,0 0 32,0 0-32,0 0 64,0 0-64,0 0 32,0 0-64,0 0 64,0 0-32,20 0 32,1 0 32,-3 0-64,2 0 96,21 0-96,18 0 96,-19 0 129,-1 19-257,1 1 192,0 19-96,-21 2 64,1 18-32,-20-19-64,-20 0 0,1 0 32,-1-1 0,-20-19 64,20-1-64,-19 2-32,19-21 32,-21 0 0,41 0-64,-18 0-32,18-21 0,18 21-64,-18-19 32,21 19 64,19 19-64,-20-19 160,19 21-64,1-1-32,-20 19 32,19-19 32,-39 0 0,0 19 1,0-18 223,-20-1-224,1-1 160,-21-19-320,0 20 96,-19-20-96,18 0-96,3 20-129,17-20-415,1 0-706,20 0-1921,-20-20-4869</inkml:trace>
  <inkml:trace contextRef="#ctx0" brushRef="#br1" timeOffset="36716.7968">20446 4045 17969,'20'79'928,"-20"-40"-351,20-19 672,-20-20 417,0 0 352,0 0-801,-20-20-609,-20-19-159,21-1 63,-21 1 33,-19-21-33,39 1-223,-21-22-1,3 3-224,38 17 64,0-17-128,0-2-64,18 40-64,23-19 96,18 40-160,-19-2 128,19 21-97,-19 21 161,19-2-32,-39 21-160,0-1 0,-20 21 32,0-1 0,-20-19 32,-19-1-33,19-18 1,0-1-128,0-1-545,0-19-1249,1-19-961,19-1-2178</inkml:trace>
  <inkml:trace contextRef="#ctx0" brushRef="#br1" timeOffset="37158.203">21002 3469 20371,'21'0'1729,"-21"-20"-1120,0 20 576,-21 0 1057,1 20-896,-20 0-770,1 19-31,-1 21-1,1-20-95,-1 19-289,40-20-192,0 2 0,20-22-64,0-19-65,-1 20-159,21-40-128,-20 1 31,19-1 225,-19-21 64,0 22 0,0-21 96,-20 1 32,0-2 0,0 22 96,0-1 352,0 20 1,0 0 63,0 0-159,0 20 127,0 20 161,0-20-33,21 19-223,-21 1-289,18-21-64,2 1-128,21 1-161,-21-21-255,19 0-481,-19 0-577,0-21-1024,0 1-577,-1-19-2178</inkml:trace>
  <inkml:trace contextRef="#ctx0" brushRef="#br1" timeOffset="37418.9452">21339 3726 22132,'0'41'2755,"20"-41"-1602,-20 0 449,0 0 191,20-20-672,-20-1-640,0 1-257,0-19 64,0 0 33,-20-1-225,20 0-96,20 0-64,-20 1 0,20 0-64,1 39-65,17-21-127,-18 21-160,1 21-353,19-2-801,-1 1-2113,-19 0-1955</inkml:trace>
  <inkml:trace contextRef="#ctx0" brushRef="#br1" timeOffset="37651.3672">21697 3230 19026,'0'-20'3683,"20"20"-2946,-20 20 288,39 19 1217,-19 2-96,20 18-929,-19 21-737,-3-1-223,2-19-289,0-1-96,1-19-97,-21-21-351,20 1-481,-2-20-1602,-18 0-1184,0-20-6055</inkml:trace>
  <inkml:trace contextRef="#ctx0" brushRef="#br1" timeOffset="37817.3828">21677 3508 25784,'0'0'737,"20"0"-225,20-19 705,-1 19-64,22-20-672,-3 20-417,1-20-288,2 20-545,-2-19-961,-19 19-1761,-20 0-2627</inkml:trace>
  <inkml:trace contextRef="#ctx0" brushRef="#br1" timeOffset="38091.7968">22272 3409 21556,'-20'-20'1185,"20"20"288,-39 0 449,19 0 64,0 0-929,0 20-769,20 1-320,0 18 0,20-19-64,0 19 0,20-19 96,-1 20 0,1 0 64,-1-21-64,-19 21 96,-20-21-64,0 1 64,0 1 33,-20-1 31,20-20-160,-18 0-192,-3 0-353,21 0-544,0 0-929,-20-20-640,20 20-1346,-20 0-12972</inkml:trace>
  <inkml:trace contextRef="#ctx0" brushRef="#br1" timeOffset="38368.1639">22412 3210 20563,'59'0'1217,"-19"20"-192,0 19 448,-1 2 97,1 18 448,-1 2-417,1 17-608,-19-19-416,-1 21-129,-2-21-63,-18 2-97,0-2-384,0-20 64,-18-19-128,18 1-257,-20-21-704,20 0-1633,-21 0-2916,21-21-15085</inkml:trace>
  <inkml:trace contextRef="#ctx0" brushRef="#br1" timeOffset="38549.8047">22967 3906 30268,'20'39'769,"0"-39"-577,-20 0 0,20 20 129,-20-20-257,0 0-737,-20-20-1089,20 20-2402,0 0-6310</inkml:trace>
  <inkml:trace contextRef="#ctx0" brushRef="#br0" timeOffset="46151.3672">634 5394 15919,'-20'-20'2114,"20"0"-225,0 20-768,0 0 961,0 20-96,0 0-833,0 40-320,20-1-160,0 2-193,21 37-288,-23-18 1,22-1-97,1-19 0,-23-21-32,3 1-96,-1-21 96,0 1-64,-20-20 0,0 0 0,0-20-224,-20 1-129,0-21-31,-19-20-193,-2 1 1,1-20-129,1-1 257,-1-19 224,20 20 160,1-21-1,-1 41 290,20-1 63,20 20 192,-1 21 33,1-1-353,20 20 64,-1 0 97,-19 20-225,21 19 32,-21 2 64,-2 18-64,3-20 32,-21 22-96,0-2-256,-21-20-288,3 2-257,-2-2-672,-21 0-1346,21-19-3139</inkml:trace>
  <inkml:trace contextRef="#ctx0" brushRef="#br0" timeOffset="46759.7655">1130 5672 12748,'-18'-39'2434,"-3"19"-608,21 0 576,-20 1-192,20-2-256,-20 21-257,0 0-447,1 0-482,-1 0-95,0 21 0,0 18-1,0 0-191,20 20-161,0-18-224,0-2-32,20 1-96,-20-1 160,20-18-160,20-21 256,-21 0-352,1-21 160,0 1-64,21 1-128,-41-21 192,0 1-64,0 19-64,0-1 192,-21 2-64,21-1 32,0 20-160,0 0 32,0 20 96,0-1-192,21 2-609,-3 19-704,2-21-1154,21 1-1216,-21-20-5638</inkml:trace>
  <inkml:trace contextRef="#ctx0" brushRef="#br0" timeOffset="47005.8594">1369 5752 16815,'20'20'4196,"0"-1"-2754,-20-19 1120,0 0 353,0 0-1634,0 0-608,-20-19-289,20-1 1,-20 0-65,0-1-256,0-18-64,20 19 32,0-19-160,20 19-64,0 1-321,20-2-608,19 21-1217,-19 0-2915,19 21-15214</inkml:trace>
  <inkml:trace contextRef="#ctx0" brushRef="#br0" timeOffset="47288.0858">1806 5235 24022,'0'0'2883,"0"20"-2403,20 1 481,-20 18 705,0 0-481,19 42-608,1-22-513,0 40-32,0-20-257,19 1-255,1-21-129,1-20-448,-2-39-864,-19 0-1891,-20 0-2242</inkml:trace>
  <inkml:trace contextRef="#ctx0" brushRef="#br0" timeOffset="47440.4296">1806 5574 24599,'0'-21'1633,"20"21"-896,-1 0 1025,41-20-609,19 0-961,1 1-576,-1 19-1314,-19-20-3491</inkml:trace>
  <inkml:trace contextRef="#ctx0" brushRef="#br0" timeOffset="52091.7968">2739 5354 14093,'0'-59'2690,"0"40"-576,0-22 64,0 41 833,0-20-576,0 20-802,0 0-704,0 20-64,19 0 32,1 20-257,0 19-223,21 0-33,-23 2-160,23 18-64,-21-19-224,18-1-256,-17 1-673,19-20-993,-40-1-2338,0-19-4612</inkml:trace>
  <inkml:trace contextRef="#ctx0" brushRef="#br0" timeOffset="52294.9218">2699 5850 640,'20'0'24888,"-20"0"-24120,20 0 321,19 0 1122,2 0-674,17 0-736,3 0-257,-2-19-255,-19 19-289,19 0 0,-19 0 0,-1 0-673,-19-20-448,0 20-513,1-20-1088,-21 20-1090,-21-19-2178</inkml:trace>
  <inkml:trace contextRef="#ctx0" brushRef="#br0" timeOffset="52520.5077">2440 5255 24599,'-18'0'1537,"18"-20"-1088,18 20 1344,23-20 1,17 20-1185,-17 0-417,38 0-320,-19-19-161,19 19-383,0-20-770,-18 20-1632,-2 0-1699,-39 0-15694</inkml:trace>
  <inkml:trace contextRef="#ctx0" brushRef="#br0" timeOffset="53164.0625">992 6287 22100,'0'0'2275,"20"0"-866,-1 0 737,1 0-448,41-19-545,-2 19-417,60 0-351,0-20-33,80 0-256,38 20 32,42-19-128,-2-1 64,-38-21-32,-40 22-128,-61-1 128,1 0 0,-40 20-32,-40 0 32,2 0 32,-22 0 65,-39 0-129,20 0 0,-20 20 0,0-20 0,20 0 0,-20 0-225,0 0-287,20 0-225,-20 0-384,0-20-865,20 20-1825,-20-19-2147</inkml:trace>
  <inkml:trace contextRef="#ctx0" brushRef="#br0" timeOffset="53389.6483">3572 5435 26489,'0'-22'2530,"-19"22"-1953,19 0-289,0 0 192,0 0-191,0 0-898,0 22-929,19-3-1729,-19 21-4644</inkml:trace>
  <inkml:trace contextRef="#ctx0" brushRef="#br0" timeOffset="53521.4844">3691 5811 25816,'21'20'2626,"-1"-20"-2337,-20 0 576,0 0-1,0-20-832,0 20-576,20 0-1538,-20 20-3267</inkml:trace>
  <inkml:trace contextRef="#ctx0" brushRef="#br1" timeOffset="74945.3124">4485 5692 11530,'-18'-20'3203,"18"20"-1121,0 20-352,18-1 640,-18 22-384,20-2-705,21 40-288,-21-19-352,19-1-32,-19 22-417,20-22 32,-21-20-64,1 2-160,0-2 96,-20-19 0,0-1 96,0-19 1,-20 0-1,-19-19-192,19-1-32,-41-19 96,23-41-192,-3 21 64,3-41-129,-3 0 1,21 2-128,-19-22-96,39 21 159,19 20 97,1 40 128,0-2 32,21 21 160,-3 20-32,3 20 1,-3 21 31,-17 18-64,-1 0-96,0 21 32,-20-2-64,-20-17 128,20-2-160,-20-20 64,-19-18-128,19-1-32,-1-1-321,21-19-800,-20-19-1250,20-1-1024,0-21-3588</inkml:trace>
  <inkml:trace contextRef="#ctx0" brushRef="#br1" timeOffset="75207.0311">4843 5752 17872,'20'39'1794,"-20"-39"-96,0 0 1024,0 0-383,0-19-1218,0-1-513,0-21-223,-20 2-129,20 19-128,0-19-32,0 0-128,0 18-128,0 1-64,20 0-353,-20 20-224,39 0-384,1 20-1249,-1 0-2114</inkml:trace>
  <inkml:trace contextRef="#ctx0" brushRef="#br1" timeOffset="75473.6327">5260 5633 18225,'-20'-20'4260,"0"20"-2787,20 0 321,0 20-193,0-20-800,0 19-416,20 21-193,0-21-128,19 2-32,1-21-32,1 0 0,-23 0-64,23-21 32,-41-18 0,20 19-32,-20-19 32,-20 19-129,-1-20 65,-17 20-256,18 20-321,-21-20-191,2 20-674,19 0-1505,20 20-2754</inkml:trace>
  <inkml:trace contextRef="#ctx0" brushRef="#br1" timeOffset="75988.2811">5736 5732 14830,'-20'20'7527,"20"-20"-6598,0 39-257,20-19 1282,0 19-417,19 22-736,1-2-416,1-20-161,-2 22 0,-19-22-128,20-19 64,-40-1-32,0-19 1,0 0 319,0 0-320,-20-39-64,0 0-32,-21-1-32,3-40-64,17 0-128,-19-18-96,1-2 63,19 2-223,20 18 32,0 21 320,0 18 96,41 21-97,-3 0 194,3 40-33,-21 0 0,19 21 32,-19-2-64,0 20-32,-20 1 32,0-1-224,0-19-1,0-21-191,0 2-321,0-21-992,0 0-1442,0 0-2466</inkml:trace>
  <inkml:trace contextRef="#ctx0" brushRef="#br1" timeOffset="76220.703">6054 5513 7334,'40'20'11980,"-40"0"-9578,0 20-224,19 0 128,1-1-928,0-19-674,0-1-351,19-19-65,2-19-160,-1-1 0,-1-19-32,-19 19-192,0-19 32,-20-2 0,-20 2-160,0 19-257,-19 0-287,-1 20-97,-1-19-384,2 19-385,-1 0-768,20 19-3972</inkml:trace>
  <inkml:trace contextRef="#ctx0" brushRef="#br1" timeOffset="76844.7264">6769 5533 17552,'-20'-39'2531,"20"19"-962,-21-19 161,21 39 159,-20-22-575,20 22-514,-18 0-351,-2 0-225,-1 22-96,21 17-96,0 0-32,0 1-64,21 0 32,17-20-32,3 0-32,18-1 64,1 1 0,-20 0 32,-1-20-32,-19 19 96,-20-19 64,0 0 64,-20 21-160,0-21 0,-19 0-320,19 20-289,0-20-255,0 0-994,0-20-1089,20 20-1825</inkml:trace>
  <inkml:trace contextRef="#ctx0" brushRef="#br1" timeOffset="77155.2734">7125 5593 22229,'41'-19'1729,"-21"-2"-736,0 1 865,-1 20-801,1-20-417,-20 1-415,20 19-225,-20-20 160,20 0-128,-20 1 96,0 19-128,-20 0-32,0 0 32,0 0 32,-19 0-160,19 19 128,-21 1 0,23 19 64,-2 1-64,-1-19 64,21 18-128,21-19-32,-1-1 32,-2 1-353,23 0-383,-1-20-674,-1 0-1376,21 0-1827</inkml:trace>
  <inkml:trace contextRef="#ctx0" brushRef="#br1" timeOffset="77517.5781">7522 5435 10730,'-18'-22'10057,"18"22"-8423,-21 22-257,21 17 737,0 20-641,-20-18-608,20 18-352,0-20-353,20 0-160,1-18 64,17-21 0,-17 0 64,19-40-192,-1 0 64,-19 1-96,0-21 64,-20 1 0,-40 0-32,19-22 0,-37 22-64,17 19 64,23 0 32,-23 1 160,21 39 256,0 0 32,20 20-31,0 19 63,20 2 225,0 18-289,21 0-224,18-18 97,-1-2-321,3 0-289,-22 1-704,21-19-416,-40 18-833,0-19-3492</inkml:trace>
  <inkml:trace contextRef="#ctx0" brushRef="#br1" timeOffset="79617.1875">8773 5494 9320,'-59'-59'5606,"39"37"-3460,-20 3-513,21 19 449,-1-20-352,0 40-673,0-1-513,0 22-63,20-1 31,0-1-95,0 2-225,0-2 0,40 0-96,-20-19-32,19-20 0,-19 0 32,20 0-96,-19-39-64,17 19-224,-17-19-64,-21-22 95,0 2-31,0 18 96,-21-18 192,1-19-320,2 17 640,-3 22-288,1 0 192,20 19 193,-20-1 159,20 21-224,20 0-287,-20 21 319,20 18 160,1 20-159,17 2-193,-17 37 0,19-18-96,-22-1-64,23-19 0,18-1 96,-19-39-224,0 19 96,19-39-64,-18 0 32,-3-19-96,-18-1 64,1 0-64,-1-19 32,-20 0 96,0-2-64,-20-18 128,-1 39-128,-19-21 160,22 22-64,-3-1 192,1 20-256,0 0 288,0 20 193,20-1-225,0 22-128,20 18 32,0-19-128,0-19 64,39 18-256,-18-19-352,-3-20-578,3 19-1344,-1-19-1954,-1-19-7912</inkml:trace>
  <inkml:trace contextRef="#ctx0" brushRef="#br1" timeOffset="79878.9061">9567 5652 15726,'20'20'3620,"-20"-20"-1891,0 0 417,0-20 97,0 1-1315,-20-1-415,2 0-225,-3-20 1,-19 0-1,0 1-32,1 0-224,19-22-32,-20 22 96,1-20-160,39 18 96,0 2-96,0 19 64,20-19 0,19 39-64,1-20-160,19 20-641,1 0-1185,-21 20-2402,1-1-13870</inkml:trace>
  <inkml:trace contextRef="#ctx0" brushRef="#br1" timeOffset="80139.6484">9231 5394 17296,'-41'0'4836,"41"0"-4291,21 0-321,17-20 1410,23 20-417,-2-20-833,1 1-320,19 19 32,-20 0-288,2 0-448,-23 19-129,3 1-192,-1 19 481,-1-17 351,-19 17 161,0-19 385,0 19 704,-1-19-64,1 1-545,-20-2-351,20 1-161,0-20-417,-20 0-1473,20 0-2690</inkml:trace>
  <inkml:trace contextRef="#ctx0" brushRef="#br1" timeOffset="80285.1561">9727 5235 18385,'0'-39'3075,"0"39"-2659,20-20-448,-1 20 32,1 0-256,0 20-2018,0-20-3524</inkml:trace>
  <inkml:trace contextRef="#ctx0" brushRef="#br1" timeOffset="80494.1405">9984 5494 15438,'41'80'3075,"-21"-61"-1505,-2 1 383,2 0 482,1-20-770,-21 0-768,0 0-160,0 0-129,0-20-191,0 0-193,0 1-192,0-2 32,20 1-64,-20 20-64,20-20-64,19 20 64,-19 0-192,20 20-353,-1 0-1025,-19 1-2017,20-21-3524</inkml:trace>
  <inkml:trace contextRef="#ctx0" brushRef="#br1" timeOffset="80661.1327">10442 5494 24054,'0'59'1314,"20"-38"-674,-2-2-31,2 1-225,1-20-288,-1 0-512,-20 0-1122,20 0-2145,-20-39-4773</inkml:trace>
  <inkml:trace contextRef="#ctx0" brushRef="#br1" timeOffset="80856.4452">10401 5137 18865,'20'-20'3524,"1"20"-1891,17 0 641,3 20-704,-1 19-321,19 20-512,-19 1-353,-21 19-320,21-18-96,-20-2-352,0-20-289,-1 2-288,-19-22-768,0-19-2083,-19 0-6726</inkml:trace>
  <inkml:trace contextRef="#ctx0" brushRef="#br1" timeOffset="81059.5703">10480 5413 22453,'41'0'1089,"-1"0"-160,19 0 1217,20 0-417,0 0-672,2 0-384,-23 0-481,1 22-64,-18-3 32,-21 1-128,0 0-128,-1-1-352,-19 1-577,0-20-320,0 20-1218,-19-20-3138</inkml:trace>
  <inkml:trace contextRef="#ctx0" brushRef="#br1" timeOffset="81190.4297">10877 5255 24343,'0'-20'832,"0"20"-1120,0 0-256,0 0-1602,20 20-4325</inkml:trace>
  <inkml:trace contextRef="#ctx0" brushRef="#br1" timeOffset="81783.203">11375 5413 16431,'-20'-39'1538,"20"19"-289,-20 20 320,20-19 705,0 19-256,0 0-1153,0 39-160,-21 0-129,21 2-159,21 18-449,-1-19 96,0 0 320,19-20-384,1 0 64,-1-20-64,1-20-160,0 0-64,-40-20 0,0 0-1,0 1 65,-20 0 32,-20-2 32,1 1-192,19 21-417,0-1-608,0 0-929,-1 1-737,21 19-4356</inkml:trace>
  <inkml:trace contextRef="#ctx0" brushRef="#br1" timeOffset="82030.2734">11652 5454 18705,'39'59'2947,"-19"-59"-1121,-20 20 128,0 0-481,20-20-416,-20 0-577,0 0-159,0 0 31,0-20-160,21 0-64,-21 1-96,20-1 97,-2 0-194,2 1-31,1 19 32,19 0-64,-1 0 128,1 19-64,-1 1-320,1 0-545,0-1-993,-1 1-1697,1 0-4325</inkml:trace>
  <inkml:trace contextRef="#ctx0" brushRef="#br1" timeOffset="82551.7577">12764 5394 10025,'0'-40'6758,"-20"40"-4419,20-19 31,-20 19-96,20 0-544,-21 19-641,21 1-192,-18 0-289,18 21-384,18-22 353,3-19-353,-1 20-64,0-20-32,0 0 65,-1-20-97,1 1-192,-20-3-97,20-17-223,-40 0-193,20 19-352,-20-19-416,1 18-481,-1 1-320,0 0-2178,0 20-12812</inkml:trace>
  <inkml:trace contextRef="#ctx0" brushRef="#br1" timeOffset="82775.3905">13121 5474 20979,'-19'-20'2627,"-1"1"-1090,-21-22-31,21 1-193,-18-19-544,17 19-417,-19-19-224,20 0-96,1-2-64,19 2 32,0 20-64,39-2-32,-19 2-384,21 19 864,17 0-1153,-17 40-1089,-2 0-2145,-19 19-7368</inkml:trace>
  <inkml:trace contextRef="#ctx0" brushRef="#br1" timeOffset="82927.7344">12784 5176 22229,'19'0'2242,"1"0"-1922,40-20 257,-1 1-65,20-1-448,2 20-1217,-42-21-1602,21 21-3106</inkml:trace>
  <inkml:trace contextRef="#ctx0" brushRef="#br1" timeOffset="84506.8359">14272 5335 14798,'-20'-20'2818,"0"0"-1216,20 1-289,-18-2 449,-3 21 127,1 0-447,0 0-674,20 21-287,-20 18-65,20 0-63,-19 20-129,19-18-64,19-1-128,-19-1 0,40-19-64,-20-20 128,19 0-96,1 0 32,-19-20-160,17-19-128,-17-1 224,-21 21-64,20-3 64,-40 3 64,20-1 96,0 20 96,-21 0 0,21 0-224,0 20-192,21-1-384,19-19-1218,-20 22-1922,39-22-5476</inkml:trace>
  <inkml:trace contextRef="#ctx0" brushRef="#br1" timeOffset="86528.3203">15265 4978 15566,'-21'-21'2755,"21"21"-801,0-20-353,0 20-95,21 0-33,-21 20-448,20 1-384,20-1-353,-21-1-192,1 21 0,0-21-288,-20 1-225,20 1-896,0-1-1441,-20-20-1506</inkml:trace>
  <inkml:trace contextRef="#ctx0" brushRef="#br1" timeOffset="86679.6875">15404 4957 6662,'20'-20'13549,"-1"20"-12396,-19 0 448,20 20 65,0 1-513,0 18-897,1 1-352,17-21-1505,-18 22-2371,21-2-12844</inkml:trace>
  <inkml:trace contextRef="#ctx0" brushRef="#br1" timeOffset="92111.3281">16198 5215 15758,'0'-59'2723,"-20"40"-929,20-1-193,-20-1 417,1 1-448,-1 20-609,0 0-609,-21 20-192,3 1-32,-3 18 0,21 20 32,2-19-128,-3 0 32,42-20-224,-21 0 160,38-20 0,-17 0 32,19-20 32,-1 0 97,-19-20-129,20 0 96,-21 21-64,-19-1-32,20 0 128,0 20-64,-20 0 0,20 20 128,0 39-160,19-18 65,1 37-161,-1 3 32,1-22-97,-19 21 65,-1-21 64,0 0-32,-40-19 32,20 0 65,-41-1-33,1 0 0,1-19-32,-1-20 0,-19 21-32,19-21-32,-19 0-289,39-21-415,0 1-610,-1 1-928,21-21-1281,21 21-5317</inkml:trace>
  <inkml:trace contextRef="#ctx0" brushRef="#br1" timeOffset="92459.9608">16595 5276 5477,'20'-21'14766,"-20"1"-13357,0 0-224,-20 1 673,20 19-128,0 0-673,0 0-577,0 0-384,0 19 32,0 21 32,0-19-64,20 18-64,0-19-32,19-20 32,1 0 33,-20 0-1,19-20-64,1 0-32,-19 1 0,-1-22 64,-20 21-96,-20 1 64,-1-1 0,-19 0-97,-19 1 33,19 19-32,1 0 96,19 0-160,0 0-224,0 0-641,20 19-353,20 1-1152,0 0-961,20-1-4261</inkml:trace>
  <inkml:trace contextRef="#ctx0" brushRef="#br1" timeOffset="92749.0234">17111 5176 19346,'0'-20'1922,"-20"1"-513,20 19 577,0 0-64,-20 0-833,20 0-609,0 19-63,0 1-97,20 0-288,0-1 64,20 1-96,-21-20 0,21 0 64,21 0-96,-43-20-96,3 1-32,-1-1 96,-40 0-64,-1 1-289,3 19-63,-23-20-193,-19 20-96,21 0 97,-21 0-802,21 0-1248,-1 20-3204</inkml:trace>
  <inkml:trace contextRef="#ctx0" brushRef="#br1" timeOffset="93415.039">17806 5215 14125,'-20'-39'4004,"20"19"-2339,-19 1 1,-1-1 128,20 20-129,-41 0-288,21 0-832,-18 39-129,17-19-95,1 19-97,20 1-32,0 0-96,20 0-32,1-40-64,17 19 160,3-19-128,18-19 32,-19-21 32,0 0-224,-1 0 0,-19-19 32,-20 20-96,-20-21 0,0 20 0,1-20 96,-1 20 96,0 1-385,0 0 1250,20 39-481,-20 0 1,20 0-97,0 19-32,20 21 161,0 19 63,0-18-480,0 18 96,19 1-32,21-1-128,-21-20-352,1 1-673,1 0-929,-3 0-2530,3-21-9290</inkml:trace>
  <inkml:trace contextRef="#ctx0" brushRef="#br1" timeOffset="93994.1405">18838 5295 16944,'20'40'1537,"0"-21"-352,-20 1 545,19-20 160,-19 0-353,0 0-320,0 0-320,0-20-449,0 1-223,-19-21-65,-1 21 0,20-22-96,-20 2-32,0-1 0,20 1-32,0 18 0,20-18-96,0 19 0,0 20-160,19 0-417,2 20-704,17-1-1410,3 22-1793</inkml:trace>
  <inkml:trace contextRef="#ctx0" brushRef="#br1" timeOffset="94386.7186">19494 5117 19858,'-40'-41'1121,"-1"41"129,23-19 703,-2 19-351,-1 0-769,1 19-417,20 1-224,-20 21 97,20-2-193,0 0 64,0-19-192,20 21 0,21-22 32,-3-19-32,-17 0-64,19 0-33,-20 0 65,-20-19 64,19-2 0,-19-19 0,0 21-224,0-1 448,0 0-224,0 1 0,-19 19 32,19 0-64,0 19-64,0-19 256,19 40 33,1-21-129,20 21-64,-1-19-64,1 18-417,0-39-223,-1 20-674,1-20-672,1 0-1089,-41-20-3491</inkml:trace>
  <inkml:trace contextRef="#ctx0" brushRef="#br1" timeOffset="94675.7811">19731 5096 12748,'20'60'6021,"0"-40"-4323,-20 0 416,21 19 96,-1-19-576,-2 20-770,3-20-447,-1-20-1,0 0-192,-20 0 129,20 0-65,-20 0 0,0-20-192,19-20 32,-19 20-160,20 0 161,0-19-258,-20 19 161,20 20-128,0 0-160,-1 0 160,21 20-224,-20 0-257,0 19-512,19-19-801,-19 20-1281,1-20-2114</inkml:trace>
  <inkml:trace contextRef="#ctx0" brushRef="#br1" timeOffset="95081.0547">20367 5076 19122,'0'-19'2274,"0"38"-1249,0-19 448,0 41 193,-20-21-385,20 19-448,0 20-481,20-39-192,0 20-64,19-20 32,-19-20 1,20 0-33,-20-20-160,-1-20-193,1 0 161,-20 1 0,0 0-64,-20-2-96,1-18-257,-21 0 609,20-2-192,0 22-192,1 0 929,-1-2-513,0 21 256,20 20-32,0 0-223,20 20 159,0 21 256,-1 18-191,1-20-97,20 22-576,-1-2 448,1 1-192,1-21-161,-3 1-287,-18-1-609,21-19-1345,-21 1-2755,-1-2-12877</inkml:trace>
  <inkml:trace contextRef="#ctx0" brushRef="#br1" timeOffset="95372.0703">20923 5117 24278,'19'39'1282,"-19"-39"-1378,20 40 288,0-21 737,0 1-161,19-20-479,22 20-225,-23-20 0,3-20-160,-1 20-225,-1-20-159,-19 1 96,-20-1 31,-20 0 33,0 1 64,-19-1 160,-1-1 160,1 1 320,-22 20-64,23-19-416,17 19 192,1 0-768,20 0-2916,0 0-4772</inkml:trace>
  <inkml:trace contextRef="#ctx0" brushRef="#br1" timeOffset="96015.625">21557 5176 19698,'21'20'737,"-1"-1"768,0 1 385,-20 0-449,20 20-448,-20-20-256,0 0-160,19-20-33,-19 0-31,0 0 159,0-20-287,20-19-257,0 18-96,-20-19 0,20 1-64,0 19 64,-1-19-96,1 18-32,0 21-32,0 0 160,1 0-64,-3 41 96,2-22-32,0 21 0,1-21-64,-1 1 32,-2-20 32,23 0-32,-1 0 32,-1 0-96,-19-20 160,20 20-192,-40 0 0,19 0-1,1 20 65,0 0-96,0 20-1057,19-20-1730,-19 0-4323</inkml:trace>
  <inkml:trace contextRef="#ctx0" brushRef="#br1" timeOffset="100397.4608">1527 6646 13612,'0'-21'1602,"0"1"-257,0 20-800,0 0 576,20 0 288,-20 20-224,0 1-160,20-2-64,1 40-64,-1-19-160,-2 0-97,2 19-223,1 0-161,-1-18-128,0-2 160,19 1-128,-19-20 65,0-1-65,0-19-32,0 21 96,-20-21 96,-20 0-127,0-21-193,20 2-96,-20-1 63,20 0 130,0-19-258,20 19 65,0-21 32,19 41 32,-19 0 96,20 0 0,-1 41-32,1-2-32,-19 1-32,-1-1-32,-2-18-480,3-1-321,-1 0-576,0-20-866,0 0-735,-1 0-3300</inkml:trace>
  <inkml:trace contextRef="#ctx0" brushRef="#br1" timeOffset="100802.7344">2460 6863 15438,'0'0'3780,"-20"0"-3300,2 0 65,-3 0 1344,-19 20-95,1 0-673,19 19-512,0 2-129,0-2-288,40-19-160,0 0-32,19-1-32,1-19 32,-20 0 0,1 0 161,-3-19-97,2-1-64,1 0 0,-21 0 64,0 1 32,0-1-128,-21 20 64,21 0 64,0-21-64,0 42-64,0-21-64,0 20 192,0-1-192,21 1-128,-1 20-673,0-40-641,-2 19-832,3-19-1025,-1 0-5670</inkml:trace>
  <inkml:trace contextRef="#ctx0" brushRef="#br1" timeOffset="101114.2577">2798 6844 20083,'-20'-20'1024,"20"20"-95,-20 0 801,1 0-417,-1 20-576,20-1-513,0 1-32,0 19-288,20-19 32,-1 1 128,21-1-32,1-1-64,-3 1-64,3 0-32,-21-20 64,-2 20 160,3-20-96,-21 19 96,0-19-64,-21 0-160,3 0-448,-22 21-353,-1-21-897,23 0-96,-23 0-160,21 0-2466</inkml:trace>
  <inkml:trace contextRef="#ctx0" brushRef="#br1" timeOffset="101454.1015">2918 6646 20499,'20'-21'2979,"-20"21"-2595,18 21 32,3-2 738,-1 1 127,0 19-320,0 20-289,-1 2-319,1-2-321,0-20-96,20 2 224,-21-2-128,1-39-64,0 20 160,0-20-160,1 0 96,-3-20 0,-18 20-96,20-20 32,0 1-64,1-1 128,-1-1-256,-20 21 128,18 0 0,3 0 0,-1 21-225,20-1-672,-20-1-608,-1 1-833,21 0-673,-20-20-4132</inkml:trace>
  <inkml:trace contextRef="#ctx0" brushRef="#br1" timeOffset="102150.3905">4228 6942 10281,'20'21'3876,"-1"-1"-1698,1-1-96,-20-19 0,20 20 0,-20-20-385,20 0-415,-20 0-225,0 0-160,-20 0-417,0-20-224,0 1-160,-19-22 64,-2 21-63,3-19-161,-3 0 31,1-1 130,1 0-129,19-19 64,20 19-64,0 0 0,0-19-33,40 19 33,-21 21-32,42-3-64,-23 3 160,23-1-96,-2 20-288,1 20-705,-21 21-673,1-22-1152,-20 21-1475</inkml:trace>
  <inkml:trace contextRef="#ctx0" brushRef="#br1" timeOffset="102345.703">3890 6783 4804,'-20'21'16079,"20"-21"-14573,0 0-802,20 0 962,20 0-289,-1-21-704,-19 21-417,40 0-288,-21 0-288,2 0-513,17 0-1057,-17 0-2050,18 0-5573</inkml:trace>
  <inkml:trace contextRef="#ctx0" brushRef="#br1" timeOffset="102642.5781">4505 6844 18225,'-20'19'3651,"20"1"-1953,20 0-97,0 19-255,1-18-482,-1-1-383,-2-20-33,23 0-127,-1 0-33,-1-20-256,21-1 128,-21 1-160,-19 1-192,0-21-96,-20 21-385,-20 19-672,0-20-737,0 20-929,-19 0-1185,19 0-7015</inkml:trace>
  <inkml:trace contextRef="#ctx0" brushRef="#br1" timeOffset="103113.2811">5062 6764 16976,'0'-20'3459,"0"20"-1986,0 20 193,0-1 480,0 2-513,18 19-608,-18-1-288,21-19-289,-21 19-223,20-18-129,-20-1-96,0-20 96,20 0-96,-20 0 64,0-20-96,0-1 32,0 1-160,0 1 96,20-1 64,-20-19-64,20 19 32,-1 20 32,1 0 64,20 0-128,-1 0 96,-19 20-32,21 19-128,-3-19-833,3-20-929,-21 19-2146,19-19-6630</inkml:trace>
  <inkml:trace contextRef="#ctx0" brushRef="#br1" timeOffset="103837.8905">5935 6783 13612,'-20'-39'2755,"-1"19"-513,21 1-160,-18-1-192,-23 20-321,21 0-448,0 0-480,-19 20-32,19 19 159,-20 0-95,21 2-96,19-2-161,0 1-160,19-1-160,1 2-96,20-41 96,19 19-96,-18-19-64,18 0-256,1-19-545,-21-1-704,1-1-1122,0 21-1249,-21-20-6501</inkml:trace>
  <inkml:trace contextRef="#ctx0" brushRef="#br1" timeOffset="104062.5">6113 6546 18129,'20'-20'3619,"-20"20"-1889,20 0-321,0 20 257,1 19-353,-3 1-512,-18 40-257,41-21-256,-21 1-288,0-1 0,19-20-192,1 2 96,-20-41-384,19 0-641,-19 0-769,-20-21-1569,0 1-2435</inkml:trace>
  <inkml:trace contextRef="#ctx0" brushRef="#br1" timeOffset="104308.5936">5994 6783 1569,'20'0'18129,"0"-19"-16912,20-1 0,19 0 833,20-19 32,2 19-640,-2 20-609,0 0-385,-20 0-160,1 20-256,-1 0 96,-18 19-32,-21 0-31,18 2-65,-17-2 32,-1-19-97,0 0-31,-1-20-416,-19 19-673,0-19-929,0-19-1858,-19 19-7239</inkml:trace>
  <inkml:trace contextRef="#ctx0" brushRef="#br1" timeOffset="104471.6797">6491 6546 19282,'-20'-20'2658,"20"1"-2177,20 19-481,19 0 0,-19 0-705,20 0-2306,-1 19-9769</inkml:trace>
  <inkml:trace contextRef="#ctx0" brushRef="#br1" timeOffset="104909.1797">7125 6783 15662,'-18'0'3107,"-2"0"-1986,20 0-32,-21 0 705,1 0-192,-18 21-577,17-21-97,1 40-95,20-21-256,0 21-257,0-21 0,20 1-95,19 1-129,22-21-32,-2 0 128,1-21-224,-21 1-32,1 1-64,-20-21-64,-1 1-1,-38 19 1,-1-20-288,-20 20-33,1 0-31,-21 1-33,21-1 289,-2 0 64,1 20-769,22 0-1153,18 0-993,0 20-3652</inkml:trace>
  <inkml:trace contextRef="#ctx0" brushRef="#br1" timeOffset="105199.2186">7344 6783 14733,'20'61'7944,"0"-42"-6663,0 1-160,-20 0 385,19-20-225,1 0-608,-20 0-257,0 0-160,0 0-96,0-20-96,0 0 0,0 1-64,0-1-64,20 0 128,0-1-160,1 2 96,-3-1-64,2 20 32,1 20 0,19-1-96,-22 22-32,3-21-256,-1 19-770,0 0-1024,0-19-2018,-1-20-8808</inkml:trace>
  <inkml:trace contextRef="#ctx0" brushRef="#br1" timeOffset="105499.0234">8039 6287 8263,'0'40'14030,"0"-19"-13294,0 18-447,0 0 607,20-19-63,0 19-448,-20-17-321,20-3-545,0 1-800,-1-20-2018,-19 0-6695</inkml:trace>
  <inkml:trace contextRef="#ctx0" brushRef="#br1" timeOffset="105652.3436">8297 6307 22421,'0'41'2562,"0"-22"-2530,0 21 64,21-21-32,-21 21-224,18-21-1249,-18 3-4132</inkml:trace>
  <inkml:trace contextRef="#ctx0" brushRef="#br1" timeOffset="108645.5077">8873 7022 9384,'0'0'1826,"0"-20"288,-21 20 288,21 0 33,0 0-674,0 0-319,-18 0-129,18 0-128,0 0-256,0 0-64,0 0-64,0 0-97,0 0-95,0 0-97,18 20-63,-18-20 31,0 0-95,0-20-97,21 20-96,-21-19-96,20-1-32,-20 20 64,0-21-96,0 21-32,0 0-32,0 0-160,0 0-1153,0 21-1538,0-1-5060</inkml:trace>
  <inkml:trace contextRef="#ctx0" brushRef="#br2" timeOffset="117808.5936">10282 6129 17328,'-20'-20'1377,"1"20"-384,-1 0 577,0 20 159,20-1-223,-20 42-609,20-2-1,0 21-95,0-2 0,0 22-257,20-1-159,0 0-225,0-40-128,19 2-96,-19-2-192,20-20-481,-1-18-640,1-1-1666,1-20-3459</inkml:trace>
  <inkml:trace contextRef="#ctx0" brushRef="#br2" timeOffset="118403.3203">10580 6228 2562,'0'0'14702,"20"20"-13517,-20-20-416,0 20 480,20 19-64,-20-19-897,20 1-256,0-2-544,-1 1-962,1 0-960,0-20-2178</inkml:trace>
  <inkml:trace contextRef="#ctx0" brushRef="#br2" timeOffset="118563.4764">10778 6189 19122,'0'39'736,"0"1"-415,20-1 191,-20 2-416,0-2-897,20-19-4067</inkml:trace>
  <inkml:trace contextRef="#ctx0" brushRef="#br2" timeOffset="119981.4452">11156 6605 9929,'-20'-20'1313,"0"1"961,20 19 97,0-20-1,-20 20-384,20 0-577,0 20-544,-20-1 0,20 21 96,20-19-193,-20 18-127,20 0-161,20-19-159,-21 0-97,21-1-96,-20-19 0,0 21-64,19-21 0,-19-21 0,1 2-64,-1-1-64,0 0-32,-20-19 0,0 19 128,0-20-128,0 20 160,-20 0-128,20 1 160,0 19-96,0 0 192,0 19-192,0 1 160,0 0-128,20 20-96,-2-20 64,3 19-64,19-19-256,-20 0-673,19-1-865,-19-19-960,20 0-1827</inkml:trace>
  <inkml:trace contextRef="#ctx0" brushRef="#br2" timeOffset="120300.7811">11592 6605 16047,'20'20'2242,"0"1"-1345,0-2 672,1 21 353,-21-21-224,18 1-738,2 0-415,-20-1-193,20-19-127,-20 0-97,0 0 32,0 0-128,0-19-96,0-1 32,0 0 32,21 1-96,-21-21 96,0 21-64,20 19 64,-2-21 32,2 42 160,1-21-64,-1 19 32,0 1-192,-1 0-480,1-1-738,20 1-800,-40-20-1153,20 0-6246</inkml:trace>
  <inkml:trace contextRef="#ctx0" brushRef="#br2" timeOffset="121019.5311">12108 6665 18161,'0'0'1537,"0"0"-416,0 0 577,20 20 288,0 0-865,-20-1-641,0 1-352,21 0 65,-21-1-290,20-19-127,-20 0-512,18 0-1314,-18-19-1089,0-1-4292</inkml:trace>
  <inkml:trace contextRef="#ctx0" brushRef="#br2" timeOffset="121176.7577">12029 6446 16335,'0'-39'2082,"-20"39"-1730,20-20-95,20 20 447,0 0-544,0 0-544,1 20-2243,17-20-5156</inkml:trace>
  <inkml:trace contextRef="#ctx0" brushRef="#br2" timeOffset="121452.1484">12288 6526 20179,'19'40'1089,"1"-21"352,0 21 321,20-19 31,-21-2-864,1 21-544,20-21-1,-20 1-32,-1-20-31,-19 20 31,20-20-224,-20 0 64,0 0 32,20 0 65,-20-20-129,0 0-256,-20 1 96,0-1-192,20 0-385,-19 1-320,19-2-704,0 21-802,0-20-1088,19 20-3844</inkml:trace>
  <inkml:trace contextRef="#ctx0" brushRef="#br2" timeOffset="121763.6719">12624 6646 15086,'61'19'2114,"-43"-38"0,3 19 224,-1-21-672,20 21-866,-40-20-383,19 20-129,1-20-64,-20 20-64,0-19 1,0-1 63,-20 0-256,20 20 64,-19 0 32,19-19-32,-20 19 64,20 0-64,-20 19 96,20-19 32,0 20 128,0 19 129,0 1-97,0-19 33,20 18-129,0-19-64,-1-1-160,21 1-96,0-20-192,-21 0-545,21 0-160,-20-20-993,1 20-1121,-21-19-2819</inkml:trace>
  <inkml:trace contextRef="#ctx0" brushRef="#br2" timeOffset="121995.1171">13082 6764 17680,'20'40'2403,"-20"-40"-1314,0 0 1153,0-21-96,0 21-705,-20-19-768,20-21-289,-20 21-160,-1-1-96,21-19-32,0-2-160,0 21 0,21 1-96,-1-1-192,19 0-481,-19 20-640,20 0-1442,-1 0-2082</inkml:trace>
  <inkml:trace contextRef="#ctx0" brushRef="#br2" timeOffset="122314.453">13538 6485 17232,'0'-39'2658,"-21"39"-1505,21-20 225,-18 20 896,-2 0-897,0 20-544,-1 0-224,21-1-65,-20 22-288,20-21-192,20 19-96,1-19 0,19 0-64,-1 1-64,-19-2-64,20 1-32,-21 0 256,-19-20 0,0 19 96,-19 1 64,-1 0-128,-20-20 32,19 0-64,3 0 32,18 0-705,0-20-1248,0 20-1347,0-20-3394</inkml:trace>
  <inkml:trace contextRef="#ctx0" brushRef="#br2" timeOffset="122676.7577">13896 6605 7719,'20'-20'13901,"-20"20"-13132,0 0-257,-20 0 1410,20 0-385,-20 0-544,-21 40-384,23-19-225,-3 18-127,21 0-193,0 1 32,0-21-224,21 2-33,-3-21-95,-18 0-192,20 0-193,1-21 1,-1 2 95,0-1 289,-20 0 192,0-19-128,0 19 288,0 1-160,0 19 224,18 0 224,-18 0 33,21 19-33,-21 1-384,20 19 64,0-19-224,19 0-417,-19-1-544,20-19-1153,-20 0-545,-20-19-3298</inkml:trace>
  <inkml:trace contextRef="#ctx0" brushRef="#br2" timeOffset="122864.2577">14153 6348 23510,'20'39'3203,"0"0"-1634,1 1-448,-3 20-256,2-1-224,0-19-513,1 20-96,-1-21-288,19-19-257,-19 19-544,0-39-801,0 21-2722,-20-21-12428</inkml:trace>
  <inkml:trace contextRef="#ctx0" brushRef="#br2" timeOffset="123619.1405">15305 6665 8776,'20'40'9064,"-20"-40"-8007,0 0 449,0 0 768,0-20-416,-20 20-801,20-20-545,-20 1-63,0-22-33,-1 21-128,-17-19 1,18 0-97,-21-2-160,23 1 64,-23 1-96,41 0-32,0-2-32,0 2 64,21 19-96,-1-19-32,18 39 64,23-20-129,-22 20-479,21 0-161,-1 20-897,-19-1-1537,-1 1-2787</inkml:trace>
  <inkml:trace contextRef="#ctx0" brushRef="#br2" timeOffset="123801.7577">15046 6507 19506,'0'-22'1057,"20"22"-416,0-19 1120,39 19 33,-18-20-801,-1 20-769,19-20-192,-19 20-705,-1 20-1088,1-20-1474,-1 20-4036</inkml:trace>
  <inkml:trace contextRef="#ctx0" brushRef="#br2" timeOffset="124184.5703">15722 6446 14221,'-40'0'5541,"20"0"-4292,1 0 257,-1 20 576,0-1-641,-1 22-672,1-1-321,20-1-223,0 2-225,20-2 64,21-19-32,-2-1-32,-19-19 0,20 0 64,-1-19 0,1-21-64,-20 21 32,-20-22 32,0 21 0,0 1 64,-20-21-64,20 21 32,-20 19 32,0-22 161,20 22 63,0 22-256,0-3-64,0 1-32,0 0 32,20 19-96,0-19-128,20 1-481,-21-21-192,21 19-608,1-19-1858,-23-19-2435</inkml:trace>
  <inkml:trace contextRef="#ctx0" brushRef="#br2" timeOffset="124655.2734">15959 6446 18193,'41'61'1601,"-21"-42"-223,0 21 543,-2-21-127,3 1-609,-1 0-608,0 1-321,-20-21-96,20 0 64,-20 0-96,0-21-31,19 21 31,-19-20-128,0 0 64,0-19-64,0 19 64,0 1-96,0-3-64,0 3 128,0 19-128,20 0 64,-20 19 0,20 3 192,0 17-128,0-19 32,-1 19 0,1-19-96,0-20 96,0 0-64,0 0 64,-20 0-32,0 0 96,0-20 32,0 0-128,0 1 64,0-1 65,0 0-129,19 1 32,-19 19-64,20 0-64,0 0 128,1 19-32,-1 1-96,0 0-161,19-20-479,1 19-642,-20-19-736,-1 0-1281,1 0-3235</inkml:trace>
  <inkml:trace contextRef="#ctx0" brushRef="#br2" timeOffset="124823.2421">16655 6507 18321,'19'39'2210,"1"-39"-897,0 39 513,-20-19-417,20 0-896,1-20-513,-3 21-128,-18-21-545,20 0-1601,-20 0-1570,0-21-9833</inkml:trace>
  <inkml:trace contextRef="#ctx0" brushRef="#br2" timeOffset="124977.539">16635 6367 16623,'0'-19'2274,"0"-2"-1281,0 21-32,0-20-544,20 20-257,-1 0-609,1 0-1280,0 0-2595</inkml:trace>
  <inkml:trace contextRef="#ctx0" brushRef="#br2" timeOffset="125175.7811">16755 6129 18225,'18'0'2979,"-18"19"-1538,20 1 865,-20 21-352,20 18-577,1 0-384,-1 1-416,-2 19-321,3-19-128,19-20-224,-1-1-96,1-19-225,-20-20-287,19 21-449,-19-21-1506,-20 0-2498</inkml:trace>
  <inkml:trace contextRef="#ctx0" brushRef="#br2" timeOffset="125611.3281">17151 6387 16047,'19'0'1473,"1"20"-1153,0-20 962,0 19 864,1 1-193,-21 19-191,20-17-577,-2 17-416,3-19-417,-1-1-63,0 1-129,0 0-128,-1-20 64,1 0-96,0 0 0,0-20-224,0 0 31,-1 1 97,-19-1 32,0 0 128,20 1-32,-20-3 161,0 22 159,0 0 64,0 0-31,0 0-1,0 0 97,20 22-97,-20 17 0,20-19-95,0 19-129,-1 21-32,-19-20 0,20 19-64,0-19 32,-20 19-96,0-19 0,0 20-32,0-21-96,0-19-321,-20 20-575,-19 0-546,-1-20-1473,0 0-4004</inkml:trace>
  <inkml:trace contextRef="#ctx0" brushRef="#br2" timeOffset="126365.2344">18243 6426 8295,'0'-19'10859,"0"19"-9450,-20 0 64,0 0 673,20 19-352,-19 1-737,-1 19-448,20-17-193,20 17-64,-1-19-95,21-20-1,0 19-224,19-38 64,-19 19-32,-1-40 0,-19 21-128,0-3-32,-20-17 64,-20 19-64,0-19-64,0 19-97,-19 1-159,19-2-193,0 21-127,0 0-866,20 21-704,20-2-673,0 21-3203</inkml:trace>
  <inkml:trace contextRef="#ctx0" brushRef="#br2" timeOffset="126538.0859">18599 6546 17616,'0'-20'1890,"-18"1"-417,-2-22 737,0 1-256,-1 1-769,1 0-512,2-2-257,-3-18-159,1 20-161,40-22-96,1 22-192,-3 0-65,2 19-704,21 20-1185,-21 0-2370</inkml:trace>
  <inkml:trace contextRef="#ctx0" brushRef="#br2" timeOffset="126707.0311">18362 6327 22132,'0'0'3043,"20"0"-2466,-1-20-193,21 0 673,19 1-576,2 19-385,-2-20-288,20 0-897,-39 20-1410,19 0-2273</inkml:trace>
  <inkml:trace contextRef="#ctx0" brushRef="#br2" timeOffset="127471.6797">19196 6030 11242,'0'20'8552,"0"0"-7431,0-1 289,19 21 447,-19 20-383,20-1-673,20 0-321,-19 1-256,-3-20-32,22-1 33,-19 0 63,-1-17-64,-2-3-96,3-19-32,-21 0-32,0 0-96,0 0 128,20-41-96,-20 22 97,0-21-97,0 21-33,0-21 33,20 0-64,-20 40 32,20-20-64,-1 20 0,21 20 128,-20 1-64,0-2 32,19 21-448,1-21-673,-1 21-1089,-19-21-1730,20-19-3267</inkml:trace>
  <inkml:trace contextRef="#ctx0" brushRef="#br2" timeOffset="127877.9297">20010 6248 17520,'-20'0'1922,"20"0"-32,-20 20 480,0 19-416,0-19-769,1 20-352,19 0-577,19-21-96,1 1-96,20 0 0,-1-20-32,-19 0-32,20-20-32,-20 0-32,-1 1 0,-19-1 0,0 0-32,-19 20 128,-1-19 0,0-2 32,20 1-64,-20 20 192,0 0 0,20 0 1,0 20-129,0-20-64,0 21 0,20-2-96,0 1-225,0 0-447,0-1-738,19-19-1537,-19 0-1921</inkml:trace>
  <inkml:trace contextRef="#ctx0" brushRef="#br2" timeOffset="128161.1327">20347 6248 17520,'0'-20'2338,"-20"40"-1185,1-20 705,19 20 32,-20-1-513,20 1-768,0 0-417,20 20-160,19-20 0,1 0 0,-1-1-160,21 1-160,-40 0-97,-1-20 289,-19 19 128,-19-19 32,-1 22 32,0-22-128,-20 0-32,21 0-256,-1-22-128,-20 22-705,20-19-961,20 19-1762,-19-20-10346</inkml:trace>
  <inkml:trace contextRef="#ctx0" brushRef="#br2" timeOffset="128458.0077">20525 6070 18737,'20'59'1698,"0"-20"-865,-20 2 1120,20 18 1,1 0-608,-3 1-866,2-21-288,0 1-128,1-21 0,-1-19 0,0 22 0,-1-22-224,-19-22 0,20 22 0,-20-19 64,20-1 0,-20 0 0,0 1 96,20-1-96,0 0-32,-20 20 31,39 20 33,-19 0 32,0-1-416,19 1-2339,1 0-3106</inkml:trace>
  <inkml:trace contextRef="#ctx0" brushRef="#br2" timeOffset="128899.4139">21756 6485 17136,'0'0'1922,"0"0"-897,0 0 672,-19-19 97,-1-1-545,0 0-448,0-19-161,-19 0-287,19-2-65,-20 2-96,1-20 160,19 18-31,-21-18-257,41 20-32,-20-22-32,20 22-96,20-1 96,1 21-96,19-1 64,-1-1-32,21 21-32,-21 0-1,1 21-863,-1-1-1507,1-1-2465</inkml:trace>
  <inkml:trace contextRef="#ctx0" brushRef="#br2" timeOffset="129073.2421">21478 6148 19282,'-20'0'2274,"20"-19"-1858,20 19 385,-20 0 769,41-20-706,-21 20-768,19 0 65,1 0-418,-1 0-1472,1 0-1859,-20 0-4900</inkml:trace>
  <inkml:trace contextRef="#ctx0" brushRef="#br2" timeOffset="129304.6875">21855 6248 19506,'20'39'2146,"0"1"0,-20-19 128,21-2-961,17 21-480,-17-21-416,-1 1-225,20-20-32,-1 0-128,1 0 64,-20 0-192,19-39 0,-19 19-288,0 0-1,-20-20-287,-20 20-418,20-19-831,-20 19-225,0 0-385,1 1-2145</inkml:trace>
  <inkml:trace contextRef="#ctx0" brushRef="#br2" timeOffset="129710.9374">22292 6228 20339,'0'20'2626,"0"0"-1313,20 19 1058,-20-19-706,21 1-672,-21-2-512,0 1-289,0 0 32,18-1-160,-18-19 0,0 0-32,0 0-32,0-19 32,0 19-96,0-20 96,0 0-160,0 1 96,20-2-224,-20 21-32,41-20-33,-21 0-223,0 20-33,-1 20-63,1 0 255,20 1-640,-20-2-1345,-1 1-1442,1 0-9704</inkml:trace>
  <inkml:trace contextRef="#ctx0" brushRef="#br2" timeOffset="129964.8436">22750 6228 11755,'-20'-39'9000,"-1"39"-7238,21-21 128,-20 42 31,20-21-703,0 20-482,-20 19-63,20-19-129,0 19-95,20 2-321,21-2-32,17-19 0,-17-1-128,18 1-128,-39-20-224,20-20-65,-21 20-480,1-19-288,0-1-705,-20-19-1313,0 18-2850</inkml:trace>
  <inkml:trace contextRef="#ctx0" brushRef="#br2" timeOffset="130166.9921">23047 5930 20659,'19'0'3684,"-19"40"-1827,20-21-63,0 22-289,0-1-319,1 19-642,-21-20-352,18 21-160,-18-1-128,20-19-224,0-19-481,1-2-64,-1-19-128,-20 0-768,0 0-1667,0-19-1376,-41-2-7656</inkml:trace>
  <inkml:trace contextRef="#ctx0" brushRef="#br2" timeOffset="130355.4686">22948 6148 17328,'0'-19'2050,"19"19"-961,21 0 608,19 0 225,-19 0-256,19 19-321,2 1-384,-2 1-192,-19-1-161,-20-1-191,0 1-257,-1 0-96,1 19-256,0-19-353,-20 1-448,20-21-448,-20 19-1474,20-19-1953</inkml:trace>
  <inkml:trace contextRef="#ctx0" brushRef="#br2" timeOffset="130515.625">23444 6168 19538,'-20'-39'1922,"0"19"-193,20 0-383,-20 1-129,20 19-865,0 0-320,20 0-833,-20 0-2466,20 0-11018</inkml:trace>
  <inkml:trace contextRef="#ctx0" brushRef="#br2" timeOffset="131052.7344">23681 6387 12203,'21'-39'1281,"-21"18"673,0 1 256,0 0-352,0 20 96,-21-19-128,3 19-385,18-20-384,-20 40-96,20-20-128,0 19-385,0 21 32,0-19-287,20 18-97,-20 0-64,18-19-32,3 19-128,-1-39 32,20 22-321,-1-22-223,-19-22-1,0 3-32,-20-1-448,0-19-288,0-1-129,0 0-287,0 0-578,0 1-575,0 0-6311</inkml:trace>
  <inkml:trace contextRef="#ctx0" brushRef="#br2" timeOffset="131372.0703">23900 6228 16303,'40'59'1537,"-40"-39"-159,21 0-417,-21 1 768,18-2-159,-18 1-417,20 0-513,-20-20-287,0 19 95,0-19 97,20 0-257,-20 0-160,0-19 32,21 19-160,-21-20 128,20 0-160,-20 1 96,18-2-128,2 1 128,21 20-128,-21 0 96,0 0 161,-20 0-65,19 20-96,1 1-128,-20-2-449,20 1-448,0 0-1121,0-1-1121,-1 1-2562</inkml:trace>
  <inkml:trace contextRef="#ctx0" brushRef="#br2" timeOffset="131748.0469">24516 6228 15983,'0'0'1473,"0"0"-160,-21 0 513,3 0 256,-2 0-384,-1 0-770,1 0-575,0 20-161,20 0 0,0-1-128,20 1 0,21 0-64,-21 1 64,19-2-64,1 1 0,-1 0-32,-19-1 64,0 1 32,-20-20-32,0 20 97,0-20-226,-20 0-223,0 0-288,-19 0-642,19 0-896,0 0-1281,20-20-5990</inkml:trace>
  <inkml:trace contextRef="#ctx0" brushRef="#br2" timeOffset="132038.0859">24595 6009 19218,'40'0'1569,"-20"0"-352,-20 21 353,20-21-385,-20 20-833,19-20-288,1 20 0,-20-1-256,0 1-769,0 0-1377,0-20-2274</inkml:trace>
  <inkml:trace contextRef="#ctx0" brushRef="#br2" timeOffset="132213.8672">24813 6030 21107,'20'20'1378,"-20"0"-609,0-1-129,21 1-512,-21 0-64,0-1-704,20 1-1122,-20-20-704,0 21-5574</inkml:trace>
  <inkml:trace contextRef="#ctx0" brushRef="#br2" timeOffset="132436.5233">24854 5850 18609,'99'0'1570,"-40"20"95,-19 21 33,19-2-609,1 20 96,-1 2-64,-18 17-384,-21 2-321,-2-21-224,-18 21-128,0-21-448,0-19-193,-38 1-480,17-22-1441,1 1-2114</inkml:trace>
  <inkml:trace contextRef="#ctx0" brushRef="#br0" timeOffset="181526.3672">654 8174 14285,'-40'-80'3139,"21"61"-609,19-1-127,-20 0-385,20 20-1025,20 0 31,-20 20-63,19 19-160,1 20-416,20 21-1,-1 20-288,1 18-192,1-18 192,-2 0-96,-19-22-32,20-38 32,-20 0 64,-1-20-64,1 0 480,-20-40-287,0 0-33,-20-20-64,-19-19-128,-1-20-320,-1-1-225,-18-20-32,1 2-63,-3-2 223,22 0 289,-1 2-32,20 37 64,20 2 128,0 20 0,20 19 128,20 20 32,-1 0 0,22 20-32,-23 19-31,3 1-97,-3 20 64,3-1 64,-21 0-96,0-18-64,-20 18-64,-20-20 0,-20 2-385,19-21-544,21-1-2050,-18 1-3011</inkml:trace>
  <inkml:trace contextRef="#ctx0" brushRef="#br0" timeOffset="182062.5">1329 8492 16623,'20'-61'2467,"-20"42"-1250,-20-1 416,-19 0 705,-1 20-416,1 0-865,19 0-352,0 40-64,-1-1-97,1 2-160,20 18-223,0-20-129,0 2-32,0-2 32,20-19-64,1-20-64,-1 0-1,0 0-63,-2-20 192,3-19 64,-1 18-64,-20-19 33,20 1-65,-20 0 224,0 18-64,20 1 320,-20 0-159,-20 20-161,0 0-32,0 20 0,40 0-224,0 1 192,0 18-192,19 0-352,1-19-97,-1 0-416,1-20-480,-20 21-1090,19-21-928,-39 0-2082</inkml:trace>
  <inkml:trace contextRef="#ctx0" brushRef="#br0" timeOffset="186568.3593">1626 8471 15214,'-18'-40'1377,"18"40"-352,0 0-320,0 0 960,0 0 385,18 20-384,2 21-513,21-2-416,-21 0-385,19-19 129,-19 21-1,20-21-256,-20-1-64,-1 1 257,-19-20 319,20 0-191,-20 0-257,-20-20-192,1 1 0,-1-22-64,0 1 0,0 1-128,-19 0 64,39-2 32,-20 2-64,20-1-64,20 21 128,-1-1-256,1-1-193,0 21-383,20 21-385,-1-1-801,1 19-1346,-1 0-2561</inkml:trace>
  <inkml:trace contextRef="#ctx0" brushRef="#br0" timeOffset="186843.75">2084 8114 17840,'20'-39'2723,"0"19"-1025,-1 20-1,-19 0-159,0 0-225,20 39-320,0 20-289,0 2-223,19 37-257,21-18-64,-21 20-128,1-41-160,19 0-32,-18-18-320,-1-2-193,-22-19-352,3-20-1441,-1 0-1218,-20-20-4387</inkml:trace>
  <inkml:trace contextRef="#ctx0" brushRef="#br0" timeOffset="187038.0859">2124 8492 19826,'-20'0'3171,"20"-21"-1761,0 21 127,20 0 97,-1-20-193,1 20-448,40-20-545,-21 20-352,21-19-96,-1 19-224,-18-20-545,18 20-640,-19 0-993,-1 0-1538,1 0-7463</inkml:trace>
  <inkml:trace contextRef="#ctx0" brushRef="#br0" timeOffset="187582.0311">3236 7975 20147,'0'-40'2562,"0"40"-512,0 0-769,0 0 32,0 0-127,0 40-226,18-1-319,2 41-161,0 0-223,1-1-97,17 21 64,-17-22-256,-1 2 32,20-21 0,-20-19-256,-1 1-353,21-22-448,-40-19-320,20 0-897,-20 0-1153,0-39-2339</inkml:trace>
  <inkml:trace contextRef="#ctx0" brushRef="#br0" timeOffset="187774.4139">3414 8075 19026,'20'-20'3267,"-20"20"-1986,20 20 480,-20 19-95,19 0-321,1 22-384,0 17-416,20 2-385,-21-1-128,21-19-192,1-20-321,-23-1-480,23-19-448,-21 1-2210,-20-21-2980</inkml:trace>
  <inkml:trace contextRef="#ctx0" brushRef="#br0" timeOffset="187987.3046">3195 8690 20403,'41'20'3491,"-3"-40"-2210,23 20 449,18-20 96,0 1-257,20 19-608,-20-20-609,-18-1-159,-2 21-289,1 0-97,-41 0-575,1 0-193,0 0-673,-20 0-1024,-20 0-1955,-19 21-10441</inkml:trace>
  <inkml:trace contextRef="#ctx0" brushRef="#br0" timeOffset="188234.375">3017 7975 22517,'0'0'2242,"20"-20"-1153,-1 20-448,21 0 672,0 0-384,19 0-513,20-20-416,0 20 128,2 0-224,-2 20-320,0-20-769,-18 0-449,-23 20-1697,3-20-2403</inkml:trace>
  <inkml:trace contextRef="#ctx0" brushRef="#br0" timeOffset="188915.0389">1150 9166 19378,'-38'-19'1377,"38"19"-992,0 0 1088,38-20 609,23 20-417,18-20-832,40 20-577,39 0-31,21 0-225,59-21 32,1 21 32,-2 0-32,-38 0-64,-1-20 64,-18 1 0,-2-1 0,-19 0 192,-20 20 0,-40-19-96,-20 19 33,-38 0-129,-3 0 0,-17 0 32,-1 0-32,-20 0 32,0-20-96,20 20 64,-20-20-224,0 20-385,0-21-480,20 21-609,-20-19-1248,0-1-2788</inkml:trace>
  <inkml:trace contextRef="#ctx0" brushRef="#br0" timeOffset="189125.9764">3989 8312 25816,'0'-39'1666,"-20"39"-1250,20 0-288,0 0-32,0 0-64,0 0-608,20 19-1923,-20 1-5060</inkml:trace>
  <inkml:trace contextRef="#ctx0" brushRef="#br0" timeOffset="189267.5781">4149 8531 22132,'18'20'3716,"2"-20"-2563,1 0-576,-21 0 672,20 0 0,-20 0-1121,-20-20-288,20 20-1057,0 0-1185,0 0-2595,-21 20-12876</inkml:trace>
  <inkml:trace contextRef="#ctx0" brushRef="#br1" timeOffset="194158.2031">5101 8253 8776,'0'-20'4580,"-21"1"-2562,3-1 0,-2 0 128,0 20-32,-21-21-609,2 21-191,19 21-193,-20-1-224,1 19-225,19-19-63,0 39-225,0-18 1,20 18-1,0 0-32,0 1-96,20-21-256,0 1 129,0 1-161,19-2 0,21-19-417,-21-20-480,22 19-832,18-19-1699,-19-19-2529</inkml:trace>
  <inkml:trace contextRef="#ctx0" brushRef="#br1" timeOffset="194491.2109">5439 8412 20115,'-21'-20'1473,"1"20"-32,20 0 417,-18 20-481,18-1-352,0 1-288,0 21-289,18-22-63,2 21-257,1-21 0,19-19-32,-21 0-64,21 0 0,0-19-64,-1-21-32,-19 21 32,0-22-128,-20 2 64,-20 19 32,0 0 0,-39 1-160,19 19 31,-19 0 97,18 0 32,21 19-128,2-19-545,-2 20-512,20 0-1409,20-1-834,-2-19-5156</inkml:trace>
  <inkml:trace contextRef="#ctx0" brushRef="#br1" timeOffset="194780.2734">5696 8312 13901,'0'41'7751,"0"-22"-6694,20 21 705,0-21 192,-20 1-513,20 0-576,1 1-385,-3-21-160,-18 19-63,20-19-161,0 0 32,-20-19-128,21 19 96,-21-21-128,0 1-64,0 0 96,0 1-96,20-1-96,-2 0 128,-18 20-65,21 0-95,19 20-32,-20 0-353,19 19-800,1-19-993,0 1-2339</inkml:trace>
  <inkml:trace contextRef="#ctx0" brushRef="#br1" timeOffset="195099.6093">6570 8292 14317,'-60'-39'6502,"41"39"-4996,-21 0 544,20 20-129,0-1-415,1 22-545,-1 18-321,20-20-95,20 22-129,-1-22-160,21-19-223,19-1-33,1 1-161,-21-20-447,22 0-225,-3 0-672,-37-20-1602,-1 1-2178</inkml:trace>
  <inkml:trace contextRef="#ctx0" brushRef="#br1" timeOffset="195403.3202">6769 8372 16879,'20'59'2723,"19"-19"-1538,-19-19 1057,0 18-480,0-19-577,0-1-544,-1-19-65,-19 20-191,20-20-1,-20-20 32,-20 20-255,20-19-65,-19-21-32,-1 21-32,-20-22 64,20 2-192,20-1 192,0 1-160,0 18 32,0 1 64,20 1-128,0 19-321,20 0-480,-21 19-576,21 1-1602,-20 1-1377,1-1-13645</inkml:trace>
  <inkml:trace contextRef="#ctx0" brushRef="#br1" timeOffset="195686.5233">7186 8392 13805,'20'0'5092,"19"0"-2817,-19-20-1,20 1 96,-21 19-897,1-20-736,0-1-417,-20 1-127,20-19-161,-20 19 64,-20 1-96,20-1-32,-40 20-64,21 0 63,-21 0 66,0 20-66,21-1 98,-1 1 95,0 19 96,20 2 160,0 18-159,0-20 31,20 1-352,19 0 128,1-20-128,19 0-96,1-20-257,-21 0-191,21 0-545,-21-20-1282,-19 0-1472,1 1-3044</inkml:trace>
  <inkml:trace contextRef="#ctx0" brushRef="#br1" timeOffset="195896.4843">7522 8075 20691,'20'0'3235,"1"0"-480,-21 19-801,20 21-481,0 0-352,-2 19-576,3 20-289,19-19-192,-20-1-64,19-19-96,-19 0-96,0-20-129,20-20-511,-21 0-450,-19 0-800,0-20-1345,-19 1-1826</inkml:trace>
  <inkml:trace contextRef="#ctx0" brushRef="#br1" timeOffset="196281.25">7443 8333 18481,'-20'0'3459,"20"0"-1953,20-21 736,20 21-384,19 0-641,20 0-449,2 0-447,-2 0-129,-20 21 32,2-21-192,-23 20-64,3-1 0,-1-19 96,-21 0-128,21 0 64,-20 0 32,19-19-32,-19-1 96,0-1-96,0 1 64,-20 1 32,0-1-64,0 0 32,-20 1 33,-20-1-129,21 20 64,-21 0-96,20 0 128,-19 39-32,-1-19-32,19 19 64,1 2 64,20-2 64,20 1-64,21-1 32,-2-19-96,21 1 32,-1-21-160,1 0 0,-1 0-416,0 0-705,-19 0-929,-19 0-2755,-1 0-9865</inkml:trace>
  <inkml:trace contextRef="#ctx0" brushRef="#br1" timeOffset="197055.6639">9012 8214 15438,'-40'0'2531,"20"0"-225,1 0-352,38 0-289,1 19 33,0-19-417,20 20-640,19-20-321,-18 20-192,17-20-32,-17 0 64,-3-20-32,-17 20-64,-1-20-32,0 1 32,-20-1-128,-20 20 32,0-20-160,-21 20 64,3 0 32,-23 0 64,2 0-32,19 20 128,1 19 32,19-19 0,0 19 96,20 2 193,0-2-193,0 1 32,20-21-256,20 21-32,-1-19 32,1-21-160,19 0-481,2 0-576,-2-21-993,0 1-993,-19 0-1314,19-19-7430</inkml:trace>
  <inkml:trace contextRef="#ctx0" brushRef="#br1" timeOffset="197211.9139">9648 8153 14093,'39'-39'2562,"-19"39"-864,-20 20 768,-20-1-288,-1 22-704,3-2-225,-2 20-448,-1-18-449,1-2-256,20 1-64,0-21-480,0 1-866,0-20-1600,0 0-2788</inkml:trace>
  <inkml:trace contextRef="#ctx0" brushRef="#br1" timeOffset="197401.3672">9409 8253 17584,'20'-20'3235,"-1"20"-1377,1 0 833,20 0-962,-20 20-992,19 0-577,1-1-160,1-19-224,-2 41-705,1-41-641,-1 20-1569,1-20-2306</inkml:trace>
  <inkml:trace contextRef="#ctx0" brushRef="#br1" timeOffset="197902.3436">10203 8253 3331,'-41'-20'14862,"23"1"-13933,-2 19-97,0 0 1122,-1 0-160,1 0-513,2 39-352,-2-19-160,-1 19-257,21 2-31,0-2-321,21-19-64,-1-1-96,18 1 32,-17-20-32,-1 0-96,18-20-64,-17 1 0,-1-21-97,-20 21 225,20-1 32,-20-1 32,0 1 0,-20 1 32,20 19 353,0 0-193,0 19-32,0 1-64,20 1-32,0-1-64,19 19-32,-19-39-256,20 20-384,-1-20-610,1 0-1504,-19 0-2371</inkml:trace>
  <inkml:trace contextRef="#ctx0" brushRef="#br1" timeOffset="198322.2656">10442 8233 17040,'38'40'2946,"-38"-21"-1248,20 22 384,1-21 96,-21 19-833,20-19-640,-20-1-353,20-19-159,-20 0-65,0 0 32,0 0-64,0-19 0,0-1-192,0 0 96,0 1-96,0-22 0,0 21 32,0 1 32,19-1 0,-19 20-97,20 0 194,0 0 95,0 20-160,0-1 128,-1 1-96,21 1 32,-20-1-32,0-20-64,-1 0 64,-19 0-32,20-20 0,-20 20-128,20-21-32,-20 21-97,20-20-191,-20 20-225,21 0-224,-21-19-127,18 38-610,2-19-1025,-20 20-1985</inkml:trace>
  <inkml:trace contextRef="#ctx0" brushRef="#br1" timeOffset="198619.1406">11037 8749 10025,'39'60'8936,"-39"-60"-7014,20 20 96,-20-20 513,0-20-898,0 1-928,-20-2-225,1-19-288,19 1-31,-20-20-225,0-2 128,0 2-128,20-1-33,0 1 1,0 0-32,20 18-96,0 22 0,0-1 288,-1 20-160,21 20 224,-20 19-96,0-18 64,-1 18-96,-19 1 64,0-1-32,0 2-160,0-22-449,-19 1-896,-1-20-929,20 0-769,-20 0-4164</inkml:trace>
  <inkml:trace contextRef="#ctx0" brushRef="#br1" timeOffset="198837.8905">11195 7896 19410,'20'20'3203,"0"19"-1217,0 0-257,1 2-95,-21 18-385,18 0-416,2 2-609,1-2-64,-1 1-224,0-21-224,-2 1-609,-18-21-448,21 1-1250,-1-20-4387</inkml:trace>
  <inkml:trace contextRef="#ctx0" brushRef="#br1" timeOffset="199336.9139">11632 8253 19506,'20'0'2338,"1"0"-896,-3 20-1,22-20-480,-19 0-609,-1 0-192,-2 0 32,2-20-63,-20 0-193,21 1-1,-21-1-159,-21 0 256,1 20-96,2-21 64,-23 21-32,1 21 32,1-1 192,19 19 225,0 1-1,20-21-192,20 22-95,21-21-97,17-1 32,1-19-160,-18 20-705,18-20-705,-19 0-1729,0 0-3203</inkml:trace>
  <inkml:trace contextRef="#ctx0" brushRef="#br1" timeOffset="204419.9218">12624 8292 13516,'0'-39'1314,"0"19"383,0 1 193,-20 19 480,20 0-736,0 19-609,-18 21-193,18-1 65,18 2-384,-18-2-33,41 0-159,-21-19-33,18-20-160,23 0 32,-22-20-32,1-19-32,-20 0-32,19-2-32,-39 2-96,0-20 64,-19 19-32,-1 0 0,0 20-128,-20 0 0,1 1 32,-1 19 32,19 0-160,3 0-417,-2 19-736,20 1-1058,20 19-1056,-2-18-4549</inkml:trace>
  <inkml:trace contextRef="#ctx0" brushRef="#br1" timeOffset="204644.5311">13141 8392 13004,'20'-20'2306,"-20"1"-1377,-20-1 961,-19-21 96,-1 22-289,-1-21-768,-18 1 0,19-2-321,1 2-63,-1-20-385,20-2-96,20 2-32,0 20-96,20-21 96,0 40 0,19-19-64,1 39-416,1 0-769,-3 0-993,3 19-2755</inkml:trace>
  <inkml:trace contextRef="#ctx0" brushRef="#br1" timeOffset="204835.9375">12823 8055 19154,'0'0'2082,"0"-20"-1378,20-1 738,0 1 159,19 1-1056,1-1-577,1 20-481,-3 0-928,23 0-994,-22 20-2593</inkml:trace>
  <inkml:trace contextRef="#ctx0" brushRef="#br1" timeOffset="205354.4922">13817 8075 17648,'0'-40'1089,"-21"19"-448,1 21 1024,-20 0-63,20 21-481,-19-1-609,19 0-159,0 19-161,20-19-64,20-1-32,20 2 0,-1-1-64,21 0 32,-1-1-32,-18 1-32,-3 0 0,3-1 0,-21 1 97,-20-20 95,-20 21 192,-21-1-288,3-20 32,-3 19 0,-18-19-160,39 0 0,-20 0-320,20-19-545,20 19-1217,0-20-672,20-1-2115</inkml:trace>
  <inkml:trace contextRef="#ctx0" brushRef="#br1" timeOffset="205561.5233">14094 8214 18897,'39'39'1890,"-19"-19"-1153,0-20 480,-20 19-96,20-19-801,1 0-320,-21 0-736,18 0-610,-18-19-1248,0-1-4933</inkml:trace>
  <inkml:trace contextRef="#ctx0" brushRef="#br1" timeOffset="205710.9375">14015 7975 17104,'0'0'1089,"0"-20"-1153,19 20 32,21 0-449,-20 20-2626</inkml:trace>
  <inkml:trace contextRef="#ctx0" brushRef="#br1" timeOffset="206137.6953">14372 8174 17520,'0'20'2018,"20"0"-769,-20-1 673,0 21-32,20-21-961,-1 1-417,-19-20-224,20 21-31,-20-21-129,20 0 160,-20 0-224,20-21 0,-20 1 64,0 1-96,0-1 0,20 0 0,-20 1-32,0-1-32,19 0 32,-19 20 32,20 0-64,-20 20 353,20 0-33,0-1-192,-20 1 32,20 0-160,-1-20 32,1 0 32,0 0-32,0-20 96,-20 20-160,21-20 32,-21 1-96,20-1-256,-2 0-385,3 20-640,-21 0-385,20 0 64,0 20-320,0 0-1537,-1-1-6182</inkml:trace>
  <inkml:trace contextRef="#ctx0" brushRef="#br1" timeOffset="206448.2422">15046 8551 13933,'61'59'3779,"-41"-38"-1793,-2-1-32,-18-20-481,20 0-223,-20-20-257,-20 20-481,20-21-160,-18-19 1,-2 1-129,-21 0-64,2-22-128,19 22 32,0-20-128,20-1 64,0 1-32,0 19-32,20 19 64,0 2-96,19-1 224,2 40-128,-3-1 32,-18 2 64,1 19 0,-21-1-160,0 0 96,0 22-32,-21-22-64,1-19-224,2-1-161,-2-19-544,-1 0-1153,1 0-1185,0-19-3331</inkml:trace>
  <inkml:trace contextRef="#ctx0" brushRef="#br1" timeOffset="206681.6406">15244 7876 18609,'0'20'1570,"21"-20"-193,-21 39 929,20 1-640,0-1-641,-20 2-577,20 18-224,-1 1-64,-19-20-63,20-1-33,0-19-225,0-1-351,0-19-705,-20 0-1378,19 0-1184,-19 0-5766</inkml:trace>
  <inkml:trace contextRef="#ctx0" brushRef="#br1" timeOffset="207013.6719">15582 8194 14765,'61'0'6022,"-42"0"-4356,1 0-97,20-20-127,-20-1-610,19 21-447,-19-19-257,-20-1-32,20 0-32,-20 1-32,0-1-32,-20 20 0,20-20-32,-20 20 0,-19 0 0,19 20 32,0 19 64,0-19 64,0 19 96,20-18 33,20 19 63,0-21-64,0 1-192,19 0 32,21-1-64,-21-19-320,21 0-224,-21-19-674,22 19-1440,-41-20-1218,19 20-11562</inkml:trace>
  <inkml:trace contextRef="#ctx0" brushRef="#br1" timeOffset="207666.0156">16337 8114 17008,'19'-20'2754,"-19"20"-1633,20 0 417,0 0-65,1 0-480,19 0-609,-1 0-287,1 0 63,-1 0-192,-19 0-449,20 0-832,-20 0-1089,-1 0-1538,1 0-8872</inkml:trace>
  <inkml:trace contextRef="#ctx0" brushRef="#br1" timeOffset="207833.9843">16475 7975 16079,'0'-20'5797,"0"20"-4804,0 0 256,21 20 577,-1-1-673,20 1-672,-21 21-481,21-21 64,-20 19-513,19-19-1088,-19 20-1506,0-20-2594</inkml:trace>
  <inkml:trace contextRef="#ctx0" brushRef="#br1" timeOffset="208498.0469">17230 8273 13901,'21'80'2050,"-1"-41"-65,-20 20-31,18 1 32,-18-1-352,0-19-449,0 1-224,21-22-64,-21 1-257,0-20-31,0-20-97,0 1-287,0-42-129,-21 22-32,3-20 32,-2-2-96,-21 2 32,21-21 32,0 2-192,1 17 96,-1-17 0,20 17 32,20 22-193,-1 19 65,1 0 32,20 1 64,1 38-64,-23 1 64,3 19-32,-21 2 96,0 18-96,-21-19 32,3 0 32,-2 0 32,-1-21-96,21 1 64,0-20-384,0 0-321,0-20-704,-20 1-1218,20-1-768,0 0-3460</inkml:trace>
  <inkml:trace contextRef="#ctx0" brushRef="#br1" timeOffset="208745.1172">17449 8134 16399,'0'60'2306,"20"-40"-128,-20-1 96,0-19-288,0 0-608,0-19-514,0 19-415,0-40-225,0 19-64,0-18-128,0 19-32,0-19 64,0 19-160,0-21-160,0 22-449,19-1-224,1 0-640,20 20-673,-20 20-417,19 0-2273</inkml:trace>
  <inkml:trace contextRef="#ctx0" brushRef="#br1" timeOffset="209077.1484">17984 7975 15310,'-19'-20'3908,"-1"20"-2467,-20 0 385,20 20 544,-19-1-640,-1 22-769,20-1-641,1 19-192,19-19-64,19-20-64,1 0 32,20-20-64,-20 0-96,19 0 64,-19-20-128,-20 0 128,20-1 128,-20-18 0,20 19-128,-20 1 160,0 19 0,-20 0 96,20 0 0,0 19-96,20 1-192,-20 0 160,19 20-416,1-20-609,20 0-865,1-20-1505,-23 0-1698</inkml:trace>
  <inkml:trace contextRef="#ctx0" brushRef="#br1" timeOffset="209323.2422">18263 7955 17488,'-20'-20'3299,"20"20"-2146,-20 20 801,20 0 96,-20 19-545,20 2-800,0-2-256,20 1-289,0 0 0,20 0-224,-1-21-64,1 1-129,-1-20-223,1-20-321,1 1-640,-23-1-1025,2-21 320,-20 22-577,-20-21-544,20 1-2723</inkml:trace>
  <inkml:trace contextRef="#ctx0" brushRef="#br1" timeOffset="209526.3672">18461 7816 14541,'0'0'4869,"0"0"-2531,0 20 449,21 20-545,-21 19-993,18 0-416,2-18-673,21 18-224,-3-19 0,3-21-192,-1 2-417,-21-21-448,21 0-417,-40 0-415,0 0-610,0-21-2882</inkml:trace>
  <inkml:trace contextRef="#ctx0" brushRef="#br1" timeOffset="209685.5469">18382 8014 17840,'19'0'1474,"21"0"-738,19 0 1539,2 0 383,18 0-864,0 0-769,0 21-417,-19-1-512,-21 0 33,1 19-97,-19 0-64,-1-18-321,-20-21-544,20 20-1120,-20-20-1379,-20-20-3458</inkml:trace>
  <inkml:trace contextRef="#ctx0" brushRef="#br1" timeOffset="209836.9139">18838 7916 19250,'-20'-40'3555,"0"19"-1697,20 21-161,0-19-672,20 19-928,-20 0-290,20 0-1056,-20 0-2755,20 19-17232</inkml:trace>
  <inkml:trace contextRef="#ctx0" brushRef="#br1" timeOffset="210411.1328">19434 7994 11242,'-21'-39'3523,"3"19"-960,-2 20-513,-21 0 0,21 0-289,-19 20-351,19 0-161,-20-1-320,21 22-224,-1-1-321,0-1-160,20 0-128,20 2-32,19-21-160,1-1-480,1-19-866,17 0-1120,-17-19-513,18 19-1569</inkml:trace>
  <inkml:trace contextRef="#ctx0" brushRef="#br1" timeOffset="210720.7031">19612 7975 13196,'-19'0'4100,"19"0"-2531,-20 0-319,0 19 767,0 1-319,0 21-545,20-21-416,0 19-417,0-19-160,20-1-128,20-19 64,-20 0-64,-1 0 33,21-19-65,-40-1 0,20 0 0,-20 1-97,0-1 1,0 20 32,0-20 128,-20 20-64,20 0 96,0 0 1,0 20 63,0 0-160,0-1 0,20-19-64,0 20-609,-1-20-288,1 0-961,0 0-672,-20 0-2851</inkml:trace>
  <inkml:trace contextRef="#ctx0" brushRef="#br1" timeOffset="210925.7811">19751 7757 20371,'20'-20'3107,"-20"20"-1314,21 0-255,-1 20-97,-2 19-576,3 1-417,19 0-223,19 0-161,-19-1-32,-1 0-128,1-19-289,0 1-415,-21-1-930,21 0-1922,-19-20-3170</inkml:trace>
  <inkml:trace contextRef="#ctx0" brushRef="#br1" timeOffset="216579.1014">21002 7855 15118,'-20'-19'1409,"0"19"-704,-19 0 576,19 0 353,-20 19-545,1 2-545,-1-1-31,20 0-1,0-1-160,20 1-255,20 0 31,20-1-128,19-19 192,20 20-160,2 1 64,-22-1-224,-1 0 288,-37-1-160,-1 1 64,-20 0 32,0-1 96,-41 2-64,23-21-31,-43 20-65,23-20-289,17 0-608,-19 0-864,20 0-1442,20 0-4837</inkml:trace>
  <inkml:trace contextRef="#ctx0" brushRef="#br1" timeOffset="216854.4922">21260 8014 19762,'0'41'1538,"0"-21"-33,20-1 353,0 1-417,0 0-800,19-20-385,1 0-64,19 0-224,2-20 160,-23 0-256,3-19-64,-21 19-160,0-1-129,-20 1-95,-20 1-353,0-1-737,0 0-384,-1 20-512,3 0-1730</inkml:trace>
  <inkml:trace contextRef="#ctx0" brushRef="#br1" timeOffset="217158.2031">22035 7935 17296,'-20'-39'2883,"-20"39"-2115,19-20 706,3 20 704,-23 20-641,21-20-576,0 39-384,2-19-193,18 19-128,0 2-31,38-1-193,3-21 96,18 1-64,1-20-449,19 0-383,-40 0-385,21 0-1058,-40-20-639,-1 1-1506,-19-21-12460</inkml:trace>
  <inkml:trace contextRef="#ctx0" brushRef="#br1" timeOffset="217448.2422">22134 7677 20595,'19'20'2402,"1"20"-736,0-20 256,0 39-353,0 1-288,-20-20-544,39 19-417,-19-20-159,21 2-65,-3-21-32,3-1-32,-21-19-96,19-19-161,-19-1 129,0 0 64,0-1 32,-20 1 32,0 1-32,0-1 64,0 0-128,0 20-32,20 20 32,-20 0 32,19-1 0,1 1-705,20 21-832,-20-21-2147,19 19-3170</inkml:trace>
  <inkml:trace contextRef="#ctx0" brushRef="#br1" timeOffset="218222.6561">21061 9086 16815,'21'41'2082,"-21"-21"-1025,0-20 577,0 0 512,0 0-192,0-20-1025,0 0-481,-21-1-288,1 1-96,-19-19 96,-1 0-63,1-1-33,-1-20-32,-19 21 0,19-20-32,20 18 32,0-18-64,20 20 32,0-22-64,20 41 64,20-19-96,19 19 64,1 1-65,-1 19-63,0 0-512,2 0-930,-23 19-1377,3 1-2210</inkml:trace>
  <inkml:trace contextRef="#ctx0" brushRef="#br1" timeOffset="218436.5233">20644 8809 18801,'0'0'2371,"0"0"-2147,41 0 1409,-21 0 353,39-19-1057,-19 19-769,-1 0-160,21 0-416,-21 19-897,21-19-1314,-1 0-2242</inkml:trace>
  <inkml:trace contextRef="#ctx0" brushRef="#br1" timeOffset="218795.8983">21320 8888 19186,'-20'39'2306,"20"2"-1217,0-21 961,0 19-513,0-19-736,20-1-481,-1-19-127,21 0-65,1 0 32,-23-19-96,22-1-128,-19 0-32,-21-19 0,0 19 64,0-20 64,0 20-32,-21 0 96,1 1 128,0 19 192,20 0 97,-18 0-321,18 19-96,18 1-96,2 19 64,0-18-96,1 19-192,19-21-513,-1-19-480,1 20-1121,-1-20-1602,1 0-7238</inkml:trace>
  <inkml:trace contextRef="#ctx0" brushRef="#br1" timeOffset="219091.7969">21657 8868 18609,'20'40'2466,"-20"-21"-1024,20 2 1024,0-1-448,0 0-833,-1-1-608,1-19-321,0 20-160,21-20 32,-23-20-32,2 1-160,21-1 128,-21 0-160,-2-1 224,-18 2-224,0-1 192,0 20-64,0-20-32,0 20-128,21 20 64,-21-20 0,20 20-352,-20-1-385,20 2-640,19-1-962,-19 0-1600,0-20-8105</inkml:trace>
  <inkml:trace contextRef="#ctx0" brushRef="#br1" timeOffset="219345.7031">22272 8829 17648,'0'-20'2435,"-20"20"-994,20 0 705,0 0-320,-19 20-449,19 19-416,0-19-256,-20 19-289,20 2-256,20-2 0,-1 1-192,21-21 0,19-19-160,2 0-224,-21 0-353,-1 0-448,1-19-545,-20-1-832,-20 0-866,19-19-3747</inkml:trace>
  <inkml:trace contextRef="#ctx0" brushRef="#br1" timeOffset="219556.6406">22570 8590 17552,'0'-20'3267,"20"20"-1633,-20 20 448,0 0-96,20 21-449,0 18-672,-20-20-481,20 21-160,-1-1-159,1 0-65,21-18-129,-3-21-351,3-1-545,-1-19-961,-21 0-1986,-38 0-4516</inkml:trace>
  <inkml:trace contextRef="#ctx0" brushRef="#br1" timeOffset="219776.3672">22491 8829 8872,'20'-20'10954,"-20"20"-10697,40 0-33,-1 0 2114,21 0 0,20 0-672,-1 20-545,0-20-385,-19 20-415,-1-1-193,-39 1-32,-20 0-160,20-1-160,-20 2-481,0-21-704,19 20-1058,-19-20-1536,0-20-12493</inkml:trace>
  <inkml:trace contextRef="#ctx0" brushRef="#br1" timeOffset="219939.453">22928 8670 20467,'-40'-19'1762,"40"-1"-994,0 20-415,0 0-257,20 0-641,20 0-2562</inkml:trace>
  <inkml:trace contextRef="#ctx0" brushRef="#br1" timeOffset="220336.9139">23365 8829 16367,'0'-20'2114,"0"1"-609,0 19 257,-20 0 416,20 19-576,-20 1-513,20 19-417,0 1-191,0 0-161,0 0-288,20-1 0,19-19 64,-19-20 0,20 19-96,-1-38-128,1 19 64,-20-40-32,1 21 0,-21-21-64,-21 0-64,1 0-449,0 21-512,0-21-545,1 21-800,-1-2-1762,0 21-9738</inkml:trace>
  <inkml:trace contextRef="#ctx0" brushRef="#br1" timeOffset="220670.8983">23582 8868 17232,'0'40'3587,"20"-21"-2786,1 2 929,-21-1 191,0-20-607,20 20-546,-20-20-383,20 19-225,-2-19 96,-18 0-32,0 0-160,0 0 0,0-19-31,0-1-33,0 20 0,21-20 32,-1-1-64,0 2 32,0-1 0,-1 0 96,21 20-96,-20 0 0,19 20-32,-19 0 64,0-1-161,0 2-575,1 19-706,-21-21-1088,18 1-513,-18-20-2338</inkml:trace>
  <inkml:trace contextRef="#ctx0" brushRef="#br1" timeOffset="221045.8983">24278 8769 16912,'59'-20'2210,"-39"0"-577,-20 1-63,0 19-1,0 0-544,-20 0-448,-20 19 127,21 1-95,-21 0-161,20 1-384,-19-2-64,39 21 0,0-21-32,19 1 0,1 0-128,40-1 32,-1 2 32,-18-1 32,17 0 64,-17-1 0,-2-19 96,-19 20 160,-20 0 257,0-20-225,-20 0-160,-1 19-96,-17-19-96,-3 0-128,3 0-705,-3 0-1057,21-19-2370,20 19-11563</inkml:trace>
  <inkml:trace contextRef="#ctx0" brushRef="#br1" timeOffset="221218.75">24595 9066 24182,'60'20'2146,"-21"1"-1665,-39-21 159,20 0-159,-20 0-321,20 20-288,-20-20-1185,0 0-2915,0 0-11980</inkml:trace>
  <inkml:trace contextRef="#ctx0" brushRef="#br0" timeOffset="227101.5625">794 10795 14381,'-20'0'1409,"-1"0"-63,21 0 159,0 19 545,0 1-224,0 19-353,21 22-576,-1-2-352,-2 19-225,3 2-192,-21-21 32,20 22 0,0-42 0,0 0-95,0 2-33,-1-21 128,-19-20 96,20 0 96,-20 0-384,0-20-64,-20-21-96,1 2-128,-1-20 63,-20-2-31,-1-17 64,3 17-96,-3-17-129,3-2 33,-3 1 192,1-1 224,21 40-64,19-19 192,0 40 0,19-22 32,1 21 32,20 20 0,-1 0-160,1 0-32,19 20 96,2 21-96,-21-2 32,-1-19 129,-19 19 31,-20 22-128,0-22 64,0 0-32,-20 1-128,-19-19-64,-21 18-32,19 0-257,3-19-640,17 0-1409,21-20-2018,0 19-11435</inkml:trace>
  <inkml:trace contextRef="#ctx0" brushRef="#br0" timeOffset="227593.75">1409 11071 17200,'-20'-39'929,"20"19"256,-20 1 641,20 19 448,-20-20-801,20 20-672,-20 0 32,20 20 31,-39 19-31,19 0-256,0 22-97,20-2-192,-21 21-255,21-41-33,0 20 32,21-38-97,-1-1 1,20-20 161,-1 0-97,-19-20-97,0-20 65,19 0-32,-19 1 64,0 19-96,-20-21 192,0 22-128,-20-1 64,0 0 64,20 20 161,-19 0-225,19 0 224,0 20-32,0 19-96,19-17-288,1 17 192,0-19-576,20-1-129,19 1-704,-18 0-1250,-3-20-1569,3 0-3811</inkml:trace>
  <inkml:trace contextRef="#ctx0" brushRef="#br0" timeOffset="227855.4686">1727 11291 16623,'39'19'1410,"-19"1"159,0-20 289,0 0 32,-20 0-417,0 0-352,0 0-352,0-20 0,0 1-161,-20-1-159,20-19-97,-20 17-224,0 3-128,0-21 0,20 21-32,-19-1-192,19 0-193,0 20-159,19-21-97,1 21-864,20 0-1090,-20 0-31,19 0-1891</inkml:trace>
  <inkml:trace contextRef="#ctx0" brushRef="#br0" timeOffset="228093.75">2064 10795 18609,'20'19'1954,"0"1"-737,0 19 481,-1 1 256,1 40-737,0-2-673,0-17-576,0 17 32,-1-37-448,21-1-129,-20-21-864,19-19-1890,-39 0-2403</inkml:trace>
  <inkml:trace contextRef="#ctx0" brushRef="#br0" timeOffset="228264.6484">2064 11132 19218,'-39'0'2722,"39"0"-1633,0 0-32,18 0 1025,3-20-801,19 20-768,-1-20-417,21 20-128,19-21-705,-20 21-1473,1-19-2979</inkml:trace>
  <inkml:trace contextRef="#ctx0" brushRef="#br0" timeOffset="229259.7656">2877 10695 18097,'0'-20'2242,"-20"20"-577,20 0-95,0 20 416,20-1-481,1 42-576,-1-2-96,0 20-161,-2 1 1,3-2-192,-1-17-161,0 17-352,19-37 128,-19-1-160,0-1-96,0-19-257,-20-1-448,20 2-352,-1-21-480,-19-21-1218,20 2-897,-20-1-6886</inkml:trace>
  <inkml:trace contextRef="#ctx0" brushRef="#br0" timeOffset="229485.3514">3136 10695 19570,'0'0'2466,"0"0"-1505,0 0 833,19 39 224,1 2-609,0-2-608,0 40-257,1-19-223,-3 19-65,2 1-160,0-21-64,21-20-160,-23 2-320,3-21-481,-1 0-609,0-1-1569,0-19-1185,-20-19-6246</inkml:trace>
  <inkml:trace contextRef="#ctx0" brushRef="#br0" timeOffset="229708.9843">3374 10675 19570,'20'0'2915,"-20"20"-1122,0 19-511,20 2 447,-20 18-383,20-20-482,0 41-479,-1-21-225,1 0-224,20-18 192,-20 18-256,-1-39-160,1 21-353,0-41-448,-20 19-1185,0-19-2339,0 0-11594</inkml:trace>
  <inkml:trace contextRef="#ctx0" brushRef="#br0" timeOffset="229992.1875">2918 11430 23350,'20'0'1281,"-2"-20"-577,-18 20 834,41 0-289,-21 0-512,19 0-385,21-20-64,-1 20 33,2 0-65,18 0-192,-20 0-32,1 0 64,19 0-96,-20 0 0,1-21-32,-1 2-224,-18-1-225,-3 20 1,-17-20-385,-1 20-480,0 0-1410,-40 0-1761</inkml:trace>
  <inkml:trace contextRef="#ctx0" brushRef="#br0" timeOffset="230397.4609">2600 10714 18481,'-20'0'1441,"40"0"-896,20-19 1024,19-1 1186,20 20-545,20-20-1057,21 1-576,-1-2-225,19 1-96,-18 0-96,-21 20-160,-19-19-96,-1 19-192,-20 0-256,-18 0-738,-21 0-672,-2 0-576,-18 0-513,0 19-4003</inkml:trace>
  <inkml:trace contextRef="#ctx0" brushRef="#br0" timeOffset="231085.9375">1031 11667 17712,'-19'-20'833,"19"20"-513,0 0 1666,0 0 64,39 0-640,1 0-225,19 0-353,41 0-223,-1 0 128,60 0 31,40 0-415,58-19-161,2 19-64,-22-40-96,2 21 64,-61-1-160,1-1 96,1 1 32,-42 1-128,1 19 160,1-20-96,-61 20 0,0 20-32,-20-20-96,-19 19 0,-20-19 32,0 0 64,-20 20-32,0-20-128,0 0 96,0 0-97,0 0-223,0 0-321,0-20-512,-20 1-673,20 19-448,0-20-2467</inkml:trace>
  <inkml:trace contextRef="#ctx0" brushRef="#br0" timeOffset="231411.1328">4009 10953 22709,'-20'20'2370,"20"-20"-2049,0 0-65,20 20 0,-20-20-128,0 0-128,20 19-1121,-20 1-2306,0-20-4132</inkml:trace>
  <inkml:trace contextRef="#ctx0" brushRef="#br0" timeOffset="231583.9843">4068 11251 20531,'20'20'3171,"-20"-20"-2851,20 0-128,-20 0 65,0 0-33,0-20-673,0 20-2081,0-19-3524</inkml:trace>
  <inkml:trace contextRef="#ctx0" brushRef="#br1" timeOffset="237136.7187">4764 11032 96,'-20'-20'13805,"20"20"-12108,0 20-896,0 0 1441,39-1-96,-19 22-544,20 18-609,-1 2-385,1-2 1,1 0-225,-23-19-64,23 0-159,-21-1 63,-20 0-64,20-19-64,-40 1 96,0-1-32,-1-20-64,-17 19-128,-3 1 0,1-20-96,-19 0-32,19 0-64,1-20-96,19 20-321,-20-19-1025,21-1-1088,-1-1-3012</inkml:trace>
  <inkml:trace contextRef="#ctx0" brushRef="#br1" timeOffset="237324.2187">4485 10754 20083,'0'-59'704,"-18"39"-1088,18 0 64,18 1 223,-18 19-191,20-21-1922,-20 21-4580</inkml:trace>
  <inkml:trace contextRef="#ctx0" brushRef="#br1" timeOffset="237673.828">4902 11012 19314,'20'59'1569,"0"-59"-640,1 21 769,-3-1 160,2-20-577,-20 20-641,21-20-351,-1 0-193,-20 0 0,20-20-64,-2 0 32,3-1-160,-21 2-128,0-21-289,0 21-256,0-1-320,0 0 192,-21 20 33,21 0-514,-18-19-928,18 38-1089,0-19-2787</inkml:trace>
  <inkml:trace contextRef="#ctx0" brushRef="#br1" timeOffset="237977.5389">5418 10953 18641,'-20'0'1249,"-18"20"-576,17-20 993,1 20 31,20-1-896,0 1-673,0-20-96,41 20-32,-3-20 32,3 0 32,18 19-64,-19-19 0,-20 21 0,19-21 64,-39 20-32,0 0 96,0-1-32,0 1-96,-19 0-96,-21-20-384,20 19-673,0 3-833,1-22-1249,-1 0-6374</inkml:trace>
  <inkml:trace contextRef="#ctx0" brushRef="#br1" timeOffset="238223.6328">5597 10695 20371,'0'0'1793,"0"19"-1248,0 1 32,20 21 992,-20-2 1,20 1-674,0 40-607,19-21-129,-19 0-64,20-19-96,-1 0 64,1-1-320,-19-19-321,17-20-704,-38 19-1057,0-19-929,0 0-4773</inkml:trace>
  <inkml:trace contextRef="#ctx0" brushRef="#br1" timeOffset="238451.1719">5578 11052 17616,'0'0'1794,"39"-20"-1154,-19 0 930,20 1 1056,19-1-832,0 20-1025,2 0-353,-2 0-63,-19 20-65,-1-1-64,1 21-224,0-21 32,-1 2-32,-19-1-224,20 0-481,-19-20-704,-3 19-1474,-18-19-1473</inkml:trace>
  <inkml:trace contextRef="#ctx0" brushRef="#br1" timeOffset="238629.8827">5915 10775 2306,'0'-21'18129,"0"1"-17873,0 20-864,40 20 127,-20-20 129,19 21-1218,-19 18-4900</inkml:trace>
  <inkml:trace contextRef="#ctx0" brushRef="#br1" timeOffset="238856.4453">6550 11232 19186,'20'-22'1249,"-20"3"128,-20-1 801,-20 0-416,21-19-1025,-21-2-417,0 2-224,1-20 96,-1-1-256,1 1 192,-1 0-192,40-2-64,0 2 160,20-1-32,0 20-32,19 21 0,1-1 0,-1 20-64,1 20-32,-20 19-769,0 2-993,-1-2-1825,1 20-8905</inkml:trace>
  <inkml:trace contextRef="#ctx0" brushRef="#br1" timeOffset="239088.8672">6094 10993 21268,'19'-20'576,"1"0"33,41 1 1281,-2-2-257,20 1-896,0 0-449,-19 20-288,19 0 64,-20 20-64,2 0 32,-23 20 0,3-20 0,-1 19-32,-21 1 32,21-21-64,-20 2 64,-20-21-128,20 0-865,-20 0-1377,0 0-2242</inkml:trace>
  <inkml:trace contextRef="#ctx0" brushRef="#br1" timeOffset="239258.7889">6690 10714 20211,'0'-19'832,"0"19"-1568,0 0 287,18 0-255,2 19-2788</inkml:trace>
  <inkml:trace contextRef="#ctx0" brushRef="#br1" timeOffset="239520.5078">7384 10854 20115,'-79'-20'1505,"39"20"-864,-19 0 480,19 20 929,-1-1-353,3 1-672,17 21-448,1-2-385,20 0-96,0 1-64,41 0 0,-3-20-352,23 0-545,-2-1-641,1-19-1088,-1 0-1698,0 0-10826</inkml:trace>
  <inkml:trace contextRef="#ctx0" brushRef="#br1" timeOffset="239845.7031">7583 10934 20275,'-41'39'1857,"21"-19"-864,2-1 1250,-3 1-482,21 19-640,0 2-865,21-21-159,-3-1-65,23-19-32,-1 0-32,-1-19-193,-19-1-63,0 0-64,0-1-1,-20 21 225,0-19 128,0-1 0,0 0 32,-20 1-96,20 19 321,-20 0 31,20 19-32,0 1-64,0 0-256,20 20 96,0-20-64,19 0-416,-19-20-545,20 0-1057,-20 19-897,19-38-1729</inkml:trace>
  <inkml:trace contextRef="#ctx0" brushRef="#br1" timeOffset="240083.0078">7840 10714 19570,'40'0'4004,"-19"0"-2082,17 20-513,-18 21-160,21-2-96,-21 1-512,19 19-449,-19-19-64,20 0-256,-1-1-288,-19-19-257,0-20-480,-20 0-833,0 0-1313,-40 0-2755</inkml:trace>
  <inkml:trace contextRef="#ctx0" brushRef="#br1" timeOffset="240266.6014">7781 10913 15919,'0'-20'2498,"20"0"-2146,39 1 1058,-18 19 928,38-20-224,0 20-705,0 0-544,1 20-417,-21-1-31,-18 21-1,-3 0-288,-18 0 0,1-1-256,-21 0-192,20-18-257,-20-21-1088,18 0-1538,-18-21-2819</inkml:trace>
  <inkml:trace contextRef="#ctx0" brushRef="#br1" timeOffset="240443.3593">8218 10655 21716,'0'0'1570,"0"0"-1570,0 20 0,19-20-1570,1 20-2402</inkml:trace>
  <inkml:trace contextRef="#ctx0" brushRef="#br1" timeOffset="241107.4218">8852 10834 17040,'-38'-20'1185,"18"20"-192,-1 0 768,1 40 65,20-21 64,-18 42-641,18-2-416,18-20-385,2 21-191,21-40-161,18 0-32,1-20 0,-21 0-160,21-20-32,-21 0-129,1-1-415,-19-18 63,-21 19 161,-21-19 127,1 19 193,-20 1-160,1-2-128,-1 1 255,1 0-223,19 20-1057,0 0-673,0 0-2018</inkml:trace>
  <inkml:trace contextRef="#ctx0" brushRef="#br1" timeOffset="241381.8359">9132 10953 18801,'38'59'1570,"-38"-39"-834,20-20 1090,1 0-288,-1 0-513,-2-20-577,2 20-320,1-19 64,-1-1-224,0-19 128,-20 18-96,19 1-64,-19 0-64,0 1-32,20 19 128,-20 0-96,20 19 192,-20-19-96,20 40 64,19-19-320,1-2-1730,-20 1-2498</inkml:trace>
  <inkml:trace contextRef="#ctx0" brushRef="#br1" timeOffset="241947.2656">10302 10834 20595,'-40'39'1505,"40"1"1,0 0 448,0 0-609,0-1-480,40-19-449,0-1-128,19-19-191,-18 0-1,-3-19-32,3-1 128,-21-19-224,-20-1 32,0 0-64,-41 20-128,3-19-1,-3-1 1,-18 21-192,19-1-161,0-1-223,20 21-289,20 0-545,0 21 33,20 18 319,0-19-703,20 19-1122,-1 1-1249,1 0-2050,19-20 6021,2-20 5030,-22 0-257,1 0-1762,-20-20-576,-20 1-128,0-2-64,-20-19-577,-20 1-288,1 0-224,-2-2-192,3-18-225,18 19-192,-1-20-192,1 1-32,40 0-64,1 18-160,17 22-769,3-1-609,-21 40-1921,0-1-6823</inkml:trace>
  <inkml:trace contextRef="#ctx0" brushRef="#br1" timeOffset="242122.0703">10401 10714 448,'-20'20'22709,"20"-20"-21203,0-20-33,20 20 65,21-19-738,17-1-575,3 0-193,-2 1-321,0-2-1152,-19 21-1442,0 0-2914</inkml:trace>
  <inkml:trace contextRef="#ctx0" brushRef="#br1" timeOffset="243126.953">11573 10734 10473,'-40'-39'3940,"0"39"-1409,21 0-578,-21 19 129,20 21-64,-1 20-416,3-1-641,18 2-289,0-2-287,18-20-193,23 0-96,-1-39 0,-1 0 32,1-19-160,19-21-160,-19 1-160,-1 0-193,-19-2-63,-20-18 127,0 0 161,-20-2-65,-19 2 65,-1-1-96,1 1 63,19 0 193,-20 18 256,20 22-128,20-1 577,-19 0-33,19 20 33,0 0-289,19 20 257,1 19 127,0 22-255,0-2 63,0 21-128,-1-2-128,1 3-95,20-22 95,-1 0-64,22 1-160,-23-40 32,23 19 64,-22-19-192,21-1-96,-40-19 95,19 0-95,-19 0-64,0-19 224,0-1-64,1 0 96,-21 1-64,18-21 0,-18 0 96,0 0-161,-18 21-127,18-21 352,-41 21-128,21-1 32,0 20 128,0 0 32,1 0 0,19 0 65,0 0 191,0 39-160,0-19 0,19 19-63,1-19-33,20 0-32,1 20-32,17-20-192,-17-20-513,18 20-576,0-20-1602,-19 0-2466</inkml:trace>
  <inkml:trace contextRef="#ctx0" brushRef="#br1" timeOffset="243410.1561">12566 10953 18257,'38'40'2082,"-18"-40"-1249,1-20 928,-21 0 97,0 1-769,0-2-641,-21-19-191,-17 1-65,18 0-96,-21-22-32,-18 22-96,19-20 96,1-2-64,19 22 0,0-20-64,0 18-64,40 2 160,0 0-224,19 39-33,1-20 1,19 40-544,-19-1-1443,1 21-1376,-3-1-9770</inkml:trace>
  <inkml:trace contextRef="#ctx0" brushRef="#br1" timeOffset="243608.3983">12268 10714 22485,'-40'-19'544,"40"19"-127,40-20 1024,-1 0-128,1 1-928,39 19-353,-19 0-449,20 0-672,-22 0-1089,3 0-1729,-22 0-6856</inkml:trace>
  <inkml:trace contextRef="#ctx0" brushRef="#br1" timeOffset="243798.828">12883 10834 18257,'39'59'1826,"-19"-18"-33,0-41 225,1 19-641,-1-19-992,-2 0-577,-18-19-737,20 19-1474,-20-21-2145</inkml:trace>
  <inkml:trace contextRef="#ctx0" brushRef="#br1" timeOffset="243982.4218">12803 10575 13388,'-19'-19'6534,"19"-1"-5637,0 20-641,19-20-95,1 20-225,0 0-2435</inkml:trace>
  <inkml:trace contextRef="#ctx0" brushRef="#br1" timeOffset="244459.9609">13201 10854 20083,'19'19'1665,"1"1"-1377,0 0 930,0 1 255,0-2-352,-1 21-352,1-21-193,0-19-191,0 0-97,-20 0-32,21 0-128,-21-19-32,18-1 0,-18 0-32,0-20-31,0 20 31,0-19-32,0 19-64,20 0 64,-20 1-64,21 19 64,-21 0-32,20 19 32,0 21 64,-2-1-96,23-19-128,-1 1-737,-1-2-1473,-19 1-1826,20-20-6278</inkml:trace>
  <inkml:trace contextRef="#ctx0" brushRef="#br1" timeOffset="244646.4843">13736 10873 19282,'20'40'2114,"0"-19"-545,0-21 129,1 19-1122,-3-19-383,2 0-225,1 0-513,-21 0-1633,20 0-2787</inkml:trace>
  <inkml:trace contextRef="#ctx0" brushRef="#br1" timeOffset="244830.0781">13677 10714 16815,'0'-39'641,"-20"19"-1442,20 1-928,20-2-1314</inkml:trace>
  <inkml:trace contextRef="#ctx0" brushRef="#br1" timeOffset="245008.7889">13855 10338 21876,'41'59'1570,"-21"0"-353,-2 1 512,23 19-383,-21 1-642,0-1-415,19 1-161,1-21-64,-1 1-128,1-20-385,1-21-672,-23-19-1569,2 0-1538,-20 0-3427</inkml:trace>
  <inkml:trace contextRef="#ctx0" brushRef="#br1" timeOffset="245207.0311">13934 10795 18353,'0'-41'2018,"21"41"-1121,19-20 1281,19 20 96,1 0-641,19 0-544,-20 0-64,20 41-384,-38-21-385,-1 39-160,-1-20-256,-19-19-224,0 1-129,0-2-416,-20-19-1024,19 0-2243,-38-19-4164</inkml:trace>
  <inkml:trace contextRef="#ctx0" brushRef="#br1" timeOffset="245375">14272 10615 6886,'0'-40'13645,"-20"21"-12076,20 19-576,20 0 96,1 0-768,-1 0-642,19 19-2754,-19-19-14894</inkml:trace>
  <inkml:trace contextRef="#ctx0" brushRef="#br1" timeOffset="245873.0469">14868 10775 19090,'-39'39'1921,"19"-19"-992,20 19 929,-20 1-256,20 0-610,20-20-543,19 0-193,1-1-32,19-19-160,1-19-64,-1-1-96,-18 0 128,-21-20-160,-2 20-128,-36 0 128,-2 1-32,-41-21 160,22 21-32,-21-1 64,21-21 32,-1 41-288,20-20-577,1 1-737,19 19-704,0 0-448,19 0-2307</inkml:trace>
  <inkml:trace contextRef="#ctx0" brushRef="#br1" timeOffset="246111.328">15046 10754 12267,'81'60'4548,"-43"-20"-2241,3-21-610,-21-19 65,-2 20-257,3-20-256,-1 0-352,-20 0-128,0 0-256,0-20-161,0 20-192,0-19-64,-20-1-64,20 0-64,20 1 64,-20-1-96,20 20-64,0 0 64,19 0 0,-19 0 64,20 20 0,-1 19 0,1-19-545,19-1-768,-18 1-1249,-1 0-1602,-1-20-12332</inkml:trace>
  <inkml:trace contextRef="#ctx0" brushRef="#br1" timeOffset="246466.7969">15900 10477 15438,'0'0'3395,"0"0"-1729,0 0 320,0 0 448,0 20-608,20-20-961,-20 0-97,21 0-575,-3 0-33,2 0 0,1 0-160,-21 0 32,0-20-32,0 20-320,-21-21-321,21 21-416,-20 0-865,2 0-1825,-3 21-3460</inkml:trace>
  <inkml:trace contextRef="#ctx0" brushRef="#br1" timeOffset="246719.7264">16020 10873 21812,'0'20'2531,"0"-20"-2083,0 0 1186,20 20-417,-20-20-705,18 0-384,3 0 64,-1-20-160,0 20-320,0-20-801,-20 20-961,0 0-1121,-20-19-3395</inkml:trace>
  <inkml:trace contextRef="#ctx0" brushRef="#br1" timeOffset="251521.4843">17271 10338 15310,'0'0'2018,"0"0"-545,0 0 1,-20 20 383,20-1-671,0 21-578,20-21-512,-20 1 32,18-20-128,3 21-576,-1-21-1026,0 0-608,-20 0-2114</inkml:trace>
  <inkml:trace contextRef="#ctx0" brushRef="#br1" timeOffset="251716.7969">17350 10377 7719,'0'20'9225,"20"0"-8168,-20-20-257,19 19 962,1 1-769,0 1-865,0-1-1153,19-1-1217,-19 1-1858</inkml:trace>
  <inkml:trace contextRef="#ctx0" brushRef="#br1" timeOffset="252550.7811">18024 10595 15374,'-20'-39'2082,"-19"39"-801,19 19 737,-20 1 352,20 21-672,1-2-769,19 0-353,0-19-287,19 0-1,1-20-128,20 0-96,19-20 96,-19 0-96,1-19-192,-23 19 96,23-20-64,-21 20 96,-20 0 32,20 20 0,-20 0-96,0 20 320,-20 0-95,20 40 31,0-21-32,0 42 0,0-22 0,20 0 0,-20 1-96,0 19-64,-20-39 96,0 19-63,-1-39 31,1 19-96,-18-17 128,-3-3-192,1-19-129,1-19-223,19 19-353,0-22-1121,20-17-1505,0 19-3235</inkml:trace>
  <inkml:trace contextRef="#ctx0" brushRef="#br1" timeOffset="252876.953">18482 10714 19218,'0'-19'2242,"-21"19"-1666,21 19 1282,0 1 128,0 0-865,0 1-737,39-1-255,-19-20 31,21 0-96,18 0-32,-19-20 32,-1-1-64,-19 1 0,-20-19 0,0 19 32,-20 0-128,1-20-64,-1 20 64,-20 20-1,1 0-223,-1 0 128,-1 0-224,23 20-705,18-20-705,0 21-993,18-2-2274</inkml:trace>
  <inkml:trace contextRef="#ctx0" brushRef="#br1" timeOffset="253151.3672">18917 10655 18545,'-20'0'2530,"1"0"-1761,-1 0 1313,20 20 0,-20 0-993,20-1-704,0 1-161,20 0-96,19-20-64,1 0 0,1-20-96,-3 20-192,3-20-97,-21-19 33,-20 19-384,0 1-385,-20 19-193,0-21-31,-19 1 96,-1 20 32,-21 0 256,42 0-704,-21 0-1282,40 20-10922</inkml:trace>
  <inkml:trace contextRef="#ctx0" brushRef="#br1" timeOffset="253585.9375">19375 10615 18929,'-61'-20'2467,"43"20"-1346,-3 0 833,21 20-289,-20 20-512,20-20-704,20 0-97,19-1-160,-19 1-128,21-20 0,-3 0-96,3-20-192,-1-19-128,-21 19 32,-19-20 31,0 0 193,-19 1 96,-1-20-32,0 18 64,-21 2 64,3 19 385,17 1 95,1-1-127,20 40 223,0-1-95,0 1-129,20 39-352,21-18 0,18 18-288,0-20-801,1 2-640,-1-2-2243,1-19-6534</inkml:trace>
  <inkml:trace contextRef="#ctx0" brushRef="#br1" timeOffset="261277.3436">2104 12561 14862,'39'39'1185,"-19"-18"-128,0 18-32,0-19 192,0 0 320,-1-20-31,-19 0-289,0 0-577,0-20-287,0 0-129,-19 1-64,-1-22-32,0 2-64,0-20 32,-19-2-32,19 2 1,-20-19-65,1-3 32,-2 22 64,41 19 32,-20 0 32,20 21-160,20-1 32,-20 20-32,41-20 0,-23 20-192,23 0-96,-1 20-1026,-1 0-1216,21-1-481,-41 1-3235</inkml:trace>
  <inkml:trace contextRef="#ctx0" brushRef="#br1" timeOffset="261521.4843">1865 12422 18833,'-20'19'2114,"20"-19"-1793,0 0 608,0 0 864,20 0-383,0-19-770,0-1-448,19 0-192,1 1 32,1 19-256,-2-20-545,1 20-768,-1 0-1090,1 0-1216,0 0-4837</inkml:trace>
  <inkml:trace contextRef="#ctx0" brushRef="#br1" timeOffset="262030.2734">2481 12462 19506,'0'0'1666,"-21"20"-1378,21-20 865,-20 20 577,20 19-289,20 0-608,-20 2-545,21-21-288,-1 19 128,18-19 0,-17-20-64,19 0-64,-20 0-128,0-40 192,-1 1-320,-19 18 256,0-18-32,20 19 128,-20 0-160,-20 1 128,20-1 32,-19 20 32,19 0-64,0 0-32,0 20-32,0-1-64,19 21-32,-19-21-576,20 1-834,20 1-1281,-20-1-672,-1-20-6086</inkml:trace>
  <inkml:trace contextRef="#ctx0" brushRef="#br1" timeOffset="262320.3125">2857 12482 18801,'20'0'1730,"-20"20"-769,21-1 736,-21 1 161,20 0-673,0-1-512,-20-19-385,18 0-64,-18 0-63,0 0-65,21 0 192,-21 20-256,20-20 32,-20-20-64,0 1-128,0-1-32,0-19-96,20 19-1,-20 0-351,20 20 95,19 0-672,-19 0-1441,20 20-481,-1-20-3844</inkml:trace>
  <inkml:trace contextRef="#ctx0" brushRef="#br1" timeOffset="262588.8671">3493 12382 19634,'-20'0'2146,"20"0"-1089,-19 0 801,-1 0-289,20 20-448,-20 0-480,20-1-225,0 22 1,0-2-225,0 1-128,20-21-64,0 22-96,19-21-288,1-20-193,-1 0-352,-19-20-640,20-1-962,-1 1-95,-19-19-1858</inkml:trace>
  <inkml:trace contextRef="#ctx0" brushRef="#br1" timeOffset="262789.0625">3671 12164 14637,'0'-40'3908,"0"20"-1794,0 20-64,20 20 160,-20 20-576,21 0-609,19 19-353,-22-18-255,3-2-257,-1-19-160,0 19-128,19 0-97,1-18-511,0 19-1058,-1-40-1729,-19 0-3204</inkml:trace>
  <inkml:trace contextRef="#ctx0" brushRef="#br1" timeOffset="263005.8594">3671 12382 20691,'20'-19'1121,"1"19"769,19 0-128,19 0-673,-19 0-289,19 19-415,0 1-257,-19 0-32,0-1-384,-1 2-1,2-21-383,-3 20-994,-18-20-1633,1 0-3587</inkml:trace>
  <inkml:trace contextRef="#ctx0" brushRef="#br1" timeOffset="263209.9609">3989 12184 19314,'-20'0'2690,"1"0"-2401,19 0-738,0 0-544,0 20-800,19-20-8009</inkml:trace>
  <inkml:trace contextRef="#ctx0" brushRef="#br1" timeOffset="263936.5234">4446 12441 12011,'0'0'3075,"0"0"-1730,0-19 289,0 19 159,-20 0 321,20-20-704,0 20-449,0 0-321,0 20-63,0-1-1,0 2 1,0-1-289,0 0-64,20 19-64,1-19-96,17-20 1,-18 0-1,21 0-64,-2-20 0,-19 0-129,0-19-95,0 19-160,-20-20-97,0 0-127,-20 21 352,-20-1 63,19 0 161,3 20-64,-23 0 96,21 0-352,-18 0-641,38 0-1377,-21 0-1442,21 20-5156</inkml:trace>
  <inkml:trace contextRef="#ctx0" brushRef="#br1" timeOffset="264263.6718">4704 12323 16335,'20'20'2723,"-20"0"-1923,0-1 834,20 1-97,0 19-31,-1-18-385,1-1-449,-20 0-287,20-20-161,0 0-96,0 0 0,-20 0-32,19 0-32,-19 0-128,0-20 32,20 0 96,-20-1-96,0 2-64,-20-1-96,20 0 160,0 20-128,0 0 64,20 0 96,-20 20 0,20 0 32,0-1-256,19 2-801,-19-21-1089,1 20-1346,19 0-2529</inkml:trace>
  <inkml:trace contextRef="#ctx0" brushRef="#br1" timeOffset="264602.539">5299 12323 16815,'40'-41'2050,"-40"22"-1121,-20 38 545,0-19 447,-19 22-415,19 17-449,0-19-352,20-1-257,-20 1-352,20 0-96,20 20 96,0-40-128,20 20-64,19-20-64,-18 0 64,18 0 0,-19 0 32,-1 20 32,-19-20 64,0 19-32,-20-19 0,-20 20 0,0 0-353,-19-20-415,-1 19-514,-1-19-1120,3 0-1634,17 0-13580</inkml:trace>
  <inkml:trace contextRef="#ctx0" brushRef="#br1" timeOffset="264878.9062">5637 12045 19218,'20'0'993,"-20"0"-609,0 39 1346,0-19-97,0 19-800,0-18-641,0 19 0,0-21-672,20-19-1186,-20 20-1473,19-40-4804</inkml:trace>
  <inkml:trace contextRef="#ctx0" brushRef="#br1" timeOffset="265083.0077">5795 12025 19922,'0'40'1602,"0"-21"-1666,20 21 160,-20 0-801,20-20-1761,1 0-11083</inkml:trace>
  <inkml:trace contextRef="#ctx0" brushRef="#br1" timeOffset="265743.1639">6728 11965 16143,'0'-59'2562,"-20"59"-704,20 0 96,0 0-577,0 39 193,0 1-321,20 20-641,1 19 33,-1 1-257,0-21-256,-1 1 33,1-20-193,-20-21 96,20 21-96,20-21-321,-20 22-351,-1-21-674,1-1-896,0 1-1185,-20-20-2851</inkml:trace>
  <inkml:trace contextRef="#ctx0" brushRef="#br1" timeOffset="266083.9844">7125 12323 17648,'21'0'2146,"-21"0"-1153,20 0 224,-20 0-384,20 0-384,19 0-321,-19 0-32,20 0-128,-1-41-160,1 22-449,-20-1-160,-20 0 225,0 1 95,0-1 65,-20 20 512,-20 0-96,1 0 192,19 0 128,-20 20 257,21-1 192,-1 1-161,0 19-31,20-17-385,0-3-160,20 1 32,-20-20-160,39 20-417,-19-1-544,0 1-384,20 0-1410,-1-1-3875</inkml:trace>
  <inkml:trace contextRef="#ctx0" brushRef="#br1" timeOffset="266453.125">7741 12223 448,'-20'-19'17585,"1"38"-15824,-1-19 1,0 20 224,0 19-353,-1-17-576,21 17-544,-18-19-353,18-20-128,0 19-32,18-19 32,3 20 0,-1-20-160,0 0-32,0-20-32,19 1-97,-19-1 1,-20-19 96,20 17 160,-20 3 64,-20-1-32,20 20 128,-20 20 128,20-20-64,0 19-192,0 3-96,0-3 96,0 1-640,0-20-1250,20 20-1249,0-20-2723</inkml:trace>
  <inkml:trace contextRef="#ctx0" brushRef="#br1" timeOffset="266894.5312">8119 12164 17232,'-20'20'1473,"0"-20"-640,20 20 416,0 19 609,0 0-353,0-17-672,0 17-545,0-19-191,0-20-97,20 0 64,0 0-128,19 0-97,-19-20-159,0-19-128,0-2 223,-20-18 1,-20-2 224,0 22-160,0 0-192,-19-1 192,19 0 128,-20 20 32,20 0 224,20 1 673,-19 19-225,19 19 1,19 21 0,1 20-193,0-1-128,20 1-31,-1-20-129,21-1-320,-21 0-513,1-17-576,-19-3-993,17-19-2146</inkml:trace>
  <inkml:trace contextRef="#ctx0" brushRef="#br1" timeOffset="267892.578">7265 12382 11210,'-20'0'1570,"20"0"383,0 0 386,-20 0-225,20 0-705,0 0-224,0 0-416,0 0 256,0 0 96,20 20-448,0 0-289,0-1-256,0-19-32,-1 21-96,1-1-288,20-20-545,-20 20-1633,-1-20-1314</inkml:trace>
  <inkml:trace contextRef="#ctx0" brushRef="#br1" timeOffset="268755.8594">8952 12045 11947,'0'-60'2434,"0"40"-96,0 0 65,0 20-193,0-19 160,-19 19-704,19 19-1026,19 1 225,-19 21-256,20-2-193,0 20 128,-20-20-287,40 22-129,-21-22-64,21 0-64,1-17-160,-23-3-577,2 1-640,-20-20-481,20 20-1217,1-20-3427</inkml:trace>
  <inkml:trace contextRef="#ctx0" brushRef="#br1" timeOffset="269026.3671">8694 12263 2818,'41'-40'14830,"-23"21"-13773,2-1 449,21 0 1024,18 20-352,-19-21-576,19 2-449,20-1-385,-19 20-447,19 0-257,-20-20-128,2 20-513,-22 0-800,1 0-2050,0 0-3140</inkml:trace>
  <inkml:trace contextRef="#ctx0" brushRef="#br1" timeOffset="269697.2656">7781 12343 9416,'0'-20'2018,"-20"20"-160,20 0 384,0-19-416,0 19-481,0-22-256,0 22 0,0 0-256,0 22 64,0-3 0,20-19-225,-20 20-383,0-20-65,20 20-224,-20-1-320,20 1-1122,-1 0-1184,-19-1-4581</inkml:trace>
  <inkml:trace contextRef="#ctx0" brushRef="#br1" timeOffset="270571.289">9549 12204 14221,'18'-20'1730,"-36"20"127,18 0-95,-21 20-160,21-1-129,-20 21-352,20-21-96,0 22-352,0-21-225,0 0-160,0-1-63,20-19-33,19-19-96,1-1-64,19-19-128,-18-2-225,-1-18 1,-21 19-224,-38 19 63,-1 2-31,0-1-97,-21 40 65,-18-20-449,19 19-1057,22 2-2595</inkml:trace>
  <inkml:trace contextRef="#ctx0" brushRef="#br1" timeOffset="271181.6405">10561 11847 12171,'0'0'6022,"0"0"-4036,-20 0-417,20 20 65,0 19-417,0 0-641,20-19-383,-20 21-97,19-22-192,1-19-289,20 20-672,-20 0-1441,-1-1-1890</inkml:trace>
  <inkml:trace contextRef="#ctx0" brushRef="#br1" timeOffset="271375">10739 11867 17744,'0'0'1794,"0"19"-1538,20 1 321,-20 19-161,0-19-288,19 21-544,1-2-577,0-19-2434</inkml:trace>
  <inkml:trace contextRef="#ctx0" brushRef="#br1" timeOffset="271949.2186">11393 12084 19410,'-18'-19'1153,"-22"19"-705,19 19 1186,1 1 320,2 19-673,18 2-736,0-2-353,0 1-128,18-21-32,23 3 32,-21-22-128,18 0-32,-17-22-193,19-17-223,-40 19-33,20-19 353,-20 19 192,-20-1 32,20 2 64,-20 19 129,-21 0 287,41 0-128,-18 19-63,18 22-161,18-2 64,23 20 0,-21 2-192,19-22 0,1 1-32,-20 0-64,39 0 0,-19-1 64,-1 0 32,1 2 0,-40 18 32,0-20-32,-40-19 32,1 21-64,-21-41 65,1 0-65,0 0-193,-1-20-383,21 20-513,-1-21-1057,-1 1-961,23 1-2146</inkml:trace>
  <inkml:trace contextRef="#ctx0" brushRef="#br1" timeOffset="272297.8514">11831 12223 15822,'0'0'3043,"0"0"-1761,0 20 319,-21 0 353,21 21-417,21-22-960,-1 1-289,0-20-96,19 0-31,1-20-161,-1 1 0,1-22 32,-20 21-129,0 0-63,-20-19 64,-20 19 32,0-1-160,-39 21 96,19 0-224,0 21 159,-19-21-127,38 20-353,1 0-416,20-1-897,0 1-1985</inkml:trace>
  <inkml:trace contextRef="#ctx0" brushRef="#br1" timeOffset="272586.914">12347 12204 17840,'-20'0'2243,"0"0"-1667,1 19 994,19 1 512,-20 19-641,20-17-768,20-3-417,-1-19-128,21 0-128,0-19 160,-1-3-160,1 3-64,-20-1-32,-1-19-160,1 19-1,-40 0 1,1-1-224,-1 2-545,-20 19-289,1 19 290,19 2-33,-20-1-2467</inkml:trace>
  <inkml:trace contextRef="#ctx0" brushRef="#br1" timeOffset="273315.4297">13021 12204 12523,'0'-40'4004,"-18"19"-2498,18 2-161,-20 19-384,-21 0 352,21 0 0,-19 19-160,19 2-352,0 19-224,0-1-33,20 0-320,0 2-63,0-1-65,20-21-96,20-19 96,-1 0-32,1-39-32,19 0-32,-18-22 32,-1 2-128,-1-1 64,-19 1-32,-20 0-193,-20-2-159,-19 2 352,19-1-32,-21 21 128,21 19 160,2 0 513,-2 20 63,20 20-351,0 19 95,0 2-95,0 18-129,20 0-192,18 1 64,3-20-448,18-1-96,1 0-289,-21-18-480,1 19-929,-1-21-2755,-19 1-14317</inkml:trace>
  <inkml:trace contextRef="#ctx0" brushRef="#br1" timeOffset="273923.828">13934 12263 16559,'0'0'1634,"21"19"-673,-21 22 1185,20-1-96,0 19-545,0-19-608,19 0-577,-19-1-128,0-19-192,19 19-128,-19-18-737,20 18-928,-1 1-994,-19-40-1985</inkml:trace>
  <inkml:trace contextRef="#ctx0" brushRef="#br1" timeOffset="274184.5703">13955 12223 15630,'-39'-119'2499,"39"80"-1090,18 19 481,3-19-32,19 18 31,19 1-896,-19 20-672,-1 20-225,21 20-96,-21 0-225,-19-1 354,21 21-97,-41-20 32,20-1-32,-20 22 64,0-22 0,-20-19-64,-1-1-64,1 1 32,0-20-192,2 0-577,-3 0-993,1 0-672,0 0-513,0 0-3747</inkml:trace>
  <inkml:trace contextRef="#ctx0" brushRef="#br1" timeOffset="274568.3594">14530 12223 16815,'40'0'1314,"-20"0"-738,0-19 769,19-1-223,-19 20-642,0-20-384,-20-1 0,21 2 32,-21-21-64,-21 21 449,21 19 192,-20-20 31,-20 20-255,21 0 31,-21 20 33,20-1-97,-19 21-64,39 0 65,-20 0-97,40-1-192,-20-19-96,39 21-32,-19-22-192,20 1-352,-1 0-353,1-20-608,19 0-1410,-18 0-1858</inkml:trace>
  <inkml:trace contextRef="#ctx0" brushRef="#br1" timeOffset="274879.8827">14987 12304 18353,'0'39'2402,"0"-39"-2082,0 0 417,0 0 1441,-20 0-704,20-20-770,-20-21-255,20 22-65,-19-21-224,19 1-64,0 19-64,0-20-32,19 0 0,-19 21-192,20-1-384,20 20-193,-1 0-480,1 0-1858,1 20-3075</inkml:trace>
  <inkml:trace contextRef="#ctx0" brushRef="#br1" timeOffset="275538.0859">15643 12304 15150,'19'39'1633,"-19"-19"-896,20-20 448,-20 19 481,20-19 63,-20 0-159,0-19-545,0-21-256,0-1-193,-20 2-95,0 0-97,1-22 32,-21 22-191,19-20-1,-17-1-192,-3 20 480,1-19-480,20-1 64,1 21-128,19 19 128,0-19-160,19 19 96,21-1 0,-20 21-384,21 0-449,-3 21-544,3-1-705,-21 19-1089,-1 0-2626</inkml:trace>
  <inkml:trace contextRef="#ctx0" brushRef="#br1" timeOffset="275758.789">15344 12045 18033,'-19'39'2306,"19"-39"-1858,19 0 1378,1-19 352,20-1-801,19 20-480,-19-20-577,19 20-416,-18 0 321,-1 0-1090,-1 0-705,1 20-1505,-1-20-2017</inkml:trace>
  <inkml:trace contextRef="#ctx0" brushRef="#br1" timeOffset="276023.4375">15900 12143 15502,'0'0'2210,"0"21"-416,0-1 832,0 0-223,0-1-834,0 21-672,0 1-352,20-22-289,1 1-96,17-20-128,23-20 192,-22 1-32,1-22-128,19 1-96,-39 21 129,-20-21-33,0 0 96,-20 20-192,-39 0-32,19 20 0,-19 0-97,-2 0-159,2 0-256,19 20-65,40 0-640,-19-1-545,38 2-800,1-1-2147</inkml:trace>
  <inkml:trace contextRef="#ctx0" brushRef="#br1" timeOffset="276355.4686">16396 12282 21236,'0'41'800,"0"-41"-127,0 0 1505,21 0-448,-21-19-1154,0-22-95,-21 21 95,21 0-287,-20-19-65,20-2 64,-20 22-128,20-21-96,0 1 64,20 19-352,0 1 64,1-2-32,19 21-577,-22 0-288,23 21-673,-1-2-2081,19 1-7496</inkml:trace>
  <inkml:trace contextRef="#ctx0" brushRef="#br1" timeOffset="277116.2109">16813 12084 14381,'21'20'1954,"-21"0"-577,0 20 545,20 0 128,-20-1-577,18 0-544,3-17-224,-1-3-32,-20 1-33,20-20-95,0 0-129,-20 0-128,0 0-63,0-20-33,-20 1 0,20-3-288,-20-17 128,20 19-32,0-19 32,0-2-64,20 22 0,0-1-32,-1 0 32,1 20 96,-20 20-64,40 0-32,-20 20 32,-1-20 32,1 0-64,0-1 96,0 1-128,0-20 96,-20 0 64,0 0-128,19-20 64,-19 20 0,0-19-32,0-1 96,20 0-448,0-1 608,0 21-256,1-19-192,-1 19 192,-2 19-128,3 2-129,-1-1-447,0 0-577,0-1-1410,-1 1-1281,1 0-8520</inkml:trace>
  <inkml:trace contextRef="#ctx0" brushRef="#br1" timeOffset="277485.3514">17607 12084 16527,'0'-19'2338,"-20"19"-1473,1 0 673,-1 19 512,0 1-385,20 19-608,-20 2-512,20-21-257,20-1-352,0 1 224,0 0-192,-1-20 96,21-20-96,1 0 64,-23 1 64,2-1 0,-20-21-128,0 22 192,-20-1-96,20 20-96,-18-20 193,-2 1-1,-1 19 128,1 19-96,0 1-64,20 0-96,20-1 64,-20 2-64,41-1-64,-3 0-128,3-1-608,-1-19-482,-1 20-896,-19-20-1601,20-20-5286</inkml:trace>
  <inkml:trace contextRef="#ctx0" brushRef="#br1" timeOffset="277797.8514">17826 12104 11530,'20'20'5798,"0"-20"-3908,-1 19-193,1 22 225,0-21 32,-20 19-641,20-19-512,-20-20-321,20 0-127,-1 0-193,1 0-64,-20-20 0,0 0-32,20 1 32,-20-1-96,0-21 0,0 22 96,20-1-96,1 0-32,-21 20 32,20 0-32,-2 0 64,-18 20 0,20 0-32,21 20-64,-21-20-544,-1 0-674,21-1-1088,-20-19-2082,0 0-12588</inkml:trace>
  <inkml:trace contextRef="#ctx0" brushRef="#br1" timeOffset="278335.9375">18680 12006 18449,'-40'-21'1890,"-1"21"-449,23 21 481,-22-2-256,19 21-577,1-1-321,2 0-287,18-18-129,18 19-64,2-21-95,21 1-193,-3-20 0,3 20-33,-1-20-479,-21 0-705,21 0-1057,0 0-1282,-1 0-2529</inkml:trace>
  <inkml:trace contextRef="#ctx0" brushRef="#br1" timeOffset="278639.6483">18878 12143 19730,'19'21'1570,"1"-21"-257,0 0 481,21 0-833,-3 0-481,3-21-288,-1 2-128,-21-1 64,21 0-64,-20-19-64,-20 19 0,0 20 64,-20-19-96,0 19-32,-19 0 321,-1 0-482,-19 19 834,19 21-161,-1-21-95,21 1-193,20 19-160,20-18 0,21-1 32,-1 0-96,-1-1-96,1 1-641,-1-20-672,1 0-1730,0 0-2883</inkml:trace>
  <inkml:trace contextRef="#ctx0" brushRef="#br1" timeOffset="279002.9297">19494 11647 22036,'0'-19'1570,"-20"38"-705,0 1-161,0 21 353,-1-2-704,21 1-225,-18-1-96,18 2-256,18-22-1186,-18 1-2113,21-20-2819</inkml:trace>
  <inkml:trace contextRef="#ctx0" brushRef="#br1" timeOffset="279199.2186">19632 11608 21844,'0'0'3171,"0"20"-2722,0-1-97,20 1-128,-20 21-224,0-2-672,0 20-1667,20-39-2305</inkml:trace>
  <inkml:trace contextRef="#ctx0" brushRef="#br1" timeOffset="279820.3125">20148 12282 16367,'0'0'1922,"-20"0"0,20 0 384,0 0-96,0 0-897,0-19-576,0 19-129,0 0-159,0 0-129,0 0-32,20 0-159,-20 0-65,20 0-128,-20 0-225,0-20-576,0 20-1377,0 0-2786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1:04:06.630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3175 9564 480,'20'0'2306,"-20"-21"-416,0 21-96,0-20 192,-20 20-513,20 0-608,0 0-32,0-20 127,0 20 65,-20 0 96,20 0-128,0 0-96,0 0-32,0 0-96,0 0-97,0 0-287,0 0-1,0 0-128,0 0 161,0 20-65,0-20-96,-19 20-95,19 1 95,0-2-64,0 21 64,19-21-96,-19 1 65,0 0 63,20 21 0,0-22-192,0 1 0,1-20 64,-3 20-96,2-1 65,0-19-33,1 0 160,17 0-192,-17 0 64,19-19 0,-20 19 32,19 0-192,-19-20 96,20 20-32,-1-20-64,-19 20 96,20 0-31,-19-19-33,17 19-33,-17 0-63,-1-20 64,0 20-32,-2-21 64,3 21-32,-1-20 32,-20 20 0,0-20-64,0 20 160,0-19-224,0 19 96,-20-20 96,-19 20-160,19 0 96,0-20-64,-1 20 128,1 0-32,2 0 32,18 0-96,0 0-128,18 0 160,2 0-64,21 0 128,-21 0-64,19 0 64,1 20-192,-1-20 128,-19 20-32,-20-20 32,0 19 64,0 1 0,0 0 0,-20 1-64,20-1-320,-19-1-545,-1 1-993,20-20-1281,-20 20-6117</inkml:trace>
  <inkml:trace contextRef="#ctx0" brushRef="#br0" timeOffset="16773.4375">4208 9642 4612,'20'0'1954,"-20"0"-353,20 0 802,-20 0-386,19 0-799,-19 0-386,20 0-287,0 0-33,-20-19-31,20 19 31,-20-20-95,0 0-97,0 20-32,0-19 97,0-2-65,-20 21-128,0 0-32,0-20-96,1 20 0,-1 0-32,0 0 65,20 0 63,-21 20-128,1-20 0,2 21 0,18-2 32,0 21 96,-20-21 0,20 21 32,0-19-96,20-1-32,-20-1-64,18 1 161,2 0-161,21-20 128,-21 0-128,19-20-417,1 20-704,0-20-993,-21 20-2882,1-19-6343</inkml:trace>
  <inkml:trace contextRef="#ctx0" brushRef="#br0" timeOffset="17229.4922">4605 9583 8327,'-21'0'1954,"3"-19"416,-2 19-31,-1 19-385,1-19-962,0 20-447,2 0-97,18-1-31,0 1-65,0 0-192,18 1 32,-18-21-127,20 20-1,0-20 64,1 0-96,-1-20 64,-2 20-32,3-21 0,-21 1-64,0 0 128,0 1-32,0-1 0,0 0-32,0 20 0,0 0-64,-21 0-32,21 0 32,0 20-64,0 0 32,0-20 0,0 19-448,21-19-65,-21 20-768,20-20-961,0 0-1698,-20 0-2786</inkml:trace>
  <inkml:trace contextRef="#ctx0" brushRef="#br0" timeOffset="17591.7969">4882 9503 6854,'20'-19'4837,"-40"19"-3428,20 0 0,-19 0 321,-1 19-257,0-19-384,0 20-416,20 0-321,0-20-192,0 21-160,0-21 32,20 19-64,0-19 129,0 0-130,-1 0-63,21 20 32,-20-20 0,-20 0 128,21 20-96,-21-20 64,0 19 32,-21-19 0,1 20 1,0-20-65,0 20 0,1-20-65,-21 21-319,20-21-449,0 0-576,20 0-1057,-19 20-1762,19-20-2723</inkml:trace>
  <inkml:trace contextRef="#ctx0" brushRef="#br0" timeOffset="17780.2734">5062 9603 96,'18'0'14637,"-18"0"-14220,0 0-65,0 0 673,0 0-96,0 0-673,0 0-224,0 0-96,0 20-608,21-20-1250,-21 0-3780</inkml:trace>
  <inkml:trace contextRef="#ctx0" brushRef="#br0" timeOffset="17917.9687">4981 9523 960,'-18'0'11211,"18"-20"-11435,0 20-2819,18 0 609,-18 0-1858</inkml:trace>
  <inkml:trace contextRef="#ctx0" brushRef="#br0" timeOffset="18309.5702">5240 9583 3138,'40'0'7271,"-21"0"-6726,1-19 576,0 19-416,1 0-97,-1 0-191,-2-21-289,-18 21 0,0-20 0,0 20-32,0 0 32,0-20-96,-18 20-32,-2 0 64,-1 0 417,1 0 63,0 0 257,1 0 32,-1 20-129,20-20 33,0 20-96,-20 1-33,40-21 1,-20 19-129,20 1-255,-1 0-97,21-20-64,-19 0 32,-1 19-224,18-19-417,-17 0-576,-1-19-1121,0 19-3203</inkml:trace>
  <inkml:trace contextRef="#ctx0" brushRef="#br0" timeOffset="18540.039">5538 9583 7975,'20'20'3395,"0"-20"-896,-20 20-225,19-20-481,-19 0 1,0 0-128,0 0-1026,-19-20-447,-1 20-97,20-20-64,-20 1 32,20-2-128,0 1 96,20 20-224,0-20-1,19 1-415,-19 19-738,20 0-992,-1 0-4484</inkml:trace>
  <inkml:trace contextRef="#ctx0" brushRef="#br0" timeOffset="19287.1093">6054 9425 9096,'0'-41'1634,"0"21"384,0 20 256,0 0-192,-20 0-673,20 0-608,-20 0-289,0 20-31,1 21-33,-1-22-160,0 1 1,20 0-193,-20-1-32,-1 1-64,21 0-320,0 1-866,-18-21-928,18 19-3363</inkml:trace>
  <inkml:trace contextRef="#ctx0" brushRef="#br0" timeOffset="19866.2108">6133 9523 5413,'20'20'5573,"-20"1"-3875,20-21 191,-20 19-223,0-19-289,0 0-480,0 0-352,0 0-193,0 0 128,0-19-255,0 19-193,0-21 128,0 1-96,0 0-32,0 1-32,0-1 0,0 20-32,21-20-32,-21 20 0,18 0 32,2 20-64,1-20 128,-1 20-32,0-20 32,-2 19-64,3-19 32,-21 20 64,20-20-64,-20 0 0,0 0 224,0 0-192,0-20 96,0 20 96,0-19 97,0-1-129,0 20-128,20-20-32,0 1-32,-1 19-32,-19 0-32,20 0 0,0 0 32,-20 19 64,20 1-128,0 0-225,-1-1-255,-19-19-289,20 20-929,0-20-1281,0 0-2850</inkml:trace>
  <inkml:trace contextRef="#ctx0" brushRef="#br0" timeOffset="20192.3828">6649 9425 7943,'0'19'4708,"0"-19"-3779,0 20 1185,0-20 96,0 20-736,21-1-641,-21-19-321,20 20-192,-2-20-95,23 0 31,-21 0-64,0 0 32,-1 0-64,-19-20 33,20 1-33,-20-1-96,0 20-160,-20-20-64,1 1-65,-1 19-127,0 0 64,-1 0-289,1 0-256,20 0-127,-18 19-802,18-19-1409,0 20-3203</inkml:trace>
  <inkml:trace contextRef="#ctx0" brushRef="#br0" timeOffset="20532.2266">6987 9523 6213,'21'20'3267,"-3"-20"-480,-18 0-128,20 0-481,-20 0-449,0-20-672,0 0-352,-20 20-193,20-19-63,-18-1 127,18 0-319,-21 1-193,21-1-32,0-1-96,21 21-32,-21-20-97,18 20-255,2 0-673,21 0-961,-21 20-2915</inkml:trace>
  <inkml:trace contextRef="#ctx0" brushRef="#br0" timeOffset="20858.3984">7265 9444 9128,'20'0'4004,"0"-19"-1826,-1 19 128,1 0-704,0-20-545,-20 20-449,20-21-384,0 21-159,-20 0-1,19-20 64,-19 20-160,0 0 192,0 0-96,0-19 0,0 19-96,-19 0 32,-1 0 64,0 19-64,0-19-96,0 20 224,1-20 64,19 21-32,-20-1 129,20-1-129,0 1 224,20 0-96,-20-1-63,39-19-65,-19 20 0,20-20-288,-1 0-961,1 0-1410,-19 0-3362</inkml:trace>
  <inkml:trace contextRef="#ctx0" brushRef="#br0" timeOffset="21655.2734">7921 9345 2210,'-20'0'9641,"20"-20"-7591,0 20-257,-21 0-287,21 0-161,0 0-448,-20 0-545,20 0-31,0 20 255,0-1-127,20 1-225,-20 1 0,21-1-160,-21-20 0,20 19-128,-20 1-481,18 0-896,2-20-1346,-20 19-4291</inkml:trace>
  <inkml:trace contextRef="#ctx0" brushRef="#br0" timeOffset="21946.2891">8099 9384 7975,'-20'21'2723,"20"-21"-1570,0 20 1057,0-1 32,0-19-705,20 20-512,0-20-384,-1 0-257,1 0 33,0 0-129,0 0-64,0-20-160,-1 20 96,-19-19-31,0-1-97,-19 20 64,-1-21-128,0 21 0,-20 0 0,21 0 0,-21 0-33,40 21-287,-20-21-320,20 0-482,0 20-1056,20-20-2947</inkml:trace>
  <inkml:trace contextRef="#ctx0" brushRef="#br0" timeOffset="22488.2812">8417 9364 1569,'18'41'11563,"-18"-41"-10282,21 0 353,-21 20 31,0-20-319,0 0-482,0 0-383,0 0 31,0 0-63,0 0-257,0-20-64,0-1-32,0 21-64,0-20-32,0 1-64,20 19 0,-20-20-64,20 20 0,0 0 0,-1 0 96,-19 20 0,20-20 64,0 19-64,-20-19 64,20 0 0,-20 20 32,20-20-32,-20 0 160,0 0 32,0-20-160,0 20 0,0-19 32,0 19 32,0-20 1,0 0-1,0 20-160,0 0-32,20 0-32,-20 0-1,19 0 97,1 0 0,0 20-96,0 0-224,1-1-993,-3-19-865,2 20-1794,1-20-5893</inkml:trace>
  <inkml:trace contextRef="#ctx0" brushRef="#br0" timeOffset="22966.7969">8972 9325 13741,'20'20'1185,"0"-20"-32,-20 19 256,20-19 257,-20 0-289,0 0-512,0 0-513,0 0 0,0 0-31,0 0-129,0 0-192,-20-19-64,20 19-64,0-20-64,0 20-97,0-20-287,0 20-97,20 0 321,-20 0 256,19 0 0,1 0 128,0 20 0,-20-20 32,20 20 128,1-20 128,-21 0-32,0 0 1,0 0 191,18 0-160,-18 0-191,0 0-97,0-20-32,20 20 0,-20 0 0,20-20-32,1 20-64,-21 0-65,20 0 97,-2 20-256,2-20-64,1 20-513,-1-1-673,-20-19-2113,20 20-5702</inkml:trace>
  <inkml:trace contextRef="#ctx0" brushRef="#br0" timeOffset="23299.8047">9468 9325 12908,'0'0'1121,"0"0"-64,0 20 801,20-20-161,-20 19-640,20-19-416,0 20-161,19-20-224,-19 0 33,0 0-1,1 0-160,-1-20-32,-2 1 0,-18 19-32,0-20 129,0 0-129,-18 1-32,-2-1 32,-1 20-32,1 0-64,-18 0-96,17 0-257,1 0-255,20 20-417,0-1-833,0-19-1698,0 20-4003</inkml:trace>
  <inkml:trace contextRef="#ctx0" brushRef="#br0" timeOffset="23604.4922">9687 9305 11146,'20'20'1698,"0"-20"800,-20 20-224,0-20-352,20 0-256,-20 19-577,0-19-321,0 0-319,0 0 191,0 0-159,0-19-257,19 19-192,-19 0-32,20-20 0,-20 0 0,20 20-64,0-19-96,0 19-225,-1 0 129,1 0 96,0 19-128,0 1-289,0-20-672,-1 20-641,1-1-1153,0-19-4452</inkml:trace>
  <inkml:trace contextRef="#ctx0" brushRef="#br0" timeOffset="24661.1327">10480 9225 3939,'0'-19'4004,"0"19"-2146,0 0 992,0-20-191,-18 20-833,18 0-705,0 20-352,0-1 63,0 2 1,18-1-96,-18 0-257,20-1-256,1 1-95,-21-20 31,20 20-64,0-20-32,-20 0 96,0 0-64,0 0 32,19 0 0,-19 0-96,0 0-32,0 0-64,0-20 96,0 20-96,20 0 64,-20 0 64,20 0 32,0 0 1,0 0 63,-1-20-32,1 20 32,0 0 0,-20-19-64,0-1 0,0 20-32,-20-20-224,20 20-96,0 0-481,-20 0-352,20 0-736,0 20-1539,0-20-5732</inkml:trace>
  <inkml:trace contextRef="#ctx0" brushRef="#br0" timeOffset="24849.6093">10838 9286 14413,'21'19'1249,"-21"-19"-96,18 0-128,-18 20-448,20-20-225,-20 0-224,20 0-160,-20 0-576,0 0-1026,0 0-2722,0 0-6534</inkml:trace>
  <inkml:trace contextRef="#ctx0" brushRef="#br0" timeOffset="25000.9766">10859 9206 12684,'-21'-20'2210,"21"20"-769,0 0-608,0 0-705,0 0-160,0 0-417,0 0-896,0 0-2466,0 0-6535</inkml:trace>
  <inkml:trace contextRef="#ctx0" brushRef="#br0" timeOffset="25211.9141">10976 9127 13228,'0'0'1698,"0"20"-1090,0-20 802,21 19-161,-21 1-320,20 0-449,-20 20-384,20-20-32,0 19-32,-1-19-320,1-20-96,0 0-417,-20 20-929,20-20-3363</inkml:trace>
  <inkml:trace contextRef="#ctx0" brushRef="#br0" timeOffset="25436.5234">10938 9266 13644,'0'0'1762,"20"0"-865,-20-20 1121,18 20-321,3 0-287,-1 0-802,20 0-319,-21 0-193,1 0 0,20 0-64,-20 0-160,-1 0-129,1 0-639,0 0-450,0-21-255,0 21-1410,1-19-3139</inkml:trace>
  <inkml:trace contextRef="#ctx0" brushRef="#br0" timeOffset="25726.5625">11255 9066 9288,'21'20'2915,"-3"-20"-1410,2 21 321,-20-1 64,21 19-288,-1-19-449,0 19-449,-2-18-319,3-1-193,-21 0 224,0-1-224,20-19 33,-20 0-97,0 0 160,0 0 32,0 0-192,20-19-64,-20-1-96,20 0 32,-1-1 193,1 21-193,0-19 0,0 19-32,-20 19-97,20-19 97,-1 21-480,1-1-1186,0-20-1697,0 20-9257</inkml:trace>
  <inkml:trace contextRef="#ctx0" brushRef="#br0" timeOffset="27649.4141">5459 9901 3555,'0'0'1890,"-20"0"-193,20 0 770,-21-20-385,21 20-257,-20 0-543,2 0-386,-2 0-287,20 20-225,-21 0-95,21-20-97,-20 19 64,20 1 32,0 0-160,0-1-96,0 2 0,0-1-32,20 0-32,1-1-128,-1-19-160,-2 0-481,2 0-416,1 0-1441,19 0-2659</inkml:trace>
  <inkml:trace contextRef="#ctx0" brushRef="#br0" timeOffset="28046.875">5538 9841 8904,'0'0'3043,"20"0"-2018,-20 0 672,20 0-95,-20 21-481,19-2-416,1 1-161,-20 0-159,20-1-193,0 1 192,0-20-128,-20 0-31,19 20 63,-19-20-64,0 0 32,0 0 65,0 0-129,0 0-96,0-20 0,0 20-64,20-20 96,-20 1-32,0 19-128,20-20 64,0 20-128,-20 0 96,21 0-64,-3 20 32,2-20-352,0 19-673,1 1-705,-1 0-608,-2-1-2179,3-19-5188</inkml:trace>
  <inkml:trace contextRef="#ctx0" brushRef="#br0" timeOffset="28504.8828">6094 9901 9320,'-20'20'833,"0"-20"320,20 19 1025,-20-19-416,0 20-641,0 0-416,1-1-161,19 2-127,0-21-129,0 20 96,19 0-63,-19-20-33,20 0 64,0 0-96,0-20-63,0 20-97,-20-20 64,0-1-128,20 21 0,-20-19 0,0-1 0,-20 20 0,20 0 0,0 0-32,0 0-128,0 0 96,0 0-96,0 20 192,20-20-96,-1 0 32,1 19 32,0-19-64,0 0-257,1 0-447,-3 0-930,2 0-1473,-20 0-4452</inkml:trace>
  <inkml:trace contextRef="#ctx0" brushRef="#br0" timeOffset="28707.0311">6311 9921 15598,'21'0'1281,"-21"0"97,20 0-33,0 0-384,-20 19-352,20-19-481,-20 20-64,0-20 0,0 20-385,19-20-575,-19 0-706,0 0-1985,0 0-4293</inkml:trace>
  <inkml:trace contextRef="#ctx0" brushRef="#br0" timeOffset="28837.8905">6311 9881 11050,'-18'-19'1890,"18"19"-1730,0 0-256,0 0-128,18 0-801,-18 0-2082</inkml:trace>
  <inkml:trace contextRef="#ctx0" brushRef="#br0" timeOffset="29365.2344">6491 9921 13196,'0'0'1025,"0"19"416,19-19 321,-19 20-289,20-20-576,-20 20-160,20-20-96,-20 0-129,0 0 33,0 0-97,20 0-96,-20 0 1,0 0-33,0 0-128,0-20-96,-20 20 0,20-20-96,0 1 0,20-1 0,-20 20-96,0-20 64,20 20-128,-1 0 128,1 20-32,-20-20-64,20 20-257,1-1-479,-1-19-289,-2 20-225,-18-20-544,20 0-1697,1 20-5446</inkml:trace>
  <inkml:trace contextRef="#ctx0" brushRef="#br0" timeOffset="30062.5">6311 9821 10954,'0'0'2082,"0"-20"-481,0 20 770,0 0-802,0 0-960,0 0-673,21 0 128,-21 0-321,0 20-1216,20-20-4132</inkml:trace>
  <inkml:trace contextRef="#ctx0" brushRef="#br0" timeOffset="31249.0234">7026 9841 6886,'0'-20'1570,"0"20"-33,0-20 929,0 20-480,0 0-705,-18 0-480,18 0-384,-21 0-65,21 0 160,-20 20-95,0 0-33,20 1 33,-20-2-193,20-19 0,20 20-64,-20-20-64,20 20 128,0-20-95,1 0-33,-21 0 0,18-20-32,2 20-192,-20 0 0,0-20-33,0 20 33,0-19 96,0 19 64,0-21 0,0 21 32,-20 0-32,20 0-96,20 21 96,-20-2 128,20-19-224,1 40 128,-1-21-31,-2 1-98,3 0-31,-1-1 64,-20 2-64,0-1 64,0 0-160,-20-20 0,-1 19 96,3-19-64,-23 0-65,21 0 1,0 0-833,2 20-737,-3-20-2658</inkml:trace>
  <inkml:trace contextRef="#ctx0" brushRef="#br0" timeOffset="32140.625">7522 9742 10537,'0'-19'1954,"-18"19"449,18 0-161,0 0-705,0 0-736,0 0-385,0 19 257,18 1-161,-18 0-31,20-1-193,1 1-128,-21 0-32,20 20-31,0-20-33,-2-20 32,-18 20-545,0-1-351,0-19-930,0 0-1633,0 20-5285</inkml:trace>
  <inkml:trace contextRef="#ctx0" brushRef="#br0" timeOffset="32342.7734">7423 9940 14221,'0'0'1249,"20"0"-128,0-19 833,0 19-545,1-20-768,17 20-513,-17 0-96,-1-20 0,0 20-96,-2-19-384,-18 19-513,21-21-417,-21 21-575,0-20-2916</inkml:trace>
  <inkml:trace contextRef="#ctx0" brushRef="#br0" timeOffset="32648.4375">7621 9742 6854,'0'0'2947,"21"20"-1698,-21 0 929,20-1 32,0 1-288,-20 0-577,20 1-352,-1-2-448,1 1-33,0 0-95,-20-20 63,0 0-288,0 0-96,0 0 96,0 0 65,20 0-33,-20 0-128,0-20 0,0 20-64,0-20 64,20 1-160,-20-2 0,20 21-32,-1 0-64,1 0-64,-20 0 63,20 0-447,1 21-769,-1-2-545,-2-19-2082,2 20-4484</inkml:trace>
  <inkml:trace contextRef="#ctx0" brushRef="#br0" timeOffset="33068.3594">8099 9801 9096,'0'0'2787,"0"0"-1442,-20 0 609,0 20-417,0 0-287,1-20-33,19 40-288,-20-20-289,20-20-320,0 20-223,0-1-1,20-19-32,-20 0 0,19 0 0,1 0-64,0 0 96,-20 0-160,20-19-32,-20 19 0,0-20-161,0 20 97,0-20 96,0 20 64,0 0-32,0 0 32,0 0-128,0 0 160,0 0-192,20 20 192,-20-20-96,19 20 64,1-20-288,0 0-705,-20 19-801,20-19-1345,0 0-2562</inkml:trace>
  <inkml:trace contextRef="#ctx0" brushRef="#br0" timeOffset="33341.7968">8237 9821 6726,'20'20'6278,"-20"-20"-5253,20 21 865,-20-21 320,0 19-609,0-19-608,0 0-288,0 0-417,20 0-96,-20 0 0,0 0-31,21 0-97,-21-19 32,18 19-96,2-21-64,-20 21-161,20 0-63,1 0 96,-21 0-160,20 21-65,-2-2-287,3 1-930,-1-20-2946</inkml:trace>
  <inkml:trace contextRef="#ctx0" brushRef="#br0" timeOffset="34102.539">8852 9821 7559,'-18'0'2530,"-2"0"-1985,20 20 1184,0-20 321,-20 21-544,20-21-546,0 19-319,20-19 64,-20 20 96,20-20-193,-2-20 33,3 20-33,-1-19-416,-20-2-31,20 1-33,-20 0 0,0 1-32,0 19-96,0-20 64,-20 20-256,0 0-128,-1 0-417,21 20-128,-18-1-640,18-19-1634,0 20-3684</inkml:trace>
  <inkml:trace contextRef="#ctx0" brushRef="#br0" timeOffset="34537.1093">9032 9921 5381,'39'39'5893,"-19"-39"-4483,0 20 415,1-20-223,-3 19-321,2-19-256,-20 0-288,20 0-321,-20 0 32,0 0 1,0-19-225,-20 19-160,0-20 0,2 0 32,-3 1-64,1-21-96,20 21-32,-20-22-256,20 21 0,0 1-193,20-1 353,-20 0-32,20 20-33,1 0 161,-3 20-128,2-20-288,-20 20-97,20-1 257,-20 1-1,0 0 257,0 1 0,0-21 128,-20 19 0,0-19 0,2 0-64,18 0-576,-21 0-1346,1 0-1313,20 0-1057</inkml:trace>
  <inkml:trace contextRef="#ctx0" brushRef="#br0" timeOffset="34877.9296">9249 9821 6662,'41'0'3811,"-21"0"-1600,-20-20 543,20 20-1056,-20-19-801,19 19-321,-19 0-256,0-20-191,0 20-65,0 0-32,0 0-128,-19-20-65,19 20-31,0 0 0,-20 0 128,20 0 32,0 20 32,0-20-32,0 20 64,0-1 64,0 1 64,0-20-32,0 20-32,20 1-64,-1-21 0,1 19 33,-20-19-33,20 0 0,0 0-321,0-19-1120,-20 19-2114,19-21-5126</inkml:trace>
  <inkml:trace contextRef="#ctx0" brushRef="#br0" timeOffset="35138.6718">9488 9742 10281,'20'40'1794,"-20"-40"929,20 19-385,-20-19-288,0 20-545,21-20-512,-21 0-224,0 0-193,0 0 193,0 0-353,0-20-287,18 20-97,2-19 0,-20-1-64,20 20-65,1 0-287,-1 0-96,-2 0-225,3 0-704,-1 20-97,0-1-1280,0-19-6695</inkml:trace>
  <inkml:trace contextRef="#ctx0" brushRef="#br0" timeOffset="35921.875">10262 9782 4836,'0'-20'769,"-19"20"96,19 0 1185,-20 0 64,0 0-385,20 0-319,-20 0-161,-1 20-96,3-1-64,18-19-513,-20 20-191,20 0-193,0-20 0,20 0 128,-20 0 193,18 0-65,3 0-159,-1 0-193,-20 0 0,20-20 0,-20 20-32,0 0 64,0-20 0,0 20-96,0 0-32,0 0-96,0 0-64,20 20 160,-20-20-96,19 0-224,1 20-129,0-20-448,0 0-832,-20 21-2147,20-21-7206</inkml:trace>
  <inkml:trace contextRef="#ctx0" brushRef="#br0" timeOffset="36355.4686">10462 9762 7366,'0'20'3908,"0"-20"-2498,0 19 928,0-19-384,0 20-929,18-20-321,-18 0-351,20 0-193,-20 0-64,21 0 64,-21 0 32,20-20-160,-20 1 32,0-1 0,20 0-32,-20 1 64,-20-1-64,20-1 97,0 1-65,-20 0 192,20 1-96,-21 19-96,21 0-32,0 0-32,0 0-160,0 0 128,21 0 192,-21 0-288,20 19 192,0 1 32,-20 0 0,19 1-64,-19-1-64,20-1 128,0 1-192,-20 0-576,20-20-1122,0 19-2434,-20-19-9545</inkml:trace>
  <inkml:trace contextRef="#ctx0" brushRef="#br0" timeOffset="36804.6875">10838 9723 14669,'-20'0'865,"20"19"224,0-19 641,0 20-545,0-20-640,0 20-129,0-1-160,20-19 0,1 0-31,-3 0-97,2 0 0,0-19-64,1 19 0,-21-20-96,0 0-96,0 1 224,0-1-192,-21-1 96,21-19-64,-20 21 96,0 19-64,20-20 96,-18 20-128,-3 0 128,21 0-96,0 0 64,0 20 0,0-20 192,21 19-96,-3 21 0,2-19-32,0-1-32,1-20-32,17 19-256,-17 1-641,-1-20-1024,0 0-2980</inkml:trace>
  <inkml:trace contextRef="#ctx0" brushRef="#br0" timeOffset="37767.578">11255 9782 5605,'0'0'1633,"21"0"994,-21 0-353,0 0-192,0 0-224,18 0-545,-18 0-480,0-20-161,0 20-127,0-20-97,0 20-31,0-19-65,0-1-160,0-1-160,20 21-32,-20-20 0,21 20-32,-1 0 0,-20 0 0,20 0 0,-2 0-128,3 0 96,-1 20-96,0-20 64,19 0 0,-19 0 128,-20 0-96,20 0 96,-20 0 32,20 0-32,-20-20 64,0 20-32,0-20-32,0 20 96,-20-19 32,20 19 0,-20-20-64,20 20 33,0 0-97,-20 0-32,20 20-65,0-20 130,0 19-162,0 1 97,0-20 32,0 20 1,0 1-1,20-1 32,-20-1-225,20-19 33,0 20-416,0-20-833,-1 0-1442,-19 0-4708</inkml:trace>
  <inkml:trace contextRef="#ctx0" brushRef="#br0" timeOffset="38079.1015">11810 9603 10025,'21'-20'1634,"-21"20"255,0 0 97,0 0-448,0 0-770,-21 0-287,21 0 127,0 20 65,0-20-289,0 20-95,21-20-33,-21 19-64,20-19 32,0 20-96,-20-20-31,19 20-97,-19-20 64,20 0 0,-20 21-32,0-21 160,-20 0-96,1 20-64,-21-20-128,19 0-160,1 19-737,-18-19-833,17 0-2434,21 0-8072</inkml:trace>
  <inkml:trace contextRef="#ctx0" brushRef="#br0" timeOffset="38382.8125">12009 9603 13741,'0'-20'1505,"0"20"-480,-20 0 352,20 0 97,0 0-289,-19 0-609,19 0-384,0 20 1,0-20-1,19 20-96,1-1 0,0-19-96,0 20 160,21 0-224,-23 1 128,2-21-64,-20 20-64,0-20 96,-20 0 0,2 19-256,-3-19-801,1 0-128,-20 0 224,1 20-480,19-20-1026,0 0-1280,0 0-4421</inkml:trace>
  <inkml:trace contextRef="#ctx0" brushRef="#br0" timeOffset="38571.289">12207 9662 13548,'41'0'2787,"-41"0"-2082,20 0 384,0 0-609,-1 0-352,-19 0-64,0 20-512,0-20-1474,0 0-4004</inkml:trace>
  <inkml:trace contextRef="#ctx0" brushRef="#br0" timeOffset="38702.1483">12207 9523 12363,'-18'0'3075,"-2"0"-2915,20 0-640,0 0-833,0 0-2979</inkml:trace>
  <inkml:trace contextRef="#ctx0" brushRef="#br0" timeOffset="39295.8983">12505 9603 12908,'0'0'1601,"20"0"-800,-20 0 576,0 20 161,20-1-353,-20 1-480,21 0-129,-21-20-192,20 21 97,-20-21-33,0 0 33,0 0 31,0 0-223,0-21-161,0 1-32,18 0 96,-18 1 0,20-1 32,-20 0-96,21 20-96,-21-19-32,20 19-32,0 0-64,-2 0 128,-18 0-64,21 19 64,-1-19-128,0 20 96,0 0-96,-20-1-512,19-19-65,-19 20-832,20-20-1827,-20 20-8711</inkml:trace>
  <inkml:trace contextRef="#ctx0" brushRef="#br0" timeOffset="39832.0311">13201 9543 14125,'0'-40'2018,"0"40"-1346,0-19 449,0 19 161,-20 0-129,0 0-609,20 0-384,-20 19 33,0 1-1,20 21-96,0-22-64,0 1 32,0-20-64,20 20-64,-20-20 160,20 0-32,-20 0-128,20 0-160,0-20-96,-20 0 63,19 20 161,-19 0 160,0 0-192,20 0 64,-20 20 96,20 0 64,-20-1-96,20 21 96,-20 1-96,0-22 64,0 21-160,0-21-32,-20 1-705,-20 0-768,1 20-1538,-1-40-2242</inkml:trace>
  <inkml:trace contextRef="#ctx0" brushRef="#br0" timeOffset="177689.453">11255 13335 4516,'21'0'4997,"-21"0"-3076,0 0 866,0 19 128,0-19-1025,0 22-609,0-3-160,0 21-224,0-21 96,0 1-65,0 0 1,18-1 160,2-19-32,1 0-256,-1-19-160,18-21-225,3 1-256,18-22 0,1 2-288,-1 0-416,20-1-1314,2 1-2050,-22-1-6149</inkml:trace>
  <inkml:trace contextRef="#ctx0" brushRef="#br0" timeOffset="199880.8593">17727 13513 7815,'0'61'7207,"0"-42"-5606,0 1 609,0-20 545,20 0-801,0 0-705,19-20-576,-19 1-385,39-21-224,1 0 128,-1 0-480,2 1-1089,-3 0-1122,-17 17-2113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3T01:02:11.0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  <inkml:brush xml:id="br6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753 3528 1089,'0'0'2338,"0"0"-513,0 0-383,-20-20 31,20 20-160,0-19-223,0-1 319,0 20-128,0-20 0,0 1 289,-20-2-129,20 21-96,-18-20 33,-3 20-1,1-20-320,0 20-192,0 0-193,-19 0-127,19 0-161,0 0-127,0 40-33,1 0 160,-21 19 1,20 21 31,-1-1-96,3 1-160,18-1-64,0-20 1,0 21-97,18-41 64,23 2-64,-1-2-289,-1-19-479,1 0-385,19-1-833,-19 1-1698,19-20-2754</inkml:trace>
  <inkml:trace contextRef="#ctx0" brushRef="#br0" timeOffset="346.6797">1071 3926 16271,'-20'0'2050,"20"0"-865,0 19 352,-20-19 129,20 20-417,0 0-608,20-1-449,-20 1-160,20 1-32,0-1 160,1-20-64,-3 0-32,2 0-128,21-20 96,-21 20-64,-2-41 64,-18 22-96,0-1 320,0 0-224,-18 1-32,-22-1 65,19 20-1,1-21-160,2 21-1,-3 0-479,1 0-321,0 21-576,20-1-1250,-20-1-2402</inkml:trace>
  <inkml:trace contextRef="#ctx0" brushRef="#br0" timeOffset="687.5">1310 3409 16143,'0'-40'2114,"-20"21"-673,20 19-160,20 0 641,-20 0-352,0 19-577,0 21-449,0 0 1,0 19-1,0 21-256,19-21-95,21 0-97,-20 2-192,0-2-97,19-20-383,-19 2-65,20-21-512,-21-1-801,21 1-832,-19-20-1250,-1 0-8456</inkml:trace>
  <inkml:trace contextRef="#ctx0" brushRef="#br0" timeOffset="904.2969">1608 3430 18257,'0'-21'1793,"18"21"-864,-18 0 1057,0 40 0,0 0-512,20 19-450,-20 21-447,21-2-417,-1 2-32,0-21-96,0 2-160,-1-22-224,21 1-129,0-1-479,-21-18-386,1-1-1248,0-20-1858,0 0-9994</inkml:trace>
  <inkml:trace contextRef="#ctx0" brushRef="#br0" timeOffset="1079.1014">2005 3826 19506,'20'39'1858,"-2"-19"-993,-18 21-1,21-2-95,-21-19-545,20-1-224,-20 1-384,20 1-801,0-21-1121,-1 0-2179</inkml:trace>
  <inkml:trace contextRef="#ctx0" brushRef="#br0" timeOffset="1223.6326">1984 3628 17072,'-20'-20'288,"20"0"-448,0-1-1121,0 21-225,0 0-3619</inkml:trace>
  <inkml:trace contextRef="#ctx0" brushRef="#br0" timeOffset="1938.4766">2460 3726 17936,'-38'-20'1698,"17"1"-929,21 19 352,-20 0 448,-20 0-287,21 0-706,-21 0-352,20 19-224,0 1 96,20 21-32,0-22-160,20-19-32,20 20 96,-1 0 64,1-20 32,19 19-128,2-19 32,-2 20 0,-19-20-160,-20 20 256,-20-20 0,0 21 192,0-1-127,0-1 95,-20 1 32,-20-20-256,19 20 32,3-1-64,-2-19 32,0 20-384,20-20-97,0 0-832,0 0-1378,0 0-1056,20 0-3652</inkml:trace>
  <inkml:trace contextRef="#ctx0" brushRef="#br0" timeOffset="2092.7735">2739 3845 14541,'39'0'2403,"-39"20"-1507,20-20-575,1 20-193,-1 1-256,-2-21-897,2 20-1410,-20-20-5476</inkml:trace>
  <inkml:trace contextRef="#ctx0" brushRef="#br0" timeOffset="2251.9532">2719 3687 13708,'-20'-20'4933,"0"20"-4068,20 0-993,0-20-32,0 20 128,20 0-737,0 0-2498,0 0-10634</inkml:trace>
  <inkml:trace contextRef="#ctx0" brushRef="#br0" timeOffset="2635.742">3116 3726 8584,'-40'21'10634,"20"-1"-9641,20 19-129,-19 0 546,19 1-321,19 1-641,1-2-480,0-19 417,20-20-482,-1 0 194,22 0-194,-23-20 97,-18 0-128,1-19 192,-21-2 0,0 21 289,-21 1-225,-19-1 64,22 0 128,-23 1-31,1 19-97,1 0-128,19-20-128,0 20-320,20 0-513,0 0-1153,0 0-1954,0 20-3267</inkml:trace>
  <inkml:trace contextRef="#ctx0" brushRef="#br0" timeOffset="2925.7813">3315 3806 14253,'38'39'2947,"-17"-39"-1442,-21 20 481,20-20-128,-20 20-417,20-20-640,-20 0-481,0-20-96,0 20 129,0-20-289,0 1 32,0-1-96,0-19 96,0 39-192,20-20-32,0 20 128,-1 0 32,1 0-32,20 20 0,-20-1 0,19 1-384,1 0-770,-1-1-1728,2-19-3140</inkml:trace>
  <inkml:trace contextRef="#ctx0" brushRef="#br0" timeOffset="3678.711">833 4580 544,'-39'0'11147,"19"0"-8105,-1-19-1152,1 19-256,20 0-193,20 0-64,1 0-448,-1-20-288,39 20-193,1 0-95,19 0 95,41 0-96,18 0-127,1 0-65,60 0-96,-1 0 32,41 0-96,-2 0 64,-18-39-96,-21 18 192,-38 1-96,-2 0 160,0 20-31,-19-19-97,-19 19-96,-21 19 96,-40-19-128,1 20 96,-21-20 32,-19 20 32,1-20-64,-1 21 0,-20-21 96,0 0-224,20 0 64,-20 0-64,0 0-96,0 0-192,0 0-161,-20-21-191,20 21-353,0 0-801,0 0-1569,0 0-5510</inkml:trace>
  <inkml:trace contextRef="#ctx0" brushRef="#br0" timeOffset="3911.1327">3950 3726 24695,'0'-20'192,"-20"20"-704,20 0-289,20 0 320,-20 0-255,19 20-1891,1-20-4932</inkml:trace>
  <inkml:trace contextRef="#ctx0" brushRef="#br0" timeOffset="4033.2031">4149 3965 19762,'0'59'2915,"0"-59"-2691,0 21-384,0-21 128,0 0-384,0 0-2147,0 0-7462</inkml:trace>
  <inkml:trace contextRef="#ctx0" brushRef="#br1" timeOffset="8247.0702">4981 3806 12363,'-18'-39'3075,"-3"39"-1922,1 0 385,0 0 704,-19 0-513,19 0-960,0 39-352,0-19-97,0 39-32,20-18-96,0-2-64,0 0-96,20-19-64,20 1 64,-20-21 97,19-21-1,-19 1 128,21 1-192,-23-21 96,2-20-160,-20 20 96,0-19-64,0-1-64,-20 1 96,2-20-32,-3 19 0,1 1 32,0 20 321,0 18-1,1 1 33,19 20 319,0 0-447,0 20-289,0 1 288,0 38 64,19 0-96,1 1-95,0 19-33,21-19-128,-23-1 96,23-20-128,-1 1-289,-1 1-63,1-22-545,0-19-416,-21 0-1442,21 0-2306,-20 0-6918</inkml:trace>
  <inkml:trace contextRef="#ctx0" brushRef="#br1" timeOffset="8401.367">5299 3885 15310,'40'21'2979,"-40"-21"-1442,21 20 353,-1-20 192,-20 0-1121,18 0-769,2 0-96,1 0-448,-21 0-1122,20 0-2401,0-20-11276</inkml:trace>
  <inkml:trace contextRef="#ctx0" brushRef="#br1" timeOffset="8543.9452">5339 3567 18929,'-20'0'1634,"0"0"-1346,20 0 65,0 0-225,0 0-417,20 0-511,0 21-1282,1-21-2403</inkml:trace>
  <inkml:trace contextRef="#ctx0" brushRef="#br1" timeOffset="8804.6875">5657 3628 17456,'-60'59'1666,"41"-20"-385,19-18 224,0-1-704,0-1-673,19-19-32,21 20-64,0 0 64,-21-1-192,21 1 160,-20 0 64,-20 1 1,0-1 127,0-1-32,-20 21-256,20-40-416,-20 19-321,0-19-1249,1 0-1602,-1 0-7462</inkml:trace>
  <inkml:trace contextRef="#ctx0" brushRef="#br1" timeOffset="9007.8125">5777 3449 22357,'0'59'1505,"18"-39"-1121,-18 40 641,20-20 385,0 19-481,21 1-673,-23-21-224,23 1-160,-1-21-385,-1 1-223,1-20-610,-20 0-1568,0 0-3525</inkml:trace>
  <inkml:trace contextRef="#ctx0" brushRef="#br1" timeOffset="9260.7422">5777 3747 17712,'38'-21'1570,"-18"1"255,21 1-255,18-1-577,-19 20-673,-1 0-128,1 0 65,19 0 63,-19 20-96,1 19 353,18-18-193,-39-1 64,18 19-159,-17-19-129,-1-1-96,0-19 0,-20 20-256,0-20-417,0 0-384,0-20-1697,-20 1-3300</inkml:trace>
  <inkml:trace contextRef="#ctx0" brushRef="#br1" timeOffset="9407.2265">6113 3508 18705,'-19'-19'1762,"19"19"-1666,0 0 128,19-20 0,-19 20-480,20 0-1345,20 0-1731,-19 20-2849</inkml:trace>
  <inkml:trace contextRef="#ctx0" brushRef="#br1" timeOffset="9608.3984">6293 3548 6277,'79'99'5894,"-59"-59"-2018,19-1-545,-19-18-641,0-1-704,0-1-416,-1 1-353,-19-20-288,20 20-96,-20-20-321,0 0-128,0-20-95,0 20-1,0-20-192,0 1-128,0-1-160,0 20-96,20-21-257,0 21-128,0 0 1,19 21-385,2-21-609,-3 20-1152,3-1-2275</inkml:trace>
  <inkml:trace contextRef="#ctx0" brushRef="#br1" timeOffset="9818.3592">6908 3628 19890,'-40'0'2403,"20"0"-770,20 19 33,-20-19-321,20 40-544,0-1-289,0 2-288,20-22-127,0 21-97,0-1 0,0-19-257,19-20-95,1 0-321,-1 0-480,-19-20-352,21 0-1570,-21-19-2178</inkml:trace>
  <inkml:trace contextRef="#ctx0" brushRef="#br1" timeOffset="9985.3514">7046 3508 15630,'-20'-19'3396,"20"19"-1347,0 19-447,0 1 544,20 19-544,21 2-674,-21 18-575,19 0-257,1-18-224,-1-22-513,1 1-416,0 0-865,-1-20-1985,-19 0-5446</inkml:trace>
  <inkml:trace contextRef="#ctx0" brushRef="#br1" timeOffset="10152.3438">6967 3706 22485,'20'20'1089,"1"-20"-288,17-20 224,23 20-129,-2 0-575,0-19-225,1-1-609,-1 20-896,-19-20-2210,-20 20-7848</inkml:trace>
  <inkml:trace contextRef="#ctx0" brushRef="#br1" timeOffset="10760.7422">8099 3528 18353,'0'0'2883,"0"0"-1186,0 0-640,-20 0 0,20 20-320,-20 20-289,0 19-223,20-19-65,0 20-160,-19-1 96,19-20-96,0 1-449,0-19-447,0-1-706,0-1-1601,0-19-1538</inkml:trace>
  <inkml:trace contextRef="#ctx0" brushRef="#br1" timeOffset="10970.7032">7901 3628 17969,'-21'-20'3811,"21"20"-1985,0 0-737,0 0 737,21 0-385,-1 20-480,-2-20-385,2 39-415,21-19-33,-21 19-32,19-18 64,-19 18-416,0-19-129,19 0-287,-19-20-577,20 19-641,-20-19-1570,19 0-2241</inkml:trace>
  <inkml:trace contextRef="#ctx0" brushRef="#br1" timeOffset="11260.7422">8516 3826 22197,'19'19'1569,"1"1"-1089,-20 0 161,20-20 64,-20 21-417,0-1-352,20-1-96,0-19-481,-20 0-576,20 0-1634,-1 0-2434</inkml:trace>
  <inkml:trace contextRef="#ctx0" brushRef="#br1" timeOffset="11484.3748">8615 3667 19698,'20'20'2563,"-20"-1"-2051,19 1 641,1 1 96,20-1-672,-19-1-481,-3 1 0,23 0-352,-21-20-449,18 0-832,-17 0-1730,19-20-1602</inkml:trace>
  <inkml:trace contextRef="#ctx0" brushRef="#br1" timeOffset="11688.4764">8913 3628 19602,'0'39'2530,"0"0"-960,0 22 320,0-2-97,0 21-768,0-1-512,0-19-385,0-1-160,20-20 64,-20 1-256,19-19-257,1-2-576,-20 1-961,0-20-2178,0 0-5637</inkml:trace>
  <inkml:trace contextRef="#ctx0" brushRef="#br1" timeOffset="12065.4297">9488 3469 15919,'-40'0'3267,"21"20"-1730,-1 19 1,0 0 63,0 22-192,0-2-448,1 1-352,19-1-449,19-20-128,21 1-96,0 1-384,-1-41-513,21 0-993,-21 0-1762,22-20-2658</inkml:trace>
  <inkml:trace contextRef="#ctx0" brushRef="#br1" timeOffset="12223.6328">9409 3747 18641,'-20'20'2338,"20"-20"-2274,20 0 545,0 0 384,19 0-449,1 0-351,19-20-802,-19 20-1441,19-21-3171</inkml:trace>
  <inkml:trace contextRef="#ctx0" brushRef="#br1" timeOffset="12882.8125">10004 3430 12555,'-40'-41'4485,"40"41"-1795,-19-20-768,19 20 160,0 0-448,0 40-962,0 0 129,0 19-128,0 21-33,19-1-223,1 1-193,21-41-192,-3 1-64,3-1-32,-1-39-96,-22 0-65,23 0-95,-21-39 192,-20 19 0,20-19 128,-40-22 64,20 2-64,-20 0 32,0-1 96,-1 21 128,3-1 193,-2 21-161,20-2 128,0 21-31,0 0-385,0 40 0,20 0 96,19-1-96,-19 21 96,20-1-256,-1 0 128,1-18-609,0-2-512,-1-19-1057,-19 0-3235</inkml:trace>
  <inkml:trace contextRef="#ctx0" brushRef="#br1" timeOffset="17354.4922">11175 3667 12043,'0'-20'3619,"-19"1"-1857,19 19-321,-20 0 769,0 0-512,0 0-897,0 19-417,1 1-224,-1 0-32,0-1-31,20 1-129,20 1-33,0-21 33,-1 20 32,21-1 32,0-19 33,-1 20-65,-19 0 32,0-20-32,0 19 32,-20 1 64,0-20 32,-20 20-128,0 1-192,0-21-257,0 20-768,20-20-481,-19 19-1312,19-19-2051</inkml:trace>
  <inkml:trace contextRef="#ctx0" brushRef="#br1" timeOffset="17601.5625">11335 3786 4676,'20'0'10794,"-20"0"-9256,20 20 255,-20 0 385,0-1-608,18-19-833,3 20-193,-1-20-96,20 0-95,-1-20-65,1 1-32,-20-1-192,-1 0 65,1 1-97,-20-1-64,-20 20-257,1 0-415,-1 0-674,0 0-640,0 20-736,20-1-1058</inkml:trace>
  <inkml:trace contextRef="#ctx0" brushRef="#br1" timeOffset="17897.461">12009 3706 15951,'-20'0'2210,"1"0"-737,19 0 641,-20 0-480,20 20-545,-20 1-673,20-1 32,0 19-287,20-19-33,-20-1-128,39 1 32,-19 0-320,20-20-321,1 0-800,-3-20-1186,3 0-1216,-21 1-5959</inkml:trace>
  <inkml:trace contextRef="#ctx0" brushRef="#br1" timeOffset="18173.8281">12049 3469 16687,'0'0'2627,"0"20"-1891,0-1 866,20 21 32,1 0-225,17 0-736,3-1-33,-21 0-352,19 2-31,-19-21-97,20-1-64,-21-19 32,-19 20-32,20-20 64,0-20-96,-20 20 128,20-19-159,-20-1 31,20-1-32,-20 21-193,19 0 33,-19 0-96,20 21-64,20-21-737,-20 20-1281,19-1-3396</inkml:trace>
  <inkml:trace contextRef="#ctx0" brushRef="#br1" timeOffset="18680.6641">13041 3230 19602,'-20'0'2530,"2"20"-1857,36 21 480,-18-2 257,20 20-289,21 21-609,-2-21-288,-19 21-160,20-21 0,-1-20-192,-19 2-448,20-21-417,-20-1-833,-20 1-1121,0-20-1505</inkml:trace>
  <inkml:trace contextRef="#ctx0" brushRef="#br1" timeOffset="19078.125">13021 3706 15470,'0'20'1858,"20"-20"-1217,1 0 896,19-20 32,-1 20-608,1-39-480,-20 19-129,-1 1-224,1-21 32,0 0-224,-20 0 192,0 1-128,0 0 65,0 18 31,0 1 320,0 0 97,0 20-161,0 20-96,0 0 128,20 20-31,0 0-33,-1 19 64,1-19-31,0 0-161,21-1 32,-23 0 0,2-19-63,-20 1-1,21-21-64,-1 0 0,-20 0 32,20 0 128,-20 0-128,18-21 0,3 1-160,-1 1-288,20-1-352,-21 0-289,1 20-289,20 0-1056,-20 20-2146,19-20-7816</inkml:trace>
  <inkml:trace contextRef="#ctx0" brushRef="#br1" timeOffset="19360.3514">13855 3567 19314,'-38'0'1793,"17"21"-768,1-21 417,20 20-353,0 0-673,0-1-512,20 1 160,1 0 0,-3-1-96,2-19-64,1 20-160,-21-20-32,20 0 224,-20 0-97,0-20 1,0 20-64,20-19 96,-20 19-32,0 0-161,0 0-351,0 0-257,0 0 0,18 19-865,-18-19-864,0 20-2819</inkml:trace>
  <inkml:trace contextRef="#ctx0" brushRef="#br1" timeOffset="19549.8047">13955 3430 18609,'0'0'3235,"0"39"-2178,0-19 128,20 19-64,-20 0-320,20 22-641,19-42-288,-19 21-352,20-21-705,-20-19-1378,-1 0-2209</inkml:trace>
  <inkml:trace contextRef="#ctx0" brushRef="#br1" timeOffset="19694.3358">13934 3608 14509,'0'0'6631,"0"0"-6599,41 0 160,-21 0 128,39-20-96,-19 20-224,-1 0-2050,1-21-2978</inkml:trace>
  <inkml:trace contextRef="#ctx0" brushRef="#br1" timeOffset="20559.5701">14570 3191 17520,'0'0'2595,"0"0"-1827,0 0 129,20 19 512,-20 1-255,20 41-514,-1-2-320,1 0-31,0 21-33,21-21-128,-21-19 128,-2 0-128,3-21-31,-1 1 31,-20-20-64,20 0 96,0 0 96,-20-20-96,19 1 0,-19-1-63,0-21-33,20 2-32,-20 19 0,0 1-64,20-1-32,-20 20-161,20 20-63,0-1 224,-1 21-32,21 0-353,-20 19-287,19-19-674,1-1-1440,1-18-994,-23-21-5861</inkml:trace>
  <inkml:trace contextRef="#ctx0" brushRef="#br1" timeOffset="20813.4766">15305 3230 14253,'-20'0'6214,"0"0"-4677,-1 20-352,21-1 513,-18 22-160,18 18-738,0 2-351,0-2-161,18 0-192,23 1-96,-21-21-32,19-19-256,21 0-353,-21-1-416,1-19-769,21-19-1313,-43-1-1793</inkml:trace>
  <inkml:trace contextRef="#ctx0" brushRef="#br1" timeOffset="20979.4922">15702 3389 16239,'-20'0'2562,"20"20"-992,-20 1 288,20 38-225,0-20-480,0 21-672,0-20-385,0-1-224,20 0-737,0-19-993,0-20-1825,-20 0-5991</inkml:trace>
  <inkml:trace contextRef="#ctx0" brushRef="#br1" timeOffset="21154.2969">15544 3548 17136,'0'0'2658,"0"0"-2337,0 19 1024,18 2 577,2-21-545,21 20-704,-21 0-481,19-1-160,1 1-256,-20-20-513,-1 0-1057,1 0-1409,0 0-1569</inkml:trace>
  <inkml:trace contextRef="#ctx0" brushRef="#br1" timeOffset="21349.6092">15702 3330 16623,'40'0'2306,"-1"20"-320,1-1 64,-1 21-352,21 20-833,-21-21-417,22 20-352,-41 2-160,19-22-160,-19 0-481,0 2-672,-20-21-1506,0-1-1249,0-19-8616</inkml:trace>
  <inkml:trace contextRef="#ctx0" brushRef="#br1" timeOffset="21566.4063">16257 3567 20467,'20'21'1858,"0"-42"-609,0 21 64,19-19-640,-19 19-481,0 0-288,21-20-833,-21 20-1377,-20 0-3171</inkml:trace>
  <inkml:trace contextRef="#ctx0" brushRef="#br1" timeOffset="21704.1014">16356 3647 17872,'0'0'1250,"20"0"-193,0 0 704,1 0-640,-1 0-800,18 0-706,-17-19-2049,19 19-3139</inkml:trace>
  <inkml:trace contextRef="#ctx0" brushRef="#br1" timeOffset="22450.1951">16694 3191 17488,'0'0'2114,"0"0"-1441,20 19 320,-20 1 640,20 19-544,1 22-384,-3-22-321,2 22-95,0-22 63,1 0-128,-1-19 32,-2 0-192,3-20 97,-21 0-65,0 0 192,0 0 32,20-20-160,-20 0-160,0 1 96,0-21-96,20 21-96,-20-22 128,20 21-160,19 20 0,-19 0 32,20 0 0,-21 40 96,21 0 32,-20 0-128,19-1-385,-19 0-479,20 2-898,-19-21-1217,-1-20-1217,-2 19-8264</inkml:trace>
  <inkml:trace contextRef="#ctx0" brushRef="#br1" timeOffset="22689.4531">17449 3291 19218,'-20'0'2626,"0"19"-1825,20 1 800,-20 19-95,20 1-481,0 20-353,0-21-447,20 20-193,0-18 0,20-2-256,-1-39-257,1 20-416,-20-20-640,19 0-737,-19-20-1378,1 1-2498</inkml:trace>
  <inkml:trace contextRef="#ctx0" brushRef="#br1" timeOffset="22964.8438">17627 3409 15150,'0'40'3427,"0"-20"-2082,21 0 577,-21 19 32,20-19-865,-2-1-576,23 2-257,-21-21 0,0 0-32,-1 0 0,1-21 1,0 21-161,-20-19 0,20 19-64,-20 0-32,0 0-160,20 19 224,-20 2 64,19 38 160,1-19-128,0 40-128,20-41 0,-1 20-32,-19-18-512,21-2-449,-21 1-641,-20-21-1089,0 1-1665</inkml:trace>
  <inkml:trace contextRef="#ctx0" brushRef="#br1" timeOffset="23204.1014">17945 3269 17360,'59'0'3043,"-19"41"-1474,1-1 161,-3 19-257,3 1-512,-2 19-512,-19-19-225,0-1-224,0 0-96,-20-38-385,0 18-640,0-19-897,-20-20-1345,20 0-3908</inkml:trace>
  <inkml:trace contextRef="#ctx0" brushRef="#br1" timeOffset="23371.0938">18421 3726 23093,'0'41'513,"0"-22"-962,0-19 1,0 0 128,0 0-1794,0 0-4773</inkml:trace>
  <inkml:trace contextRef="#ctx0" brushRef="#br1" timeOffset="25336.9141">16793 3250 7302,'0'0'1154,"0"0"-1,0 0 1281,0 0-192,0 0-897,0 0-544,0 0 160,0 0 64,0 0-160,0 0-32,0 0 127,0 0-287,0 0-32,0 0-129,0 0-127,0 0-129,0 0-32,0 0-64,0 19-64,0-19 160,0 0-159,0 0 191,0 0-256,0 22 160,0-22 32,0 0-96,0 19 193,20 1-129,-20 19-32,0-19-32,21 21-32,-1-2-32,-20-19-32,18 19 32,3-19-32,-1-1 65,0 2-97,-20-1 96,20 0-96,-20-20 160,0 0-128,19 0-192,-19 19 224,0-19 0,0 0 64,20 20-224,-20-20 160,0 0-32,0 0 0,0 0 32,0 0-64,0 0 224,0 0-96,0 0 97,0 0-97,0 0-96,0 0-32,0 0-32,-20 0 32,20 0-128,0 0 192,0 0-96,0 0-33,-19 0 65,19-20 33,0 20-33,0 0-65,-20 0-31,20-19 160,-20 19-64,20-20-96,-20 0 128,-1-1-64,3-18-64,-2 0-32,20-1-64,-21 0 128,1 0-96,20 1-32,-20 0 63,20-2 129,0 1 0,-18 21-96,18-1 192,0 0-64,-21 20-32,21-19 0,-20 19-32,20 0 32,0 0-96,0 19-32,0-19-32,0 0 32,0 20 64,0 0 96,0-1 32,20 1-32,-20 0-32,0-1-64,21 22 0,-21-21-128,0 0 0,18-1-417,2 1-768,-20 0-353,20 20-1473,1-20-6278</inkml:trace>
  <inkml:trace contextRef="#ctx0" brushRef="#br2" timeOffset="49415.0389">20367 2079 9993,'0'0'512,"-20"20"65,20-20 320,-20 20-96,20-1 127,0 1-127,-19 0-192,19-20 95,0 19 193,0 2-96,-20 19-128,20-21-161,0 21 65,0-1-193,0 2 33,0-2-129,-20 20-64,20-18 96,-21 18-192,1 21 33,20-21 31,-18 20 32,-2 1 32,-1-21 32,1 21-63,0-21-33,1 21-64,-1-21-32,20 21-64,-20-21 32,20 21 32,-20-1-192,20 1 160,0-1 32,-20 20 32,20-20-128,-19 1 0,19-1 65,0 1 63,0-1-224,0 1 128,0-2-64,0 3 96,0-22-128,19 21 96,-19-21-32,0 21-32,20-21 32,-20 21-32,20-21-65,-20 21 129,20-21-192,0 0 224,-20 21-128,19-21 128,1 1-96,-20-1 32,20 0-192,1-18 256,-1 18-64,-2-19-32,2 20 64,1-21-64,-1 1 96,0 0-64,-1 0 32,1-1-128,0-19 96,0 19-128,0-18 160,-1-1-64,1-1-96,0 1 160,0-20-96,0 20-192,19-20 192,-19 0-32,0 0-65,1 0 225,17 0-160,-18-20-128,1 0 160,19 1 0,-21-1 160,1-1-160,0 1 128,20-19-96,-21 19 32,1-19-32,20-2 0,-20 2-64,19 0-32,-19-20 192,0 18-192,19 2 128,-19-20 96,1 18-128,-1-18 64,0 0 96,-2-2-64,-18 2-64,21-1-32,-1 1 128,0 0-160,0-2 32,-20-17-160,19 17 384,-19 2-256,0 0-32,0-1 0,0 1 128,-19-1-64,19 1 32,0 19 32,-20-20 0,20 1 0,-20 0-96,20-2 128,0 2-96,-20-1 64,-1 21-32,21-20-32,-18-2 64,18 22-96,-20-20 128,20-2-64,0 2-64,0 20 128,0-21-160,-20 1 160,20 0-32,0-2-96,0 22 128,-21-22-160,21 2 160,0 20-64,-20-21 0,20 1 96,0 19-32,-18 1 0,18-21-96,-21 20 128,21 1-160,-20-2 96,0 2 64,0-1-160,20 1 128,-19-2-160,-1 2 160,0-20-128,0 18 96,0 22-160,1-21 224,-1 21-96,0-21-32,0 19 0,-19-18 64,19 19 64,0-19-32,-21 19 160,3 0 161,-3-1-65,21 2-448,-19-1 64,-1 0-96,20 20-289,-19 0-287,-1 0-962,0 0-1921</inkml:trace>
  <inkml:trace contextRef="#ctx0" brushRef="#br2" timeOffset="53397.4608">20367 3985 7943,'0'-20'1826,"0"0"-193,-20 1 641,20 19 161,0-20-321,0 20-481,0 0-384,0 0-320,-20 0-320,20 0-65,0 0 65,0 0-225,20 20 225,-20 19-97,0 0-63,0 2-33,20 18-256,-20-20-31,0 1 63,20 0-32,0-20 0,-1 0-64,-19-1-32,20 1 64,0-20 97,0 0-97,0 0 96,-1-20-96,-19 1 32,0-21-64,0 21-32,20-42 0,-20 22-128,0 0 128,0-2-128,0 21 128,0 1-64,0-1 64,0 20-64,0 0 225,0 0-418,0 20 193,20 19 97,-20 2-1,20-2 96,1 0-96,-3 1-128,2 0 64,0 0-224,1-21-257,-21 1-448,20-20-1153,0 20-2370,-20-20-8168</inkml:trace>
  <inkml:trace contextRef="#ctx0" brushRef="#br2" timeOffset="55032.2264">23246 2854 6982,'-20'0'1025,"20"-20"833,0 20 832,0 0-287,0 0-546,0 0-703,0 0-194,0 0-287,0 0-192,0 20 159,0-20-159,0 19 31,0 1-128,0 19 33,0-19-33,0 21 1,0 18-161,0-20 128,20 21 97,-20-1-225,0 0 224,20 2-63,-20-22-193,0 1 96,19 0-192,-19 19 0,0 0-32,20 2 0,-20-2 0,20 1-64,-20-1 128,0 0-63,20 2-65,-20-2 128,0 1-96,0-21-128,20 20 192,-20-19 0,0 20-160,0-21 64,19 1 96,-19-21-32,20 3 64,-20-3-96,0 1-64,20 0 224,-20-20-192,0 0 0,0 0-160,0 0-128,0 0-129,0 0-447,20-20-1283,-20 20-1376,0-20-5061</inkml:trace>
  <inkml:trace contextRef="#ctx0" brushRef="#br2" timeOffset="56560.5469">23285 2873 10570,'0'0'800,"0"0"1,0 0 544,-19 0 577,19-19-641,0 19-992,0 0-65,19 0 192,-19 0 257,20 0-33,0 19-191,20-19-321,-1 0-64,1 0 32,19-19 0,2 19-32,-23 0 32,23 0-64,-22 0 65,21 0 95,-21-20 192,1 20 161,-1 0-65,-19 0-256,0 0-32,0 0 65,-20 0 191,0 0-288,21 0 161,-21 0-129,0 0 64,0 0 32,0 0-32,0 20 65,0-20-129,0 19 96,18 1-256,-18 0 321,0-1-321,20 1 192,-20 21 0,0-22-96,0 21 32,20-1 0,-20 2 65,21-2 31,-1 20-192,-20-20 160,18 22-96,-18-2-128,0 1 160,20-1-127,-20 0 31,0 2 32,21-2 0,-21-20-160,20 2 160,-20 18-64,0-20 160,0 2-224,20-2 96,-20-19-64,0 19 128,0 2-160,20-2 64,-20 1-32,19-1 192,-19 2-224,0-22 64,20 21 0,-20-1-32,0-19 32,20 21-64,-20-22 96,0 1 0,0 0-128,0-1 161,0 1-194,20 0 161,-20 1 1,0-21-162,0 19 162,0 1-98,0-20 66,0 0-98,0 20 130,20-20-65,-20 0 0,0 0 0,0 0 0,0 0-97,0 0 194,0 0-130,0 0 98,0 0-1,0 0 0,0 0 32,-20 0-192,20 0 192,0 0-192,-20 0 32,0 0 128,20 0-96,-20 0 64,-19 0-128,19 0 64,0 19 96,-21-19-160,23 0 31,-23 0 130,1 0-98,1 0-95,-1 0 160,1 0-96,-1 0-128,-19 20 192,19-20 0,-1 0 64,3 0-128,-3 0 64,21 0 32,2 0 128,18 0-160,-21 20 0,21-20-32,0 0 128,0 0-192,0 0 160,0 0-160,0 0 224,0 0-224,-20 0 192,20 0-192,0 0 160,0 0 32,0 0-160,0 0 193,0 0-129,0 0 96,0 0 32,0 0 32,0 0-224,-20-20 160,20 0-224,0 20 128,-20-39-224,20 19-33,-19 1-223,19-2-705,-20 1-705,20 0-1345,0 20-3588</inkml:trace>
  <inkml:trace contextRef="#ctx0" brushRef="#br2" timeOffset="72521.4844">22650 5057 9288,'0'-20'2146,"-20"0"32,20 20 129,0-19-97,0 19-513,0 0-383,0 0-225,0 0-353,0 0-319,0 19 415,0 1-255,0 19 64,20 2-289,-20-2 256,0 1-255,0-21-1,0 21-160,19-19 129,-19-21-353,20 19 224,-20-19-96,20 0 32,1 0-32,17-19-32,-18 19-64,21 0-128,-21 19 288,19-19-384,-19 20 224,0 0 128,-20 19-64,20-19-64,-40-1 192,20-19 1,-20 22-193,-20-3-65,21-19 33,-1 0-128,-21 0-160,21 0-449,20 0 1,-18 0-546,18 0-1408,0 0-1538,0-19-5862</inkml:trace>
  <inkml:trace contextRef="#ctx0" brushRef="#br2" timeOffset="72837.8907">23047 5335 12780,'0'0'2402,"0"0"-961,0 0 994,0 19 255,0-19-960,0 20-609,19 0-256,-19-1-257,0 3-288,20-22 1,0 0-321,0 19 192,1-38-192,-3 19 32,2 0 128,-20-22-256,20 3 0,-20 19-288,21-20-321,-21 0-384,0 20-929,0-19-608,20 19-1122,-20 0-4964</inkml:trace>
  <inkml:trace contextRef="#ctx0" brushRef="#br2" timeOffset="73222.6563">23404 5276 17328,'0'0'2178,"0"0"-192,0 0 256,0 0-801,-20 0-640,20 0-224,0 19-353,-19 1-96,19 19-64,0-19 64,0 0-224,19 21 64,-19-22-128,20 1-64,0-20-321,0 20-127,-20-20-257,20 0-417,-1-20-768,1 20-929,-20-20-2177</inkml:trace>
  <inkml:trace contextRef="#ctx0" brushRef="#br2" timeOffset="73424.8047">23503 5215 14541,'0'-39'2627,"0"19"-1186,0 20 737,0 0 32,0 0-608,0 0-641,0 20-513,20 0-224,-20 19-256,20-19 128,-20 20-224,21-20-224,-21 19-513,18-19-256,2 0-961,1-20-608,-1 0-1314,-20 0-10666</inkml:trace>
  <inkml:trace contextRef="#ctx0" brushRef="#br2" timeOffset="73895.5077">23781 5235 14990,'-19'0'1281,"-1"20"0,20-20 545,-20 21-225,0-21-544,-1 19-480,21 1-1,-18 0-287,18-1 127,0-19-128,0 20 129,0 0-225,0-1-160,0 3 96,18-22-96,-18 19-128,21-19 192,-21 0 64,20 0-128,0 0-96,0-19 32,-1 19 64,1-22-64,0 3-64,0 19-32,0-20 160,-20 20-128,0-20 224,0 1-256,0 19 128,0 0 64,0-20 0,-20 20-128,20 0 160,0 0-128,0 0 96,-20 0-96,20 20 256,0-1-128,0 1 1,0 0-194,0-1 194,20 3-194,-20-22 1,20 19-288,-1-19-513,1 0-961,20 0-1024,-19 0-1250,-3-19-8841</inkml:trace>
  <inkml:trace contextRef="#ctx0" brushRef="#br2" timeOffset="74076.1719">24078 5156 15182,'0'-19'2915,"0"19"-1282,0 0 801,20 19-384,-20 1-768,21 19-610,-21 1-512,20 0-192,0 0 96,0-1-576,-1-19-385,1 21-768,20-41-1154,-20 19-2082</inkml:trace>
  <inkml:trace contextRef="#ctx0" brushRef="#br2" timeOffset="74474.6094">24060 5315 16944,'-20'0'2754,"-1"0"-2209,21 0 576,21 0 96,-21 0-801,20 0-384,18 0 64,3 0-320,-1-20-320,-1 20-353,1-19-480,-1 19 512,21-21 192,-21 1 609,1 20 32,1-20 609,-23 20 63,23 0-63,-21-19 191,-20 19 450,0 0-290,0 0-319,-20 19 32,0-19-65,-19 20 161,19 0-417,-1 1-160,1-2-320,20 1 192,0 0-64,20-20-64,1 19 32,-1 1-128,19 0-128,-19-1 255,0 3 97,-20-22-192,0 19-192,0 1-417,-20-20-320,0 20-1121,-1-20-1666</inkml:trace>
  <inkml:trace contextRef="#ctx0" brushRef="#br2" timeOffset="75113.2813">23503 5791 18129,'20'0'2306,"-20"0"-1249,0 0 576,20 20 129,-20 0-833,0 19-513,0-18-191,0 18 31,21-19-160,-21 19 32,18-39 128,-18 20-160,0-20 129,0 0-97,0 0-256,0-20 96,-18 20-33,18-39 97,-21 19-192,21-19 192,0-2-64,0 2-32,0 0 64,21 19 0,-3 0 64,2-1 64,1 21-63,-1 21 31,0-1 0,-2 19-128,3 1 96,-1-1-96,0 2-193,-20-2-95,20-19-96,-20 19-577,19-18-256,-19-1-673,0-20-1089,0 0-4516</inkml:trace>
  <inkml:trace contextRef="#ctx0" brushRef="#br2" timeOffset="75286.1327">23623 5911 19410,'-21'0'640,"21"0"289,0 0 929,21 0-737,19 0-993,-22-20-128,3 20-897,-1 0-640,0 0-1986,0 0-13774</inkml:trace>
  <inkml:trace contextRef="#ctx0" brushRef="#br2" timeOffset="77338.8671">23325 3269 10313,'-20'0'1249,"20"0"193,0 0 512,0 0-289,0 0-736,0 0-320,0 0-161,20 0 161,0 0-257,0 0 128,19 0-63,1 0-97,-1 22 65,21-22-65,-21 0-64,22 0-64,-23 0-96,3 0-96,-1 0 96,-1-22-31,-19 22-130,20 0 162,-21 0-194,1 0 162,0 0-226,-20 0-479,0 0-673,0-19-1346,20 19-3010</inkml:trace>
  <inkml:trace contextRef="#ctx0" brushRef="#br2" timeOffset="77758.7891">24179 3052 14125,'0'0'1794,"-20"0"-1186,20 0 1090,0 0 160,0 0-962,0 19-575,0 1-289,0-20 96,0 20-32,20-20 32,-1 0 96,1 0-192,0 0-96,20 0 32,-21-20 96,1 0-128,-20 1 160,0 19 0,0-20-192,-20 0 256,20 20-416,-39-19-288,19 19-898,0 0-1793,0 0-4932</inkml:trace>
  <inkml:trace contextRef="#ctx0" brushRef="#br2" timeOffset="78273.4373">23345 3567 2402,'0'0'7527,"-20"0"-5061,20 0-544,0 0-320,0 0 31,0 0-352,20 0-320,0 0 0,-1 0-352,21 21 63,0-21-95,19 0-129,0 0-384,2 0 97,-2 0-97,1 0 32,-1-21-224,0 21-385,-19 0-95,1 0-610,-3-19-159,-18 19-609,1 0-608,-1 0-3716</inkml:trace>
  <inkml:trace contextRef="#ctx0" brushRef="#br2" timeOffset="78548.8282">24258 3430 16623,'0'0'1666,"0"0"-1282,20 0 1250,-20 0-193,0 19-896,0-19-417,0 20-32,0 0-64,0-1 64,19 1-320,-19 0-641,0-20-1249,20 19-1794</inkml:trace>
  <inkml:trace contextRef="#ctx0" brushRef="#br2" timeOffset="79099.6094">23762 3806 16623,'0'0'1986,"0"0"-1762,0 0-224,0-20 193,0 20-258,0 0-992,0 0-736,0 0-1026,0 0-6886</inkml:trace>
  <inkml:trace contextRef="#ctx0" brushRef="#br2" timeOffset="79250.9764">23781 3885 12748,'0'0'2978,"0"0"-2177,0 21-705,0-21 225,0 0-289,0 0-1089,0 0-1089,0 0-3588</inkml:trace>
  <inkml:trace contextRef="#ctx0" brushRef="#br2" timeOffset="79424.8047">23801 4045 15118,'0'20'1217,"0"-20"-865,0 0 225,0 0-321,0 0-1185,0 0-1761,0 0-5158</inkml:trace>
  <inkml:trace contextRef="#ctx0" brushRef="#br2" timeOffset="80105.4686">23564 4363 7046,'0'0'2659,"0"-22"-737,0 22 544,0 0-224,-21 0-641,21 0-736,0 0-64,0 0-224,0 0-321,0 22-32,0-22 128,21 0-127,-3 0-97,23 0 32,-21 0-128,39 0 352,-19-22-95,-1 22 287,1 0-224,19-19-255,-19 19-226,1 0 129,-3-20-224,3 20-64,-21 0 256,-2 0-96,2 0-32,1-20-289,-21 20-416,20 0-576,-20 0-897,20 0-2595</inkml:trace>
  <inkml:trace contextRef="#ctx0" brushRef="#br2" timeOffset="80722.6563">24357 4382 15374,'0'0'2530,"0"0"-1408,0 0 799,0 0 1,21 20-545,-21-20-800,0 20-225,18-20-192,-18 19-127,0 1 95,0-20-96,20 20 96,-20-20-64,0 0 96,0 0-32,0-20-64,0 0-96,20 1 96,-20-1 32,0 0-96,21 20 32,-21-19-64,20 19 64,-20 0 128,0 0-224,0 19 96,18-19-128,-18 20-160,0-20-288,0 20-289,21-1-993,-21-19-1025,20 0-1056,-20 0-7560</inkml:trace>
  <inkml:trace contextRef="#ctx0" brushRef="#br2" timeOffset="80916.992">24635 4382 14157,'20'0'4100,"0"0"-2979,-20 0 352,0 0 97,19 0-866,-19 0-447,20 0-161,-20 0-192,20 0-289,0 0-672,-20 0-480,20 0-705,-20-19-1474,0 19-7783</inkml:trace>
  <inkml:trace contextRef="#ctx0" brushRef="#br2" timeOffset="81069.3359">24874 4302 17040,'18'0'1761,"-18"20"-1633,0-1-160,0-19 417,20 22-289,-20-3-513,21 1-1312,-21-20-2179</inkml:trace>
  <inkml:trace contextRef="#ctx0" brushRef="#br3" timeOffset="87929.6875">20744 2575 10505,'-19'-19'2050,"19"19"-672,0-20-257,0 20 544,0 0-95,0 0-641,0 0-641,0 0-288,19 0 320,1 0 225,20 20 63,-1-20-31,1 19-1,19-19-63,1 20-161,20 0 33,-1-1-33,20 1-192,0 1 32,20-1-32,1 19 65,19-19-65,-1-1 0,2 1-64,-2 0 0,-19-20 32,-20 21 32,1-21-192,-20 20 96,-21-1-32,-19 1-32,-1-20 65,2 20-1,-21-20-64,-20 0 128,18 19 64,-18-19-128,0 0 256,-18 0 1,18 0-97,-20 0-128,-1 0-32,-19 0-32,21-19 0,-21 19-64,20 0 32,-19-20-96,19 20 32,-20-20 64,20 20 64,1-19-128,-1 19 64,0 0 64,20-20-32,-20 20-96,20 0 32,0 0 0,0 0-64,0 0-64,0 0 63,20 0 33,-20 0 96,20 0-32,0 0 0,-1 20 0,1-20 0,0 19 0,0-19 32,0 20 0,-1 0-64,-19-1 193,20 1-97,-20 1 32,0-1 0,-20-1-64,20 1 160,-19 0-288,-1-20-481,0 19-832,20-19-2274,-20 0-8040</inkml:trace>
  <inkml:trace contextRef="#ctx0" brushRef="#br3" timeOffset="88648.4373">22491 2734 15054,'20'0'1377,"-20"0"-704,0 0 1088,0 0 257,20 0-640,0 20-578,-20-1-95,19 1-545,1 0 32,0 1-192,-20-1-128,20-1-641,-20-19-1184,20 20-2083,-1-20-10058</inkml:trace>
  <inkml:trace contextRef="#ctx0" brushRef="#br3" timeOffset="89791.0157">20744 3230 12267,'0'0'1313,"0"0"-672,-19 0 480,19 0 545,0 0-673,19 0-513,1 0 257,20 0 256,-1 0-225,21 0 129,-1 0-256,2 0 128,18 0-321,0 0 64,0 0-287,20 0 31,0 0-64,21 0-96,-1 0 64,0 0 33,19 0 95,-18 0 0,-21 0-160,-20 0-32,2 20-32,-22-20 32,-19 0-128,-20 0 0,-20 0 32,0 0 64,0 0 257,0 0-161,-20-20-160,-20 20 0,-1-20 64,2 20-64,-1 0 32,20-19-64,-19 19 0,19 0 96,20 0-64,0-20 0,-20 20-64,20 0-32,20 0 0,-20 0 32,20 0 32,19 0 64,1 0-96,1 0 64,-3 0 0,3 0-64,-21 0-33,0 0 97,-20 0 0,19 20 97,-19-1-33,20 1 224,-20 0-288,0-1 96,-20 3-288,20-22-417,-19 19-416,-1 1-576,0-20-449,20 20-769,0-20-2882</inkml:trace>
  <inkml:trace contextRef="#ctx0" brushRef="#br3" timeOffset="90811.5234">20804 3865 14701,'20'0'1442,"-1"0"-866,-19 0 321,20-20 448,0 20-288,20 0-128,19 0-320,0-19-225,2 19 289,38 0-97,0-20 33,21 20-225,-1-20-31,19 20-97,-19 0-192,21-19-64,-22 19 64,-19-20-96,0 20 32,-18-21-64,-22 21-224,-19 0 288,-1 0-64,-19-20 224,-20 20-64,20 0 64,-20-19 32,-20 19-96,20-20-128,-20 20 64,-19-20-96,-1 20 64,-1-19-32,2 19 128,19 0-32,-20-20-64,40 20-32,-19 0 32,19 0-288,19 20 256,1-20 64,41 19-64,-23-19 96,3 20-32,18-20-32,-39 20 96,20-1-96,-40 1 32,20 1 0,-20-21 32,0 20-96,-20-1-256,0-19-897,0 20-1826,0 0-3747</inkml:trace>
  <inkml:trace contextRef="#ctx0" brushRef="#br3" timeOffset="91624.0234">20824 4700 11082,'0'0'2979,"19"0"-2531,-19 0 481,20 0 641,0 0-385,0-20-577,19 20-191,21-20-161,-1-1-32,20 2 385,2-21 416,18 21 0,19-21-289,-17 21-255,37-22 127,-19 2 1,21 19-289,-22-19-96,-19 17-127,0 3-65,-39-21 32,20 21-64,-40-1 64,-20 20 0,-1-20-64,-19 20 192,0-19-192,-19 19 96,-21-21-96,20 21 96,-21-20-32,-18 20 0,19 0-96,21 0 96,-1 0-32,0 0-32,20 0-192,0 0-96,20 0 256,0 0 64,19 20-32,1-20 32,-1 21 64,2-2 0,-21 1-32,0 0-32,-20-20 192,0 19-384,0 1 128,0 0-480,0-20-898,-20 19-2113,0-19-5766</inkml:trace>
  <inkml:trace contextRef="#ctx0" brushRef="#br3" timeOffset="92506.8359">20725 5533 16623,'-20'0'1762,"20"0"-1346,20 0 33,-1-20 1088,1 1-384,40-1-480,19-19-417,-20-2-32,40 1-192,-20 1-32,21-21 96,19 20-128,-20-19 97,41-1-33,-21 1 64,19 0 0,2-2 96,-21 2 32,0 20 481,-19-2-481,-21 2-128,-20 0 0,1-1-64,-40 19 96,19 2-96,-39-1-32,0 0 257,0 20-65,-39 0 0,19 0-192,-20 0 64,-19 20 160,19-20 225,19 20-321,1-20-128,20 0 32,0 0-192,0 0 96,41 0 96,-1 0 0,-1 0-64,1 0 0,0 0 32,-1 19-64,-19-19-1,0 21 1,-20-1-64,0 0-256,0-1-257,0-19-736,-20 20-2050,0 0-4260</inkml:trace>
  <inkml:trace contextRef="#ctx0" brushRef="#br3" timeOffset="93833.9844">21618 1901 16335,'0'-21'929,"0"21"128,-20 0 801,20 0-353,0 0-480,20 0-384,-20 21-1,20 18-95,-1 20 63,1-19-255,0 20-1,0-21-160,0 1-160,-20 0 128,19 0-160,1-21 128,0 1-63,-20-20-33,20 0 128,-20 0 0,0 0-64,21-20-64,-21 1-96,18-1-32,-18 0 64,20-1 128,-20 2-160,20 19-32,1 0 0,-21 0 96,20 19-32,-2 2 32,3-1-64,-1 19-65,0-19-351,0 0-929,-20 0-1250,19-1-3234</inkml:trace>
  <inkml:trace contextRef="#ctx0" brushRef="#br0" timeOffset="134798.828">952 5295 16047,'-20'-40'768,"1"40"962,-1-20 1281,0 20-833,0 0-1057,0 0-576,-19 0-33,-2 20-128,1 1-159,1 18-65,-1 0 0,20 20-128,1-18 32,-1-1-64,20-1 64,0 2-96,20-2 32,19-19 160,1-1-192,19 1 0,2 0 0,-2-20 0,1 19 96,-21 2 32,1-21 32,-20 20 65,-20 19 95,0-19-64,-20 0-96,0 19 0,-20-18-224,1-1-224,-1-1-353,-1 1-224,23 0-672,-2-20-1378,-1 19-2242</inkml:trace>
  <inkml:trace contextRef="#ctx0" brushRef="#br0" timeOffset="135125">1150 5831 14733,'41'0'4773,"-41"-20"-3107,0 20 544,-20 20-192,20-20-801,0 19-769,0-19-160,0 41-159,0-21-194,20-20 226,0 19-225,19-19 32,1 0-33,-1 0-159,1-19 64,0-1 32,-21-21 256,1 22 32,-20-1-128,0 0 32,-20 1 0,1-1 32,-1 20-160,-20-20-96,1 20-256,19 0-609,0 0-929,0 20-2114,20-20-3010</inkml:trace>
  <inkml:trace contextRef="#ctx0" brushRef="#br0" timeOffset="135415.0389">1448 5354 21075,'-20'-39'2819,"1"19"-2338,19 20 447,0 0 482,-20 20 31,20 0-576,20 19-353,-1 0-159,-19 22-161,20-2 0,20 1-256,-20-1-160,19-19-160,2 0-417,-3 0-480,3-21-737,-1-19-1249,-20 20-2339</inkml:trace>
  <inkml:trace contextRef="#ctx0" brushRef="#br0" timeOffset="135660.1563">1806 5633 18321,'20'19'2562,"-20"1"-1825,19 19 640,-19-18 833,0-1-960,20 0-770,0-1-224,0 1 33,1-20-65,17 0-32,-18-20-96,21 1 32,-23-1-288,-18 0-32,21-1-225,-21 2-287,0-1-770,0 0-1376,-21 1-1442,21-21-5798</inkml:trace>
  <inkml:trace contextRef="#ctx0" brushRef="#br0" timeOffset="135870.1172">2084 5295 22421,'0'0'1665,"20"0"-1024,-20 20 1057,0 19-129,20 1-640,-1 20-545,1-1-192,20-19-288,-20 0 192,19 0-192,1-1-576,-20-19-97,-1-20-544,1 19-545,0-19-2562,-20-19-4036</inkml:trace>
  <inkml:trace contextRef="#ctx0" brushRef="#br0" timeOffset="136080.0782">2124 5593 16495,'-20'-40'1826,"40"40"-321,19-20 577,1 20-96,19 0-128,1 0-385,-1 0-544,0 20-352,-18 1-129,-1 18-128,-1-19-191,-19 19-65,0-19-128,0-1-289,0 2-159,-20-21-513,19 0-545,-19 0-1088,0-21-3716</inkml:trace>
  <inkml:trace contextRef="#ctx0" brushRef="#br0" timeOffset="136227.5389">2481 5413 19602,'0'-19'1954,"0"19"-2242,0 0 192,0 19-321,20-19-2498</inkml:trace>
  <inkml:trace contextRef="#ctx0" brushRef="#br0" timeOffset="137065.4295">2918 5533 14862,'0'-20'2017,"-20"20"-383,20-19 640,0 19-32,0 0-672,-21 0-769,21 19-481,0 21 96,0 0 33,0 0-33,21 19-320,-1-40 32,0 22-128,-2-21 0,23-20 64,-21 0 64,-20 0 129,20-20-161,-20 0 192,0-20-224,0 20 192,0-19-160,-20-1 33,0 0-33,20 20-32,-20 0 96,20 1-32,0 19-32,0 0-224,20 19 96,0 1 160,19 21-128,-19-22 0,20 1 32,-1 0 32,-19-1-64,0-19 0,0 0-32,-20 0 64,21 0 128,-21-19 65,0 19-33,0-20-128,18 0-64,-18 1-32,20 19-160,-20-21-129,41 21 97,-21 21 0,19-2-193,1 1-255,-20 19-385,19-19-609,1-20-2658,-20 20-4901</inkml:trace>
  <inkml:trace contextRef="#ctx0" brushRef="#br0" timeOffset="137327.1485">3592 5255 20275,'20'0'3203,"0"21"-2435,-20 18 962,21 0-64,-3 1-545,2 20-417,1-1-575,-1-19-129,0 0-97,-2 0-255,23-21-192,-21-19-353,0 0-481,-1 0-864,-19-19-2594,20-1-4389</inkml:trace>
  <inkml:trace contextRef="#ctx0" brushRef="#br0" timeOffset="137500.9764">3870 5276 15502,'0'-21'4292,"0"21"-2946,20 40 800,0 0-64,0-1-609,0 22-672,-1-2-385,1 0-320,20 1-96,-20-21-288,19-19-417,-19 0-192,1-1-320,-1-19-1858,-20 0-2370</inkml:trace>
  <inkml:trace contextRef="#ctx0" brushRef="#br0" timeOffset="137710.9375">3533 5494 24022,'0'0'961,"0"0"-448,39 0 1473,1 0-289,1 0-640,38 0-416,-20-20-385,1 20-224,-1 0-128,-19 0-641,-1 0-544,1 0-673,-40 20-1281,0-1-4356</inkml:trace>
  <inkml:trace contextRef="#ctx0" brushRef="#br0" timeOffset="137876.953">3653 5652 21300,'-21'20'1377,"42"-20"-480,-3 0 1025,23-20-353,17 20-800,3-19-385,18 19-128,-20-20-352,21 0-128,-41 20-833,22 0-1121,-43 0-2242,23 0-11819</inkml:trace>
  <inkml:trace contextRef="#ctx0" brushRef="#br0" timeOffset="138065.4295">4267 5335 24343,'20'39'1313,"0"-19"-32,0 21 160,0-2-416,19 0-640,-19 1-385,20 0-192,-19-20-289,-3 19-576,2-19-641,0-20-2337,1 20-8073</inkml:trace>
  <inkml:trace contextRef="#ctx0" brushRef="#br0" timeOffset="138927.7343">1012 6228 15951,'-20'-19'1057,"20"19"-417,0 0 353,0 0 1281,20 0-512,-1 0-641,1 0-256,20-20-193,19 20 65,20 0-288,2 0-65,18 0-128,59 0-32,2-21-95,57 21 63,2-20-128,-1 20 0,-39-19 192,-20 19-96,-1-20 129,-18 20 127,-2-20-160,1 20-192,-19 0 96,-1 0-96,-20 0-32,1 0 65,-21 0-65,0-19 64,0 19 0,1 0-64,-21 0 64,0 0 64,-18 0 32,-1 0-96,-21 0 129,1 0-225,0 0 192,0 0-96,0 0-64,0-20-64,-20 20 128,19 0-192,-19 0 96,20 0-32,-20 0-32,0 0-193,0 0 1,0 0 0,0 0-160,0-20-129,0 20-480,0 0-448,0 0-1474,0-21-3491</inkml:trace>
  <inkml:trace contextRef="#ctx0" brushRef="#br0" timeOffset="139176.7578">4843 5335 24791,'0'-20'1954,"0"20"-1346,0 0-479,0 0 287,0 0-96,0 0-576,0 20-1057,0-20-1154,20 19-4996</inkml:trace>
  <inkml:trace contextRef="#ctx0" brushRef="#br0" timeOffset="139331.0545">4981 5672 24663,'0'20'1217,"0"-20"-1057,0 0 64,0 0 97,0 0-514,0 0-1216,0 0-3331</inkml:trace>
  <inkml:trace contextRef="#ctx0" brushRef="#br1" timeOffset="145223.6328">5835 5255 15470,'-40'-20'2242,"22"20"-128,-3 0 673,1 0-609,0 0-865,20 20-864,-20 1-1,20 38 65,-19-20 31,19 22-320,19-22-32,-19 0-95,40 1-33,-20-19-64,19-2-193,1 1-543,19-20-385,-18 0-769,18 0-2082,-39 0-2946</inkml:trace>
  <inkml:trace contextRef="#ctx0" brushRef="#br1" timeOffset="145708.9842">6392 5354 18865,'0'-59'1794,"-20"40"-1313,0 19 1408,0-21 353,-1 21-960,-17 21-674,-3-2-191,21 1-1,2 0-64,-3 19-159,21-19-193,21-1-33,-3 22 66,23-21-1,17 0-97,-17-1 98,18 1-33,-19 0 0,-20 1 96,0-2-96,-1-19 32,-19 20 96,0-20 96,-19 0-416,-1 20 0,0-20-193,0 0-63,-19 0-257,-1 0-320,20 0-128,-1 0-769,3 0-1953,18 0-2243</inkml:trace>
  <inkml:trace contextRef="#ctx0" brushRef="#br1" timeOffset="146114.2578">6728 5454 14541,'21'0'2915,"-1"-19"-2114,-20 19 1121,20-22 192,-1 22-1057,1-19-705,-20 19-256,20-20 0,0 20 0,0-20-96,-20 1 160,0 19-32,0-20 33,0 20 63,-20-20-96,20 20 0,-20 0 32,0 0 129,0 20 159,1 0 32,-1-1-127,0 21-97,-1 1-96,21-22-64,0 21-128,0-1 64,21-19-224,-1-20 160,19 21-160,1-42-417,0 21-544,-1-20-1505,1 20-2019,-20-20-3683</inkml:trace>
  <inkml:trace contextRef="#ctx0" brushRef="#br1" timeOffset="146577.1485">7265 5652 17232,'40'100'1986,"-1"-61"-353,-19 1 513,20-21-448,-21 1-801,-19 1-289,20-21-319,-20 20 127,0-20 257,0-20 63,-20-1-511,1 1-129,-21-19 0,0 0 0,1-22-96,-1 22 0,1-40-64,-1 19-32,20 1-65,-1-2 1,42 2-160,-21 40 128,40-1-160,-1 0 223,-19 40-31,20 0 96,-1-1 96,-19 21-96,0-21 96,0 22-32,-20-21-160,0 0 0,-20-1 32,20-19-128,-20 0-225,0 0-576,1 0-641,-1 0-1024,20-19-930,-20 19-6661</inkml:trace>
  <inkml:trace contextRef="#ctx0" brushRef="#br1" timeOffset="147092.7735">7801 5354 17424,'-40'-19'2146,"20"-1"-448,0 20 864,1 0-832,-21 20-769,20-1-449,-1 1-192,3 0-95,18 21-129,-20-2-32,40-19-64,-20-1-160,39 1 96,-19 0-1,0-20 1,0 0-64,-1-20 0,1 0 160,0 1 0,-20-1-64,0 0 128,0 1 32,-20-3 1,20 3 127,0 19 32,-20 0-32,20 0-224,0 19-96,20 3 128,-20-3-160,20 1 128,0 0-384,20-1-225,-1 1-287,-19-20-482,21 0-1088,-3 0-1570,-17-20-3074</inkml:trace>
  <inkml:trace contextRef="#ctx0" brushRef="#br1" timeOffset="147396.4842">8020 5435 11691,'19'39'5381,"1"-19"-3139,-20-20-32,20 19 160,-20-19-640,0 0-705,0 0-64,0-19-129,0-1-351,0 0-65,-20-21-192,20 22-95,0-21-33,0 21-128,0-1 64,0 0-257,20 1-223,0-2-321,19 21-384,1 0-705,0 0-1697,19 21-2883</inkml:trace>
  <inkml:trace contextRef="#ctx0" brushRef="#br1" timeOffset="147751.953">8535 5276 11466,'-19'-21'8937,"-1"21"-7208,20 0-287,-20 21 832,0-2-833,-1 1-672,3 0-288,-2 19-193,20 0-192,0 2-128,0-21-32,20 0 64,-2-1-96,3-19 96,-1 0-192,0-19-1,0 19 33,-20-20 64,19 0 32,-19 1 0,0 19 96,0-22 32,0 22-160,0 0 64,0 22-320,0-3 223,20 1-31,-20 0-544,20-1-706,20 1-960,-20-20-2306,19 0-10218</inkml:trace>
  <inkml:trace contextRef="#ctx0" brushRef="#br1" timeOffset="147939.453">8674 5235 17648,'0'-20'3908,"0"40"-2979,20 0 993,0 1-129,1 38-800,-3-20-704,2 22-193,1-2-192,19-40-289,-22 1-287,23 0-353,-21-20-993,0 0-2242,-20-20-4421</inkml:trace>
  <inkml:trace contextRef="#ctx0" brushRef="#br1" timeOffset="148294.9217">8654 5374 16303,'0'0'1633,"20"0"-832,0 0 1153,21 0-128,-3 0-545,3 20-384,-3-20-32,3 0-289,-1 0-63,-1-20-257,1 20-32,-20-20-64,-20 1-64,19 19 65,-19-20-33,0 0 32,0 20-96,0-19-96,-19-2-64,-1 21-32,0 0 0,20 0-65,-20 0 33,0 21 96,20 18-32,-19-19 64,19 19 64,19 0-32,-19 2 0,40-21-96,-20 0 64,19-20-64,1 0-256,1 0-609,-3 0-737,-18-20-2402,1-19-8103</inkml:trace>
  <inkml:trace contextRef="#ctx0" brushRef="#br1" timeOffset="148490.2343">9231 5076 19986,'99'0'2819,"-60"20"-1378,21 21 225,-21-22 288,21 40-545,-21-19-800,-19 20-385,0-1-64,1-20-96,-21 2-128,20-21-96,-20 0-449,0-20-448,0 0-224,-20 0-1666,20-20-2562</inkml:trace>
  <inkml:trace contextRef="#ctx0" brushRef="#br1" timeOffset="149199.2188">10561 5335 15758,'-20'-20'2467,"0"-19"-994,-1 18 609,1 21-160,2-20-353,-2 0-576,-1 20-352,1 20-257,0 0-159,-19 1-65,19 18-96,0 20-64,20-20-32,0 2 0,20-1-64,20-1 0,-1-39-97,22 20-383,-2-20-385,0-20-320,1 0-609,-21 1-2274,1-21-5477</inkml:trace>
  <inkml:trace contextRef="#ctx0" brushRef="#br1" timeOffset="149518.5545">10640 4998 16912,'-20'-20'2850,"20"20"-1601,0 0-192,20 20 1153,0 19-448,-1 0-801,1 22-320,0-2-193,0 0-64,19-19-159,-19 19-65,20-39-32,-19 0-128,-3-1 96,-18 3-64,20-22 160,-20 0-32,0 0 33,20-22-257,-20 3 416,0-1-288,0 0-96,21 1 0,-21-1-32,20 0-224,19 20-33,-19 0-223,20 20-257,-1 0-384,1-1-609,-1 21-1793,1-21-2851</inkml:trace>
  <inkml:trace contextRef="#ctx0" brushRef="#br1" timeOffset="149880.8592">11454 5255 19090,'-40'0'1985,"19"0"-1024,3 0 897,-2 21-256,0-2-673,20 1-449,0 19-192,0 1-224,0 1-32,20-22-128,0 1-32,-2 0 160,3-20-320,-1 0 192,0-20 96,-20 0-192,20 1 288,-20-22 0,0 21-96,-20-19 32,20 19 96,0 0 96,0 20 96,-20 0-63,20 0-225,20 20 64,-20 0 0,20 19-32,-1 0-160,1-17-417,20 17 193,-20-19-673,19-20-672,-19 19-770,0-38-1569,1 19-6277</inkml:trace>
  <inkml:trace contextRef="#ctx0" brushRef="#br1" timeOffset="150054.6875">11711 5295 16751,'20'40'2659,"-20"-21"-897,21 1 384,-1 0-737,-20 21-961,18-22-352,2 1-224,1-20-416,-21 0-930,20 0-2337,-20-20-6375</inkml:trace>
  <inkml:trace contextRef="#ctx0" brushRef="#br1" timeOffset="150219.7264">11711 5156 17648,'-20'-19'2338,"20"19"-1857,20-20-673,-20 20 608,20 0-544,1 0-1922,-1 0-6694</inkml:trace>
  <inkml:trace contextRef="#ctx0" brushRef="#br1" timeOffset="150757.8125">11970 5315 18609,'19'0'2050,"-19"0"-1602,20 0 1186,0 0 576,0 20-1089,0-1-576,-20 1-65,21 0-63,-3-20-161,-18 0-64,0 0 64,0 0 161,0 0-129,0-20-128,0-19-192,0 19 32,20-19 0,-20 18-32,20 1 32,1 0-160,-1 20 64,-2 0 32,3 20 96,-1 21-128,0-22 192,0 21-192,-1-1-353,1-19-480,0-1-544,0 3-97,0-22-1120,-20 0-2179</inkml:trace>
  <inkml:trace contextRef="#ctx0" brushRef="#br1" timeOffset="150938.4764">12505 5315 12235,'20'39'9353,"-20"-19"-7367,0 0-385,0-1-159,20-19-834,-20 22-448,21-22-224,-21 0-544,20 0-834,-20-22-1729,18 3-4035</inkml:trace>
  <inkml:trace contextRef="#ctx0" brushRef="#br1" timeOffset="151106.4453">12505 5057 17969,'-19'-20'2466,"-1"0"-1729,20 20-353,0 0 64,20-19-352,-20 19-256,19 19-1505,-19-19-2211</inkml:trace>
  <inkml:trace contextRef="#ctx0" brushRef="#br1" timeOffset="151432.6172">12764 5156 4260,'20'40'18353,"-1"-21"-16335,1 21-513,0-19 129,0-2-481,19 1-448,-39 0-353,20-1-160,-20-19-32,20 0-64,-20 0 64,0 0 193,0 0-65,0-19-224,0-1-32,0 0-32,20 1-64,1-22 64,-1 21-96,-2 20 0,23 0-32,-21 0 32,19 0 32,1 20 0,-20 0-257,19 1-479,-19-2-450,0 1-671,0 0-1250,0-20-2787</inkml:trace>
  <inkml:trace contextRef="#ctx0" brushRef="#br1" timeOffset="151988.2813">13716 5156 16399,'20'-39'3780,"-20"39"-1987,-20-21-63,20 21 224,-19 0-993,-1 0-193,0 21-319,0-1-225,20 19-224,0-19 96,0 19-192,0-19 128,0 1-32,0-2-160,20-19-32,-20 0 32,20 0-97,-20 0 65,0-19 64,20-22-192,-20 21 256,0 1 160,-20 19-96,20 0 32,0 0 128,0 19-64,0 1 96,20 21-64,-1-2-64,1 0-32,20 20-64,-20-18 129,19 18-130,-19-19 1,-20 0 0,21 0 193,-42-21-97,1 1 192,2 0-192,-23-1-32,1-19-128,1 0 64,-1 0-96,20 0-385,0-19-63,1 19-257,-1 0-1441,20-20-2691,0 20-11466</inkml:trace>
  <inkml:trace contextRef="#ctx0" brushRef="#br1" timeOffset="153161.1328">13657 5176 5605,'0'20'5765,"0"-20"-4355,0 0 95,0 0 929,0-20-672,0 20-513,0 0-256,0 0-320,20-20-161,-20 20-31,0-19-65,0 19-64,0-20 33,0 20 63,0 0-63,0-21-65,0 21 32,0 0-160,-20 0-63,20 0-1,0 0 0,-20 0-192,20 0 64,-20 0 0,20 21 0,-19-21 64,-1 20 0,0-1 0,20 1 32,-20 0 0,20-1-32,-21 21-32,21-19-32,0-21 0,0 19 96,21-19 0,19 0 0,-20 0 33,19-19-65,1-2-64,-1 1 0,-19 0 0,0 1 64,-20-1-32,0 0 96,0 20-32,-20-19-64,20 19-32,-39 0-160,19 0-32,0-20-321,0 20-704,20 0-577,0 0-1793,-20 0-5734</inkml:trace>
  <inkml:trace contextRef="#ctx0" brushRef="#br1" timeOffset="154219.7264">14114 5335 20947,'0'0'2531,"0"0"-1538,0 0 0,0 0 96,0 0-609,0 0-480,0 0-288,0 0-289,19-20-1248,-19 20-3781</inkml:trace>
  <inkml:trace contextRef="#ctx0" brushRef="#br1" timeOffset="165117.1875">634 6963 10441,'0'0'9033,"0"0"-7528,0 0-928,0 0 832,0 0 33,20-21-770,0 21-383,19-20-322,1 20-191,1-19-673,-2-1-1377,1 20-2530</inkml:trace>
  <inkml:trace contextRef="#ctx0" brushRef="#br1" timeOffset="175260.7422">1349 6665 15086,'-20'-40'2274,"20"20"-128,0 20-128,0 0-96,-19 0-1186,38 0 97,-19 20-288,20 1-161,0 18-192,0 20-32,0-20 1,19 22-193,-19-22 160,0 0-64,0 2-289,-1-2-223,1-19-257,0 0-640,-20 0-769,41-1-1281,-23-19-1986</inkml:trace>
  <inkml:trace contextRef="#ctx0" brushRef="#br1" timeOffset="175696.2889">1845 6764 14413,'0'0'1634,"-19"0"-353,19 0 801,-20 19-192,0-19-705,0 21-288,0-1-225,-19 0 193,19-1-224,-21 1 95,21 0-223,2-20-129,-2 19-95,-1-19-97,21 0-64,0 0-160,0 0 128,0 0 0,21 0 160,17 0-64,-18 20-192,21-20 32,-1 0 0,-21 0-160,1 0-352,0 21-97,-20-21-320,20 20-320,0-20-608,-20 0-450,19 0-864,-19 0-3042</inkml:trace>
  <inkml:trace contextRef="#ctx0" brushRef="#br1" timeOffset="176136.7188">1984 6922 15022,'21'0'897,"-1"0"128,-2-19 1057,3 19-545,-1 0-672,20-20-545,-21 20-224,1-20 64,-20 20-32,20-19 33,-20-1 63,0 20 32,0-20-64,0-1-64,-20 2 257,0 19 31,1 0-224,-1 0 0,20 0 1,-20 19-65,0 2-32,20-1 0,-21 0 32,21 19 64,0-19 32,0 19 97,21-18-129,-1-1 0,0-1-128,0 1-96,19-20-128,-19 0-288,20 0-257,-1-20-1537,1 1-1922,-1-1-3299</inkml:trace>
  <inkml:trace contextRef="#ctx0" brushRef="#br1" timeOffset="176572.2657">2481 6903 16783,'20'0'513,"0"0"127,-20 0 514,18 0-258,3-20-415,-1 20-257,0-20-128,-20 1 192,20-1-31,-20 0 95,0-1 289,-20 21 255,0 0-223,20-19-192,-20 19-33,-19 19-64,19-19-31,0 21-65,20-1-64,-21 0-64,21-1-32,0 1-128,0-20-32,21 20-32,-21-1 32,20 1-160,0-20 0,-2 0-256,3 21-65,-1-21-352,0-21-256,0 21-897,19-20-1057,-19 1-1793</inkml:trace>
  <inkml:trace contextRef="#ctx0" brushRef="#br1" timeOffset="177036.1328">2898 6942 16527,'20'41'1858,"0"-2"-449,19 1 833,-19-21-224,0 22-961,0-21-704,-1 19-193,1-39-64,0 20 0,-20-20 96,0 0-128,0 0 513,0-20-513,-20 0-96,-19-19 32,19-2-64,-20 2-128,1-20-1,19-2 129,0 22 0,-1 0-32,21-1-64,0 19-32,21 21-64,19-19 191,-22 19 1,23 19-64,-1 2 64,-1-1-160,-19 0 128,0-1-64,-20 1-128,-20 0 95,20-1-191,-40 1-353,21-20-224,-1 0-1281,-20 0-320,19 0-3396</inkml:trace>
  <inkml:trace contextRef="#ctx0" brushRef="#br1" timeOffset="190599.6093">3612 6526 15726,'0'-41'2243,"0"22"-97,0 19 384,0 0-320,0 0-1185,0 0-609,20 19 289,-20 22 64,21 18-129,-3 2-127,23-2-193,-21 0-160,0-19-32,-2 19-63,3-19-65,-1-21-289,0 22-287,0-21-289,-1-20-384,1 19-897,-20-38-2339,0 19-3362</inkml:trace>
  <inkml:trace contextRef="#ctx0" brushRef="#br1" timeOffset="190794.9217">3989 6764 20371,'0'40'1217,"20"-20"224,-20 0 801,20-1-1056,-20 1-994,20 0-128,-1-1-160,-19 1-289,20-20-351,0 0-898,-20 0-1857,0-20-2723</inkml:trace>
  <inkml:trace contextRef="#ctx0" brushRef="#br1" timeOffset="190967.7735">3989 6585 5285,'-20'-39'12235,"20"39"-10633,0-20-1474,0 1-128,0 19-64,0 0-929,20 0-1986,-20 0-5733</inkml:trace>
  <inkml:trace contextRef="#ctx0" brushRef="#br1" timeOffset="191194.3359">4187 6804 14413,'41'59'2531,"-21"-39"-866,19 0 1218,-39-20-385,20 0-1377,-20 0-416,20 0-129,-20-20-191,0 0-257,0 1-64,0-1-64,0-21 0,20 22-32,-20-1 0,0 0 32,20 20-96,-20 20 192,19 0 32,1 20-96,0 0-128,0-21-384,19 1-481,-19 0-961,0-1-1601,1-19-2531</inkml:trace>
  <inkml:trace contextRef="#ctx0" brushRef="#br1" timeOffset="191411.1328">4467 6426 19090,'0'-19'2370,"18"38"-1666,2 1 1603,0 19-482,1 2-960,-1 18-544,-2 2-225,23-2 32,-21-20-160,19 0-353,-19 2-287,20-21-385,-20-1-513,19-19-1345,-19 0-1345,0 0-5124</inkml:trace>
  <inkml:trace contextRef="#ctx0" brushRef="#br1" timeOffset="191694.3359">4902 6646 14061,'-20'0'2370,"1"0"-1121,-1 19 1538,0 1-353,0 0-928,0-1-545,1 1-353,19 19 33,-20-18-161,20-1-224,0-20-127,0 20-1,0-20 128,20 19-128,-1-19-32,-19 0 0,20 0-32,0 0 32,-20 0-160,20 0 96,0 0-192,-1 0-224,1 0-385,0-19-288,0 19-993,1 0-2466,-3 0-4517</inkml:trace>
  <inkml:trace contextRef="#ctx0" brushRef="#br1" timeOffset="192055.6639">5161 6783 17584,'20'0'2242,"-1"0"-1089,1 0 673,0 0-961,0 0-545,0 0-224,-1 0 0,1-19 0,-20-1 1,0 0-1,0 1 64,0-1 0,-20 20 0,1-20 32,-1 20 225,0 0-225,0 20 0,-19 0-192,19-1 192,20 21 64,-20 0 1,20 0-193,0-21 64,20 21-256,0-21-257,19-19-383,-19 0-770,20 0-1761,-1-19-2466</inkml:trace>
  <inkml:trace contextRef="#ctx0" brushRef="#br1" timeOffset="192388.6719">5439 6724 7174,'-21'0'12076,"21"0"-10251,-20 20-351,20 0 704,0 20-577,0-20-928,0 19-513,20-19-64,1 0-64,-1-1-32,0-19 0,-1-19-160,1-1 32,0-19-64,-20-1-32,0 0 31,0 0 97,-40 1 64,21 0 32,-1-22-32,0 22 128,-1 0 65,1 17 159,20 22 96,0 0-127,0 0 127,20 41 32,21-21-191,-21 19-161,19 1-128,1 0-417,-1 0-416,1-21-640,-20 21-1762,19-21-4100</inkml:trace>
  <inkml:trace contextRef="#ctx0" brushRef="#br1" timeOffset="193034.1797">6212 6307 20243,'-18'-20'2594,"18"20"-1153,0 0-191,0 20 31,0 0-480,0 20-129,18 19-351,2-19-1,1 20-96,19-1-96,-22-19-64,3 0-96,19 0-192,-20-1-320,-1-19-417,1-20-449,0 19-544,-20-19-2242,20 0-1889</inkml:trace>
  <inkml:trace contextRef="#ctx0" brushRef="#br1" timeOffset="193208.0078">6570 6605 14317,'20'20'3523,"-20"1"-1633,19-2 448,-19 1-704,0 0-1154,20-1-384,-20 1-192,20-20-800,-20 0-1699,21 0-3106</inkml:trace>
  <inkml:trace contextRef="#ctx0" brushRef="#br1" timeOffset="193341.7969">6550 6485 17520,'0'0'1570,"0"0"-1923,0-19-159,0 19 576,20 0-417,0 0-2946,-1 0-7271</inkml:trace>
  <inkml:trace contextRef="#ctx0" brushRef="#br1" timeOffset="193606.4453">6908 6446 16719,'-40'39'2403,"20"-17"-1058,0-3 1057,0 1-672,20 0-1250,0-1-480,20 1 0,0 0 96,20 1-128,19-2 64,-19 1-128,-1 0-32,1-1 64,-19-19 32,-21 20 64,0 0 0,-21-20-128,1 19-128,0-19-161,2 21-159,-3-21-289,1 0-1025,0 0-1505,0 0-4580</inkml:trace>
  <inkml:trace contextRef="#ctx0" brushRef="#br1" timeOffset="193800.7813">7146 6268 21652,'20'39'609,"0"-19"31,-20 40 1154,20-1-513,-1 2-929,1-22-288,20 20-288,-20-18-256,-1-22-449,1 1-961,0 0-2274,-20-20-7239</inkml:trace>
  <inkml:trace contextRef="#ctx0" brushRef="#br1" timeOffset="193975.5859">7107 6546 21236,'0'0'1089,"18"0"-1025,3 0 704,19-20-31,-1 20-897,21 0-1345,-21 0-3204</inkml:trace>
  <inkml:trace contextRef="#ctx0" brushRef="#br1" timeOffset="194597.6563">8020 6507 14509,'0'-22'4004,"-20"22"-1730,20 0-832,0 22 255,0-3-127,20 1-706,-20 19-415,19 1-257,-19-19-192,20 18 64,0-19-224,20-1-320,-40-19-481,19 0-929,-19 0-1858,0 0-3971</inkml:trace>
  <inkml:trace contextRef="#ctx0" brushRef="#br1" timeOffset="194774.4139">7959 6268 17648,'-20'-20'2178,"20"0"-1857,0 20-289,0-19 64,20 19-224,1 0-993,-1 0-1986,0 19-5734</inkml:trace>
  <inkml:trace contextRef="#ctx0" brushRef="#br1" timeOffset="194996.0938">8257 6546 13100,'40'59'3043,"-19"-39"-385,-3 1 33,2-21-994,-20 0-511,0 0-322,0 0-191,0 0-257,20-21-127,-20-19-225,0 21 0,21-21 0,-21 21-64,0 19-32,20-22-32,-20 22 64,18 22 64,3-3-32,-1 1-64,0 19-224,19-19-577,-19 21-769,20-22-1569,-20 1-2370</inkml:trace>
  <inkml:trace contextRef="#ctx0" brushRef="#br1" timeOffset="195416.9922">9290 6507 5413,'40'0'12972,"-40"0"-12652,19-22 449,-19 22 1505,20-19-833,-20-1-640,20 20-416,-20-39 31,0 19-32,0 0 97,-20 20-33,0-19-192,1 19-191,-1 0 127,0 19 0,-21 1-160,23 0-64,-2 19 160,20 0-96,-21 22 0,21-22-64,21 1-32,-1-19-352,-2-2-321,23 1-320,-1 0-865,-1-20-2242,1-20-4420</inkml:trace>
  <inkml:trace contextRef="#ctx0" brushRef="#br1" timeOffset="195758.7889">9666 6446 17872,'-18'-20'2211,"-2"20"-642,20 0 545,-21 20-352,1 0-673,0-1-449,20 3-191,0 17-193,0 0-256,0-19 0,20 0-192,0-20 96,1 0-129,-1 0-127,-2 0 128,-18-20 64,21 0 64,-21 1 320,0-21-256,0 21 288,0 19 0,0-22 193,-21 22-65,21 0-128,0 0-288,0 0-160,0 22 160,21-3-64,-1 1-513,0-20-223,0 20-321,-1-1-801,21-19-1762,-20 0-1505</inkml:trace>
  <inkml:trace contextRef="#ctx0" brushRef="#br1" timeOffset="195982.4217">10025 6426 3010,'-21'-19'14734,"21"19"-12972,-20 0-193,0 19 642,1 1-290,19 0-543,-20-1-642,20 22-319,0-1-225,0-21 32,20 21-224,19-19 64,-19-21-224,21 0-160,-3 0-257,23 0-448,-43-41-993,23 21-2114,-21-19-2017</inkml:trace>
  <inkml:trace contextRef="#ctx0" brushRef="#br1" timeOffset="196286.1328">10063 6189 17200,'-38'-21'3267,"38"21"-2018,0 0 609,20 21 256,-2 18-897,2 1-480,1 19-257,-1 21-31,18-21-385,-17-18-64,19-2 96,-20 0-160,-1-19 64,1-20-128,0 0 31,-20 0 97,20-20 0,-20 1 129,0-21 31,0 21 64,0-22 64,20 21 65,-20 20-161,20 0-192,-20 0 96,39 0-96,-19 20-32,1 21-321,17-22-511,3 1-738,-1 0-2434,-1-20-9577</inkml:trace>
  <inkml:trace contextRef="#ctx0" brushRef="#br1" timeOffset="197125.9764">11017 6050 1665,'-20'-20'5734,"20"-1"-1474,0 21-1538,0 0-512,0 0-96,0-20-416,0 20-225,0 20-384,20-20 96,-20 21 33,0 19-97,0-1-193,0 20-191,20 1-256,0-1-161,-1-19-160,1 0-96,0 0 64,0-21-32,0 1-96,-1-20 96,1 0 1,20 0-1,-20 0-96,19 0-32,-19 20 0,1-1 0,-1 3 96,-20-3-128,20 1 96,-20 0 0,-20-20 0,20 19-128,-20-19 63,-1 0-127,1 0 32,2 0-32,-3-19-64,-19-1-32,20 20-193,0-20 33,1 20-225,19-19-480,0 19-1794,0 0-2786</inkml:trace>
  <inkml:trace contextRef="#ctx0" brushRef="#br1" timeOffset="197465.8201">11533 6387 11466,'0'0'10763,"0"0"-9546,0 0-481,0 20 1026,0-1-449,0 1-704,0 0-449,20-1-64,-20 3-32,20-3 0,-1-19-64,1 0 32,0 0-128,0-19 64,1-3 64,-3-17 0,2 19 32,-20 1-64,0-1 96,0 20-96,0 0 64,20 0-128,-20 20 64,21-1-32,-21 1-128,38 0-577,-18-1-544,1-19-544,19 22-1186,-21-22-737,21-22-2370</inkml:trace>
  <inkml:trace contextRef="#ctx0" brushRef="#br1" timeOffset="197684.5703">12009 6268 14637,'0'0'2979,"0"-20"-865,0 20 0,0 20-64,-20-1-256,20 21-833,20-19-417,0 18-352,0 0-31,21-19-97,-3 0-64,3-20-128,18 0-161,-19-20-287,-1 0-225,-19 1-672,0-1-994,-20 0-1152,0-20-3588</inkml:trace>
  <inkml:trace contextRef="#ctx0" brushRef="#br1" timeOffset="197870.1172">12189 6089 14477,'-20'-19'3524,"20"19"-2115,0 19 449,20-19 640,-2 40-640,3-1-737,19 2-288,-20 18-289,-1 0-320,21-19-160,-20 0-64,0-1-448,-1-19-193,21-1-448,-20-19-640,0 0-2051,-1-19-2562</inkml:trace>
  <inkml:trace contextRef="#ctx0" brushRef="#br1" timeOffset="198139.6485">12624 6228 16047,'-58'20'1281,"37"-20"96,1 20 1250,0-1-257,1 1-704,-1 21-609,0-22-385,0 1-95,20 0-225,-20-1-64,20-19-128,20 20-95,-20-20 31,20 0 0,20 0 0,-21 0-128,21 0-32,1 0 32,-23 0-32,2 0-161,1 0-511,-1 0-417,0 0-1186,-2 0-2753,3 0-9482</inkml:trace>
  <inkml:trace contextRef="#ctx0" brushRef="#br1" timeOffset="198618.1639">12883 6387 17520,'0'0'2274,"0"0"-1537,19 0 1441,1 0-609,0 0-544,0 0-608,1 0-97,-1-20-192,-2 1-64,2-2 0,-20 1 65,0 0-33,0 1 96,-20 19 0,2-20-96,-2 20-32,-21 0 32,21 20 32,0-1 0,1 1-128,-1 0 32,0 20-96,20 0 64,20-21-192,0 1 0,-1 0-417,21-1-223,21-19-610,-23 0-512,3-19-1056,-2-1-610,-19 0-9544</inkml:trace>
  <inkml:trace contextRef="#ctx0" brushRef="#br1" timeOffset="198829.1014">13240 6089 3235,'0'-39'16399,"0"19"-13356,0 20-1345,20 0 352,0 20-577,0 19-416,-1 1-352,-19 20-161,20-1-320,0-20-96,0 22-192,1-22-160,17 0-224,-17-19-225,-1-20-192,0 20-704,-20-40-1378,0 0-3107</inkml:trace>
  <inkml:trace contextRef="#ctx0" brushRef="#br1" timeOffset="199007.8125">13181 6268 18897,'-20'0'3780,"40"0"-3460,19 0 257,1 0 544,0 0-160,19-20-769,-18 20-160,-3 0-577,3 0-1376,-21-20-3332</inkml:trace>
  <inkml:trace contextRef="#ctx0" brushRef="#br1" timeOffset="273604.4922">695 7836 18897,'-21'0'1954,"21"0"-833,-20 0-288,20-20 1025,20 20-321,1 0-576,-3 0-576,2 0-257,21 0-96,-21 0-64,19 0-545,-19 0-672,20 0-1217,-20 0-3460</inkml:trace>
  <inkml:trace contextRef="#ctx0" brushRef="#br1" timeOffset="295385.742">1667 7855 9865,'0'-39'2626,"0"19"-672,0 1 545,-21-1 95,21 0-768,-20 1-577,2 19-128,-2-21-96,-1 21-320,-19 0-321,21 0-96,-1 21-128,-20-2-160,40 21 129,-20-21-1,20 21-32,20-21-128,20 22 128,-1-41 0,22 20-128,-23-20 160,3-20-32,-1 20 0,-20-20 0,-1-20 96,1 20-192,-20 0 97,0 1 31,0-21 0,0 40 0,0-19-128,-20 19-96,20 0 0,0 0 160,20 39-128,-20-19 96,20 39 0,0-19-32,0 19-64,-1-19 128,21 20-32,-20-20 0,-20-21 128,21 21-160,-21 0 96,0-20 0,-21 0-32,21 19-32,-40-19-128,20-1-128,-19 1-289,-1 1-31,20-21-737,-19 20-1698,19-40-2819</inkml:trace>
  <inkml:trace contextRef="#ctx0" brushRef="#br1" timeOffset="295625">1926 7836 17104,'18'0'3075,"-18"19"-2531,20-19 1026,0 21 480,1-21-961,-21 20-769,20 0-160,-20-20-192,18 19-224,-18-19-385,0 0-992,0 0-1731,0 0-1889</inkml:trace>
  <inkml:trace contextRef="#ctx0" brushRef="#br1" timeOffset="295797.8514">1944 7657 5765,'-18'-19'9577,"18"-1"-9193,0 0-448,0 1 128,0-3-64,0 22-864,0-19-1859,0 19-4580</inkml:trace>
  <inkml:trace contextRef="#ctx0" brushRef="#br1" timeOffset="296081.0546">2104 7737 15758,'39'79'2403,"-19"-59"-257,0 20 576,0-20-896,0 0-737,-1-1-480,-19-19-257,20 20-64,-20-20-224,0 0 64,0 0-128,0 0 193,0 0-65,0-20-64,0 1-64,0-1-128,0-21-129,0 22-127,0-21 192,-20 21-64,20-1-225,0 20-127,0 0-385,20 0-385,-20 0-447,20 0-546,0 0-191,0 0-1794</inkml:trace>
  <inkml:trace contextRef="#ctx0" brushRef="#br1" timeOffset="296479.4922">2440 7816 2530,'0'0'8584,"20"0"-6150,-20 0-63,21 0 447,-1 0-832,0-20-1057,-20 20-449,18 0-287,3-19-1,-21 19-96,0-20 96,20 0-32,-40 20 64,20-19-95,-21 19-1,3 0 96,-2 0 96,0 0 193,-1 0-33,1 19-128,20 1 33,0 19-257,0-19 160,0 19-224,20 2-128,1-21 160,19-1-192,-22 1 0,23 0-320,-1-20-321,-20 0-320,19-20-865,-19 0-1729,-20 1-3140</inkml:trace>
  <inkml:trace contextRef="#ctx0" brushRef="#br1" timeOffset="296768.5546">2659 7677 10025,'20'20'6246,"-20"1"-4132,20 18 288,-20-19 289,20 19-769,-20 0-801,0-18-353,20-1-319,-20 0-129,19-20-128,-19 19-160,0-19 64,0 0 32,0-19 1,20-1 31,-20 0-96,20-20-32,1 20-96,-21-19 128,20 19-128,-2 20-96,2 0 64,1 20-33,-1-1 161,18 1-448,-17 0-737,19-1-961,-1 2-3844</inkml:trace>
  <inkml:trace contextRef="#ctx0" brushRef="#br1" timeOffset="298840.8203">3910 7757 1921,'0'-20'3139,"0"20"-256,0-19-641,-20-2-256,20 1-384,0 20-225,-20-20 256,1 20 129,-1-19-321,0 19-127,0 19-385,-1-19-193,21 20-287,-18 21 63,18-22-192,-20 21-191,40-1 95,-20 0-128,18-18 64,3-21-96,19 20 32,-20-20-32,-1-20 0,1 20-32,0-21 0,-20 2-32,0-1 32,0 0 0,0 1-64,0-1 64,20 20-64,-20 0-128,0 0 128,20 20-64,-1-1-641,1 1-928,0-20-1378,20 20-1665</inkml:trace>
  <inkml:trace contextRef="#ctx0" brushRef="#br1" timeOffset="304221.6796">4744 7557 4484,'-20'-39'2818,"0"19"-511,20 1-418,-20-1 129,20 0-544,0 1-193,0-2-32,0 1 32,0 0-32,0 20 65,0-19-97,0 38-224,20 1 128,-20 21-224,20 18-129,0 0-351,0 21-161,-1-21-96,1 21-32,0-41-128,20 1-224,-21 0-160,1-20-385,0 0-512,-20-1-897,20-19-1442,-20 0-992</inkml:trace>
  <inkml:trace contextRef="#ctx0" brushRef="#br1" timeOffset="304518.5546">5022 7557 11402,'0'0'4933,"0"22"-4004,-21-3 576,1 1 994,2 19-1154,-3-19-608,1 0-289,0 1 193,0-2-97,20 1-256,-19 0 1,19-20-33,0 0-128,0 0-96,19 0 128,-19 0 0,20-20 1,20 20-161,-19 0 64,-3 0 0,2 0-64,1 0-128,-1 20-417,0-20-736,-20 19-577,18-19-1505,3 20-1282</inkml:trace>
  <inkml:trace contextRef="#ctx0" brushRef="#br1" timeOffset="304967.7735">5220 7737 15502,'20'0'1730,"0"0"-97,0 20 642,-1-20-866,1 0-865,-20 0-319,20-20-65,1 20-32,-1-19 32,-20-2-32,18 1-128,-18-19 160,0 39-32,-18-20 1,-2 0 31,-1 20 0,1 0 0,0 0 320,1 20-223,-21 0 63,40 19-128,-20-19 32,20 20 1,0 0-33,0-21-288,0 21 224,20-21-160,20 2-64,-21-21-257,21 20-191,-19-20-449,-1-20-416,18 20-641,-17-21-1442,-21 21-1216</inkml:trace>
  <inkml:trace contextRef="#ctx0" brushRef="#br1" timeOffset="305323.242">5518 7638 7559,'0'19'9481,"0"-19"-7624,0 20-671,20 0 767,-20 20-800,0-20-768,20-20-257,0 0 32,-1 0-64,1 0-32,-20-20 64,20 1-128,-20-2 32,0 1-32,0 0 0,20 1 64,-20 19-96,0 19 96,20 1 1,-1 0-33,-19 40 64,20-21-64,0 20 0,21 2-32,-23-2-32,2-20 0,-20 2 32,0-2 0,0-19-128,0 0-1,-20-1-63,-19 2-32,19-21-96,-20 0-321,1 20-640,19-20-1057,-20 0-1986</inkml:trace>
  <inkml:trace contextRef="#ctx0" brushRef="#br1" timeOffset="306658.2032">6232 7479 9096,'0'-20'4388,"0"20"-2658,0 0-385,-20 20 705,20 19-320,-18 0-769,-3 2-353,-19-1 1,20-1-65,1 2-191,-21-2 63,20-19-352,0 19-64,0-19-96,1-1-481,19-19-415,-20 21-418,20-21-960,0 20-1314,0-20-9960</inkml:trace>
  <inkml:trace contextRef="#ctx0" brushRef="#br1" timeOffset="307012.6953">6431 7697 14317,'0'0'1666,"0"21"-417,-20-2 1121,20 1-480,0 0-1057,0-1-449,0-19-160,20 0-128,20 0 0,-20 0-96,-1-19-192,-19-1-64,20 0 128,-20 1 64,-20-2 96,20 1-64,-19 20-32,-1-20-193,0 20-255,0 0-577,0 0-352,1 0-481,19 20-961,0-20-6598</inkml:trace>
  <inkml:trace contextRef="#ctx0" brushRef="#br1" timeOffset="307512.6953">6570 7379 14509,'0'-20'1826,"0"20"-353,0 0 1122,0 20-737,0 0-930,0 1-223,0 18 96,0 20-128,0-20-193,20 2-160,-1-21-128,1 19-95,0-39-1,1 20-32,-1-20-32,-2 0 32,2 0-96,1-20 160,-1 1-128,-20 19 0,20-20 32,-1 20-32,1 20 32,-20-1 128,20 1 0,-20 21-64,0-22 0,0 21-64,-20-21 33,20 1-65,-20 0-97,1-20-191,-1 0-96,0 0-97,-1 0-319,1-20-257,20 20-321,0-20-1088,0-19-1730,0 19-8168</inkml:trace>
  <inkml:trace contextRef="#ctx0" brushRef="#br1" timeOffset="307729.4922">6967 7677 17040,'41'60'2754,"-23"-20"-1665,2-21 1057,0 40-256,-20-18-705,0-2-544,0-19-193,0 19-159,0-19-161,-20 1 0,0-1-64,2 0-64,-3-20-160,1 0-225,0 0-512,0-20-576,1 0-1314,-1-21-2337</inkml:trace>
  <inkml:trace contextRef="#ctx0" brushRef="#br1" timeOffset="307889.6483">6769 7518 14541,'-20'-39'1570,"40"19"-1154,0 20-800,-20-20-33,39 20-1985,-19-19-7495</inkml:trace>
  <inkml:trace contextRef="#ctx0" brushRef="#br1" timeOffset="308178.711">7146 7598 15118,'60'0'1633,"-41"0"-223,21-19 832,-20 19-705,0-22-864,-1 3-257,-19 19-159,0-20 191,0 20-288,0-20 64,-19 20-64,19 0 161,-20 0 127,0 0-31,0 20-33,0 0-96,1-1 1,-1 22-97,20-1-64,0-21-160,20 21-64,-20 0-96,19-20-545,21 0-160,-20-20-544,19 0-866,-19 0-1216,20-20-2018</inkml:trace>
  <inkml:trace contextRef="#ctx0" brushRef="#br1" timeOffset="308388.6717">7542 7598 12491,'0'-41'3748,"0"41"-1186,0 0 161,0 0-961,-20 0-866,20 22 1,-18-3 64,18 1-480,0 19-353,18-19-32,-18 21-128,20-22-64,21 1-289,-21 0-576,-2-1-480,23-19-609,-21-19-1794,0-1-4900</inkml:trace>
  <inkml:trace contextRef="#ctx0" brushRef="#br1" timeOffset="308584.961">7741 7439 16399,'0'0'4100,"0"0"-2435,0 40 257,20-1-512,0 0-546,0 2-607,0-1-257,19-21-289,2 21-319,-21-19-737,-2-21-1218,2 0-2754</inkml:trace>
  <inkml:trace contextRef="#ctx0" brushRef="#br1" timeOffset="308736.328">7682 7618 18513,'20'0'2498,"19"0"-2017,1-20 768,0 20 0,-1-19-1153,22 19-384,-23 0-1474,-17 0-3395</inkml:trace>
  <inkml:trace contextRef="#ctx0" brushRef="#br1" timeOffset="309265.625">8873 7479 18257,'-21'0'1441,"3"0"-576,-2 0 704,0 39 1,-21 0-801,23 2-449,-3-1-224,21-1-64,-20-19-480,20 1-802,0-2-1504,0 1-2595</inkml:trace>
  <inkml:trace contextRef="#ctx0" brushRef="#br1" timeOffset="309474.6094">8615 7557 19122,'0'0'2722,"20"0"-1601,-1 0 1153,1 0-448,0 0-929,21 0-513,-23 22-288,23-22 1,-21 19-290,18-19-95,-17 20-321,-1-20-415,0 0-610,-20 0-1025,20 0-2081</inkml:trace>
  <inkml:trace contextRef="#ctx0" brushRef="#br1" timeOffset="309662.1094">9231 7697 640,'38'40'19058,"-17"-20"-18770,-21 19-352,0-19 128,0 0-224,0-1-865,0-19-1249,-21 21-3940</inkml:trace>
  <inkml:trace contextRef="#ctx0" brushRef="#br1" timeOffset="310807.617">9885 7618 13100,'20'20'1698,"-20"-1"-706,20 1 386,0 21 415,-1 18-415,1 0-385,0 1-545,1-21 33,-1 1-33,-2-1 225,-18-39-161,20 21-63,-20-21-97,-20 0-32,20-21-64,-18 1-352,-23-19 160,21 0-32,0-1-32,1-20-32,-1 1 64,20-21-96,0 21-32,0 20-128,0-22 224,20 41-96,-1 1-32,1 19-64,0 0 160,1 19-64,-1 1 64,-2 19-97,-18 2 33,0-21 128,-18 19 32,18 1-32,-20-19-224,20-21-609,-21 19-992,21-19-2115,0 0-5765</inkml:trace>
  <inkml:trace contextRef="#ctx0" brushRef="#br1" timeOffset="311118.1639">10124 7579 3843,'38'0'11179,"3"-22"-9386,-1 22-351,-1 0 223,-19-19-576,20 19-544,-20-20-161,-20 20-95,19-20 95,-19 20 64,-19-19-223,19 19 63,-20-20-32,0 20-96,-20 0 0,20 0-32,1 20 1,-1-20 255,20 19-96,0 21-96,0-21-128,20 3-64,-1-3 129,1 1-322,20 0-191,-20-1-385,19 1-576,-19-20-929,0 0-1730,1 0-10730</inkml:trace>
  <inkml:trace contextRef="#ctx0" brushRef="#br1" timeOffset="311334.961">10580 7638 16431,'0'0'2274,"0"0"-128,0 0 289,-19-20-770,19 0-768,-20 1-417,0-3-191,20-17-129,-21 19-128,21 1-32,21-1-32,-1 0-288,0 20-545,19 0-833,1 0-1697,-1 20-3011</inkml:trace>
  <inkml:trace contextRef="#ctx0" brushRef="#br1" timeOffset="311698.242">11057 7579 15022,'19'39'2370,"-19"-19"-704,0-20 223,0 0 450,0 0-770,0 0-960,-19-20-225,19 0-64,-40 1-192,20-22 193,-19 1-97,-2 21 32,21-21-160,-18 0 0,17 0-32,1 1-32,20 0-32,0 19-96,20-1 0,1 1-576,-3 20-481,2 0-961,21 20-2243,-21 1-7974</inkml:trace>
  <inkml:trace contextRef="#ctx0" brushRef="#br1" timeOffset="312051.7576">10759 7479 15182,'-20'0'3972,"20"0"-2819,0 0-641,20-20 801,19 0-544,1 20-481,19-19-191,-18 19 31,18 0 32,-19 0-160,-20 19 32,-1 1 160,1 19-192,0-19 128,-20 19 257,0-17 319,20-3-319,0 1 95,19-20-224,-19 0 33,20-20-1,-19 1-224,17-3-128,-38 3 224,21-21-192,-42 21 0,1-21 32,2 21 64,-23-2-32,1 21-128,1-20 96,19 20-96,0 0-96,0 20-289,20 1-256,0-2-800,0 1-1666,20 0-2210</inkml:trace>
  <inkml:trace contextRef="#ctx0" brushRef="#br1" timeOffset="312298.828">11414 7638 20691,'0'0'1794,"-21"-20"-481,21 20 449,-18-39-705,18 17-577,0 3-352,0-21-64,0 21-160,0-21-288,18 21-257,3-2-544,-21 21-961,20-20-1762,0 20-4772</inkml:trace>
  <inkml:trace contextRef="#ctx0" brushRef="#br1" timeOffset="312663.086">11553 7538 6886,'20'41'8680,"-20"-22"-6181,19-19-514,-19 0 258,20 0-642,-20 0-736,0-19-449,0 19-191,20-22-65,-20 3 0,0-1-96,0 0-64,0 1 0,0-1 96,20 20-128,-20 0-128,21 0 224,-21 20-32,18-1 160,-18 1-128,20 0 32,0-1-96,1 3 64,-21-22-32,20 0 64,-2-22-96,-18 3 32,20-1 0,1 0 1,-1 20-33,-20-19 0,20 19 96,-1 19 96,1 1-128,0 0-32,20 21 32,-21-2-320,21-19-705,-20 19-1313,21-19-3620</inkml:trace>
  <inkml:trace contextRef="#ctx0" brushRef="#br1" timeOffset="314457.0313">12803 7240 15150,'0'-39'1409,"0"39"257,20-20 640,-20 20-192,20 0-769,-20 0-544,20 20-32,0-1-225,-1 22-159,1-2-225,0-19-64,0 19-32,1 1-320,-1-19-385,-2-2-768,2 1-1410,-20 0-3843</inkml:trace>
  <inkml:trace contextRef="#ctx0" brushRef="#br1" timeOffset="314674.8046">12784 7598 15502,'0'0'3299,"19"0"-2402,-19 0 1441,20 0-224,20 0-704,-1 0-770,1 0-31,1-19-289,17 19-192,-17-22-96,18 22-608,-19 0-321,-20-19-897,19 19-1505,-39 0-1377</inkml:trace>
  <inkml:trace contextRef="#ctx0" brushRef="#br1" timeOffset="314864.2576">12665 7220 18865,'0'-39'1826,"20"19"-1057,-2 1 960,23-1 193,-1 0-1121,19-1-737,-19 2-192,19 19-833,-18 0-640,17 0-2083,-17 19-7462</inkml:trace>
  <inkml:trace contextRef="#ctx0" brushRef="#br1" timeOffset="315311.5235">13339 7359 17424,'20'0'2594,"-20"0"-1120,20 20 608,1 0-481,-3 1-736,-18-2-256,20 21-321,1-40-32,-1 19-96,-20-19-31,0 20 63,20-20-32,-20-20-32,0 20-96,0-19 128,18-1-64,-18 0-96,0 1 0,21-2 0,-1 1-96,0 0-192,0 1-96,-1 19-193,1 0 64,20 19-31,-20 1-769,-1 0-1090,1 1-2209,0-2-12076</inkml:trace>
  <inkml:trace contextRef="#ctx0" brushRef="#br1" timeOffset="315630.8594">13995 7300 17104,'-20'-19'2178,"-21"19"-1185,23 0 1313,-2 19-352,0-19-801,-1 20-769,1 0-256,20-1-64,20 1-32,1 0 0,19 1-32,-1-2-64,1 1-96,-1 0-64,-19-1-128,0 1 256,-20 0 64,-20-20 96,20 19-160,-20-19 31,1 22-287,19-22-705,-20 0-897,20 0-2370,0-22-12780</inkml:trace>
  <inkml:trace contextRef="#ctx0" brushRef="#br1" timeOffset="315956.0546">14214 7459 15983,'38'0'3907,"-18"-20"-3490,1 1 608,-1 19-128,-2-21-321,3 21-384,-21-20-192,0 20 96,0-20-96,-21 20-128,21-19 64,-18 19 32,-2 0 32,-1 0 0,1 19 0,0-19 64,2 20 0,-3 0 225,21 1-1,0 18 128,0-19-128,21 19-127,-3-19-193,2-1 128,21 3-321,-3-22-767,-17 0-642,19 0-992,-20 0-802,-1-22-5316</inkml:trace>
  <inkml:trace contextRef="#ctx0" brushRef="#br1" timeOffset="316195.3125">14451 7498 1249,'20'20'11947,"-20"0"-10249,0-20 928,0 0 129,20 0-353,-20 0-833,0-20-576,0 20-192,0-39-64,-20 19-129,20 0-319,0 1-1,20-22-160,-20 21-64,20 1-64,-1-1 0,1 0-160,0 1-545,0 19-416,19 19-736,-19 1-2660,0 0-15276</inkml:trace>
  <inkml:trace contextRef="#ctx0" brushRef="#br1" timeOffset="316426.7576">14769 7142 17840,'20'-20'2531,"-20"20"-1346,20 20 1025,0-1-256,-1 21-833,1-1-577,0 2-447,0-2-1,0 0-192,-1 1-257,1 0-416,-20-40-127,20 20-834,-20-20-1089,0 0-1889</inkml:trace>
  <inkml:trace contextRef="#ctx0" brushRef="#br1" timeOffset="316623.0467">14829 7359 18961,'0'-19'3075,"0"-1"-1665,19 20 127,1-20-320,20 20-736,-1-19-417,1 19-96,-20 0-737,19 0-1185,-19 0-3811</inkml:trace>
  <inkml:trace contextRef="#ctx0" brushRef="#br1" timeOffset="317295.8985">15562 7062 17840,'20'-20'2050,"-20"20"-1217,0 0 256,0 0 673,-20 39-481,2 2-576,-2-2-257,-21 20-160,21 2 33,-19-2-321,-1 0 128,20-19-96,20-20-192,-20 19-321,20-19-800,0-20-705,20 0-1377,0 0-2627</inkml:trace>
  <inkml:trace contextRef="#ctx0" brushRef="#br1" timeOffset="318049.8046">15781 7122 17616,'20'59'1057,"-20"0"-64,20 1 481,0-20-193,-1 19-673,21-38-351,-20 18-161,1-19 64,-3-20 0,-18 0-256,0 0 288,0 0-384,-18-20-96,-3-19 127,1-2-95,-20 2 64,21-1 160,-1-20-32,0 1 96,20 20-64,0-1 32,20 19 32,0 2 32,-1 19 64,21 0-64,1 19 0,-3 22-32,23-2 32,-22 20-320,-19 2 192,20-2-64,-40-20-96,19 2 256,-19-2-96,0-39 96,-19 20 0,19-20 64,-20 0 0,0 0-160,0 0 224,-1 0-256,3 0-64,18-20-257,-20 20-255,20-20-129,0 20 224,0 0 417,0-19 128,20 19-96,-2 0 160,3 0 0,-1 0 64,0-21-32,0 21 96,19 0-63,-19-20 95,20 20-256,-1-20 128,1 20-128,-20-19 224,19-1 64,-19 0 64,1 1-31,-1-1-129,0-1 32,-2-18 32,-18 19 32,0 0-64,0 1 129,-18 19 31,-2 0 257,0 0-289,-1 0-96,1 19-32,0 1-128,20 0 32,-19 19-128,19 21 128,0-20-64,0-1-64,19 2 32,1-2-384,21-19-353,-21-20-897,18 0-800,3 0-2178</inkml:trace>
  <inkml:trace contextRef="#ctx0" brushRef="#br1" timeOffset="318477.5391">16556 7022 16271,'0'-20'2947,"19"40"-2595,-19 0 1826,20 0-416,0 20-385,0 19-608,0-19-449,-1 20-32,1-21-160,20 1-95,-19-1-33,-3 2-33,2-41 66,0 19 31,1-19-128,-1 0 31,-2-19 66,3-2-66,-1 1 66,-20 0-130,20 1 97,-20-1-64,0 0 32,-20 1 0,20-1-32,-20 20 64,20 0-96,-21-21 32,21 21 0,-18 21-32,18-1 96,0-1 32,0 1 160,0 19-96,18-19 0,-18 21 32,21-22-63,19 1-65,-1 0 0,1-20-353,0 0-384,-1 0-800,1-20-1730,-20 0-2851</inkml:trace>
  <inkml:trace contextRef="#ctx0" brushRef="#br1" timeOffset="318694.336">17230 7042 17296,'21'20'3203,"-21"-20"-1698,20 19 673,-2 22-544,-18-2-609,21 20-545,-1-18-319,0-2-65,0 1-449,-1-21-287,1 1-610,-20 0-992,0-20-2114,0 0-3844</inkml:trace>
  <inkml:trace contextRef="#ctx0" brushRef="#br1" timeOffset="319041.9922">17190 7240 17712,'20'21'1506,"0"-21"-33,1 0 225,17 0-289,3 20-320,-1-20-416,-1 0-257,1 19-160,-1-19 33,1 0 191,0 0-192,-21-19-160,1-1 33,21-1-97,-41 1 32,20 1-96,-20-1-96,0 0 96,-20 1-128,20 19 128,-21 0-129,-19 0 129,21 19-96,-1 21 160,0-21 65,20 22-194,0-2-31,20 1 160,0-21-160,19 1-160,22 0-224,-23 1-417,23-21-737,-22 0-1665,1-21-2594</inkml:trace>
  <inkml:trace contextRef="#ctx0" brushRef="#br1" timeOffset="319680.6639">18322 6903 15822,'0'0'4261,"0"0"-2724,0 0-576,0 0 608,0 19-351,0 22-578,-20 18-384,1-19 33,19 20-321,-20-1 192,20-20-256,-20 2-289,20-21-255,0 19-642,0-19-767,0-1-1283,0-19-2017</inkml:trace>
  <inkml:trace contextRef="#ctx0" brushRef="#br1" timeOffset="319991.211">18620 6883 21748,'20'20'1249,"-20"-1"-896,0 22 768,-20-2-128,20 21-513,-21 0-192,3-21-95,18 20-97,-20-18-32,20-21 0,20-1-96,-20 1 160,18-20-128,3 0 128,-1 0 0,0 0-32,19 0 0,-19 0-32,0-20-32,20 20-96,-21 0 32,21 0-160,-20 0-384,19 0-578,1 0-639,-19 0-1250,-1 0-2242</inkml:trace>
  <inkml:trace contextRef="#ctx0" brushRef="#br1" timeOffset="320281.25">19176 7161 16495,'0'0'3299,"-20"0"-2210,0 20 449,20 0-1,-20-1-704,20 22-417,20-21-255,0-1-33,0 1-96,19-20 96,1 0-128,1 0 96,-23-20-224,2 1 128,-20-1 64,0-1 0,0 1-128,-20 20 32,-19-19 32,19-1-96,0 20 0,0 0-193,1 0-543,19 0-930,0 20-1601,19-20-2595</inkml:trace>
  <inkml:trace contextRef="#ctx0" brushRef="#br1" timeOffset="320535.1561">19454 7240 18321,'0'0'2178,"0"21"-1698,20-21 321,-20 20 160,20-1-384,19-19-417,-19 20-64,20-20 0,-1-20-96,1 20-96,-20-19 32,-20-1 128,0 20-32,0-21 64,-20 1-128,-20 1 64,20-1-32,-19 20 0,-1 0 32,1-20-192,19 20-321,0 0-768,0 0-1249,20 0-2691</inkml:trace>
  <inkml:trace contextRef="#ctx0" brushRef="#br1" timeOffset="320895.5076">19950 6863 20979,'40'0'1858,"-20"0"-1441,-1 20 1024,1 0-96,-20 40-544,0-21-257,20 21-223,-20 0-129,20-1-96,0-20-224,-1 2-192,1-21-385,-20-1-416,0-19-801,20 0-2082,-20 0-4836</inkml:trace>
  <inkml:trace contextRef="#ctx0" brushRef="#br1" timeOffset="321142.578">20268 7042 19154,'-21'0'2018,"1"0"-1026,2 20 930,-2-1-480,-21 2-545,21 19-129,-19-21-159,19 21-65,0-21-223,0 1-1,20 1-192,0-21 0,20 20-64,0-20 64,20 0-64,-1 0-288,2-20-512,17 20-546,-37 0-640,19 0-1281,-21-21-2978</inkml:trace>
  <inkml:trace contextRef="#ctx0" brushRef="#br1" timeOffset="321424.8046">20506 7081 18833,'0'0'3171,"0"21"-2114,-20-21 1089,20 20-480,20 19-865,-20-19-225,39 0-255,-19-1-33,21-19-128,-23 0 0,22 0 0,-19 0-64,-1-19-64,0-1-96,-1 0-320,-19 1-385,0-21-544,0 40-641,0-21-2274,0 2-3747</inkml:trace>
  <inkml:trace contextRef="#ctx0" brushRef="#br1" timeOffset="321779.2969">20824 7122 7014,'19'59'8200,"1"-20"-5317,-20 22-481,20-22-576,0 0-673,0 1-256,-1 0-673,1-20-96,-20 0-32,20-20 32,-20 0 160,0-20-95,-20 0-161,20-20 32,-20 0-128,20 1 192,-19-20-160,19-1 64,0 20-32,19-19 192,1 19-128,0 20 32,0 20-128,1 0 32,-3 0 64,2 20-32,1 20 0,-21-20 32,0 19 0,-21-19-96,1 0-32,2-20 64,-3 19-416,-19-19-641,20-19-1826,1 19-3715</inkml:trace>
  <inkml:trace contextRef="#ctx0" brushRef="#br1" timeOffset="333831.0546">2440 8849 16463,'0'0'2691,"0"0"-1474,0 0 544,0 19 353,20 1-896,-20 0-578,21 20-95,-1 0-65,-20-21-224,20 21 129,-2-21-193,3 1-64,-21-20 32,20 21-160,-20-21-96,0 20-288,20-20-225,-20 0-416,0 0-384,0 0-801,-20 0-1794,20 0-1057</inkml:trace>
  <inkml:trace contextRef="#ctx0" brushRef="#br1" timeOffset="334038.086">2322 8631 18129,'-20'-21'768,"0"1"-928,0 20-224,20 0 480,0 0-512,20 0-2083,-20 20-3074</inkml:trace>
  <inkml:trace contextRef="#ctx0" brushRef="#br1" timeOffset="334497.0703">2659 8908 18417,'20'19'1794,"-20"2"-1026,20-1 610,-20 19 928,20-19-833,0 0-736,-20-1-257,19 1 33,-19-20-161,0 0-64,20 0-63,-20 0-97,0 0 192,20-20-192,-20 20 64,0-39-128,0 19-64,0 1-32,21 19 32,-21-20-96,20 20-128,-20 0 0,38 20-160,-17-1-417,19 1-448,-1 19-1026,-19-39-3458</inkml:trace>
  <inkml:trace contextRef="#ctx0" brushRef="#br1" timeOffset="334807.617">3434 8492 20723,'-40'0'1506,"40"0"-866,0 39 289,0 0 1153,0 1-705,20 20-736,-20-1-385,40 2-224,-21-2 64,21 0-128,0-40-384,-21 22-65,21-21-480,-20-20-480,1 0-801,-21 0-2050,0 0-3523</inkml:trace>
  <inkml:trace contextRef="#ctx0" brushRef="#br1" timeOffset="335416.9922">3394 8908 16559,'-20'0'1570,"40"0"-641,-20 0 1761,20-20-704,0 20-865,19 0-416,1-20-385,0 20-192,-21-19-96,1 19-416,0-20-289,0 0-384,-20 1-737,0-2-992,-20 1 352,20-19 640,-20 19 1025,0-19 897,1 19 449,19-1 640,0 1 641,0 20 288,0 0-769,0 20 0,19 1-320,1 18-480,0 1-33,21 19 65,-23-19-65,2 0-191,1-1-161,-1-19 0,-20-1-128,20 2 64,-20-21-64,0 0 32,0 0-63,0 0-1,18 0 32,-18 0-64,0 0 96,0-21-128,21 2 32,-1 19-64,0 0-32,-20 0 96,20 0-97,19 19 129,-19-19-64,0 0 96,19 0-128,-19 0 193,0-19-97,0-1 32,0-19 0,-20 19-64,0 0 128,-20 1-64,20-2 32,-20 21-64,0 0 32,0 21 96,20-2-96,-19 21 64,19-21 1,19 21-33,1-21-160,20 2 32,-1-1-65,1-20-223,1 0-609,18 0-800,-19 0-1891,-21-20-8968</inkml:trace>
  <inkml:trace contextRef="#ctx0" brushRef="#br1" timeOffset="336198.242">4704 8412 16143,'0'0'2594,"0"-20"-960,0 20 320,20 0 96,-20 20-577,20-1-576,0 21-160,-1 20-161,1-1-31,0-18-193,20 18-256,-21-20 0,1-19-32,0 0-64,0 20-256,1-40-257,-3 20-512,2-20-544,1 20-865,-21-20-1762,0 0-4196</inkml:trace>
  <inkml:trace contextRef="#ctx0" brushRef="#br1" timeOffset="336384.7656">5101 8670 15438,'40'20'4420,"-20"0"-1985,0-1-450,-1 1-255,1 0-1025,0 1-577,0-21-64,-20 19-256,20 1-481,-1-20-608,1 0-1442,-20 0-2562</inkml:trace>
  <inkml:trace contextRef="#ctx0" brushRef="#br1" timeOffset="336558.5938">5161 8570 14958,'0'-19'1954,"-20"-1"-1474,20 20-448,20-20 0,-20 20-448,0 0-2115,20 0-4900</inkml:trace>
  <inkml:trace contextRef="#ctx0" brushRef="#br1" timeOffset="336806.6405">5479 8531 16143,'-40'39'2402,"19"-39"-1281,1 20 833,20 0-256,20 1-930,1-1-576,19-1-63,-1 1-97,1 0 0,19-1 0,-19 1 96,-1 0-160,-19 1 128,0-2 0,-20 1 128,-20 0 0,0-20-95,1 19-33,-1-19-160,-20 20-257,20-20-576,1-20-864,-1 20-962,20 0-1953</inkml:trace>
  <inkml:trace contextRef="#ctx0" brushRef="#br1" timeOffset="337029.2969">5777 8372 17456,'18'20'3908,"-18"0"-3364,20-1 353,0 21 1089,1 20-769,-1-21-833,19 22-287,-19-22-65,20 1-289,-21-21-287,1 1-417,0 0-993,-20-20-1986,0 0-8776</inkml:trace>
  <inkml:trace contextRef="#ctx0" brushRef="#br1" timeOffset="337202.1483">5736 8670 20883,'0'0'1570,"20"0"-834,1 0 1250,17-19-576,3 19-898,18-20-448,-19 20-160,19-21-609,-19 21-704,-20 0-1602,0 0-3010</inkml:trace>
  <inkml:trace contextRef="#ctx0" brushRef="#br1" timeOffset="337991.211">6848 8610 17712,'0'-20'2371,"20"20"-962,-20 0 929,20 20-448,-20-20-737,20 21-416,-1-1-289,1-1-64,-20 21-95,20-21-193,0 1-96,-20-20-96,21 20-289,-21-20-383,0 0-289,0 0-385,0 0-1120,0-20-2691</inkml:trace>
  <inkml:trace contextRef="#ctx0" brushRef="#br1" timeOffset="338162.1094">6868 8412 16239,'-20'-20'2370,"20"0"-1313,-20 1-929,20-1 64,20 20-288,-20 0-929,20 0-1441,0 0-3203</inkml:trace>
  <inkml:trace contextRef="#ctx0" brushRef="#br1" timeOffset="338418.9453">7087 8551 13741,'20'59'2786,"-2"-18"-992,-18-22 320,21 1 512,-21 0-1088,20-1-834,-20-19-159,0 0-353,20 0 128,-20 0 1,20-19-257,-20-1 0,19 0-64,1 1 96,-20-22-288,20 21 96,-20 20 64,0 0-321,20 0 257,0 0-192,-1 20-128,1 1-866,0 18-639,0-19-2179,0 0-8584</inkml:trace>
  <inkml:trace contextRef="#ctx0" brushRef="#br1" timeOffset="339273.4375">8158 8233 640,'20'0'18257,"-20"20"-17552,20 0 768,0 19 834,-1 21-642,21-1-960,-20 2-321,19-2 33,1 0-161,-19-18 32,-1-22-160,-2 1 64,-18 0-63,0-20-65,0 0 96,0 0 96,0 0-192,-18-20-96,-2 0 0,-1 1 64,-19-42-64,22 22 0,-3-20-64,-19-2 160,20-17-160,20 17-96,-19 22 224,38 0-64,1 19 64,0 20-64,21 0 192,-3 20-96,3 19 96,-3 20-64,23 1-32,-22-1 32,1 21-32,0-21 0,-1 2-160,1-22 192,-20 1-192,1-21-224,-3 1-257,-18 0-415,0-20-674,0 0-2050,0 0-5284</inkml:trace>
  <inkml:trace contextRef="#ctx0" brushRef="#br1" timeOffset="339505.8594">8496 8590 22164,'-20'0'1730,"0"0"-801,20 0 192,0 0-512,20 0-513,0 0 0,19 0-320,-19 0-833,20-20-1282,0 20-2561</inkml:trace>
  <inkml:trace contextRef="#ctx0" brushRef="#br1" timeOffset="340411.1326">9051 8194 17232,'0'-41'1794,"0"22"-481,-19 19 480,19-20-255,-20 20-897,0 20-321,0-20-64,20 19-96,-20 22-128,20-21 0,0 19 0,0 0-64,0 2 32,0-2-32,20 1-64,-20-1 64,0 21 0,0-20 32,0-1 32,0 22 0,-20-42 96,20 21-96,0-21 96,0-19 1,20 0 63,-20 0 64,20 0 96,20-19-224,-21 19 1,21-20-129,-20 20 96,19 0-96,1-20-32,-19 20-225,17 0-127,-18 0-353,1 0-384,-1 20-224,0-20-1121,-1 20-1186,-19-1-3619</inkml:trace>
  <inkml:trace contextRef="#ctx0" brushRef="#br1" timeOffset="340902.3436">9310 8174 15214,'0'-21'2338,"0"21"-1025,0 21 1186,0-1-289,20 0-737,-1 19-512,1 20-352,0 1-193,0-20 65,0 19-161,-1-19-160,1 0 32,0-21-32,0 1-128,-20-20 32,0 0 65,0 0-33,20 0 32,-20 0-64,0-20 32,0 1 64,21-21-256,-21 21 96,18-2 32,2 1-96,0 20 32,-20 0-64,21 20 128,17 1-64,-17 18-192,-1-19-257,0 19-544,0-19-288,-1 1-417,1-21-704,0 20-993,-20-20-289</inkml:trace>
  <inkml:trace contextRef="#ctx0" brushRef="#br1" timeOffset="341236.328">10004 8292 16239,'0'-19'3427,"-20"-1"-2210,20 20 609,0 0-96,-20 0-609,20 20-449,-19-1-95,19 22 63,-20-2-127,20 20-33,0-19-127,20 0-225,-1 0-128,1-1-128,21-19-257,-3 1-511,3-1-290,-1-20-447,-1 0-962,-19-20-2177,0-1-12012</inkml:trace>
  <inkml:trace contextRef="#ctx0" brushRef="#br1" timeOffset="341456.0546">10322 8333 19986,'0'20'1410,"0"-1"-289,0 21 833,0-1-577,0 2-929,0-2-352,20-19-256,-20-1-352,20 1-225,-20 0-864,0-20-1410,0 0-2723</inkml:trace>
  <inkml:trace contextRef="#ctx0" brushRef="#br1" timeOffset="341625.9766">10183 8471 18225,'-21'-20'2338,"42"20"-1089,-21 0 865,40 0-352,-1 20-609,-19-20-352,20 21-513,0-2-256,-1-19-416,-19 20-417,1-20-641,-1 20-1472,-20-20-3076</inkml:trace>
  <inkml:trace contextRef="#ctx0" brushRef="#br1" timeOffset="341810.5467">10401 8312 16687,'61'21'3107,"-43"-21"-993,23 20 481,-1 19-706,-21 0-1056,1 1-384,-20 0-257,0 0-128,0-1 32,0 2-352,0-21-385,0-1-352,0-19-736,0 0-2147,0 0-4996</inkml:trace>
  <inkml:trace contextRef="#ctx0" brushRef="#br1" timeOffset="342431.6405">10640 8134 16687,'-20'0'2114,"20"-20"-640,0 20 672,20 0-289,0 0-703,-1 20-610,1-20-192,20 19 33,-1-19-193,-19 0 64,20 21-224,-1-1 64,-19-20 0,0 20-64,1 19 129,-1 0 31,-2 2-64,-18-2-64,41 1-64,-21 19 96,0-19-96,-1 0 32,1-1-128,-20 2 0,20-2-32,-20 1 192,0-1-128,-20-19 64,0 1 96,1-2-160,-1-19 160,0 20-224,0-20-225,-1 0-255,3 0-353,-2 0-1313,-1 0-4196</inkml:trace>
  <inkml:trace contextRef="#ctx0" brushRef="#br4" timeOffset="352999.0235">9648 8948 5637,'-20'0'4356,"20"0"-3203,0-21 737,0 21 288,0 0-448,0 0-641,-21 0-289,21 0 161,0 0 32,0 0-288,21 0-33,-21 0-31,0 0-32,0 0-65,20 0-224,-2 0 1,-18 0 31,41 0 32,-21 0-63,19 0 31,1 0-128,0 0-31,-1 0 95,21 0-64,-1 0 0,0-19 0,-18 19-160,17 0 1,-17 0 127,-1 0-96,-21 0-32,1 0-64,0 0 64,0 0-32,-20 0-96,0 0 224,20 0-288,-20-20 96,20 20 0,-20 0-256,0 0-97,19 0-480,-19 0-384,0 20-1890,20-20-3875</inkml:trace>
  <inkml:trace contextRef="#ctx0" brushRef="#br4" timeOffset="354302.7344">10183 9027 8744,'0'0'2306,"-21"0"-865,21-20 289,0 20-193,0 0-159,0 0-385,0 0-96,0 0-161,0 0 1,0 0-64,21 0-193,-21 0-160,20 20-63,-20-20-65,20 0 32,-20 0 32,20 20 32,-1-20-31,1 0-97,20 0 32,-20 19-96,0-19-96,19 0 64,-19 20-64,21-20 32,-23 0-32,23 0 64,-1 0-32,-1 0-32,1 0 96,19 0-160,1 0 96,-21 0 0,22 0-96,-23-20 32,23 20 64,-22 0 0,1 0-96,19 0 96,1-19-32,-21-1 32,1 20-32,1-20 0,-3 1 32,3-1 0,-3 0 32,3-1-128,-21 2 128,19-1 33,1-19 223,0 19-32,19 0-96,-18 1 97,17-2 31,-17 1 32,18 0-128,0 1-63,-19 19-129,0-20 32,-1 20-128,-19 0-64,20 0 31,-19 0-127,-3 0-160,-18 0-353,20 0-576,0 0-1282,-20 0-1665,21 0-3363</inkml:trace>
  <inkml:trace contextRef="#ctx0" brushRef="#br4" timeOffset="355685.5467">12426 8451 1825,'0'-20'1858,"-20"20"512,20 0-544,0-19 96,0 19-193,0 0-287,0-20-289,0 20 160,0-20 32,0 20-95,0-19-129,0 19 0,0-20 0,0 20-64,0-21-256,0 21-65,0 0-95,0 0-129,0-20-159,-19 20-1,19 0 96,0 0-191,0 20-97,0 1 160,19-1 129,-19 19-129,20 0-96,-20 22-96,20-22 0,0 0-160,0-19 224,-1 0-95,1 1-33,-20-21 96,20 20-96,1-20 96,-21 0-32,20 0-32,-2 0-96,2 0 0,1 0 0,-1 19 32,0 21 0,-2-21-32,-18 1 0,0 0 96,0 1-160,-18-2 64,18 1-128,-40-20 0,19 0-64,1 0-96,-18 0 95,17 0-127,1 0-385,0 0-416,20-20-800,0 20-1154,0-19-2947</inkml:trace>
  <inkml:trace contextRef="#ctx0" brushRef="#br4" timeOffset="355961.9141">12784 8610 18897,'0'21'2082,"0"-21"-961,0 20 865,0-1-320,0 1-929,0 0-257,19-1-160,1 1-127,-20-20-1,20 0-96,0 0 32,0 0-96,-1-20 96,-19 1-96,20-1 32,0 20-160,-20-20 96,0 20-64,0 0-256,20 0-193,-20 0-576,21 20-833,-1-20-2113,-2 20-4678</inkml:trace>
  <inkml:trace contextRef="#ctx0" brushRef="#br4" timeOffset="356170.8985">13141 8590 17040,'0'-20'3235,"-20"40"-1378,20 0 257,-19 1-320,19 18-897,0 1-417,19-1-319,21-19-129,0 1-160,-1-2-193,1-19-223,-1 0-129,-19-19-768,0-2-962,0 1-1504,-20-19-674,-20 19-7654</inkml:trace>
  <inkml:trace contextRef="#ctx0" brushRef="#br4" timeOffset="356354.4922">13280 8531 896,'-40'-60'10763,"40"40"-7368,-20 0-320,20 20-705,20 0-448,-20 20 32,20 0-673,0 20-705,0 0-416,-1-1-63,1 2-161,20-2-417,-19 1-480,-3-1-768,23-19-1539,-41-20-1536</inkml:trace>
  <inkml:trace contextRef="#ctx0" brushRef="#br4" timeOffset="356700.1953">13558 8570 1569,'-20'-19'14253,"-1"19"-12106,3 0-226,-2 0-63,20 19-481,-20 21-191,-1 1-418,21-22-191,0 21-33,0-21-223,21 21 63,-1-40-192,0 21-64,19-21 0,-19 0-96,20-21 65,-1 1-97,-19 0 0,0 1-97,0-1 97,-1 0-160,1 1 224,-20-1-64,0-1-32,-20 1 32,20 0-32,-19 1 64,-1 19 32,0 0 0,20 0 193,-20 0-33,20 19-192,0 1 96,0 21-96,0-21 32,0 19-64,20-19-32,0-1-192,19 1-289,1-20-319,0 0-866,-1 0-1729,2-20-3300</inkml:trace>
  <inkml:trace contextRef="#ctx0" brushRef="#br4" timeOffset="356919.9219">13916 8372 16879,'0'0'5862,"0"0"-4421,18 20 161,3 19 96,-1 1-706,0 0-511,0 19-353,19-19-64,-19 1-352,20-22-321,-1 1-256,-19 0-672,-20-20-1602,0 0-3651</inkml:trace>
  <inkml:trace contextRef="#ctx0" brushRef="#br4" timeOffset="357102.5391">13916 8590 21268,'-20'-20'1089,"40"20"-545,-2-19 737,23 19-480,-1 0-545,19-20-256,-19 20-736,-1 0-1827,1 0-4451</inkml:trace>
  <inkml:trace contextRef="#ctx0" brushRef="#br4" timeOffset="358423.828">14689 8670 7751,'0'0'4516,"0"20"-2466,0-20 256,0 20 289,0-20-545,21 0-865,-21 19-256,0-19-129,0 0-95,0 0 64,0 0 64,0 0-33,0-19-415,0-1-1,-21 0-192,21 1 0,-20-22-31,0 1-65,0 1-32,1 0-32,-1-22 0,20 22-64,-20 0 64,20-2-64,0 2 96,0 19-160,20 0 64,19 1 0,-19-1-32,0 20-449,21 20-416,-21-1-480,-2 1-1025,3 19-1570,-21-19-3267</inkml:trace>
  <inkml:trace contextRef="#ctx0" brushRef="#br4" timeOffset="358621.0938">14471 8511 18225,'0'0'1473,"20"-19"-31,0 19 415,-1 0-479,21-21-994,-20 21-352,19 0-577,-19 0-768,20 21-1505,-19-21-2147</inkml:trace>
  <inkml:trace contextRef="#ctx0" brushRef="#br4" timeOffset="358860.3514">14888 8492 14221,'0'19'3011,"0"1"-1378,0 0 289,0 19-160,0-19-737,0 1-609,20-1-128,0-1 97,19-19 31,-19 0-127,0-19 63,0-1-32,-1-1 0,-19 1-191,-19-19 63,19 19-128,-20 0-128,-20 1-225,20 19-223,1 0-97,-1 0-384,20 0-1056,0 19-1058,0 1-1602</inkml:trace>
  <inkml:trace contextRef="#ctx0" brushRef="#br4" timeOffset="359041.9922">15127 8651 19506,'-20'-41'2274,"20"21"-224,0-19-416,0 19-481,20-19-769,-20 18-480,18 21-224,2-20-385,1 20-993,19 20-1697,-22-20-3491</inkml:trace>
  <inkml:trace contextRef="#ctx0" brushRef="#br4" timeOffset="359858.3985">15860 8471 15022,'0'0'4292,"0"0"-2306,0-20 416,0 20-480,-19 20-737,-1 1-320,0-2-97,0 21-287,0-1-193,1-19-192,19 21-160,0-22-64,0 1-160,0-20-481,0 20-480,0-20-577,-20 0-1441,20-20-3972</inkml:trace>
  <inkml:trace contextRef="#ctx0" brushRef="#br4" timeOffset="360046.875">15562 8531 16912,'0'-20'4260,"0"20"-3075,20 0 865,1 0 192,19 0-1025,-21 20-737,21 0-384,19-1-128,-19 1-352,0 0-385,-21 1-352,1-1-897,0-20-2082,-20 19-4836</inkml:trace>
  <inkml:trace contextRef="#ctx0" brushRef="#br5" timeOffset="366352.5391">8535 9147 5861,'0'39'4100,"0"-39"-2659,0 20 449,0-1 128,20 2-384,-20-1-866,0 0-319,20-1-97,-20-19-64,20 20 129,-20-20 127,0 0-127,0 20-129,20-20 0,-20 0-192,0 0 0,0 0-64,20 0-32,-20 0 64,19 19 0,1-19 1,0 0 127,0 0 96,1 0 32,-3 0-63,2 0-97,21 0-128,-21 0 32,19 0-32,-19 0 32,20 0-96,-1 0 64,1 0-32,-1 0 32,1 0-32,1 0 0,17 0 64,-17 0-32,-23 0-32,23 0 0,-1 0 0,-1 0 0,-19 0-96,20 0 64,-1 0 64,1 0 0,1 0-160,-3 0 224,3 0-96,-3-19 0,3 19 0,-21 0-64,19 0 96,1 0-64,0 0-96,-1 0 32,1 0 32,-1 0 32,1 0 32,1 0 32,-3 0-64,3 0 32,-3 19 0,3-19 96,-1 0-64,-1 20-32,21-20 32,-21 0-32,1 0 128,1 21-128,-3-21 0,23 0 0,-22 20 0,-19-20 96,20 0-128,-1 0 64,1 0 160,-20 0-96,19 0 64,1 0-128,-1 0 32,1 0-64,1 0 32,-2 0-32,21 0 65,-21 0-33,21 0 160,-21 0 352,21 0 33,-21-20 63,2 20-223,-1 0-65,-1-21 0,-19 21-63,0-20-33,-20 20-32,20-19 161,-20 19-193,0-20-128,0 20-64,0-20 32,-20 20-417,20 0-447,0 0-706,0 0-1024,0 0-3396</inkml:trace>
  <inkml:trace contextRef="#ctx0" brushRef="#br5" timeOffset="369755.8594">11294 9484 2594,'0'0'2755,"-18"0"95,18 0-736,0 0-352,0 0-289,0 0-448,0 0-256,0 0-160,0 0 63,18 0-159,-18 0-193,0 0 225,20 0 95,1 0-223,-21 0-161,20 0-96,0 0-32,-2 0-32,3 19-96,-1-19 32,20 0 96,-21 0-32,1 20-96,20-20 32,-1 0 32,1 0 33,1 20-33,-3-20-128,3 0 96,-3 21-32,23-21 64,-2 0-64,-19 0 32,19 0 0,1 0-32,-1 0 64,2 0-32,18 0 224,-20-21-32,1 21-32,-1 0-160,20-20 1,0 20 63,2-20-64,-2 20-96,0-19 96,0 19 0,20-20 96,-18 20 32,18-20 224,-20 20-192,20-19-160,-19 19-64,19 0 97,0-20-33,0 20 0,0-21-64,1 21 96,-1 0-96,0-20 0,-20 20 0,20 0 96,1-19-64,-1 19 0,0-20-32,2 0 32,17 1 0,-19-1 0,20 0 96,1-1-128,-21-18 64,20 19 32,1 1-96,-21-21 192,20 19-96,-1 1-64,1-19 64,1 19-32,-1-19-32,0 19-64,1-20 32,-2 20 0,-19-19 64,20 19 0,1-19 32,-21 18 64,-20 1 64,-19 0 0,-1 20 1,-18-19-65,-21 19 64,-2 0-160,-18 0 0,0 0 0,0 0-160,0 0-256,0 0-353,0 0-544,-18 19-801,18 1-1378,-20-20-12010</inkml:trace>
  <inkml:trace contextRef="#ctx0" brushRef="#br5" timeOffset="371271.4844">17548 8353 10185,'-20'-20'3523,"0"-1"-1056,20 21 255,0-20 1,0 20-769,0 0-417,0 0-800,0 20-225,0-20 129,20 41-64,-20-2-33,20 0-224,-20 22-31,20-22-193,-1 0-32,21 1-96,-19-19 96,-1-1-256,-2-1-257,2 1-351,1-20-482,-21 20-1216,20-20-3075</inkml:trace>
  <inkml:trace contextRef="#ctx0" brushRef="#br5" timeOffset="371460.9375">17826 8551 18609,'20'0'2370,"-20"0"-1313,0 19 193,0-19-610,20 20-512,-20 0-288,0-20-1121,19 21-1698,-19-21-2466</inkml:trace>
  <inkml:trace contextRef="#ctx0" brushRef="#br5" timeOffset="371641.6014">17806 8372 13708,'-20'0'353,"20"0"-2115,0 0-1153,0 0-5316</inkml:trace>
  <inkml:trace contextRef="#ctx0" brushRef="#br5" timeOffset="371887.6953">17984 8531 16815,'20'39'2435,"0"-19"-1122,0-20 545,-20 20-417,21-20-352,-1 0-512,-2 0-321,-18 0-96,20-20-64,1 20 96,-21-20-64,0 1-31,20 19-33,-20-20-64,0 20 0,0 0-129,20 0-63,-1 20-480,1-1-385,-20 1-417,20 21-1601,0-2-2114</inkml:trace>
  <inkml:trace contextRef="#ctx0" brushRef="#br5" timeOffset="372111.328">18302 8392 18417,'-19'-20'3043,"19"20"-2563,0 0 1026,0 20-161,19 0-768,1 19-513,0 2-32,0-2-321,0 0-223,-1-19-641,21 21-705,-20-21-1569,1-20-4036</inkml:trace>
  <inkml:trace contextRef="#ctx0" brushRef="#br5" timeOffset="372430.6639">18561 8451 3203,'-41'-20'13324,"21"20"-11530,2 20 64,-23 0 224,41 1-673,-20-2-480,20 21-385,0-21-159,20 21-129,0-19-128,19-1-96,2-1 128,-21-19-128,18 0 96,3-19-32,-21-1-128,0-1-64,-1 1 64,-19-19-128,0 19 64,0 0 0,-19 1 128,-1 19 32,20 0 32,-20 0 64,0 0 32,-1 19 33,21 1-33,0 19-160,0-19 0,21 21-32,-1-21-416,20-20-417,-1 19-416,1-19-801,-1 0-2306,-19 0-5638</inkml:trace>
  <inkml:trace contextRef="#ctx0" brushRef="#br5" timeOffset="372735.3514">18818 8531 15534,'-20'0'3395,"20"20"-2209,0-20 1088,0 19-737,20 1-672,0 0-513,0 1-224,19-21 97,-19 0-193,21-21 192,-21 1-128,0 0 32,-20-19-128,0 19 160,-20-20-160,0 0 96,-1 1-128,-19 19 0,21 1 128,-1-1 65,20 20 31,0 0 0,0 20 32,20-1 128,-1 21-255,1-1-33,21 2-257,-1-2-447,19-19-385,-19-1-1313,-1 1-2819</inkml:trace>
  <inkml:trace contextRef="#ctx0" brushRef="#br5" timeOffset="373053.711">19354 8273 20403,'0'0'1761,"0"19"-95,0 1 608,21 1-704,-21 18-705,20 1-417,-2-1-224,3 2-288,-1-2-64,20-19-192,-21-1-289,1-19-576,0 20-801,0-20-1954,-20 0-5124</inkml:trace>
  <inkml:trace contextRef="#ctx0" brushRef="#br5" timeOffset="373233.3985">19573 8471 18417,'0'21'1537,"20"-2"-480,-20 1 225,19 0-770,1-20-512,0 0-865,-20 0-2114,20 0-3619</inkml:trace>
  <inkml:trace contextRef="#ctx0" brushRef="#br5" timeOffset="373425.7813">19573 8292 15534,'-40'-19'2018,"40"19"-2498,0-20-353,0 20 513,20 0-1186,0 0-5028</inkml:trace>
  <inkml:trace contextRef="#ctx0" brushRef="#br5" timeOffset="373593.75">19812 8253 16591,'-20'0'1249,"20"20"289,-21-1 576,1 1-609,20 1-512,0 18-608,20-19-129,1 19-160,17 1-32,3-19 0,-21 18-32,0-19-32,-1-1 64,-19 1 64,-19 0-96,-1 1-256,0-21-417,0 0-960,-19 0-2018,19-21-1699</inkml:trace>
  <inkml:trace contextRef="#ctx0" brushRef="#br5" timeOffset="373784.1796">19911 8292 21107,'19'61'2307,"1"-42"-1731,0 21-95,0-1 95,0 2-384,-1-22-192,1 1-544,20 0-769,-20-20-1218,-20 0-2850</inkml:trace>
  <inkml:trace contextRef="#ctx0" brushRef="#br5" timeOffset="373977.5391">19851 8392 20819,'40'0'801,"-1"0"-417,1 0 513,19-20-416,1 20-449,-21 0-1025,1 0-2915</inkml:trace>
  <inkml:trace contextRef="#ctx0" brushRef="#br5" timeOffset="376444.336">20725 8531 13100,'19'0'2562,"-19"20"-608,0-20 801,20 19-481,-20-19-833,0 0-448,0 0-64,0 0 0,0-19-96,-20-1-545,1 0 0,19-20 1,-20 0-1,-21 1-192,21-20 32,20 18-64,-20-18 0,2 20-128,18-2 96,0 22-64,18-21-32,2 21-192,0 19-417,21-20-352,-2 20-384,1 0-993,-20 20-2435</inkml:trace>
  <inkml:trace contextRef="#ctx0" brushRef="#br5" timeOffset="376648.4375">20506 8353 17488,'-40'19'2562,"40"-19"-1633,0 0 609,20 0 127,19 0-864,1-19-737,19 19 32,-19-20-416,21 20-481,-2 0-1217,-19-21-2754,-1 21-10475</inkml:trace>
  <inkml:trace contextRef="#ctx0" brushRef="#br5" timeOffset="376875.9766">21002 8392 15758,'0'20'3011,"21"-1"-1858,-21 1 1186,0 0-418,0-20-1056,18 21-352,2-21 63,1 0 1,-1 0-129,0 0-192,-20-21 97,0 21-33,0-20-96,0 0-256,-40 1-96,19-1-64,1 0 64,2 20-224,-3 0-513,21 0-577,0 0-1825,0 20-2915</inkml:trace>
  <inkml:trace contextRef="#ctx0" brushRef="#br5" timeOffset="377054.6875">21201 8570 19858,'20'-19'1602,"-20"-1"480,0 0 32,0-20-1089,19 20-609,-19 0-224,20-19-288,0 19-224,0 20-737,0-19-1185,-1 19-1986,1 19-7527</inkml:trace>
  <inkml:trace contextRef="#ctx0" brushRef="#br5" timeOffset="377334.961">21954 8292 19218,'0'0'2658,"0"0"-1569,-18 0 737,-2 41-513,20-2-512,-21 1-353,1-1-127,20 2-225,0-2-128,0-19-353,0-1-576,0 1-928,-20-20-1827,20-20-14541</inkml:trace>
  <inkml:trace contextRef="#ctx0" brushRef="#br5" timeOffset="377539.0625">21638 8392 21460,'-20'0'2242,"20"0"-1537,0 0 1120,39 20-287,1-1-609,19-19-513,1 20-224,19 0-256,-20-20-288,2 21-609,-22-2-577,-19-19-1280,-20 20-3204</inkml:trace>
  <inkml:trace contextRef="#ctx0" brushRef="#br6" timeOffset="452856.4453">22452 7002 2338,'0'0'5829,"0"0"-4804,-20 0-288,20 0 896,0 0 321,0 0-801,-20 0-480,20 0-193,0 0 129,0 20 128,0-20 31,0 0-95,-20 0-64,20 0 63,0 0-95,0 20-65,0-20 161,0 0-257,0 0-127,0 0-97,0 0 32,0 20-32,0-20 129,-21 0-129,21 19 128,0 2-224,0-21 0,0 20 96,0 19 97,-20-19 31,20 19-32,0-19-64,0 1 33,0 18-129,0-19-96,20 0 224,-20-1-224,0 1 192,21 21-128,-21-22-32,0 1 65,0 19-129,20-19 96,-20 19 0,0-17 64,20 17-128,-20-19 96,0 19-32,0-19 32,20 1 0,-20 18 65,0-19-65,19 19 32,-19-19-96,0 20-32,0-20-64,20 19 64,-20-19-32,0 19 192,0-19-192,20 21 96,-20-21-192,0 19 96,0 0 192,0-18-192,0 19-64,0-1 128,0-19 0,0 19-32,0 2 65,0-22-97,0 21-33,0-1 66,0 2-66,0-22 162,20 21-322,-20-1 290,0-19-97,0 21 96,0-2-192,0 0 256,20 1-256,-20 0 192,0 0-64,0-1 64,0 0-64,19 2-128,-19-2 192,0-19-128,20 19 96,-20-19-128,0 21 64,0-21 0,20-20 64,-20 19-128,0-19 32,0 0 64,0 0-192,0 0-33,20 0-223,-20 0 96,0 0-193,0-19-352,20 19-1152,-20 0-1795,0-20-5989</inkml:trace>
  <inkml:trace contextRef="#ctx0" brushRef="#br6" timeOffset="454826.1717">22471 7022 12523,'0'0'1634,"0"0"-833,0 0 448,0 0 577,0 0-1058,0 0-415,0 0-1,20 0 32,-20 0 97,20 0 320,-20 0-129,20 0-223,0 0-161,-1 0 32,21 0-64,-20 0 65,19-20-289,1 20 256,1 0-128,-3-19-224,23 19 64,-22 0 0,1 0 96,-1 0-160,-19-20 64,20 20 128,-20 0-128,-1 0-32,1 0 32,0 0 32,21 0 64,-41 0-32,18 0-96,2 0 64,-20 0-64,20 0 32,-20 0 96,0 0 225,0 0 31,0 0 97,0 0-161,0 0 64,-20 0-192,20 20 65,0-20-97,0 0 32,0 19-160,0-19 96,0 20 64,20 0 0,-20 0 0,0-1-64,0 2 1,0-21 63,0 20-160,0 0 160,21-1 96,-21 1-256,0 19 64,0-19 96,0 21-160,0-22 128,0 21-32,0-1-96,0 2 33,0-2-66,0-19 194,0 19-97,0 0-64,0-17 96,0 17 0,-21-19 32,21 19-64,0-19 64,0 1-64,0 18-128,0-19 192,0 19-128,0-19 128,0 20-31,0-20-97,0 19 160,0 1 32,0-1-160,0-18-64,0 19 32,21-1-32,-21 0 0,0 2 224,0-21-288,0 19 96,0 0 0,20-19 96,-20 21-128,0-22 32,0 1 128,0 19-160,0-19 0,0 21 64,20-2-32,-20-19 128,0 19-224,0-19 192,0 1-96,0 18 0,0-19 0,0 0 0,19-1 32,-19 1-32,0-20-32,0 20 64,0 1-64,0-2 32,0 1 96,0 0-128,0-1 0,0 1 0,0-20 64,20 20-64,-20-20 0,0 19 160,0-19-192,0 21 32,0-21 64,0 20-64,0-20 32,0 20 96,0-20-160,0 19 32,0-19 64,0 0-64,0 20 32,0-20 96,0 0-128,0 0 0,0 0 0,20 20 32,-20-20 0,0 0 0,0 19 0,0-19 32,0 0-64,0 0 32,0 0 0,0 20-32,0-20-32,0 0 160,0 0-96,0 0-32,0 0 32,-20 0 0,20 0-32,0 0 96,0 0-64,0 21 0,0-21-32,0 0 32,0 0-32,0 20 0,0-20-64,0 0 96,0 0-64,0 20 128,0-20-64,0 0 32,0 0 96,0 0-160,-20 0-96,20 0 256,-19 19-160,-1-19-32,20 0 192,-20 0-96,-1 0-64,1 0 0,0 0 0,2 0-64,-3 0 96,-19 0 0,1 0 0,-1-19 128,0 19-352,1 0 352,-1 0-160,1 0 32,19 0-192,0-20-96,-1 20-129,1 0-736,20 0-545,0-20-928,0 20-3332,0-21-9320</inkml:trace>
  <inkml:trace contextRef="#ctx0" brushRef="#br6" timeOffset="456241.211">22650 9166 6982,'0'-19'2114,"0"19"-1185,0 0 737,0 0 31,0 0-352,0 0-384,0 0-384,0 0 31,0 0 33,0 0 128,19 0-32,-19 19-193,20-19-96,0 0-287,1-19-225,-1 19-449,-2-20-864,2 20-1314,1 0-5989</inkml:trace>
  <inkml:trace contextRef="#ctx0" brushRef="#br6" timeOffset="458894.5313">22570 7677 2146,'-19'0'1825,"19"0"-1633,-20 0 962,20 0 992,0 0-481,0 0-352,0 0 1,0 0 575,0 0-319,0 0 160,0 0-385,0 0-128,-20 0-352,20 0-32,0 0-193,0 0-31,0 0 31,0 0-31,0 0-65,0 0-415,0 0 127,0 0-64,0 0-32,20 0 96,0 0 225,-1 0-161,1 0-320,20 0 128,-1 0 96,22 0-63,-23 0-193,43 0 64,-22 0 128,-19 20-256,19-20 256,-19 0-192,-1 0 0,-19 0 32,0 0 96,-20 0-96,21 0-32,-21 0 160,0 0-96,0 0-352,0 0-257,0 0-960,0 0-1314,0-20-3075</inkml:trace>
  <inkml:trace contextRef="#ctx0" brushRef="#br6" timeOffset="459777.3436">22630 8134 544,'0'0'929,"0"0"1761,-20 0 289,20 0-641,0 0-608,-20 0-32,20-20 31,0 20-95,0 0 64,0 0-257,0 0-96,0 0-224,0 0-192,0 0-64,20 0-257,-20 0-95,20 0-129,19 0-191,1 0 159,1 0-64,18 0-160,-19 0 128,19 0-63,0 0-65,1 0 32,-21 0-32,1-20-128,-20 20 96,1 0-192,-3 0 192,2 0-288,0-19 0,1 19-129,-21 0-223,20 0-321,-20 0-864,0 0-1923,20 0-4580</inkml:trace>
  <inkml:trace contextRef="#ctx0" brushRef="#br6" timeOffset="460516.6014">22650 8631 9384,'-20'-21'3300,"20"21"-1154,0 0 544,0 0-63,-20 0-674,20 0-992,20 0 224,0 0 33,-1 0-354,21 0 129,19 0-544,2 21-65,-2-21-192,1 0-224,-1 0 64,-19 0 96,-1 0-224,-19 0 64,21 0-288,-23 0-32,2-21-33,-20 21-319,20 0-449,-20 0-993,0 0-1730,0 21-5285</inkml:trace>
  <inkml:trace contextRef="#ctx0" brushRef="#br6" timeOffset="463458.0076">22809 7379 11370,'0'0'1314,"-21"0"-290,21 0 834,0-20-192,0 20-609,21 0-256,-21 0-353,0 0 353,20 0 32,0 0-33,-1 0-159,1-19-161,-20 19-95,20 0 223,20 0-319,-21 0 127,21 0-160,-20 19 0,19-19-95,1 0 95,1 0-128,-3 0-128,3 0 160,-1 0 32,-1 0-256,-19 0 160,20 0-64,-21 0-64,21 0 32,0 0 0,-1 0 64,-19-19-64,21 19-32,-23 0 160,2 0-160,1 0 32,-21 0 0,20 0 97,-20 0 63,0 0-224,0-20-64,0 20 128,-20-20-33,-1 20 66,1-19-33,2 19-33,-23-20 66,21 20-33,20 0 128,-20 0-160,20 0-64,0 0 96,20 0-33,0 0 66,21 0-33,-23 0-33,23 0 98,-1 20-97,-22-1 224,3 1-256,-1 0 96,0-1 96,0 1-32,-20 0-160,0 1 64,-20-2-288,20-19-321,0 20-320,-20-20-1185,20 0-1858,0 20-2306</inkml:trace>
  <inkml:trace contextRef="#ctx0" brushRef="#br6" timeOffset="464696.2891">23762 7042 7366,'19'-20'3204,"-19"20"-674,0-20 417,0 20-129,0 0-479,0-19-898,0 19-384,0 19 224,0-19-416,0 20 0,0 20-289,20 0-95,-20 19-257,0-19-96,20 20 64,-20-21-256,20 1 160,0-1-64,-20-19-64,19 1-160,1-2-288,-20 1-225,0-20-320,0 20-320,0-20-801,0 0-865,0 0-1794</inkml:trace>
  <inkml:trace contextRef="#ctx0" brushRef="#br6" timeOffset="465370.117">23762 7062 1665,'0'0'12972,"0"0"-11306,0 0 64,0-20 704,19 20-480,-19-20-577,20 20-224,0-20-384,20 20-64,-1 0-513,1-19-32,19 19-32,-18-20-128,17 20 32,-17 0-32,18-21 64,-19 21-64,19 0-96,-19 0 96,1 0 32,-3-20-32,3 20 128,-3 0-160,3 0 0,-21 20 160,0-20-160,-1 0 0,-19 21 224,20-21-192,-20 20 160,20-1 97,-20-19 63,0 20-320,0 0 128,20 19 0,-20-18-128,0 19 96,20-1-96,-1 0-128,-19 2 64,20-2-32,0 1 0,-20-21-64,20 21 128,-20-19-32,0-2-160,0 1 224,0-20-193,-20 20 193,-20-20-352,1 0-160,-1 0 319,-19 0 1,-2-20 192,-18 20 0,20-20-64,-1 20 160,21-19-256,-1 19-384,1 0-610,19 0-1376,0 0-2947</inkml:trace>
  <inkml:trace contextRef="#ctx0" brushRef="#br6" timeOffset="466252.9297">24139 7201 13805,'0'-20'2466,"0"20"-608,0 0 448,0 0-352,20 0-865,-20 0-385,0 20-415,0-1 63,20 1-192,-20-20-32,0 21-32,0-21 193,0 20-97,0-20 128,0 0-192,0 0-32,-20-20-96,20-1 0,-20 1 193,20-19-258,0 19 194,-20 1-1,20-21 32,0 40-128,0-21 64,20 21 64,-20 0-224,20 0 224,19 21-192,-19-1 32,0 0-32,20-1 32,-21 1 0,1 0-576,0 19 95,0-18-416,1-1-544,-21-1-1057,18-19-962,-18 20-5188</inkml:trace>
  <inkml:trace contextRef="#ctx0" brushRef="#br6" timeOffset="466500">24159 7261 16623,'0'0'769,"0"0"672,0-21 385,0 21-1506,20 0-256,-20 0-384,19 0-1185,1 0-930,0 0-3522</inkml:trace>
  <inkml:trace contextRef="#ctx0" brushRef="#br6" timeOffset="467252.9297">24019 7459 14029,'0'0'1569,"0"0"257,21-20 704,-21 20-1280,20 0-706,-20 0-95,18 0-321,23 0-32,-21 0-96,0 0-481,19 0-672,-19 20-1217,20-20-2883</inkml:trace>
  <inkml:trace contextRef="#ctx0" brushRef="#br6" timeOffset="469279.2969">22610 7796 10634,'-20'-19'2946,"0"19"-736,20-20 321,0 20-385,0 0-769,0 0-672,20 20 608,20-20-352,-20 19-128,19 1-225,2 0-159,-3-1-417,23 2 256,-22 19-192,1-21-128,0 1 64,-21 0 128,21-20-192,-20 19 0,0-19-128,-1 0-96,-19 0-96,20 0-289,-20 0-384,0 0-801,0 0-1697,0 20-1890</inkml:trace>
  <inkml:trace contextRef="#ctx0" brushRef="#br6" timeOffset="469633.7891">22531 8094 12075,'0'-19'4324,"0"19"-3043,0-20 257,0 20 800,0-20-897,20-1-480,19 1 64,1 1-160,-1-1-192,22 0 95,-3 1-575,22-1-33,-40 0-128,19-1 0,-39 21-417,20-19-31,-20 19-449,-20 0-352,19 0-993,-19 0-2146,0 0-5734</inkml:trace>
  <inkml:trace contextRef="#ctx0" brushRef="#br6" timeOffset="473083.0076">24238 7300 7142,'-20'0'3492,"20"0"-1731,0 0 481,0 0 161,0 0-770,0 0-1120,0 0-385,0 0 96,0 0-224,20 0-192,-20 0-961,20 20-2242</inkml:trace>
  <inkml:trace contextRef="#ctx0" brushRef="#br6" timeOffset="475025.3906">22888 8412 8456,'-20'0'2786,"20"-20"-896,0 20 96,0 0-225,0 0-319,0 0-385,0 0-513,0 0 193,0 0-32,20 0-193,-20 0 129,0 0-129,20 0-63,-20 20-1,20-20 33,0 0-1,-1 0-160,21 0-159,-20 0 95,19 0-64,1 0-64,1 0-32,-3 0 32,-18 19-160,21-19 96,-2 0-32,-19 0-32,0 0 160,0 0-127,0 0 95,-1 0-64,1 0 96,0 0-128,0 0 128,0 0-192,-1 0 128,-19 0-160,20 0 96,-20 0 64,0 0-96,20 0 128,-20 0 0,0 0-32,0-19-224,0 19 256,0 0-160,0 0 32,-20 0-64,20 0 193,0-20-129,0 20 0,0 0-33,0 0 1,-20-20-128,20 20 224,-19 0-96,-1 0 32,0 0 0,20-19 0,-20 19 0,20 0 64,-20 0-128,20 0 64,20-20 0,-20 20-96,20 0 160,0 0-64,19 0 0,-19 0 0,0 0 32,0 20-32,1-1 32,-21 1-32,18 0-32,-18-1-32,0 1-160,0 0-96,0-20-385,0 21-448,0-21-513,0 0-1024,0 19-865,0-19-5734</inkml:trace>
  <inkml:trace contextRef="#ctx0" brushRef="#br6" timeOffset="476791.9922">23722 8353 704,'0'0'1377,"0"0"-512,0-20-64,0 20-64,0 0-225,0 0-256,0 0-223,0 0 127,0 0 128,0-21 32,0 21 705,0 0 256,0 0 33,0 0 63,0-20 224,-20 20 65,20 0-257,0-19 65,0 19-65,0 0-96,0 0-95,0-20-129,0 20-97,0 0-159,0 0-352,0 0-1,0 0 161,0 20-161,0-1-31,20 1-1,-20 21-192,20-22-63,0 21-193,-20-21 128,19 21-160,-19-19 128,20-21-96,-20 19-160,0-19-33,0 20-287,0-20-161,0 0-480,0 0-1121,0-20-993,0 20-224,0-19-5766</inkml:trace>
  <inkml:trace contextRef="#ctx0" brushRef="#br6" timeOffset="477190.4297">23742 8333 14573,'0'-21'1858,"0"21"160,0-20 608,0 20-640,20-19-769,-1-1-512,1 20-417,0-20-127,0 20-65,-20 0-96,20 0 32,-20 0-64,0 20-32,0-20-129,0 20 161,-20-1 0,20 1 0,0 1-128,0-1 128,0-20 160,20 19-96,-1-19 64,1 20 33,0-20 63,0 20-96,1-1 64,-3 1-32,-18-20 160,0 20-128,0 1 1,-18-21-193,-3 19-161,21-19-351,-20 0-289,0 20-736,0-20-1891,1 0-2818</inkml:trace>
  <inkml:trace contextRef="#ctx0" brushRef="#br6" timeOffset="478168.9453">23503 8134 9416,'0'0'2467,"0"0"-1250,0 0 993,20 0-512,-20 0-737,0 0-321,20 0 1,-20 0 31,0 0 129,21 19-32,-21 2-129,0-1-31,18-20 32,-18 39-129,20-19 193,-20 0-257,0 19-160,21-18 33,-21 18-33,0 1 32,20-1-31,0 2-129,-20-22-32,18 1 0,-18 0-160,21-1 192,-21 1-192,0-20-192,20 20-225,-20-20-127,0 0-225,0 0-768,-20 0-417,20 0-448,0 0-449,0 0-2114</inkml:trace>
  <inkml:trace contextRef="#ctx0" brushRef="#br6" timeOffset="478769.5313">23623 8114 14029,'0'0'2210,"0"-20"-513,0 20 770,0 0-641,40-19-898,-1 19-287,1 0-161,-1-20 33,1 20-225,19 0-288,-19 0 64,-20 20-32,19-20 64,-39 19-32,20 1 33,0 0 31,-20-1 0,0 2 32,0-1-160,0 19 0,0-19 96,21 19-128,-21-19 32,0 21 96,20-2-96,-2-19-128,-18 19 32,20 2 64,1-2-128,-21 0 96,20-19-129,0 21 193,-20-21-288,0-1 224,0 1-96,0-20 128,-20 20-160,20-20-32,-20 19 31,-1-19 97,-17 0-96,18 0-160,-21-19 192,3 19-97,-3-20-575,21 20-289,-19 0 96,19-20-481,-20 20-1409,20 0-7334</inkml:trace>
  <inkml:trace contextRef="#ctx0" brushRef="#br6" timeOffset="479582.0313">24119 8451 13164,'0'0'2530,"-21"0"-832,21 0 672,0-20-416,0 20-705,0 0-544,0 0-97,0 0-95,21 0-225,-1 0 161,0 0-129,0 0 0,19 0 129,-19 0-161,20 0-256,-1 0 64,-19 0 0,21 0-64,-23 0 32,2 0 0,0 20-96,1-20-64,-1 0 128,-20 0-128,0 0 0,18 0 192,-18 0-288,0 0 32,-18-20 96,18 20-96,-20-19 64,-1-1-1,1 20 194,0-20-97,20 1-33,-18 19 66,18 0 191,-21-20-256,21 20 0,0 0 32,21 0-160,-21 0 160,18 0-65,2 0 65,0 20-32,1-20-64,-1 19 64,-2 1 64,3 0-32,-1-20 0,-20 19-32,0 1 160,0 0-128,0 1-64,0-2-96,0-19-480,0 20-930,0-20-2530,-20 0-12716</inkml:trace>
  <inkml:trace contextRef="#ctx0" brushRef="#br6" timeOffset="482899.4141">24694 8273 2434,'20'-20'4292,"-20"20"-1922,0 0 705,0 0-833,0 0-929,0 0-512,0 0 192,0 0 160,20 0-128,-20 20-32,20-20 32,-20 19-448,20 1-161,-20 1-96,19-1-63,1 19-97,0-19-128,-20-20 64,0 19 32,21 1 64,-21-20-96,0 20 64,0-20-64,0 0 33,20 0 95,-20 0-96,0 0-224,-20 0 128,20 0-96,-21-20 0,21 20-96,-20-20 160,20 1-193,-20-1 257,20-19-96,0 19 32,-19-1-32,19 1-64,19 1 192,-19 19-32,20 0-32,-20-20-32,20 20-32,1 20 32,-1-20 97,-2 19-194,2 1 97,1 21 32,-1-22-32,0 1 97,-20 19-161,0-19 160,0 0-32,0 1-32,-20-2 64,0 1-192,20-20 64,-21 0-289,21 0-736,-20-20-929,20 20-1056,0 0-2980</inkml:trace>
  <inkml:trace contextRef="#ctx0" brushRef="#br6" timeOffset="483586.9141">24595 8214 9192,'0'0'3748,"20"0"-2531,-20 0 801,0 0 128,0 0-897,20 19-384,-20 1-225,20 0 1,-20 19-128,20-18 95,-20 18-288,19 1 1,-19-1 95,20 2-96,-20-2 1,20-19-33,-20 19-128,20-19 0,-20-20-64,20 21-128,-20-21 0,0 20 0,0-20-288,0 0-225,0 0-351,0 0-738,0 0-1473,0-20-1633</inkml:trace>
  <inkml:trace contextRef="#ctx0" brushRef="#br6" timeOffset="484369.1405">24556 8153 7206,'20'0'4356,"-1"0"-3170,-19 0 639,20-19 225,0 19-352,0 0-705,0-20-224,-1 20-481,21 0 64,0 0-64,-1 0 33,2-20-193,-3 20 0,3 0 192,-1 0-64,-20 0-95,19 0-33,-19-19 0,0 19-96,0 0 256,-20 0-160,19 0 129,-19 0 127,0 0-96,20 0 225,-20 0-33,0 0-63,0 0 31,0 19-224,0-19 64,0 0-191,0 20 95,0-20 96,0 20-192,0-1 0,0 2-64,20-1-32,-20 19 160,20 1-192,-20-1 128,20 2-64,-20-2-160,19 0 160,1 1-32,-20 0 96,0-20-96,0 19-64,0-19 32,0 0 32,0 1 0,0-21-64,0 20 96,-20-20-96,20 0 64,0 0 0,0 0-96,0 0 128,-19 0-64,19 0-160,-20 0 192,-20-20-32,20 20 0,-19 0 0,-1 0 128,1 20-224,-1-20 224,-1 0-256,21 19-32,2-19-961,-2 0-1602,20 0-3203</inkml:trace>
  <inkml:trace contextRef="#ctx0" brushRef="#br6" timeOffset="486075.1953">23126 9027 224,'0'0'10506,"0"0"-9225,0 0 224,0-20 513,0 20-160,0 0-481,0 0-192,0 0-96,0 0-128,0 0-96,0-19-256,0 19-33,0 0-223,21 0 159,-3 0-256,2 0 129,21 0-257,-1 19 32,-21-19-64,1 0 64,20 0-32,-20 0-128,19 20 128,21-20-96,-21 0 1,1 0-1,19 0 96,-18 0-160,-3 0 32,3-20 32,-21 20 32,0 0 0,-20 0 160,0 0-224,0 0 0,-20 0 0,0-19 128,0 19-192,-1 0 64,3-20 96,-22 20-32,19-20-128,1 20 64,2-21 192,18 21-128,0 0 65,0 0-162,0 0 66,18 0-33,23 0-33,-1 0-31,-1 21 64,-19-21-96,20 20 0,-21 0 160,-19-1-192,20 1 0,-20 0-256,0-1-481,-20 1-1313,20-20-3267</inkml:trace>
  <inkml:trace contextRef="#ctx0" brushRef="#br6" timeOffset="487666.9922">24159 9086 1185,'20'-20'10986,"-20"1"-8872,19 19 32,-19-20 160,0 0-384,20 20-545,-20 0-544,0-19-192,-20 19-129,20 0-63,-19 0 63,-1 0-63,0 19-1,0 1-96,-1 19-256,1-19 193,2 21-129,18-21-160,0-1 128,18 1-128,2 0 96,21-1-160,-1-19-128,-1 0-545,1 0-640,-1 0-1378,1 0-2530</inkml:trace>
  <inkml:trace contextRef="#ctx0" brushRef="#br6" timeOffset="488709.961">23880 8968 4388,'0'-20'5157,"0"20"-2211,0 0-95,0 0-609,0 0-416,0 0-353,-19 0-159,19 20-161,0 0-225,0-1-223,0 21-224,19-1-225,-19 2-96,0-2-32,20 1-128,-20-21 64,0 22-32,20-21 96,-20 19-96,0-39-64,0 20 64,20-20 64,-20 19-160,21-19 64,-3 0 96,-18 0-63,20 0-66,0-19 33,1 19 0,-1 0 0,-2 0 33,2 0-33,21 0 0,-21 0 0,19 0 0,1 0-97,19 0 97,-19 0 0,1 0-64,17 0 96,-17 0-96,-2 19 32,1-19-32,-20 0 0,-1 0 0,1 0 64,0 20 32,-20-20 0,20 0-32,-20 0 0,0 0 128,0 0 0,0 0-160,0 0 0,0-20 0,-20 20 0,20 0-128,0-19 128,-20-1-160,20 0 128,-20 1-96,20-21 0,-19 19-97,19-18 65,-20 19 352,0-19-288,20 19 256,-20-1-128,-1 1-32,3 1 32,-2-1 64,20 0-64,-21 20 0,21-19 0,-20 19-32,20 0 0,0 0 128,-20 0-128,20 0 32,0 0 0,-18 0 128,18 0 1,-21 19-97,1-19 64,-20 0 64,1 0-160,19 0-32,-20 0 32,1 0 64,19 0-64,-21 0-192,3 0-193,18 0-608,-21 0-480,21-19-929,2 19-1602</inkml:trace>
  <inkml:trace contextRef="#ctx0" brushRef="#br0" timeOffset="524011.7186">853 10219 13484,'0'-20'1730,"0"0"160,0 20 960,0-19-896,0-3-833,-20 3-320,20 19-160,-21 0-257,3 0-64,-2 0-95,-1 19-1,-19 3-32,22-3 32,-23 21 64,21-21-95,0 21-97,1 0 32,19 0-64,0-1 32,19 0-96,1-19 192,20 1-192,-1 18 96,22-19-32,-2 0-64,1-1 32,-21 21-96,21-19 160,-40-2-32,-1 1 97,1 0 63,-20 19 0,-20-19-64,1 1 0,-21-1-128,20-1-64,-19 1-32,-1 0-320,20-20-193,-21 19-448,23-19-800,18 0-1635,-20 0-1857</inkml:trace>
  <inkml:trace contextRef="#ctx0" brushRef="#br0" timeOffset="524417.9688">1369 10714 19634,'-40'20'1506,"21"-20"191,-1-20 449,20 20-640,-20 0-706,20 20-415,0-20-1,0 20-96,20-20-128,-20 21 33,20-1-65,-1-1 0,21-19-64,0 0 96,-21 0-32,21-19 0,-20 19-32,0-20-128,-1-21 32,-19 21-224,-19 20 224,-21-19-160,0 19-32,1-20-64,-1 20-225,1 20-448,19-20-1153,-20 0-1537,40 19-2563</inkml:trace>
  <inkml:trace contextRef="#ctx0" brushRef="#br0" timeOffset="524744.1406">1508 10258 20659,'0'-39'2050,"0"19"-1249,-20 20 288,20 0 1057,0 20-833,20-1-640,-20 21-193,19 0-288,1 19 1,0-19-161,21 20-64,-23-1-129,23-20-255,-1 1-289,-20-19-224,19 18-512,-19-19-1346,0-20-2273,0 19-8970</inkml:trace>
  <inkml:trace contextRef="#ctx0" brushRef="#br0" timeOffset="525177.7342">1905 10655 11883,'0'-19'4868,"0"19"-3330,0 0 864,0 0 705,0 0-1281,0 0-865,0 0-353,0 19-127,0-19-97,0 20-192,0 0 97,21-1-161,-21 1 32,18 0-96,-18-20 0,20 21 0,0-21 0,-20-21 64,21 21-96,-21-20 96,20 0-128,-20 1 32,18 19-32,-18-20-64,0 20 96,0 0-160,21 0 64,-1 0 32,0 20-320,0-1-385,-1-19-288,21 20-544,0-20-1282,-21 0-2658</inkml:trace>
  <inkml:trace contextRef="#ctx0" brushRef="#br0" timeOffset="525400.3906">2223 10297 21908,'19'0'2338,"-19"0"-1793,40 41 448,-20-21 480,19 39-480,1-20-704,-20 2-354,19 18-127,2-40-224,-21 21-385,0-19-704,-2-21-1250,-18 0-3427</inkml:trace>
  <inkml:trace contextRef="#ctx0" brushRef="#br0" timeOffset="525663.086">2104 10516 18193,'39'-19'1729,"-19"19"-672,20-20 1538,19 20-417,1 0-897,-1 0-544,0 20-225,2-1-223,-2 21 63,-19-21-160,0 21-96,-1-19 0,-19-2-96,0 1 0,0-20-320,-20 20-545,0-20-736,0-20-1090,0 20-4099</inkml:trace>
  <inkml:trace contextRef="#ctx0" brushRef="#br0" timeOffset="525870.117">2560 10377 21204,'-21'-39'2017,"3"39"-960,18 0 33,0-20-898,0 20-801,0 0-2210,0 0-3523</inkml:trace>
  <inkml:trace contextRef="#ctx0" brushRef="#br0" timeOffset="526546.875">3017 10536 14093,'-20'-39'1986,"0"39"0,20-20 256,0 20 384,0 0-800,-21 0-833,21 20-417,-18-1 33,18 21 128,0-1-129,0 2-287,0-22-33,39 1-160,-19 0 160,0-1-160,19-19 0,-19-19-63,20-1-1,-20 0-96,-20-20 0,19 20 0,-38 0-65,19-19-63,-20 19-160,0 1-160,0-22-1,0 21-192,20 1-63,-19 19-257,19-20-481,0 20-1056,0 0-2467</inkml:trace>
  <inkml:trace contextRef="#ctx0" brushRef="#br0" timeOffset="526836.9139">3236 10516 16431,'58'40'2466,"-37"-21"-352,-1 1 96,-2-20 33,-18 20-898,21-20-576,-21 0-225,0 0-160,0 0-31,0 0-97,0 0-96,0 0-64,0-20-96,0 0-64,0 1 64,20-1-64,0 0 0,0 20-96,0 0 32,-1 0 32,1 20 0,20 19-129,-20-19-575,-1 21-674,1-22-1440,0 21-4261</inkml:trace>
  <inkml:trace contextRef="#ctx0" brushRef="#br0" timeOffset="527164.0625">3691 10258 18577,'21'0'6118,"-21"0"-5413,0 0-449,0 20 1121,20-1-352,-20 22-480,20-2-225,-2 20-192,3-18-64,-1-2 0,0 1-96,0-1-224,-1 2-193,1-22-351,0-19-321,-20 0-801,0 0-1890,20 0-2210</inkml:trace>
  <inkml:trace contextRef="#ctx0" brushRef="#br0" timeOffset="527390.625">3870 10278 18225,'0'0'3907,"0"0"-3106,0 0 673,20 19 511,-20 2-1120,20 19-640,0-1-65,19 20-64,-19-18-128,20-22-385,-20 21-255,-1-21-834,-19 1-896,0-20-2403,0 20-12811</inkml:trace>
  <inkml:trace contextRef="#ctx0" brushRef="#br0" timeOffset="527596.6795">3632 10516 9801,'-20'0'11146,"20"-19"-9800,20 19 351,1-20 770,-3 20-962,23-21-800,-1 21-481,19-20-128,-19 20-128,19 0-449,-19 0-896,-21 20-1249,1-20-2115,-20 21-10313</inkml:trace>
  <inkml:trace contextRef="#ctx0" brushRef="#br0" timeOffset="527809.5701">3653 10615 19410,'-21'21'3011,"42"-42"-2723,-3 21 1474,23-20 63,17 0-960,3 1-512,-2-1-161,1 20-192,-21 0-417,1 0-768,-1 0-769,-19 20-2690,0-20-13101</inkml:trace>
  <inkml:trace contextRef="#ctx0" brushRef="#br0" timeOffset="528764.6485">4208 10358 13068,'-21'-20'2722,"21"0"-511,0-1 831,0 21-607,0-39-642,0 19-704,21 1-288,-1-21-224,0 21 224,19-3-129,1 3-191,0-1-129,-1 20-256,1 20 96,-19 21-96,17-2 0,3 20-64,-21 1-64,-20 19-128,0-20-96,0 1 128,0-1-160,-20-19 63,-1 0-127,1-20 64,-18 19 96,17-19 63,-19-20 33,20 0 257,-19 0-193,19-20 256,20-19 64,0 19-160,20-20 32,19 0 64,21 21 1,-21-1 63,22 20-32,-23 0-224,23 20-32,-22-1-192,1 1-417,-20 21-576,19-22-1057,-39 1-2050,20 0-10762</inkml:trace>
  <inkml:trace contextRef="#ctx0" brushRef="#br0" timeOffset="529936.5235">992 11191 11947,'0'-20'1345,"0"20"321,0 0 768,20 0-416,-20 0-961,39 0-64,-19 0-353,21 0-31,-3 20-161,23-20 193,18 0-128,-20 19 63,40-19-192,-20 0 97,2 0-1,18 0-95,-20 0-33,20-19 32,0 19-95,1 0-97,-1-20 32,20 20-32,-20-20 64,1 1 65,-1 19-33,-20-20 160,0 0-159,2-1-161,-2 21-32,-20-19-64,1-1 0,19 20 0,-20 0 0,2-20 32,-3 20-96,1 0 160,2 0-32,-2 0 0,-19 0 1,19 0 95,-19 0-128,19 0 32,2-19-64,-2 19 64,1 0 0,-1-20 32,0 20-96,1 0 32,-21 0-32,22 0-96,-23 0 160,23 0-32,-22 0-96,1 0 64,0 0-96,19 0 128,-39 20-96,21-20 128,-3 0-64,3 0 65,-21 0 31,19 0-32,-19 0 64,20 0-128,-1 0 128,1 0-64,-20 0 0,19 0-64,-19-20 64,0 20-128,0 0 96,-1 0-96,-19 0 64,0 0 33,0 0-98,0 0-287,0 0 0,0 0-257,0 0-255,0 0-578,20 20-544,-20-20-1665,0 19-5382</inkml:trace>
  <inkml:trace contextRef="#ctx0" brushRef="#br0" timeOffset="530159.1795">5022 10397 24471,'0'-20'736,"0"1"-832,0 19 128,0 0 0,20 0-384,0 19-1410,-20 1-3459,18 19-12267</inkml:trace>
  <inkml:trace contextRef="#ctx0" brushRef="#br0" timeOffset="530369.1406">5181 10695 19858,'0'19'3396,"-20"1"-2147,20-20-96,0 0 32,0 0-929,0 0-608,0-20-1218,20 20-1921,-20 0-6823</inkml:trace>
  <inkml:trace contextRef="#ctx0" brushRef="#br1" timeOffset="533590.8203">5856 10536 11562,'-21'-39'3171,"1"19"-832,0-1 415,2 21-159,-3-20-898,1 20-640,20 20-224,-20 21-224,20-2-65,0 0-127,20 22-33,0-22-96,19 0-64,1-19-95,19-20 31,2 0-64,-22-20-96,21-19 64,-20 0-288,-21 18 64,1-19-129,-20 1 97,-39 0-64,19 19-64,-20-1 191,-19 1-223,19 20 128,-1 0-32,23 0-577,-2 20-801,20 1-1633,0-1-3107</inkml:trace>
  <inkml:trace contextRef="#ctx0" brushRef="#br1" timeOffset="534017.578">6392 10834 15118,'39'100'2018,"-19"-61"-833,20 0 737,-21 1-33,1-21-832,0 2-256,-20-21-320,0 20-1,0-20-63,0-20 31,0-1-288,-20-18 32,-19 0-96,19-20-64,-20-2 32,20 2-192,-19-21 192,19 1-192,0 19 128,20 1-32,20 20-64,0 19 64,0-1 32,-1 21-64,21 0 32,-20 41 32,0-22-32,-1 21-96,-19-1-32,0 2 0,0-2-1,-19-19-127,19 19-417,-20-39-672,0 20-961,0-20-1410,20 0-1985</inkml:trace>
  <inkml:trace contextRef="#ctx0" brushRef="#br1" timeOffset="534322.2656">6550 10636 12716,'79'0'3331,"-38"-21"-641,-3 21-287,3-20-642,-1-19-832,-21 19-513,21 0-319,-40-19 287,0 18 64,0 1-191,0 1 31,-40-1 32,21 20-192,-1 0 96,-21 0 1,21 20-129,2 19-128,-2-18 128,20 18 64,0 1 0,20-1-96,-2 2-64,2-22-32,21 21-64,-21-21-256,19-19-225,1 0-384,0 0-672,-21 0-1122,1-19-2081</inkml:trace>
  <inkml:trace contextRef="#ctx0" brushRef="#br1" timeOffset="534604.492">6967 10477 19314,'20'39'1793,"1"-19"257,-3 19 96,2-19-480,0 0-769,-20-20-417,21 21-191,-1-21-65,-20 0-32,18 0-32,-18-21-192,0 1 64,21-19-192,-1 19 192,-20 0-64,20 1 0,0-1-96,-1 20-64,1 20-1,0-1-255,20 1-128,-21 19-257,21-19-1217,-20 21-4420</inkml:trace>
  <inkml:trace contextRef="#ctx0" brushRef="#br1" timeOffset="536443.3594">8138 10556 12716,'0'-59'1089,"-19"39"64,19-1 1089,-20 1 673,0 20-801,0-19-961,0 38-353,-19 1-191,19 1-65,-1 18 65,1 1-289,20-1-31,0 2-129,20-22-64,21 1-64,-21-20 64,19 0-128,-19 0 96,20-20-32,-21 1-160,1-2 96,-20 1 64,20 0 0,-20 1 64,0-1-96,-20 20 64,20 0-32,0 0-64,-20 0 32,20 0-256,0 20 64,20-1-545,-20 1-640,20 0-737,20 1-1185,-21-2-1346</inkml:trace>
  <inkml:trace contextRef="#ctx0" brushRef="#br1" timeOffset="536878.9063">8575 10477 17520,'-20'39'2018,"20"-19"-1153,-20 0 1121,20-1-417,0 1-768,20 0-481,-20 1-224,20-21 0,0 0 33,0-21 31,0 1-64,-20-19-128,0-1-32,0 1-128,0-2 224,-20 2 32,0-20-96,0-1 64,-20 20-32,21 1 0,-1 0 352,0 17 32,0 3 193,20-1-257,0 20-128,0 0-224,20 20 64,0-1 0,0 3-64,19 17 192,-19 0-31,20 1-33,-20 0-64,19 19-64,1-19-353,-19-1-576,17 2-416,-17-22-1057,19 1-1762,-22-20-9962</inkml:trace>
  <inkml:trace contextRef="#ctx0" brushRef="#br1" timeOffset="537276.3672">9051 10358 17040,'0'19'2658,"-19"-19"-1601,19 20 1185,0 0-224,-20-1-833,20 22-576,0-2-321,0-19 0,20 0-224,-1-1 33,1-19-33,20 0 32,-19-19-64,-3-1-128,2 0-32,-20-19-1,20-2 1,-20 2-32,-20 0 0,0-22 32,2 22 96,-3 0 64,-19-1-32,20 21 192,1-3-64,-1 22 321,0 0-129,20 22-128,0-3 64,0 21-31,20-1-65,0 0-96,19 22-160,1-22-449,19 0-320,2-19-640,-23 1-2050,3-1-5574</inkml:trace>
  <inkml:trace contextRef="#ctx0" brushRef="#br1" timeOffset="538022.461">9567 10417 15534,'20'39'1858,"0"-18"-128,1-1 95,-21-20-287,20 19-545,-20-19 0,0 0-161,18-19-287,-18 19-129,0-20-159,0-1 95,0-18-128,0 19-32,0 0-96,0-19 1,0 19-162,0-1-31,0 2 96,0 19-320,21 0-417,-1 0-352,0 19-768,0 2-1603,-1-21-511,1 20-3845</inkml:trace>
  <inkml:trace contextRef="#ctx0" brushRef="#br1" timeOffset="538304.6873">9885 10377 10025,'20'20'4356,"0"-20"-1313,-20 0-481,20-20-608,19 20-608,-19-19-321,1-1-385,-1 0-352,-2-1-95,-18 21-97,20-19 32,-40-1-32,20 20 32,-18 0 32,-2 0-256,-21 0 352,21 20-64,1-1 1,19 2-65,-20 19 0,20-21 0,0 21-64,20-21-128,-1 22 64,1-21-64,21-1-224,-21 1-193,18-20-480,3 0-416,-3 0-1602,3 0-2082</inkml:trace>
  <inkml:trace contextRef="#ctx0" brushRef="#br1" timeOffset="538602.5389">10401 10297 16431,'0'-39'2595,"0"39"-1314,-20 0 641,1 0-257,-1 0-576,0 20-448,0-1-161,20 2-224,0-1-95,20 0-129,0-1-32,19 1 64,1 0-96,1-20-32,-3 19-97,3 1-63,-21 1 192,-20-21 64,0 20-32,0-20 160,-20 19-128,0-19-32,-21 0-64,23 0-160,-2 0-96,-1 0-321,1 0-736,20 0-1250,0 0-1825,0-19-9993</inkml:trace>
  <inkml:trace contextRef="#ctx0" brushRef="#br1" timeOffset="538885.742">10739 10258 16944,'-20'-20'2082,"0"40"-257,0-20 129,1 20 0,-1-1-673,20 2-544,0-1-449,20 19-160,-1-19-32,21 0-64,0-1 32,-1 1 0,1 1-96,-19-1 32,-21-1 0,0 1 32,-21 0 65,1-1-129,0-19-33,0 20-63,-19-20-96,19 0-352,0-20-577,0 20-705,20-19-1666,0-1-2946</inkml:trace>
  <inkml:trace contextRef="#ctx0" brushRef="#br1" timeOffset="539120.117">10976 10377 17648,'61'20'5253,"-41"0"-4612,-1-20 288,-19 19-32,20-19-545,-20 20-320,20-20-128,-20 0-673,0 0-1249,0-20-2690,0 1-9386</inkml:trace>
  <inkml:trace contextRef="#ctx0" brushRef="#br1" timeOffset="539344.7266">10938 10219 15919,'0'-20'2626,"0"0"-2274,0 20-223,20 0-354,-2 0-1889,3 0-10153</inkml:trace>
  <inkml:trace contextRef="#ctx0" brushRef="#br1" timeOffset="539829.1016">11355 10297 14093,'0'-19'2338,"-20"19"-384,20 0 640,20 19-255,-20 2-706,20-1-544,-2 19-384,23-19-225,-21 19 97,0-19-225,-1 1-160,-19-21-96,20 0 97,-20 0-97,0 0 160,0 0-64,0-21-64,0 1-128,-20 1-32,20-1 128,20 0-96,-20 1 32,20-1-192,0 0 288,0 20-224,-1 0 64,21 0 0,-20 20-96,19 19-224,-19-19-609,0 19-513,1-19-896,-1 1-2050,-2-1-4965</inkml:trace>
  <inkml:trace contextRef="#ctx0" brushRef="#br1" timeOffset="540356.4453">12128 10297 2178,'20'-39'16047,"-20"19"-15054,0 20 192,0-19 1249,-20 19-832,0 0-609,2 0-289,-3 19-95,-19 21-161,40 0-63,-20-20-289,20 19 0,0-19-128,0 0-64,20-1-257,0-19 1,-20-19-32,20-1 127,-20 0-31,21 1 128,-21-21 160,0 19-96,0 21 224,0 0 64,18 0-96,-18 21 161,20-1-65,0 19-96,1 1-96,17 20 288,3-1-288,-21-20 128,0 22-64,-1-22-64,-19 0 128,-19 1 0,-1-19 65,-20-1-129,-19-1 64,18 1-224,-18-20-64,19 0-225,20 0-383,0 0-514,1-20-1632,19 1-3685</inkml:trace>
  <inkml:trace contextRef="#ctx0" brushRef="#br1" timeOffset="540598.6328">12604 10456 23318,'0'21'864,"0"-21"-1280,20 0 352,-20 20 128,0-20-384,21 0-2115,-21 0-10185</inkml:trace>
  <inkml:trace contextRef="#ctx0" brushRef="#br2" timeOffset="569855.4688">13517 10160 5092,'0'-22'3588,"0"3"-802,-18-1-127,18 20-225,-20-20-64,20 20-352,-20 0-448,-1 0-513,21 20-160,-20 0 0,20 21-97,-18-2-63,18 20-64,0 1-193,0-20-32,0 19-159,18 1-289,2-21 128,1 20-192,19-39-321,-22 21-415,23-22-289,-1 1-801,-1-20-2242,1 0-3139</inkml:trace>
  <inkml:trace contextRef="#ctx0" brushRef="#br2" timeOffset="570269.5313">13916 10436 13452,'0'-19'3203,"-20"19"-2242,20 0 1313,-20 0 353,20 19-994,-21-19-640,1 41-288,20-21-64,0 19-161,20-19-32,1-1-159,-1 1-65,0 0-160,19-20-32,1 0 64,-1 0-160,1-20 64,-20 0 0,-20 1-96,0-1-32,0 0-32,-20 1-65,-20-1-159,21-1 192,-21 21-289,20-20-191,-1 20-257,21 0-416,0 0-737,0 20-1570,0-20-4195</inkml:trace>
  <inkml:trace contextRef="#ctx0" brushRef="#br2" timeOffset="570579.1016">14193 10516 16719,'21'40'1570,"-21"-21"416,18 1 544,2-20-544,-20 0-993,0 0-320,20 0-417,-20 0 96,0 0-224,0 0-64,0-20-32,21 1-32,-21-1 64,0-19-32,0 19-32,0-1-96,20 1 96,-2 20 0,3 0-64,-1 20 96,0 1-32,19-1-32,-19 19-224,20-19-417,-20-1-480,19 1-672,-19-20-1955,-20 0-1889</inkml:trace>
  <inkml:trace contextRef="#ctx0" brushRef="#br2" timeOffset="570851.5625">14530 10238 15214,'20'-19'4420,"-20"19"-2498,20 0 640,0 19-480,-20 1-800,20 19-418,-20 2-383,19-2-289,1 20-96,0-18-160,0-21-320,21 19-321,-23-19-288,3-20-512,-21 19-1058,20-19-2626</inkml:trace>
  <inkml:trace contextRef="#ctx0" brushRef="#br2" timeOffset="571216.7968">14848 10397 19922,'20'39'2755,"0"-19"-2307,0 1 449,19-1 641,-19-1-577,20-19-673,-1 20-320,1-20 96,-19 0-192,17 0-96,-18-20-385,1 20-576,-1-19-321,-20-1 321,0-1-128,20 21 416,-20-20 673,0 20 608,-20 0 545,20 20 385,0-20 191,0 41-320,0-22-320,-20 21 0,20 19-97,0 1-191,0-21-353,0 22-128,0-22 0,0 1-224,-21-1 0,21 2-64,0-22-192,-20 1-161,20 0-320,0-20-1089,-18 0-1889,18 0-3396</inkml:trace>
  <inkml:trace contextRef="#ctx0" brushRef="#br2" timeOffset="572013.6718">15941 10436 13292,'-21'-39'2338,"21"19"257,-20 20 31,0-19-512,20 19-608,-20 19-609,20 1-417,-19 19 0,19 2 1,-20 18-33,40-20-223,-20 1-129,39 0 32,1-20-96,-1-20-32,2 0 64,-21 0 0,18-20 96,-38 1-64,0-22-32,0 2-192,-18 19-64,-2-19-192,0 19 31,-1-1-63,1 21-161,20-20-288,0 20-896,0 0-1474,0-19-1378,0 19-9480</inkml:trace>
  <inkml:trace contextRef="#ctx0" brushRef="#br2" timeOffset="572535.1563">16040 10417 12780,'18'19'2722,"3"1"-384,-1-20 161,0 21-513,0 18-769,-20-19-256,19 0-96,-19-1-257,20 1-192,-20-20-31,0 0-161,20 20-32,-20-20 32,0 0 33,0-20-97,0 20-128,0-20-32,0 1 128,0-1-256,0 0 32,0 1-96,0-1 63,0-1-63,20 21 32,-20 0 64,20 21 96,-1-1 0,1-1-96,0 1 160,20 0-256,-21-1 32,1-19-32,0 0 192,1 0 32,-1-19 0,0-1 64,-20 20 96,18-20 128,-18 20-64,21-19 33,-21 19-97,0 0 96,20 0 0,-20 0-127,0-20 95,0 20-160,0-21-64,0 1-32,0 20 64,0-19 0,-20 19-128,-1 0 160,21 0-96,-18 19 96,18 1 0,0 1 96,0 18-160,18-19 0,3 0 1,19-1-98,19-19-95,-19 0-288,-1 0-481,1 0-640,-20 0-2083,19 0-8872</inkml:trace>
  <inkml:trace contextRef="#ctx0" brushRef="#br2" timeOffset="573273.4375">17251 10456 11691,'-21'-20'2658,"21"1"-1120,-20 19 1088,0 0-64,0 19-896,20 1-513,-19 1-128,19-1-288,0 19-97,19-19-223,1 19-129,0-39-64,0 0-160,21 0 161,-23-20-97,23 1 32,-21-1-192,-20-19 32,0 19-128,0-1-161,-20 1-159,0 1-545,-1-1-641,21 20-1024,-18 0-1634,18 0-3491</inkml:trace>
  <inkml:trace contextRef="#ctx0" brushRef="#br2" timeOffset="573831.0546">17370 10060 11594,'19'-20'5670,"-19"20"-3973,0 0 417,0 0 97,0 0-514,0 0-1024,0 0-385,0 0 225,0 0 31,0 20-96,0-20-63,20 19 127,-20 21-223,20-21 63,-20 22-128,20-1-96,0-21-32,-1 21 0,1-21-31,0 2-1,0-1 32,-20-20-64,20 20 64,-1-20 0,-19 0 32,20-20-128,0 20 96,1 0-64,-1 0 0,-2 0-64,2 20-32,1-1 96,-21 1 32,20 0-32,-20 19-64,0-18 64,-20-1-32,20-20-96,-21 0-32,1 0-160,2 0 160,-23 0-33,21 0-95,-19-20-32,19 20-32,-20 0-353,20-21-256,20 21-576,0-20-834,0 20-2593,20 0-10731</inkml:trace>
  <inkml:trace contextRef="#ctx0" brushRef="#br2" timeOffset="574103.5156">17885 10377 20275,'60'59'2498,"-21"-39"-1377,-19 21 833,0-2-513,-20 0-416,0 1-224,0 0-224,0-20-289,-20 0-32,20-1-64,-20 1-64,1-20-31,-1 0-130,-20 0-223,20-20-224,-19 20-129,-1-19-384,20-1-384,1-19-673,-21 18-1762,19-19-2818</inkml:trace>
  <inkml:trace contextRef="#ctx0" brushRef="#br2" timeOffset="574323.242">17806 10219 14637,'20'-20'1025,"-20"20"-1217,20 0-64,0 0-2050,-20 0-10506</inkml:trace>
  <inkml:trace contextRef="#ctx0" brushRef="#br2" timeOffset="574572.2656">18263 10338 20275,'39'0'1633,"-19"0"-1280,0 0 1088,0-20 64,-20 20-512,20-21-544,-1 21-97,-19-19-96,20 19-31,-20 0-1,-20-20-128,20 20-32,0 0-128,-19 0 96,19 0-96,-20 20 64,0-1 0,20 2 96,0 19-32,-20-21-64,20 21 0,0-21-160,20 22-321,0-41-383,0 20-546,-1-20-544,21 0-1121,-20-20-1185,19-1-9096</inkml:trace>
  <inkml:trace contextRef="#ctx0" brushRef="#br2" timeOffset="574801.7578">18581 10338 15214,'0'-20'2306,"0"20"-416,-20 0 704,20 0-864,0 20-257,-20 0-512,20 19-288,0-19-385,20 19-224,0-18-32,-2-1-160,3-1-96,19-19-257,-1 0-287,-19-19-610,20-1-1120,-20-1-1954,-1 1-6727</inkml:trace>
  <inkml:trace contextRef="#ctx0" brushRef="#br2" timeOffset="575057.617">18779 10119 16399,'0'-40'4164,"0"40"-1858,19 20-64,1 0-352,-20-1-737,20 22-576,0-1-129,0-1-288,-1 0-160,21 2-64,-19-21-128,-1-1-288,0 1-321,-20-20-576,-20 0-1442,0 0-3395</inkml:trace>
  <inkml:trace contextRef="#ctx0" brushRef="#br2" timeOffset="575292.9688">18699 10318 20979,'20'0'1634,"0"-21"352,0 21 64,19 0-737,1-19-576,19 19-449,2-20-96,-21 20-128,-1 0-576,-19 0-321,0 0-705,0 20-1504,-1-20-3332</inkml:trace>
  <inkml:trace contextRef="#ctx0" brushRef="#br2" timeOffset="575859.375">19711 10318 16399,'20'20'2306,"-20"0"-160,20 19-320,0 0-289,-20 22-448,21-22-480,-1 20-257,-2-18-191,3-2 31,-21-19-96,20-1-64,-20-19 64,0 0 64,-20-19-160,-1-1-160,3 0 64,-2-20 32,-21-19 0,21 0 64,0-2-128,1 2 96,19 0-129,0-1-95,19 21 128,1-1 64,0 21 0,21-3 96,-21 22-64,19 22-32,-19-3 96,0 21 32,-20-1-32,20 0-32,-20 2-64,-20-21-96,20-1-481,-20 1-608,20 0-545,-20-20-1601,20 0-1890</inkml:trace>
  <inkml:trace contextRef="#ctx0" brushRef="#br2" timeOffset="576185.5469">19990 10297 17456,'39'21'1762,"1"-21"-449,-20-21 673,0 21-417,19-19-672,-19-1-577,1 20-63,-1-20-161,-20 1 96,18-1-32,-18 0 32,-18 20-96,-2-19 33,-1 19-33,1 0-160,-19 19 256,19-19 0,20 20-96,-20 19 128,20 1-96,0-21 65,20 22-161,0-2-32,-1-19-193,21 0-351,-19-1-225,-1-19-384,18 20-833,-17-20-2146,-21 0-3491</inkml:trace>
  <inkml:trace contextRef="#ctx0" brushRef="#br2" timeOffset="576400.3906">20347 10417 18769,'0'-20'1538,"0"0"480,0-19 640,0 19-1024,20-20-705,-20 20-449,40-19-256,-21 19-192,21 0-192,-20 1-416,19-3-898,21 22-1825,-21 22-5317</inkml:trace>
  <inkml:trace contextRef="#ctx0" brushRef="#br2" timeOffset="577169.9219">20982 9960 7911,'-20'-39'3972,"20"39"-1634,0-20 801,0 0-64,0 20-833,0 0-544,0 0-673,0 20 96,0 19-32,20 1-353,-20 0-159,20 19-289,1-19-128,-3 1-32,23-2-64,-21-19 33,0-20-65,19 19 32,-19-19-32,0 20-64,19-20-64,-19 20 32,0-1-1,0 2-63,-20-1-64,0 0 0,0-1 192,0-19-32,-20 20-32,0 0 32,0-20-224,-19 0-33,19 0-31,-21-20 96,23 20 32,-2-20-289,-21 20-320,21-19-736,20 19-929,-18 0-2019,18 0-13323</inkml:trace>
  <inkml:trace contextRef="#ctx0" brushRef="#br2" timeOffset="577445.3125">21379 10238 21011,'0'20'2563,"0"-20"-1987,0 20 930,0-1-33,20 2-608,-20-1-417,21 0-255,-3-1-1,22-19-96,-19 0 32,-1 0-96,0 0-96,-2-19-128,3 19-96,-21-20-321,0 0-512,0-1-224,0 21-833,-21 0-2403,21-19-5765</inkml:trace>
  <inkml:trace contextRef="#ctx0" brushRef="#br2" timeOffset="577695.3125">21717 10238 21043,'-20'0'1346,"20"0"159,0 0 481,-20 0-481,20 20-544,0 0-448,0 20-225,0-20-192,20 19 0,0-19-96,19 0 64,1-1-64,1-19-192,-23 20 0,22-40-321,-19 20-351,-1-19-450,-20-1-896,0 0-1825,0-19-1699</inkml:trace>
  <inkml:trace contextRef="#ctx0" brushRef="#br2" timeOffset="577933.5938">21875 10079 16079,'0'-39'3587,"20"39"-1569,-20-20 576,21 40-287,-1 0-674,-2-1-512,3 21-480,-1 1-225,-20-2-288,20 20-128,0-20 64,-1-18-416,1 19-256,0-21-481,0-19-385,0 0-1409,-20 0-2914</inkml:trace>
  <inkml:trace contextRef="#ctx0" brushRef="#br2" timeOffset="578322.2656">22213 10199 10537,'-40'20'3204,"20"-20"-1090,-19 19 800,19 1-287,0 0-834,0-1-191,1 2-641,19-1-545,0 0 33,19-20 127,21 19-159,-20-19-129,19 0-96,1 0-32,-20 0-64,19-19 0,1 19-32,1-20-31,-23 0-1,2-1 32,1 21-64,-21-19 0,0-1-161,0 0-63,-21 1 64,1 19 0,2-20 0,-3 20-32,1 0 128,0 0-1,0 20 33,20-1 97,-19 1 95,19 0 32,0 20-160,0-20 96,19 0-64,21-1 32,-20-19 0,19 0-64,-19 20 0,1-20-128,-1 0-160,0-20-417,0 20-416,-20 0-833,19 0-896,-19-19-2852</inkml:trace>
  <inkml:trace contextRef="#ctx0" brushRef="#br2" timeOffset="578707.0313">22551 10020 20755,'19'20'1281,"1"-20"417,-20 20 352,0 19-545,0 0-640,20-17-320,-20 17-225,0 0-352,0 1 160,20 0-224,0-20-224,-20 0-257,19-20-256,-19 0-416,0 0-1441,0-20-2916</inkml:trace>
  <inkml:trace contextRef="#ctx0" brushRef="#br2" timeOffset="578924.8046">22511 10219 18001,'-20'0'2914,"20"0"-1120,20 0 0,0 0-161,0-20-512,-1 20-416,21 0-417,-20 0-192,19 0-288,-19 0-288,21 0-705,-21 0-769,-20 0-2498,0 0-7784</inkml:trace>
  <inkml:trace contextRef="#ctx0" brushRef="#br2" timeOffset="579159.1795">22730 9921 5220,'58'0'16144,"3"19"-14511,-2 21 129,20 0 0,-19 0-33,-21 19-576,1 1-512,-1-20-481,-39 19-96,20-19-64,-20 0-320,0-21-32,-20 1-257,2 0-544,18-1-705,-21-19-1505,1 0-3684</inkml:trace>
  <inkml:trace contextRef="#ctx0" brushRef="#br1" timeOffset="582771.4842">695 11926 1057,'0'-20'11627,"-21"20"-9161,21 0 577,0 0 320,0 0-865,0 0-928,0 0-353,21 0-288,-3-20-385,22 20-63,-19 0-385,-1 0-64,19 0-288,-19 0-417,20 20-512,-20-20-1153,-1 0-4132</inkml:trace>
  <inkml:trace contextRef="#ctx0" brushRef="#br1" timeOffset="584995.117">575 11906 9096,'0'0'3363,"0"0"-2306,0 0 577,0 0 768,0 0-640,0 0-577,0 0 64,0 0-192,0 0-96,20-20-192,-20 20 64,19 0-257,1 0-160,0 0-63,21 0-97,-23 0-224,22 0 96,1 0-64,-23 0-96,23 0 96,-21 0-64,20 0 32,-21 0-96,1 0-352,0 0-545,-20 0-1089,0 0-1730,0 0-3779</inkml:trace>
  <inkml:trace contextRef="#ctx0" brushRef="#br1" timeOffset="636989.2578">1389 11728 1121,'0'-20'2594,"-20"20"-192,20-21-256,0 1-384,0 20-513,-20-20-160,20 20-64,0-19 96,0 19-160,-20-20 64,20 20 0,0 0-224,20-20-32,-20 20 63,0 0-287,0 0-97,0 0-95,0 0 287,0 20 33,0 19-161,20 1-31,0 1 127,0 18-159,-1 1-97,21-1-192,0 0-32,-1 1 161,-19-20 95,21-21-320,-3 1 256,-17 0-191,-1-1-1,0-19-32,0 21 0,-20-21 96,19 0 192,-19 0-255,-19 0 31,19-21-32,0 2-224,-20-1-32,20 0 31,0-19 97,0 0-256,20 18 224,-1-19-96,-19 40 192,20-19-64,0 19-96,0 19 128,0-19 32,-1 20-128,1 0 32,0 20-160,0-20-64,1 0-353,-3-20-512,2 19-416,0-19-866,1 0-1024,-21 0-2018</inkml:trace>
  <inkml:trace contextRef="#ctx0" brushRef="#br1" timeOffset="637575.1951">2262 11867 13484,'-39'-20'1474,"19"20"-1,0 0 1154,0 0-321,0 0-929,20 0-640,-19 20 63,-1 19 65,20-19-448,-20 19-225,20 2-32,20-22-32,0 1-96,-1-20 0,1 20 96,0-20-32,0-20 1,0 20-33,-1-20 64,-19 1 32,0-2-96,0 1-160,0 0 128,0 1-64,0 19 0,0-20 160,0 20-192,20 20-32,-20-20 32,0 19 0,0 1 0,20 0-289,0 20-319,0-20-674,-1-20-543,1 20-1314,0-20-1890</inkml:trace>
  <inkml:trace contextRef="#ctx0" brushRef="#br1" timeOffset="637866.211">2560 11806 16143,'-21'20'2082,"3"1"-865,-2-21 801,20 39-224,0-19-930,0 0-511,0-1-321,20 1 64,19 0 64,-19 1-128,20-2 32,-20-19-32,-1 20 64,1-20-32,-20 20-32,0-20 128,0 19-288,0-19-64,-20 20-416,1-20-129,-1 0-512,20 0-1506,-20 0-1601</inkml:trace>
  <inkml:trace contextRef="#ctx0" brushRef="#br1" timeOffset="638190.4296">2600 11647 18065,'20'0'1665,"0"0"-320,-20 20 1442,19 0-769,-19 21-769,20-2-608,0 0-417,0-19 32,19 21-128,-19-22 65,-20-19-258,0 20 98,20 0 63,-20-20-289,0 0 193,0 0-32,0 0 0,0 0 96,0-20-32,21 20 0,-21 0-96,0-20-192,20 20-64,-2 0 128,2 20-65,1 19-95,-1-19-769,0 21-320,19-2-1602,-19 0-3299</inkml:trace>
  <inkml:trace contextRef="#ctx0" brushRef="#br1" timeOffset="638719.7266">3553 11906 17872,'19'59'2211,"1"-59"-226,-20 20 290,20-20-418,-20 0-864,20 0-320,-20 0-97,0 0-95,0-20-193,-20-19-160,20 19 32,-40-19-128,21-2 65,-21 2-97,0-1 32,1-20-32,-1 20-32,20 1 96,-1 19-96,21-19-97,0 18-95,21 21 128,19-20 0,0 20-96,-1 0-257,1 20-736,19 1-352,-39 18-2179,21 1-7078</inkml:trace>
  <inkml:trace contextRef="#ctx0" brushRef="#br1" timeOffset="638961.9139">3294 11806 20467,'-20'0'1185,"20"0"-384,20-19 864,21 19-415,-2-20-514,1 0-480,0 20-224,19-19-96,-19 19-544,-1 0-673,-19 0-833,21 0-2178,-23 19-4965</inkml:trace>
  <inkml:trace contextRef="#ctx0" brushRef="#br1" timeOffset="639291.992">3831 11747 20947,'0'20'609,"0"0"544,0 19 673,0-18-161,20-1-800,-1 19-577,1-39-31,20 20-97,-20-20-32,-1 0-96,1 0 96,0 0-256,-20-20 64,0 0-96,0 1-64,0 19-1,0-20 65,-20-1 0,20 1 128,0 20 0,0 0 32,0 0-96,0 20 128,0 1 64,20-21 64,0 20-128,0-1 0,19 1-96,-19 0-320,21-20-161,-23 0-800,2 0-769,1 0-2338,-1-20-4965</inkml:trace>
  <inkml:trace contextRef="#ctx0" brushRef="#br1" timeOffset="639584.961">4187 11806 14669,'21'20'4357,"-1"1"-2243,0-21 544,-1 20-64,1-1-928,0 1-705,0-20-481,0 0-191,-20 20-161,20-20 32,-20 0-96,0-20 64,19 20-128,-19-20-32,0 20-64,20-19-160,0-1-32,0 20-97,1 0-255,-3 0 31,2 0-96,21 20-224,-21-1-1217,-2 1-3715</inkml:trace>
  <inkml:trace contextRef="#ctx0" brushRef="#br1" timeOffset="640277.3438">5062 11806 11594,'-20'-59'2371,"20"40"-225,-20-1 256,-1-1 32,21 1-576,-20 0-352,2 20-449,-3 0-321,1 20-95,0 21-97,0-2-159,20 1-33,0 20-32,0-1-127,20-20-97,0 1-64,21-19-64,-3-2-225,3 1-223,-3-20-161,23-20-384,-41 20-288,19-19-1506,-39-22-1921,20 21-3236</inkml:trace>
  <inkml:trace contextRef="#ctx0" brushRef="#br1" timeOffset="640524.4139">5121 11608 14765,'0'-20'2851,"20"20"-1025,-20 20 576,20 0-128,19-1-736,-19 42-705,0-22-609,20 20-192,-21 2-160,21-22-289,-19-19-736,-1-1-1089,-2 1-1858,-18 0-3971</inkml:trace>
  <inkml:trace contextRef="#ctx0" brushRef="#br1" timeOffset="640767.578">5181 11787 16751,'79'-20'3652,"-40"0"-1122,22 20-192,-23 0-1024,3 20-738,-1 0-416,-21 19-192,1 2 32,0-22-96,0 1-256,0 0-353,-20-1-480,0 1-1153,0-20-2306,0 0-8393</inkml:trace>
  <inkml:trace contextRef="#ctx0" brushRef="#br1" timeOffset="641015.625">5398 11588 18769,'0'0'1378,"20"0"-1442,1 0 96,-1 0-577,19 20-2882</inkml:trace>
  <inkml:trace contextRef="#ctx0" brushRef="#br1" timeOffset="641581.0546">5876 11806 2210,'-20'0'1537,"20"0"-1313,0 0-96,0-19 129,0 19-1,0 0 1698,0 0 993,0 0 320,0-20-545,0 20-288,0 0-384,0 20-192,-21-20-384,21 39-129,0-18-256,0 18-384,0 1 31,0-21-512,21 1-63,-1 0-65,-2-20 96,3 0-32,-21 0-160,20 0 0,-20-20-256,0 0 160,-20 1-32,-1-21 64,3 1 31,-2-2 162,-1 2-129,1 19 128,20 1-32,0-1 256,0-1-256,20 21 96,1 21 161,17-1-193,3-1 64,-21 1-160,19 19-160,1-19 160,-20-20-64,0 21-64,0-21-64,-20 0 0,0 20-32,0-20 128,0 0-32,0-20 0,0 20 32,0-21-33,19 1 65,-19 20 32,40-19 65,-20 19-65,19 19-32,2-19 64,17 20-128,-17 1-513,-21-1-640,19-1-1089,-19 1-2979</inkml:trace>
  <inkml:trace contextRef="#ctx0" brushRef="#br1" timeOffset="642538.086">6927 11767 9256,'0'-39'3203,"0"39"-576,0 0-97,0 0-288,0 19-192,20 1-384,-20 19-545,20 2-256,0-2-321,1 1-31,-3-21-129,-18 1 0,20-20-287,-20 0 191,20 0-192,-20 0 192,0-20-96,0 1-256,0-1 224,-20-19-63,20 19-130,0-21-31,0 2-64,0 19 0,20 1 0,1-1-64,-1 20 64,-2 20-32,3-1 64,19 1-289,-20 19-384,19-19-576,1 1-929,-1-1-1890,-19-1-3555</inkml:trace>
  <inkml:trace contextRef="#ctx0" brushRef="#br1" timeOffset="642838.8672">7423 11767 17168,'0'20'2146,"0"-1"-1377,0 1 1088,0 1-191,20 18-641,20-39-641,-1 20-256,2-20-32,-1 0 0,-1-20-31,1 1-33,-20-1-96,-20-1-129,0 1 225,-20 1-160,0-1-32,-21 0 32,3 20-64,-3-19-96,3 19 63,-3 0-31,21 19-417,0-19-191,20 20-1026,0-20-865,20 20-1761</inkml:trace>
  <inkml:trace contextRef="#ctx0" brushRef="#br1" timeOffset="643210.9375">7761 11728 18929,'0'19'2178,"0"1"-1441,0 0 961,20-1-449,0 1-672,0 1-449,-1-1-128,1-20 96,0 0-32,1 0 0,-1 0-128,-2 0 96,-18-20 0,20 20 0,-20 0-32,0 20 384,21-20 193,-1 19-193,0-19-192,19 0-32,-19 0-63,20 0-65,-1-19 96,-19-1-160,0-21-64,0 22-97,-20-1-31,-20 0-32,20 1-321,-20 19-480,0-20-640,0 20-1602,1 0-4901</inkml:trace>
  <inkml:trace contextRef="#ctx0" brushRef="#br1" timeOffset="645810.5469">9190 11708 3587,'0'-41'9641,"0"21"-7943,0 1 63,0-1 481,-20 0-288,20 20-897,-20-19-416,2 19-65,-3 0 65,1 0-64,0 19-193,0 1-224,1 0 0,19-1-64,0 1 0,19 0-32,21-20-31,1 21-1,-3-1 160,23-20-224,-23 19-32,3-19 160,-21 20-64,-1 0 0,-19-20 96,0 19 32,-19-19 32,-1 20-64,0-20-64,-21 0-64,23 21 32,-23-21-288,21 0-160,20 0-97,0 20-608,0-20-608,0 0-1090,20 19-929,1-19-8423</inkml:trace>
  <inkml:trace contextRef="#ctx0" brushRef="#br1" timeOffset="646440.4296">9528 12164 13708,'21'20'1698,"-21"0"736,0-20 97,0 0-481,0 0-961,0 0-577,0-20-223,0 0-129,-21-20-96,21 0 96,0 1-64,-20-21-192,20 1-224,-20 0 159,20-2-127,0 2-64,0 40 256,20-22 96,0 21 0,-20 20-32,21 0 64,-3 20 0,2 1 32,0-1-160,1-1 288,-1 21-352,-20-21 224,0 1 96,0 1-128,0-21 32,-20 0 0,-1 0-64,1 0-64,0 0 32,20 0-288,-18 0 160,-3 0-65,21-21-63,0 1 96,0 1 96,21 19 0,-3-20 64,2 20-96,0 0 64,21 0 31,-2 0 98,1 20-130,-1-20 65,1 0 0,-20 0 161,19 0-225,-19-20 96,0 0 128,0 1-64,0-1 64,-20-21 128,19 21-31,-38 1-33,19-1 64,-20 0 0,0 20-64,-20 0-31,21 0-65,-1 20 128,0 0-160,20-1-32,-20 1-96,20 21 224,20-21-320,0-1 96,0 21-288,19-21-577,-19 1-769,20-20-1665,19 0-2274</inkml:trace>
  <inkml:trace contextRef="#ctx0" brushRef="#br1" timeOffset="646713.8672">10282 11608 18609,'-39'-20'1730,"19"40"384,0-20 288,0 39-929,20-19-672,-21 21-288,21-2-97,21 1-384,19-21 32,-20 1-320,19 1-160,21-21-353,-21-21-673,-19 1-1504,21 20-3076</inkml:trace>
  <inkml:trace contextRef="#ctx0" brushRef="#br1" timeOffset="646987.3046">10442 11687 16431,'0'41'2627,"20"-22"-1090,-20 1 769,18-20-768,-18 20-962,20-1-416,1-19-448,-1 0-705,0 0-961,-20 0-2658</inkml:trace>
  <inkml:trace contextRef="#ctx0" brushRef="#br1" timeOffset="647003.9063">10442 11430 17264,'-21'-20'961,"21"20"-1506,21 0 193,-1 0-161,-2 0-1152,2 20-4197</inkml:trace>
  <inkml:trace contextRef="#ctx0" brushRef="#br1" timeOffset="647261.7188">10778 11747 10313,'20'0'4837,"-20"0"-2659,0 0 544,0-19-447,-20-1-930,1-1-544,-1 1-321,0 0-31,-20-19 31,1 19-160,19-19-95,0-2-33,0 2-192,20 0 0,20 19-32,20-21 32,-1 22 0,1 19 32,19 0-128,-19 0-225,1 19-415,-3 2-1186,-18 19-1986,-20-1-4356</inkml:trace>
  <inkml:trace contextRef="#ctx0" brushRef="#br1" timeOffset="647531.25">10580 11608 9480,'0'0'10442,"20"-20"-9577,20 20 769,-1-19 256,21-1-705,-1 20-481,2-21-319,-3 21-129,-17 21-192,-2-21 32,1 20-96,-20 19 64,-1-19-96,1-1 96,0 1-224,0 0-96,0 1-353,-1-21-416,1 0-1345,-20 0-3139</inkml:trace>
  <inkml:trace contextRef="#ctx0" brushRef="#br1" timeOffset="647801.7578">11037 11508 6053,'-20'-39'13229,"20"19"-11404,0 20-351,0-19-161,0 19-864,20 0-514,0 0-319,-1 19-1089,1-19-1506,0 20-2082</inkml:trace>
  <inkml:trace contextRef="#ctx0" brushRef="#br1" timeOffset="648073.242">11235 11647 15662,'41'0'1954,"-3"-19"64,-17 19 609,19-20-834,-22-19-736,3 39-480,-1-20-385,0-1-128,-20 1 128,0 20-96,0 0-160,-20 0 32,0 0 32,-1 20 0,3-20 0,-2 41 0,0-22 64,-1 21 161,1-21-65,20 21-128,0-19-64,0 18-128,20-39-33,1 20-255,-1-20-225,0 0-640,19 0-545,-19-20-2466,20 1-5541</inkml:trace>
  <inkml:trace contextRef="#ctx0" brushRef="#br1" timeOffset="648322.2656">11673 11508 17456,'-21'0'2370,"1"20"-1089,0-20 417,20 21-32,-20-1-545,20 19-737,0-19-320,40-1 32,-20 1-128,19 0 0,22 1-128,-23-1-64,3-1 128,-21 1-128,0 0 320,-20-20-160,0 19 32,-20 1-353,20-20-640,-20 0-1473,-1 0-2915</inkml:trace>
  <inkml:trace contextRef="#ctx0" brushRef="#br1" timeOffset="649596.6795">12724 11588 4580,'0'0'4004,"0"0"-545,0 0-640,0 0-385,0 0-865,0 0 33,20 40 63,-20-21-415,20 42-225,0-2-129,19 0-319,1 21-193,-20-21-95,19 1-97,1-1-64,-19-19-192,17-21 160,-18 2-32,-20-1 64,0-20 0,0 20 0,0-20 97,-20-20-129,2 0-96,-23-20-64,21 0-32,-20 1-33,1-41 33,19 21 160,0-21-384,0-18 64,20 17-64,0 22 159,20-1 97,0 21 64,0 19 0,0 0-32,19 20 32,-19 20 0,0 0 0,-20 19 32,21 21-32,-21-1 64,0-19-64,-21 20 0,21-40 0,-20 19-32,0-19-32,20-20-96,-20 21-352,20-21-834,0-21-1216,20 21-1378,0-20-3811</inkml:trace>
  <inkml:trace contextRef="#ctx0" brushRef="#br1" timeOffset="649858.3985">13161 11847 9705,'40'-21'8776,"-40"1"-7559,0-19 961,19 19 64,-19-19-960,0-2-642,0 2-352,0-1-288,20 21 0,-20-1-224,0-1-192,20 21-513,-20 0-897,20 0-928,0 21-898,-1-21-6726</inkml:trace>
  <inkml:trace contextRef="#ctx0" brushRef="#br1" timeOffset="650121.0938">13479 11647 15855,'0'20'3203,"0"0"-1121,0 1-33,0-1-255,0-20-833,20 0-320,-2 0-225,23 0-160,-21 0-224,19-20 96,-19-1-192,0 21 160,-20-20-160,0 0 96,-20 20-128,0-19-32,1 19-128,-21-20-64,20 20-225,-1-20-127,3 20-546,18-19-832,0 19-1056,0-20-898</inkml:trace>
  <inkml:trace contextRef="#ctx0" brushRef="#br1" timeOffset="650516.6016">13598 11271 14573,'0'-20'2755,"0"20"-1506,0 0 993,0 0 0,0 0-672,0 20-449,19 0-320,-19 19-97,20 0-223,0-18-97,0 19-160,0-21-160,-1 1 65,21 0-97,-20-20 32,21 19-32,-23-19-64,2 0 96,1 20-96,-21 1 0,20-1 32,0-1-96,-2 1 96,-18 0-33,21 19 33,-21-39-32,0 20 97,0-20-98,0 21-31,-21-21-128,3 0-96,-2 0 192,-21-21-321,21 21-223,2-20-129,-3 20-448,1-20-1089,0 20-1474,20-19-928</inkml:trace>
  <inkml:trace contextRef="#ctx0" brushRef="#br1" timeOffset="650828.125">14054 11647 20115,'60'20'1569,"-41"-40"-1313,21 1 1218,-20-1-1,19 0-608,-19 1-513,0-1-128,-20-1-224,21 1 32,-21 1 129,-21 19-97,1 0-96,0 0 32,2 0-32,-3 19 192,1 22 64,0-21-160,0 19 256,20 0-63,20 1-65,0 1-256,21-22 128,-3-19-224,23 20-97,-2-20-479,-19-20-674,-1 20-1472,1 0-3204</inkml:trace>
  <inkml:trace contextRef="#ctx0" brushRef="#br1" timeOffset="651574.2188">15046 11449 14157,'-19'-39'1665,"-1"19"-127,0 20 768,0-21-128,0 21-833,20 21-608,-19-1-385,19 0 33,19-1-97,1 1 0,20 0-192,-1-1-63,1 22-33,19-21 64,-18 19-64,-21-19 0,18 19-32,-38 2 32,0-21 32,0-1 96,-18 1-96,-2 0 32,0-20-160,20 0-193,-21 0-383,1 19-673,2-19-1218,-2-19-1921,20 19-11722</inkml:trace>
  <inkml:trace contextRef="#ctx0" brushRef="#br1" timeOffset="651896.4842">15364 11608 16783,'40'-20'2499,"-20"1"-1122,19 19-64,-19-20-416,0-1-384,21 1-193,-23 20-256,2-19 0,1-1-96,-21 0 32,0 20-32,0-19 0,-21 19 0,-17 0 128,18 0 192,-1 0-63,1 0 63,0 19 0,0 1 0,1 0-95,19 19-97,0-18-96,0 18-193,19-19-287,1 0-609,0 19-673,21-19-1569,-21-20-1666</inkml:trace>
  <inkml:trace contextRef="#ctx0" brushRef="#br1" timeOffset="652464.8438">15801 11489 15630,'0'-20'1858,"-20"20"-961,20 0 1185,0-20-352,-20 20-866,20 0-607,0 0-97,0 0-160,20 0 0,-20 0 64,0 0 96,0 0-160,0 0 96,0 0 0,0 0 64,0 0-32,0 0-128,-20 0 32,20 0 0,0 0 97,-19 0 31,19 0 192,-20 20-32,20 0 129,-20-1-65,20 1-64,0 1-127,0-1 31,0-1-160,20-19 0,0 20-128,-1-20 288,1 0-224,20-20 32,-20 1-128,-1-1 64,-19-1 0,20 1 64,-20 20 32,0-19-64,0-1 160,-20 20 129,20 0 31,0 20-128,0-1 96,0 22-31,0-2-161,20 40 64,-20-18-128,40 17-32,-19-17 0,17 17-160,-17-38-193,-1 20-31,0-21-289,-2-19 1,-18 0-321,21-1-481,-21-19-608,0 0-1057,0-19-288,0-21-5285</inkml:trace>
  <inkml:trace contextRef="#ctx0" brushRef="#br1" timeOffset="652949.2188">16119 11528 17040,'-20'21'2210,"20"-1"-1377,0-1 992,20 1-31,-20 0-705,20-1-416,-1 1-289,1 0-288,0 1 32,0-21-64,0 0 32,-20 0-64,19-21-128,-19 1 128,0 20-32,20-20-64,-20 1-32,0-1 0,0 0-64,0 1 224,0-1-64,0 20 64,0-21 96,0 21-128,0 0-64,0 0 64,0-20-64,0 20 96,0 0-64,20 0 64,-20 0 32,0 20-32,20-20-128,-20 0 96,0 0-64,0 21 96,20-21-64,-20 20 32,0-20 33,19 19 95,-19-19 32,0 20-96,20 0 64,-20-20-160,0 19-64,0-19-96,20 20-64,-20-20-385,21 0-672,-1 0-1217,-20-20-2787</inkml:trace>
  <inkml:trace contextRef="#ctx0" brushRef="#br1" timeOffset="653449.2188">16536 11508 18225,'39'0'1729,"-39"0"-1568,20 0 159,0 0 224,0 0-31,0 0-353,-1 0-96,-19-19 64,20-1-160,-20 20 160,0-20-128,-20 1 32,20-1 96,-19 20 257,-1-20 319,0 20-351,0 0-1,0 0 257,20 20-321,0 19 0,0-19 97,0 19 31,0-19-256,20 21 0,0-22-128,20 21-160,-21-21-224,21-19-577,-20 20-288,1-20-641,-21-20-1986,0 20-4227</inkml:trace>
  <inkml:trace contextRef="#ctx0" brushRef="#br1" timeOffset="653769.5313">16734 11410 16239,'0'20'3075,"21"-1"-1249,-21 1 704,18 19-576,2-19-801,-20 1-320,20-21-385,1 20-128,-21-1-127,20-19 63,-20 0-160,0 0 0,0-19 0,0 19-128,0 0 64,18-20-64,-18-1 32,21 21-192,-1 0-160,0 0-129,0 0 33,-1 0-161,21 21-704,-20-21-673,19 0-1153,-19 0-1794</inkml:trace>
  <inkml:trace contextRef="#ctx0" brushRef="#br1" timeOffset="654108.3985">17230 11369 13901,'21'-19'2722,"-21"19"-704,0-20 224,0 20-224,0 20-833,0-1-192,-21 22-64,21-21-224,0 19-129,0-19-95,21 19-129,17-18-128,-17-1-31,19-20-1,-1 0-96,1-20 96,-20-1-32,19 1-128,-19 1-32,0-21 0,0 21-32,-20-21-96,0 19 0,-20 2 0,0 19 64,0 0 64,1 0 0,-1 19 64,0 2 0,20-1 0,0 19 32,0-19 0,40 0-96,-21-1 96,41 1-192,-21 1-128,22-21 64,-3 20-449,-17-20-896,-2 0-1314,-19 0-4067</inkml:trace>
  <inkml:trace contextRef="#ctx0" brushRef="#br1" timeOffset="657312.5">15443 12045 12139,'0'0'801,"0"0"-449,0 0 545,0 0 672,0 0-319,20 0-546,0 0-63,0 0-65,1 0 257,-1 0 256,-2 0-288,23 0-321,-21 0-95,19 0-1,1-20-31,0 20-129,-1 0 32,1 0-128,19 0 32,2 0 96,-23 0-63,23 0 31,-2 0-32,0 0-96,21 0 0,-21 0 32,0 0-64,22 0 33,-22-19-1,20 19 96,1-21-96,-1 21-128,21 0 672,-21 0-992,0-20 929,20 20-449,-39-20-64,19 20 128,-20 0-32,2-19-32,-2 19 161,1 0-65,-21 0-128,1-20-64,-20 20 224,19 0 32,-19 0-224,1 0 65,-1 20-33,-2-20-32,-18 0-192,20 0 256,-20 0-160,21 0 96,-21 0-160,20 0 32,-20 0 32,0 0-257,20 19 65,-20-19-288,0 0-289,0 0-865,0 0-1825,0 0-2755</inkml:trace>
  <inkml:trace contextRef="#ctx0" brushRef="#br1" timeOffset="661611.3282">18461 11171 9192,'0'-20'2114,"0"20"929,0-19-577,0 19-672,0 0-320,0 0-225,0 0-352,21 19 224,-21 1-160,18 0 31,-18 21-255,20 18-192,-20-20-193,21 0-128,-1 22-96,0-42 65,-20 21-97,18-21 0,3 1 64,-21 1-96,20-21 32,-20 20-96,0-20 96,0 0-32,0-20 0,0 20-96,0-41 0,0 22-32,0-1-64,0-19 128,20 19-96,-20 0 32,20-1 64,-20 21-32,19 21 96,1-1 0,0 0 64,20-1-160,-21 21 0,1-21 32,20 1 0,-20 1-192,-1-1-193,1-20-479,0 0-706,1 0-1024,-21 0-1955,20 0-6693</inkml:trace>
  <inkml:trace contextRef="#ctx0" brushRef="#br1" timeOffset="661856.4453">19136 11508 18417,'0'20'1826,"0"1"-1378,20-21 1058,-20 20-578,20-1-639,-20-19-321,20 20-289,-20 0-447,19-20-834,-19 19-1120,20-19-1891</inkml:trace>
  <inkml:trace contextRef="#ctx0" brushRef="#br1" timeOffset="662176.7578">19334 11251 17616,'-20'20'1698,"2"0"160,-3-1 512,21 1-577,0 19-896,0-18-416,0-1-353,21 19-96,-3-19-64,2 0-64,21-1-385,-21 1-415,-2-20-738,3 0-416,-1 0-1794,0-20-4740</inkml:trace>
  <inkml:trace contextRef="#ctx0" brushRef="#br1" timeOffset="662453.125">19612 11291 14798,'0'39'2658,"0"-19"-640,0 20 352,0 0-768,0-21-1058,0 21-512,0-21-192,20-19-737,0 20-993,-20 1-1985,0-21-5382</inkml:trace>
  <inkml:trace contextRef="#ctx0" brushRef="#br1" timeOffset="662723.6328">19513 11410 17616,'0'0'2851,"0"0"-2178,20 0 1408,0 20 130,20-20-1283,-21 0-479,21 0-385,-20 19-32,0-19-384,-1 20-321,1-20-896,0 0-1602,-20 0-2050</inkml:trace>
  <inkml:trace contextRef="#ctx0" brushRef="#br1" timeOffset="662741.211">19692 11271 18545,'59'0'2018,"-39"20"-256,21-1-161,-23 1-544,23 0-608,-21 20-321,0-20 32,-1 19-224,-19-19-64,20 0-97,-20-20-319,20 19-705,-20-19-481,0 0-1697,0 0-4773</inkml:trace>
  <inkml:trace contextRef="#ctx0" brushRef="#br1" timeOffset="663011.7188">20247 11508 17872,'21'20'2819,"-21"1"-1986,0-1 256,20-1-256,0 1-577,-20 0-224,19-1-577,1-19-704,0 20-1730,-20-20-1953</inkml:trace>
  <inkml:trace contextRef="#ctx0" brushRef="#br1" timeOffset="663762.6951">20446 11032 15342,'0'0'3011,"0"0"-1954,0 20 833,0-1-1,20 22-447,-20 18-417,20-20-256,0 22-385,-1-2-96,1-20-96,0 2 33,0-21-65,-20-1 32,21 1-160,-21-20 0,0 0 160,0 0 32,0-20-96,18-19-224,-18 19 128,0-1-96,20-18 64,0 19-64,-20 1 64,21 19-96,-1 0-32,0 19 64,-1-19 64,-19 20-128,20 19-160,0-18-225,0-1-224,-20 19-352,20-39-961,-1 20-1505,-19-20-1281</inkml:trace>
  <inkml:trace contextRef="#ctx0" brushRef="#br1" timeOffset="664531.25">21061 11430 2594,'0'-20'13933,"21"20"-11915,-21-20 416,20 20-224,18-21-512,-17 21-545,-1 0-736,0 0-353,-20 21 64,0-1-96,0 0 0,0-1 64,0 21-96,0-21 128,-20 1-64,20 1-64,0-1 96,-20-20-96,20 19 96,0-19-192,0 0 32,20 0-192,0 0-289,0 0-127,-1 0-513,1 0-673,0-19-1377,0 19-1762</inkml:trace>
  <inkml:trace contextRef="#ctx0" brushRef="#br1" timeOffset="664789.0625">21438 11171 17936,'-18'0'2627,"-3"0"-1442,1 20 545,20-1-1,-20 3-479,20 17-610,0 0-448,0 1-128,20 0 0,0-20-224,1 19-192,-3-19-225,22-20-319,-19 0-770,-1 0-1761,0 0-2691</inkml:trace>
  <inkml:trace contextRef="#ctx0" brushRef="#br1" timeOffset="665050.7811">21677 11232 19890,'0'0'2723,"0"19"-2147,0 21 1122,0-21-385,-20 21-256,20 0-736,0 0-225,0-1-160,0-19-225,0-1-383,20-19-642,-20 20-1152,0-20-2274,-20-20-9386</inkml:trace>
  <inkml:trace contextRef="#ctx0" brushRef="#br1" timeOffset="665328.125">21578 11369 13901,'-21'-19'4708,"21"19"-3555,0 0 769,21 19 352,-1-19-576,0 21-673,0-1-289,19 0-319,-19-1-289,0-19-224,19 0-192,-19 20-417,-20-20-865,20 0-1312,-20-20-2852</inkml:trace>
  <inkml:trace contextRef="#ctx0" brushRef="#br1" timeOffset="665602.5389">21776 11171 18449,'40'0'1826,"-19"20"512,-3-1-320,22 22-481,-19-21-640,-1 19-673,-2 1-96,23 0-96,-21-20-256,-20 0-160,20-1-129,-20 1-287,0-20-450,0 0-383,0 0-1762,0 0-2851</inkml:trace>
  <inkml:trace contextRef="#ctx0" brushRef="#br1" timeOffset="665935.5469">22292 11410 16815,'41'0'1602,"-23"0"-321,2 0 865,1 20 0,-1 19-480,0-19-673,-20 19-513,20-18-288,-20-1-160,19-1 64,-19 1-160,0-20-416,-19 0-481,19 0-737,-20 0-960,20 0-2883</inkml:trace>
  <inkml:trace contextRef="#ctx0" brushRef="#br1" timeOffset="666207.0313">22590 11390 19698,'20'0'4132,"-20"0"-3299,0 0-32,0 0-385,20 0-288,-20 0-192,0 0-673,20 0-1793,-20 20-2915</inkml:trace>
  <inkml:trace contextRef="#ctx0" brushRef="#br1" timeOffset="666463.8672">22768 11410 20339,'20'0'384,"1"-20"-320,-21 20 0,20 0-224,0 0-1185,-1 0-3171</inkml:trace>
  <inkml:trace contextRef="#ctx0" brushRef="#br1" timeOffset="666486.3282">23147 11410 9224,'38'0'12812,"-18"0"-11947,1 0-480,19 0-289,-40-20-160,19 20-1506,-19 0-8231</inkml:trace>
  <inkml:trace contextRef="#ctx0" brushRef="#br1" timeOffset="683687.5">2719 12422 8776,'0'-20'2594,"-20"20"-127,20 0 31,-20-20-128,20 20-704,-20 0-737,1 20-97,19-20 65,0 39-160,0-18-96,0 19-257,19-1 0,-19 0-224,20 2-31,0-2-161,20 1 0,-21-21-193,1 22-319,21-21-385,-21 0-929,18-20-1281,-17 19-1537</inkml:trace>
  <inkml:trace contextRef="#ctx0" brushRef="#br1" timeOffset="689651.3672">3116 12402 15022,'0'-59'1922,"0"39"-65,0 1 1731,0 19-2691,0 0-225,0 19 65,0 1-161,20 19-287,-1 1-97,1 20-96,0-21-64,0 20 0,1-18-288,17-2-97,-18-19-447,1 19-770,17-39-1152,-17 20-1250,-21-20-5061</inkml:trace>
  <inkml:trace contextRef="#ctx0" brushRef="#br1" timeOffset="689980.4688">3493 12441 11114,'20'-39'4516,"-20"39"-4324,0 0 962,0 20 1280,-20-20-961,0 40-512,1-20-288,-1 0 128,0-1-225,0 21-63,0-21 31,-1-19-127,3 20-193,18-20-160,0 21 288,0-21-32,18 0-63,-18 0-97,21 0 96,-1 0-256,-20 0 0,20 0 64,0 0-320,0 20-225,-1-20-479,-19 0-930,20 0-993,0 19-1441</inkml:trace>
  <inkml:trace contextRef="#ctx0" brushRef="#br1" timeOffset="690404.2968">3752 12621 14958,'0'0'2050,"0"0"-1922,18 0 897,-18-21 864,21 21-928,-21 0-704,20-20-33,0 20-64,0 0-64,-1 0 0,1-19 32,0-1-64,-20 20 64,20-20-63,-20 1 95,0 19-32,-20-20-64,20 20 96,-20 0 64,0 0 0,1 0 161,-1 20-33,0-1-224,0 1 64,-1 0 1,3 19-33,18 2-160,0-22 0,18 21 0,3-21-192,-1 1-129,20-20-287,-21 21-545,21-21-1442,0 0-1633</inkml:trace>
  <inkml:trace contextRef="#ctx0" brushRef="#br1" timeOffset="690824.2188">4208 12580 18641,'0'20'961,"0"1"-128,20-21 544,-20 0-512,20 0-545,-1 0-160,1-21-96,0 21-64,-20-20 0,20-19 33,-20 19 95,0 1-32,-20 19 0,20-20 32,-20 20 0,0 0 0,1 0 64,-1 0 1,0 20-65,-1-1 32,21 1-32,0 19-96,0-19 32,0 1-128,21-1 64,-1-1-256,0-19-449,19 20-704,1-20-1506,-20-20-1954</inkml:trace>
  <inkml:trace contextRef="#ctx0" brushRef="#br1" timeOffset="691229.492">4645 12739 17808,'39'100'1666,"-19"-61"384,-20 2-288,20-21-770,-20-1-351,0 1-289,0 0-63,0-20-33,0 0-288,-20-20 64,20-19 0,-20 19-96,1-21 64,-1-18 64,0 20-160,20-2 0,0 2-32,0-1-129,0 1 161,20 18 0,0 21-128,-1 0 128,1 0-32,0 21-128,-20-1 159,0-1-31,0 1 96,0 0 64,-20-20 0,0 19-608,1-19-1218,-1 0-1889,0 0-2499</inkml:trace>
  <inkml:trace contextRef="#ctx0" brushRef="#br1" timeOffset="691835.9375">5260 12462 14926,'-40'-60'2210,"40"40"192,-20 20-160,20-19-32,-19 19-672,19 0-962,0 19 97,19-19-193,-19 40-159,20 0-33,20 0-192,-20-1-64,-1 20-64,21-18-160,-19-22-449,-1 21-480,-2-21-897,-18-19-1665,20 20-6311</inkml:trace>
  <inkml:trace contextRef="#ctx0" brushRef="#br1" timeOffset="692083.9842">5121 12641 19890,'0'-20'1570,"0"20"-1,0 0 705,20-21-864,0 21-930,19-20-384,-19 20-64,20 0-224,-1 0-224,1 0-577,-19 0-1281,17 0-1858,3 0-4036</inkml:trace>
  <inkml:trace contextRef="#ctx0" brushRef="#br1" timeOffset="692336.9139">5597 12680 2178,'0'0'12331,"0"0"-11050,0 0 801,-19 0 353,19-20-417,0 20-801,-20-19-448,20 19-193,0-20-288,0-21-192,0 22-96,0-1 0,20 0-96,-1 1 0,-19 19-737,20 0-1088,0 0-2179,0 0-3684</inkml:trace>
  <inkml:trace contextRef="#ctx0" brushRef="#br1" timeOffset="692719.7266">5815 12580 17104,'20'0'2658,"1"0"-1056,-21 20-129,20-20-224,-2 21-384,3-21-256,-1 0-97,0 0-320,0 0-31,-20-21-33,19 1-64,-19 1-32,20-1 64,-20 20-64,0 0-32,0 0-32,0 0-32,0 0 32,0 20 64,20 19-96,0-18 32,20 18-161,-1 1 1,1-1 224,-1 2-32,2-2 96,-21 1 97,0-1-1,-20 2-64,-20-22 64,0 1-256,-1 0 96,-17-1-192,-3-19-577,21 0-832,-19 0-2275,-1 0-3010</inkml:trace>
  <inkml:trace contextRef="#ctx0" brushRef="#br1" timeOffset="693299.8046">6530 12660 14926,'20'-39'2562,"-20"39"-224,0 0 257,0 0-545,20 0-673,-20 20-704,0-1-385,20 1-160,-1 0-96,1-1 0,-20 1-224,20 1-481,1-21-480,-1 0-1281,-20 0-3396</inkml:trace>
  <inkml:trace contextRef="#ctx0" brushRef="#br1" timeOffset="693569.336">6510 12502 16495,'-19'-40'1954,"19"19"-801,-20 2-544,20-1-353,0 20-288,20-20-545,-20 20-1953,19 0-3268</inkml:trace>
  <inkml:trace contextRef="#ctx0" brushRef="#br1" timeOffset="693835.9375">6769 12719 16495,'39'41'2723,"-19"-21"-385,-20-20-288,20 0-224,-20 0-833,0-20-449,0-1-224,0 1-95,0 1-33,0-1-192,0 0 64,0-19-32,0 18-64,20 1 32,-20 20-288,0-19 255,20 19-31,0 19-64,-1 1-416,1 1-225,0 18-736,21 1-1154,-23-21-2402</inkml:trace>
  <inkml:trace contextRef="#ctx0" brushRef="#br1" timeOffset="694166.992">7344 12580 17168,'0'-19'1922,"0"19"-833,0 0 896,-20 19-351,20-19-577,-19 41-384,19-21-385,0-1-256,0 1 0,19 0-32,-19-20-96,20 0-128,0 0-33,-20 0-31,20-20 32,-20 0 128,0 1 96,0 19 96,-20-20-64,20 20 160,-20 0 0,20 0-64,0 20 0,0-1-64,0 21 0,20-21-32,20 22-32,-21-1 96,21-1-96,-20 0 32,1 2 129,-21-21-65,0-1-32,0 1 32,-21 0-224,1-1-161,0-19-736,-19 0-1473,-1 0-3396</inkml:trace>
  <inkml:trace contextRef="#ctx0" brushRef="#br1" timeOffset="694787.1092">7959 12343 19026,'0'-20'2882,"-20"1"-1793,20 38 160,20 1 225,-20 0-609,0 19-321,21 0-384,-1 22-96,0-2-32,19-20-128,-19 2-480,20-2-577,-21-19-961,1-1-1538,0-19-2081</inkml:trace>
  <inkml:trace contextRef="#ctx0" brushRef="#br1" timeOffset="695041.992">7921 12600 16431,'0'-20'1986,"0"20"288,18 0 417,2 0-802,1 0-992,19 0-512,-1 0-129,1 0-64,19 20-96,-19 1-32,-1-1-96,1-20-96,1 19-256,-23 1-289,22 0-608,-40-20-801,21 0-2178,-21 0-9097</inkml:trace>
  <inkml:trace contextRef="#ctx0" brushRef="#br1" timeOffset="695309.5701">8198 12402 20403,'0'-20'1281,"0"20"-1121,0 0-192,0 0-64,0 0-577,0 0-1793,0 0-2403</inkml:trace>
  <inkml:trace contextRef="#ctx0" brushRef="#br1" timeOffset="695588.8672">8356 12343 18769,'41'59'2435,"-21"-39"-514,-2 20 65,3 19-993,19-19-448,-20-1-321,-1-18-96,21-1-256,-20-1-288,20 1-930,-21-20-2145,1 0-6150</inkml:trace>
  <inkml:trace contextRef="#ctx0" brushRef="#br1" timeOffset="696053.711">9567 12700 15919,'20'19'1601,"-20"1"-608,0-20 929,0 0 224,0 0-641,0-20-704,0 1-320,-20-1-225,2-19-96,-3-2-64,1 21 160,0-19-160,-20 0 0,21-1 1,-21 0 127,20 0 32,0 21-96,1-21-32,19 21-128,0-3 0,19 22-96,1 22 96,0-22-672,20 19-546,-21 1-2529,1 0-5958</inkml:trace>
  <inkml:trace contextRef="#ctx0" brushRef="#br1" timeOffset="696322.2656">9290 12600 17232,'0'0'2146,"0"0"-1345,20 0 1184,0-20-319,19 20-801,1-19-481,19 19-224,-19 0-288,1 0-192,-3 0 32,3 19-33,-3-19-127,3 41 384,-21-21 96,19-1-32,-19 1 128,0 0-64,-20-1-64,20-19-705,0 0-2017,-20 0-2211</inkml:trace>
  <inkml:trace contextRef="#ctx0" brushRef="#br1" timeOffset="696652.3438">9727 12462 16687,'0'20'2178,"20"-20"-576,-20 20 448,39 19-321,-19-19-704,0 19-480,19 2-321,1-2-32,-20-19-32,19 19 65,-19-18-33,0-21-64,1 0 32,-1 0-64,-20 0 128,0 0-127,0-21 223,0 1-96,0-19-96,0 19 64,0-19-320,0 18 160,0 21 0,18-20-96,-18 20-96,41 20-288,-21 1-321,0-1-736,19-1-1154,-19 1-2658</inkml:trace>
  <inkml:trace contextRef="#ctx0" brushRef="#br1" timeOffset="696988.2811">10282 12561 16143,'-20'-20'1729,"20"40"-992,0-20 1377,0 39-448,0-18-481,0-1-481,20 19-351,0-19-161,0-20-32,0 0 32,0 0-128,-1-20 32,1 0-128,-20 1 0,0-22-128,0 2 224,-20-1-96,-19-19 64,-1 19 0,-19-19 96,19 19 577,20-1 64,20 41-129,0 22-287,0 17 31,20-19-128,0 19-159,0-19-97,19 20-385,1-20-480,19 19-768,-19-19-1538,1 0-4132</inkml:trace>
  <inkml:trace contextRef="#ctx0" brushRef="#br1" timeOffset="697726.5625">11215 12580 14157,'-20'-19'1762,"0"-1"-225,1 20 577,-1 0 128,0 20-672,0-20-481,0 19-321,20 1-159,20 1-161,0-1-127,0-1-193,19 1 0,1-20-64,0 0 32,-1 0-32,-19-20-64,1 1-32,-1-22-320,-20 21-33,0-19-287,-20 19 63,-1 1-256,1-1-96,2 0-320,-3 20-673,1 0-640,0 0-1186</inkml:trace>
  <inkml:trace contextRef="#ctx0" brushRef="#br1" timeOffset="698131.836">11612 12780 14573,'20'59'2178,"0"-20"-128,-20-19-160,21 21-192,-21-41-577,0 19-545,0-19-384,0-19 1,-21-1-33,21-21-96,-20 22 64,0-21 128,0 1-96,1-22-224,-1 22 128,20-20-64,-20-1-32,20 20 64,0 1-96,20 19 64,0-1 96,-1 21 1,1 0-130,0 41 33,0-21 0,1 19 0,-3 0 0,-18 2 65,20-21-97,-20-1-65,0 1 129,-20 0-64,2-20-64,18 19 96,-21-38-480,1 19-641,20 0-1474,-20-20-2081</inkml:trace>
  <inkml:trace contextRef="#ctx0" brushRef="#br1" timeOffset="698474.6092">11790 12641 16495,'61'0'1794,"-41"-20"-737,-1 20 833,1-21-353,0 1-768,0 1-417,-20-1-256,0 0 32,0 1 32,0-1-192,0 20 129,-20-20 223,20 20-256,-40 0 256,21 20 1,-1 0 63,20-1-96,-20 21-96,20-1-64,0 2-128,20-22 65,0 21-354,-1-21-223,21 1-353,0-20-769,-1 0-1376,1 0-1763</inkml:trace>
  <inkml:trace contextRef="#ctx0" brushRef="#br1" timeOffset="698737.3046">12049 12502 16815,'20'19'2467,"1"-19"-609,-21 20 256,18 0-545,2-1-448,0 1-544,-20 1-257,21-1-128,-1-1 32,-2-19-64,-18 0-63,21 0 63,-21-19-160,20-1 96,0-1-160,-20 1 32,20 20-96,-1-19-225,21 19-159,-20 0-609,0 19-1025,19-19-2050,-19 20-15021</inkml:trace>
  <inkml:trace contextRef="#ctx0" brushRef="#br1" timeOffset="699356.4453">12962 12521 18225,'-20'0'1121,"-20"-19"32,21 19 384,-1 19-159,0-19-449,0 20-577,20 0-224,0-1-64,20 1 0,0 1-96,19-1 32,1-1 32,21-19-64,-2 20 32,-19 0-32,-1-1 64,-19 1 0,0 1 64,-20-1-64,0-20 32,-20 20-64,-20-20-160,21 0-352,-1 0-673,0 19-545,-1-19-2498</inkml:trace>
  <inkml:trace contextRef="#ctx0" brushRef="#br1" timeOffset="699635.742">13181 12363 22164,'20'0'1890,"-20"0"-1666,19 39 609,1 0 577,-20-18-417,20 19-641,-20-1-224,20 0-96,0 2-192,19-2-257,-19 1-351,0-1-674,19-18-992,-19-1-2947</inkml:trace>
  <inkml:trace contextRef="#ctx0" brushRef="#br1" timeOffset="699903.3203">13538 12621 18417,'0'39'2018,"0"1"-1538,0-21 673,0 1 97,0 21-610,20-21-416,20-20-63,-21 19-97,21-38-128,0 19-1,-21-20-31,1 0 32,0-1 128,-20 1-64,-20 20 0,0-19 0,1 19-32,-1 0-160,-20-20-384,20 20-385,1-20-1249,19 20-2114</inkml:trace>
  <inkml:trace contextRef="#ctx0" brushRef="#br1" timeOffset="700179.6873">13817 12343 20403,'18'0'2722,"-18"0"-2305,0 20 864,20 19 288,-20 0-608,0 2-480,21-21-321,-21 19-96,20-19-256,0 19-257,19-18-543,-19 18-802,0-19-993,0 0-2786</inkml:trace>
  <inkml:trace contextRef="#ctx0" brushRef="#br1" timeOffset="700466.7968">13855 12600 3106,'0'0'16880,"0"0"-15566,0 0 543,0 0 354,0 0-674,41-20-512,-21 20-545,19 0-255,1 0-289,-1 0-385,1 0-544,0 0-1057,-21 0-3427</inkml:trace>
  <inkml:trace contextRef="#ctx0" brushRef="#br1" timeOffset="700486.3282">14272 12323 22645,'100'59'1826,"-60"-19"-161,-1 0 33,1 0-769,-40-1-673,20 0-224,-20-19-32,19 21-512,1-2-449,-20 0-641,0-19-1185,0 1-4099</inkml:trace>
  <inkml:trace contextRef="#ctx0" brushRef="#br1" timeOffset="727716.7968">733 13513 10121,'0'0'2466,"-20"0"-384,20 0 481,0 0 95,0 0-704,0 0-609,0-19-159,0 19-258,0 0-223,0 0 0,0 0-257,20 0-31,-20 0-129,20 0-96,-20 19-32,21-19-96,-1 0 0,-2 0 0,3 0-32,-1 0-288,0 0-128,0 0-417,0 0-320,-1-19-513,1 19-768,0-20-1922,-20 20-4452</inkml:trace>
  <inkml:trace contextRef="#ctx0" brushRef="#br1" timeOffset="729930.6639">1588 13435 13068,'-21'0'1697,"21"0"-223,0 0 544,-20 0-128,20 0-897,0 19-417,-20 1-95,20 0 127,0-1-320,20 2 97,0-1 31,21-20 1,-3 20-33,3-20-128,-21-20 0,19 0-128,-19-1-63,0 2-65,-20-21 64,0 21-64,0-1-96,0 0 160,-20 1 32,0-3-32,1 22-96,-21-19 128,-1 19 0,21 19 0,-18 3 64,17-3-32,1 21 32,0-1 33,20 0-65,0 2-32,0-2 0,20-19-64,0 19 0,1-19 0,-1 1-32,18-21-288,3 20 63,-1-20-31,-1 0-192,-19-20-449,20 20-544,-21 0-449,21-21-1057,-20 1-384,1 20-5189</inkml:trace>
  <inkml:trace contextRef="#ctx0" brushRef="#br1" timeOffset="738124.0235">2043 13513 1953,'0'-19'1634,"0"19"608,0-20 833,-18 20-929,18 0-1025,0-20-288,0 20 320,0 0 320,0 0 225,0-19-65,0 19-255,0 0-417,0 0-64,0 0 63,0 0-223,-20 0-96,20 0-225,0 0 161,0 0 63,20 0-191,-20 0 31,18 19-192,-18 1 1,21 0-1,-1-1-256,20 2 96,-1-1-96,-19 0-32,20-1 0,-1 1-192,1-20 0,-20 20-289,19-20 1,-19 0-193,0 0-160,1 0-576,-21 19-737,18-19-1890,2 0-2722</inkml:trace>
  <inkml:trace contextRef="#ctx0" brushRef="#br1" timeOffset="738550.7811">2381 13315 6630,'-20'0'7463,"20"0"-5734,-20 0 674,1 20-65,19-1-544,-20 3-609,0 17-577,-20 20-127,21 1-161,-1-20-64,0 19-128,-20-20-63,21 2-33,-1-2-32,0 0-161,20-19-383,-20 1-769,20-21-1378,0 0-1505,0 0-7847</inkml:trace>
  <inkml:trace contextRef="#ctx0" brushRef="#br1" timeOffset="739462.8906">2739 13513 12171,'0'-19'1057,"0"19"609,-20 0 736,20-20-192,-20 20-865,20 0-544,-20 0-96,20 0-129,-20 20-63,1-1-161,19 22-64,-20-21-128,20-1-128,0 1-96,0 0 32,20-1 0,-20 1 32,19-20-96,-19 0-32,20 0 160,-20 0-160,20-20 96,-20 1 128,0-1-64,20 0 32,-20-19 32,0 19 161,0-1-97,-20 2 224,20 19-64,0-20-224,0 40-64,0-20-160,0 19 128,20 22-32,-20-2-256,20 1-353,-1-21-351,1 22-706,0-41-1217,1 20-961</inkml:trace>
  <inkml:trace contextRef="#ctx0" brushRef="#br1" timeOffset="739977.5389">2938 13494 13708,'18'40'1506,"3"0"928,-21-21 65,20 1-802,-20 0-736,0-20-224,0 19-385,0-19-256,20 0 32,-20 0 129,0 0-33,0-19-128,0-1-32,0 0 32,0 1-32,0-21 0,-20 19-64,20 2-32,0 19 0,0 0 192,0 0-256,20 19 128,-20-19 0,20 21-96,-1-1 96,-19 0-32,20-1-64,0-19 96,-20 0-32,20 0 96,-20-19-32,0-1-64,20 0 32,-20 20 32,0-21-64,0 2-128,0 19 160,19-20-128,-19 40 128,20-20-224,-20 19-417,20 2-800,0-1-2178,19 0-2403</inkml:trace>
  <inkml:trace contextRef="#ctx0" brushRef="#br1" timeOffset="740353.5156">3553 13832 2017,'39'59'11691,"-19"-19"-10537,-20-40 799,0 19 546,0-19-1154,0 0-608,0 0-385,-20-19-256,0-1 160,1-19-31,-1-1-1,0-1 0,0-18-288,0 20 64,1-21 0,19 1 128,0 39-192,0-21 96,19 22-64,1 19 32,0 0-64,0 0-32,0 19-96,-1 22 0,-19-21 95,0 19-159,0 0-224,0 2-65,-19-21-992,19-20-801,-20 19-1858</inkml:trace>
  <inkml:trace contextRef="#ctx0" brushRef="#br1" timeOffset="740810.5469">3612 13196 6726,'0'19'7623,"0"2"-7239,0-1 802,0 0 1120,0-1-352,20 21-737,-20 1-641,21-2-127,-21 20 63,18-20 33,2 22-129,1-22-160,-1 0-160,0 2-64,-2-21 1,3-20-66,-1 0-31,20-20 96,-21-1-160,1 1 0,0-19 64,-20 19 32,0-19 32,0-2 32,0 22 32,0-1-96,-20 0 32,20 1-96,-20 19 64,20 0 64,0 0-32,-19 0 0,19 19 64,0 1-64,0 0-32,19 20 32,-19-20-64,20 19-545,-20-19-512,20-20-1377,0 20-961,0-20-4741</inkml:trace>
  <inkml:trace contextRef="#ctx0" brushRef="#br1" timeOffset="741131.836">4108 13335 18129,'0'0'1313,"0"19"-929,0-19 385,-20 22 480,20-3-544,0 21-417,0-21-256,-20 1-128,20 0-64,20-1-64,0 2-129,1-1 161,-1 0 64,18-20-256,-17 19 320,19 1 160,-21-20 384,1 20 65,-20-20-193,0 19-192,0-19-64,0 20-96,0-20-448,0 0-1250,-20 0-2209,1 21-8777</inkml:trace>
  <inkml:trace contextRef="#ctx0" brushRef="#br1" timeOffset="741889.6485">4704 13435 15310,'20'0'5445,"-20"0"-4740,0 19-1,-20-19 674,20 0-33,0 20-768,0-20-513,0 0-96,0 0 160,0 0 64,0 0-128,0-20 0,20 1 0,-20-1-96,0 0 0,0 20-96,0-19-481,0-3-672,0 22-288,0 0-1538,0 0-2947</inkml:trace>
  <inkml:trace contextRef="#ctx0" brushRef="#br1" timeOffset="742245.117">4803 13672 11755,'0'21'2978,"0"-21"-703,0 0 31,0 20-288,0-20-737,0 0-705,0 0-63,0 0-193,0 0-64,20 0-63,-20 0-65,0 0-32,20-20 0,-20 20 96,0 0-160,0-21-96,-20 21-32,20 0-416,-20 0-930,20 21-2754,-20-21-9128</inkml:trace>
  <inkml:trace contextRef="#ctx0" brushRef="#br1" timeOffset="743004.8828">5181 13215 17232,'0'-19'1794,"0"-1"-609,-20 0 801,20 1-1,0 19-1024,0 0-480,0 0 31,0 19 1,20 21-33,-1 20-63,1-1-161,0 2-96,20-2-96,-21 0-32,21 1-96,-19-21-64,-1 1-128,-2-21-257,-18 1-480,20 1-640,1-21-1282,-21 0-2338</inkml:trace>
  <inkml:trace contextRef="#ctx0" brushRef="#br1" timeOffset="743279.2968">5538 13454 18257,'40'40'3651,"-40"-21"-3234,0 2 544,19-1 448,-19 19-736,0-19-641,20 0-129,-20-1-287,20 1-289,0-20-800,-20 0-1250,20 0-2145</inkml:trace>
  <inkml:trace contextRef="#ctx0" brushRef="#br1" timeOffset="743584.961">5498 13295 17200,'-19'-39'1409,"19"19"-1441,-20 20-128,20 0 64,0 0-897,0 0-1409,20 0-8937</inkml:trace>
  <inkml:trace contextRef="#ctx0" brushRef="#br1" timeOffset="744150.3906">5777 13513 15534,'0'-19'2050,"0"19"-897,0 19 1185,0-19-320,0 21-833,0-1-416,18 0-160,-18 19-321,20-19-64,0-1-32,1 1 65,-1 1-97,-2-21-128,-18 20 32,21-20-32,-21 0 160,0 0-224,0 0 32,0 0-64,-21 0-128,21 0 64,-18-20-289,18 20 33,-20-21 64,20 21 31,-21-20 33,21 20 0,0-19 96,0 19 0,21 0 32,-1 0 128,-2 0-33,3 0 1,-1 0-32,0 0 64,0 19 0,-1-19 0,1 0 64,20 0-64,-20 0 32,0 0-32,-1 0 193,1-19 223,0 19-96,0-20 33,-20 0-65,21 20-96,-21-39-32,18 19 0,-18-1-160,0 21 32,0-19 65,-18-1-97,18 0-64,-21 20 64,21 0-33,0-19-31,-20 19 64,20 19 32,0 1-96,-20 0 96,20-1-32,0 22-64,0-2-128,20-19-288,0 19-769,1-19-1250,17 1-2722</inkml:trace>
  <inkml:trace contextRef="#ctx0" brushRef="#br1" timeOffset="744547.8516">6550 13376 17104,'-20'0'1922,"0"19"-769,20-19 1089,-19 20-288,-1 0-801,20 19-641,-20 0-256,20 2-127,0-2-129,0-19 0,20 0-33,0-1 1,-1-19-32,1 0-96,-20-19 192,20-1-160,0 0 96,-20-19 0,0 19 0,0-1 64,0-18-32,-20 39 96,20-20 64,0 20 33,-20-19-97,20 38 96,0-19-96,0 20-96,0 19-32,20-18-256,-20-1-225,20 0-416,0-1-576,-20-19-1122,19 20-2049,1-20-10026</inkml:trace>
  <inkml:trace contextRef="#ctx0" brushRef="#br1" timeOffset="744845.703">6690 13534 18673,'18'59'2979,"-18"-59"-1474,0 20 289,0-20-224,0-20-706,0 20-351,0-39-225,0 19-32,0-20-352,0 0 96,0 21-160,20-21-224,1 21-417,-1 19-512,0 0-1186,-1 0-3650</inkml:trace>
  <inkml:trace contextRef="#ctx0" brushRef="#br1" timeOffset="745787.1092">7443 13513 12203,'0'-19'1698,"0"19"-801,0 0 736,0 0 641,20 19-480,0 22-545,19-2-384,-19 1-160,21 20-225,-21-21-224,19 1-96,-19-1 1,0 2-33,0-21 0,-1-20 128,-19 0 0,0 0-128,0 0-224,-19-20 96,-1 0 0,0-1-32,-21-18-32,3-1 64,18-20-192,-1 1 32,1 20 32,2-22 64,18 2-96,0 20 31,0 0 194,18 17-194,23 3 97,-21 38-32,18-19 32,-17 41-32,-1-21 32,0 19 32,-20 1 32,0-21 64,0 2 0,-20 19-96,20-21-192,-20-19-192,-1 0-513,21 20-640,-18-20-1699,18 0-895</inkml:trace>
  <inkml:trace contextRef="#ctx0" brushRef="#br1" timeOffset="746062.5">7840 13633 17488,'0'0'1249,"0"0"97,-19-20 479,19 20-640,0-20-608,0-19-385,0 19-64,0-20-96,19 20-128,-19-19-352,20 19-97,-20 0-544,20 1-929,1 19-672,-1 0-1698</inkml:trace>
  <inkml:trace contextRef="#ctx0" brushRef="#br1" timeOffset="746355.4688">8099 13474 6534,'20'39'10506,"-20"-18"-9193,19-1 481,1 0 191,-20-1-896,20-19-320,20 0-577,-21 0 1,1-19-33,0-1 0,0-21-64,1 22 0,-21-21 32,-21 21-64,21-1-192,-40 20-128,20 0-64,-19 0-161,19 0-256,0 0-1248,0 20-2564,1-20-8679</inkml:trace>
  <inkml:trace contextRef="#ctx0" brushRef="#br1" timeOffset="747089.8438">8496 13057 13741,'-20'-20'1825,"20"0"-191,0 20 480,0 0-449,0 0-736,0 0-224,0 0-129,0 0-191,20 0 223,-20 0-95,0 0 63,0 0-95,0 0-193,0 0 32,0 0 97,0 0-97,-20 0-32,20 0-191,0 20 95,0-20-32,0 0-32,20 20 64,-20 1 64,20 18-127,-1 0 63,1 1-32,0 20-128,0-21 96,-20-19-64,20 19-32,0-17 128,-20-22-160,19 19 160,-19-19-64,0 0-128,20 0 64,-20 0-64,20 0 64,0 0-64,1 20-64,-3-20 96,2 20-32,-20 19 32,21-19 0,-21-1 0,0 2 0,0-21 64,-21 20-160,21-20-64,-38 0 192,17 0-128,-19-20-96,20 20-128,1-21-129,-1 21-255,-20-19-65,40 19-384,-20-20-1250,20 20-2529,0 20-9258</inkml:trace>
  <inkml:trace contextRef="#ctx0" brushRef="#br1" timeOffset="747371.0938">8852 13435 20595,'41'19'865,"-41"1"-545,20-20 801,-20 20-512,20-1-545,-20 2-224,19-21-737,-19 0-1441,20 0-2627</inkml:trace>
  <inkml:trace contextRef="#ctx0" brushRef="#br1" timeOffset="747669.9219">8852 13176 16944,'-18'-39'2210,"-2"39"-1890,20-20 481,0 20 96,0 0-897,0 0-1442,0 0-4259</inkml:trace>
  <inkml:trace contextRef="#ctx0" brushRef="#br1" timeOffset="748096.6795">9249 13415 12171,'-18'-20'2050,"18"20"-352,0 0 832,0 0-320,0 20-737,18 0-351,2-1-194,-20 1-319,21 0-129,-1-1-95,0 2-65,-20-1-32,0-20-63,0 0 31,19 0-96,-19 0-96,0 0 32,0-20-96,0-1 64,0-18-96,20 19 128,-20-19-96,20 19 0,-20-21-64,20 41 96,0 0-96,-1 0 128,-19 22-224,20-3-320,0 1-449,0 19-961,0-19-1281,1 0-2466</inkml:trace>
  <inkml:trace contextRef="#ctx0" brushRef="#br1" timeOffset="748648.4375">9865 13435 15086,'0'-40'2242,"20"40"-1185,-20-19 544,0 19 289,0-22-512,0 22-450,-20 0-351,20 0-129,0 22-191,0-3-1,-19 1-128,19 19-32,0-19-96,0 0 0,19-1 0,-19 2-32,0-21 0,20 0-96,-20-21 96,20 2 0,0-1 0,-20 0 128,0 1-128,0 19 64,20 0-128,-20 0 96,0 0 32,0 39-96,0-19 192,0 20-96,0 0 0,19-1-96,-19 20 64,20-38 0,0 18 32,1 1 32,-21-21-64,0 1 64,-21 1-224,1-1-224,0 0-1,-19-20-159,19 0-513,-20-20-1057,1 20-2403</inkml:trace>
  <inkml:trace contextRef="#ctx0" brushRef="#br2" timeOffset="755881.836">10739 13196 7879,'-20'-20'2242,"20"0"0,-20 1 193,20-1-418,-20 20-351,1-20-257,-1 1-256,20 19-160,-20 0-96,0 19-128,20 21-160,-20-1 63,20 0-95,0 22-193,0-2-224,20 1-64,-20-1-64,20 0-160,20-18-352,-21-2-545,1-19-769,20-20-1633,-20 20-6182</inkml:trace>
  <inkml:trace contextRef="#ctx0" brushRef="#br2" timeOffset="756439.4532">10897 13176 13933,'-20'-20'2594,"20"20"-31,0 0-65,0 0-961,0 20-576,0 0-384,0 20-129,20 0-63,-20 19-161,20-18-64,1 18-128,-1 0-64,-2-19-96,-18-20-353,21 19-255,-1-19-513,-20 0-897,20-20-1922,-20 19-5221</inkml:trace>
  <inkml:trace contextRef="#ctx0" brushRef="#br2" timeOffset="756795.8985">11175 13494 16944,'0'19'1985,"0"2"-607,-19-1 383,19 0-447,0-1-674,19-19-544,1 20 32,0 0-128,0-20-64,21 0-128,-23-20 32,2 20 32,1-20-64,-21 1 224,0-1-96,0 20 32,0-20-64,-21-1 64,1 21-32,2-19 64,-3 19 32,-19 0-193,40 0-639,-20 0-1635,20 0-1184,0 0-7111</inkml:trace>
  <inkml:trace contextRef="#ctx0" brushRef="#br2" timeOffset="757088.8672">11414 13474 14221,'0'0'2338,"0"20"-1217,0-1 993,0-19-96,0 21-1345,0 19-545,20-21-64,0-19 0,0 20-96,-1-20-128,1-20 128,0 20-128,0-19-129,-20-1 97,0 0 96,0-1 64,-20 2-32,0-1-32,0 20-128,1-20-97,-1 20-768,0 0-1345,20 0-1890</inkml:trace>
  <inkml:trace contextRef="#ctx0" brushRef="#br2" timeOffset="757384.7656">11573 13196 17424,'19'0'1473,"-19"19"-127,0 2 1184,0-1-704,20 0-961,-20 19-577,0 0-64,20 2-32,-20 18-224,20-19-128,1-21-256,-3 22-385,2-21-1281,-20-1-2274,20 1-5702</inkml:trace>
  <inkml:trace contextRef="#ctx0" brushRef="#br2" timeOffset="757689.4532">11831 13435 12844,'-21'19'2178,"1"1"-64,2 0 736,-2-1-704,-1 2-1057,1-1-352,20 0-64,0-20-129,0 0-127,20 19 31,1-19-352,-1 0-96,-2 0-224,23-19-256,-21 19-513,19 0-833,-19 0-2786,0 0-11500</inkml:trace>
  <inkml:trace contextRef="#ctx0" brushRef="#br2" timeOffset="758553.711">12446 13454 10826,'-20'-39'1761,"20"19"578,-20 20 351,1-19-320,19 19-800,-20 0-481,20 0-64,-20 19-224,20 1-193,0 0-127,0 19-225,0 0-160,0-18-96,20 19-160,0-21-417,-1 21-608,1-40-1313,0 19-2851</inkml:trace>
  <inkml:trace contextRef="#ctx0" brushRef="#br2" timeOffset="758861.3282">12645 13494 16143,'0'19'1601,"-21"2"-287,21-1 607,-20 0 65,20-1-1121,0 1-513,20 0-223,1-20 31,-1 19-96,18-19 0,3 0-64,-21-19-224,0 19 192,-1-20-33,-19-19 65,0 19-256,-19 0 64,-1 20 96,0-21-192,-21 2 63,23 19-287,-2 0-449,20 0-1473,0 19-1506</inkml:trace>
  <inkml:trace contextRef="#ctx0" brushRef="#br2" timeOffset="759270.5078">12843 13454 17872,'20'20'1442,"-20"-20"-385,0 20 1249,20-1-705,-1 22-704,1-21-448,-20-1-33,20 1 1,0 0-257,1-20 32,-21 19-160,20-19 96,-20 0 0,0 0-64,0-19-32,0 19 32,0-20-128,0 0 32,0 1-64,0-1 32,18 0-32,2 20 64,1 0-32,-1 0-128,0 20-449,19 0-864,-19-1-1794,20 21-3748</inkml:trace>
  <inkml:trace contextRef="#ctx0" brushRef="#br2" timeOffset="772006.836">13538 13554 4163,'-21'0'3748,"21"0"-705,0-20-705,0 20-288,0 0-128,0-21-289,0 21-576,0-19 0,0 19-128,0-20 32,0 20-160,0 0-64,-18-20-225,18 20-31,-20 20-193,0-20-224,-1 20 64,-17-1-64,17 2 0,1-1-64,20-20 0,-20 20 0,20-20-160,0 19 224,20-19-128,0 0 32,1 0 64,-3 20 0,23-20-64,-21 0 64,18 0-32,-17 0-64,-1 20 128,-20-1-96,20 1 96,-20-20-64,0 21-32,-20-1-32,20-20-96,0 19-96,-20-19-97,20 0-415,-21 20-706,21-20-896,0 0-1153,0 0-1474</inkml:trace>
  <inkml:trace contextRef="#ctx0" brushRef="#br2" timeOffset="772644.5313">13756 13574 11210,'0'19'1858,"0"-19"-513,-20 0 289,20 0 31,20 0-832,-20 0-481,20 0-127,0-19-161,1 19 32,-3-20-64,2 0 64,-20 20 32,0-21 32,0 21 96,0-19 65,0-1 191,-20 20-127,2 0-1,18-20 0,-21 20 1,1 0-129,0 20-32,20-20-96,-20 20 96,20-20-31,0 19-129,0 22 0,0-21 0,0 19-32,0-19 128,0-1-192,20 22 32,-20-21 0,20-20-128,0 19-96,19-19-481,2 0-544,-21 0-1538,18 0-2017</inkml:trace>
  <inkml:trace contextRef="#ctx0" brushRef="#br2" timeOffset="773238.2811">14193 13435 13388,'-20'0'1185,"0"0"289,0 0 1088,1 0-672,-1 19-705,0 1-480,0 0-65,20-1 97,-20 22 0,20-2-289,0-19-320,0 19-96,20-19 0,0 1-256,20-1-256,-21-20-385,1 0-480,0 0-609,0 0-897,1 0-768,-3 0-9450</inkml:trace>
  <inkml:trace contextRef="#ctx0" brushRef="#br2" timeOffset="773614.2578">14352 13534 12043,'0'0'2755,"-21"0"-1218,21 0 833,0 20-192,0 0-736,0-1-481,0 1-321,0 19-288,21-19-159,-1-20-161,0 21 128,0-21-128,19 0-96,-19-21-96,-20 1-33,20 1-287,0-21-417,-20 21-704,0-1-1698,0 0-2563</inkml:trace>
  <inkml:trace contextRef="#ctx0" brushRef="#br2" timeOffset="774280.2733">14629 13256 14317,'-19'-20'2595,"19"-1"-289,0 21-96,0 0-737,0 0-448,0 0-64,0 21-160,0-1-289,19 19-191,-19 1-1,40 1-160,-20-2-96,1 0 0,-1 1-192,19 0-160,-19-20-385,-20 0-288,20-1-416,-20-19-1346,0 0-2690</inkml:trace>
  <inkml:trace contextRef="#ctx0" brushRef="#br2" timeOffset="774571.2889">14550 13415 17264,'0'0'2658,"0"0"-1793,0 0 769,0 0-257,20 0-544,0 0-481,19-20-288,1 20-32,-20-19-128,21 19-192,-2 0-289,-19 0-287,20 0-322,-40 19-1056,19-19-1858,-19 20-10762</inkml:trace>
  <inkml:trace contextRef="#ctx0" brushRef="#br2" timeOffset="774881.836">15007 13435 20083,'39'19'1633,"-39"-19"33,20 20-225,0-20-672,-20 20-289,21-1-320,-21 2 0,0-1-127,20-20-130,-20 20-223,0-20-385,0 0-352,18 19-960,-18-19-2051,0 0-3780</inkml:trace>
  <inkml:trace contextRef="#ctx0" brushRef="#br2" timeOffset="775202.1485">14947 13236 18065,'-39'-21'1633,"39"2"-1441,-20 19-192,20 0-384,0 0-929,0 0-2179</inkml:trace>
  <inkml:trace contextRef="#ctx0" brushRef="#br2" timeOffset="775584.961">15226 13435 12075,'0'0'2947,"0"0"-1634,0 0 1410,18 0-417,-18 19-769,0 1-640,21 0-160,-1-1-97,-20 2-127,20-1-65,0 0 1,-1-20-129,-19 19 64,20-19-127,-20 0-33,20-19 64,-20-1-256,0 0 32,0-1 64,0 2-96,0-1 0,-20 0-416,20 1-193,0-21-383,0 40-386,0-19-736,0 19-1505,0 0-2179</inkml:trace>
  <inkml:trace contextRef="#ctx0" brushRef="#br2" timeOffset="776207.0313">15562 13454 6982,'20'0'5445,"-20"-19"-3139,21 19 289,-21 0-225,20-20-736,-20 20-513,20 0-353,-20-20-223,19 20 160,-19-19-289,0 19-32,20 0-63,-20-22-1,0 22-96,0-19-64,0 19-31,0 0-1,0 0 64,0 0-288,0 0 128,0 0-96,0 0 160,0 0-96,20 0 0,-20 0 0,0 0-32,0 0 96,0 19-128,0-19 192,0 0-192,0 0 128,0 0-64,0 0 0,0-19 64,-20 19-224,20 0 192,-20-20-64,20 20-32,-19 0 160,19-20-128,-20 20 32,0 0-32,20 0-32,-21 20 64,1 0-32,20-20 32,-18 19 32,18 3 64,0-3-96,0 21 32,0-21 0,18 1 0,-18 0-32,20-20 0,1 19 32,-1-19-160,0 21-64,-1-21-353,1 0-448,0 0-1185,0 0-3395</inkml:trace>
  <inkml:trace contextRef="#ctx0" brushRef="#br2" timeOffset="776931.6406">15841 13236 12716,'-20'-21'2498,"0"2"-480,20 19 352,0-20-96,-20 20-448,20 0-929,0 0 160,0 0-128,20 39-97,-20-18-255,20 19-193,0-1-191,-1 22-129,1-22-64,0 0 64,-20 1-353,20-21-159,1 22-417,-3-41-288,2 20-801,1-20-1249,-21 0-2594</inkml:trace>
  <inkml:trace contextRef="#ctx0" brushRef="#br2" timeOffset="777292.9688">16040 13395 15887,'18'0'2658,"-18"0"-1601,0 0 1473,0 0-608,21 0-480,-1 20-513,-20 0-545,20-1-192,0-19-128,-1 20-32,1 0-32,-20-1-192,20-19-128,0 0-417,-20 0-416,20 0-513,-20 0-800,0 0-1954</inkml:trace>
  <inkml:trace contextRef="#ctx0" brushRef="#br2" timeOffset="777588.8672">16317 13395 11274,'20'20'8392,"-20"0"-6566,-20-1-64,20 1-33,-20 19-512,0 22-608,0-22-417,1 0-96,19 2-288,-20-21-256,20-1-161,0 1-736,0 0-929,0-20-2275,0 0-2978</inkml:trace>
  <inkml:trace contextRef="#ctx0" brushRef="#br2" timeOffset="778409.1795">16337 13196 15118,'0'-20'2594,"0"20"-736,0 0 416,19 0-256,21 0-769,-19 20-704,19-1-353,-1 22-96,1-2 0,-20 1 32,-1 1 0,1 18-320,-20-20 0,20 0-160,-20-18-225,0 19-224,-20-21-864,20-19-2819,0 0-11243</inkml:trace>
  <inkml:trace contextRef="#ctx0" brushRef="#br1" timeOffset="780003.9063">16972 13554 18897,'0'20'1250,"20"-20"159,-20 19-352,0 1-449,20 0-479,-20 19-193,0-18-513,20-1-992,-20-20-1635,0 19-4675</inkml:trace>
  <inkml:trace contextRef="#ctx0" brushRef="#br1" timeOffset="785601.5625">17686 13415 5797,'0'0'2979,"0"-20"-705,0 20-128,0-19-256,-18 19-385,18-22-256,0 22 97,-20-19-225,20 19 64,-21 0-256,1-20-32,0 20-161,1 0-95,-21 20-161,20-20-287,0 41-1,1-22-64,-1 21 32,20-21-32,0 21 0,0-21 0,20 22-96,19-21 0,1-20 97,-1 0-65,-19 0-96,21-20 96,-3-21-160,3 22 31,-21-21-63,-20-19 64,0 18 64,0-18-128,-20 0 128,-1 19-32,1-19 32,-18 0 224,-3 18-31,21 2 191,1 19 192,-1 0-95,0 20-385,20 0 192,20 20 33,-20 0-161,20-1-64,19 42-96,-19-22 32,1 20-32,17-20-96,-18 22-289,21-22-95,-21 0-225,-1-17-256,1 17-640,-20-19-1346,20-1-2690</inkml:trace>
  <inkml:trace contextRef="#ctx0" brushRef="#br1" timeOffset="785984.375">18103 13376 18129,'0'19'1761,"0"1"-127,-18-20 256,-2 20-353,20 19-1024,0-19-385,20-20-64,-2 19-96,2-19 160,1-19-224,19-1 32,-21 0 64,1 1-32,-20-1 32,0 0 0,0-21-96,0 22-97,-20-1-63,1 0 96,-1 20-192,0 0-193,-1 0-832,1 0-801,20 0-2050,0 0-11946</inkml:trace>
  <inkml:trace contextRef="#ctx0" brushRef="#br1" timeOffset="786541.992">18401 13395 1761,'0'0'10218,"0"0"-7976,0 0 160,0 0 481,0 0-705,0 0-673,0 0-287,0 0-97,0 20-417,-19 0-127,19-1-33,0 1-223,0 0-33,19-1-192,-19 2 0,20-21 64,0 0-96,0 0 0,1-21 0,-3 2-31,2-1 63,1-19 0,-21 19-96,0 0 128,0 1-64,0-3-32,0 22 32,0 0-128,0 0 64,0 22-64,0-3-256,0 1-385,20 0-448,-20-1-321,38 1-928,-17-20-2402,19 20-12140</inkml:trace>
  <inkml:trace contextRef="#ctx0" brushRef="#br1" timeOffset="792660.1563">18719 13037 288,'-20'-20'7687,"20"1"-4932,0 19-129,-19-20-192,19 20-255,0 0-642,0-20-256,0 20-192,0 0-96,0 0-160,0 0-128,0 0-1,0 0-159,0 0-289,0 0 64,0 0-160,0 0-31,0 0 63,0 0-64,0 0 96,0 0-128,0 0 160,0 0-95,0 0-129,0 0 32,0 0-32,0-19-64,0 19 96,0 0-32,0 0 32,0 0-96,0 0 160,0 0 0,-20 0 0,20-20 32,0 20-64,0 0 33,0 0-65,0 0 32,20 20 96,-20-1 96,19 1-64,1 19 1,0 1-161,-20 20 96,20-21-96,0 20 96,-1-38-64,1 19-128,0-21 160,-20 1-128,20-20 32,-20 0 0,20 0-32,-20 0 0,19 0 0,1 0 32,0 0-64,1 0 32,19 0 0,-22 20-160,23-1 160,-1 3-64,-21-3 64,1 1-32,0 19 64,0-19-96,-20-20 96,0 20-64,0-20-160,-20 0 0,0 0-161,0 0 1,1-20-96,-21 20-225,-1-20-160,23 20-160,-22-19-544,19 19-1602,21 0-1922,0-20-9513</inkml:trace>
  <inkml:trace contextRef="#ctx0" brushRef="#br1" timeOffset="793109.375">19215 13037 15022,'0'-39'1409,"-19"39"-128,19-20 609,0 20 224,0 20-641,0-1-448,0 1-96,0 40 64,0-20-256,19 19-225,1-19-223,0 19-129,0-19-160,19 1 32,1-22-32,1 1 64,-23 0-64,23-20-32,-1-20 32,-1 0-32,-19 1 0,0-3-32,-20 3 96,0-1-128,0 0 32,-20 1 32,0-1 32,20 20 32,-20 0-64,1 0 96,-1 0-64,20 20 0,0-20 0,0 39-64,20-19 32,-1-1-225,1 3-351,20-3-577,-20-19-1057,19 20-2787</inkml:trace>
  <inkml:trace contextRef="#ctx0" brushRef="#br1" timeOffset="794022.461">20148 12878 14926,'0'-19'2146,"0"19"-545,0 0 801,0 0-384,20 19-833,1 22-384,-1-2-128,-2 20-129,2 2-223,1 17 31,-1-19-128,0-18 32,-1 18 1,1-39-97,0-1 96,-20 3-160,20-22 128,-20 0-31,0 0-97,0 0-32,20-22-64,-20-17 32,0 19-64,0-19 64,19-2-96,-19 22 32,20-1-64,0 20 32,0 0 32,-20 20-353,39 20-95,-19-20-673,0 19-641,21-19-897,-3 19-1633,-18-39-4612</inkml:trace>
  <inkml:trace contextRef="#ctx0" brushRef="#br1" timeOffset="794420.8985">20962 13176 1889,'0'-20'14702,"0"20"-12876,-20-19 352,1 38 224,-1-19-800,0 20-801,0 19-193,20-18-352,0 19-128,0-1-95,0-19-33,20-1 0,0 3 0,0-22 64,-1 0-64,1 0 0,0-22-32,0 3 96,-20-1-96,0 0 96,21 1 0,-21-1 0,0 0 96,0 20-32,-21-21 0,21 21-128,0 21-32,0-1 0,0 0-96,0-1-160,0 1-545,21 0-576,-21-1-802,18-19-2113,2 0-4644</inkml:trace>
  <inkml:trace contextRef="#ctx0" brushRef="#br1" timeOffset="794782.2266">21320 13117 17392,'0'0'1922,"0"0"-1378,0 0 1250,-20 0 448,0 20-1217,0-1-576,0 1-161,20 0-192,0-1-64,0 2-32,0-1-32,20 0 32,20-1-64,-20-19 64,-1 20 32,21 0-32,-40-1 64,20-19 0,-20 22-32,-20-22-96,0 19 0,0-19-224,1 20-129,-1-20-448,0 0-736,20 0-1730,-20-20-2371</inkml:trace>
  <inkml:trace contextRef="#ctx0" brushRef="#br1" timeOffset="795141.6016">21359 12898 17392,'0'-20'2050,"20"40"-1313,-20 1 1377,20-1-96,1-1-641,-21 21-640,18-1-289,2 21-224,0-20 64,1 19-95,-21-19-33,20-20-32,0 0-128,-20-1 128,18-19-96,-18 0 160,21-19-160,-21-1 64,0 0-96,0-1 0,20-18-32,-20 19 0,0 1-64,20-1 64,-20 20 0,20 0 64,-1 0-32,1 39-96,0-19-384,0 0-161,0 20-704,-1-20-1122,1 19-2337,-20-39-6343</inkml:trace>
  <inkml:trace contextRef="#ctx0" brushRef="#br1" timeOffset="795458.0078">21936 13137 20755,'39'19'3043,"-19"1"-1986,-20-20-160,20 20 192,-20-1-801,0 2-288,20-21-320,-20 20-513,19 0-832,-19-20-1859,20 0-5572</inkml:trace>
  <inkml:trace contextRef="#ctx0" brushRef="#br1" timeOffset="795481.4453">22015 12939 18353,'-20'-20'544,"0"-1"-864,20 1-673,0 20-1345</inkml:trace>
  <inkml:trace contextRef="#ctx0" brushRef="#br1" timeOffset="796282.2266">22392 13097 14317,'20'0'2659,"-20"0"-1090,0 20 1058,0-20-578,0 20-895,20 19-450,-20-19-223,20-1 31,-20 22-224,0-21 33,19-20-129,-19 19-64,0-19 96,20-19-160,-20 19 96,0-20-63,0 0-33,20-1 128,-20-18-160,0 19 0,0 1-32,0-1 0,0 20-32,20 0 96,-20 0 0,20 0-96,-20 20 128,19-1-416,1 21-193,-20-21-448,20 2-480,0-1-833,0 0-2563</inkml:trace>
  <inkml:trace contextRef="#ctx0" brushRef="#br1" timeOffset="796977.5389">23126 13078 3042,'0'0'3139,"0"-21"-1601,0 21 1537,0-20 32,0 20-577,-20-20-256,20 1-640,-20 19-33,20-20-159,-20 20-481,1 20-129,-1-20-127,0 39-257,0-19 1,20 1-321,0 18-64,20-39 0,0 20 96,0-20-224,-1 0 64,1 0 32,0-20-64,0 0 32,1 1-32,-21-2 32,0 1 96,0 0-96,0 20-32,0 0 0,0 20 64,-21 0-32,21 1 32,0 18-128,21 0 160,-3 1-128,-18 0-64,20 0 32,0-1-96,1-19-64,-21 21 127,0-22-95,-21 1 128,1-20-512,-18 20-65,-3-20 96,21 0-352,-19 0-1377,19 0-1794,-20 0-9256</inkml:trace>
  <inkml:trace contextRef="#ctx0" brushRef="#br2" timeOffset="811726.5625">18065 12998 10089,'0'0'1698,"0"0"-1346,0 0 1922,0 0 32,0 0-800,0 0-609,20 0 64,-20-20-65,0 0-223,0 1 32,0-1-161,0-1-63,0 1-97,-20-19 32,20 19 1,0-19-129,0-2-160,0 21 128,-21-19 33,21 19 63,0-19-192,0 18 32,0 1-128,21 1 129,-1-1-129,-20 0 0,18 20-192,2-19 96,1 19 0,19 19-161,-21-19-31,1 20-96,20-20 64,-20 0-161,19 0 161,-19 0-32,0 0 256,0 0 32,-1-20 32,-19 20 64,0-19-64,-19 19 0,19-20-32,-20 0 32,0 20 128,0-21-32,-19 2-32,19-1 64,0 20 65,0 0-65,20 0 32,0 0-320,20-20 128,0 20-32,0 0 0,19 0 0,1 0-64,-20 0 0,19 20-1,-19 0 65,0-20 32,-20 19 32,0-19-32,21 21 65,-21-21-65,0 20 96,0 0-128,0-20-65,-21 19-159,21-19-897,0 0-1954,0 20-3299</inkml:trace>
  <inkml:trace contextRef="#ctx0" brushRef="#br2" timeOffset="812661.1328">18482 12521 10634,'0'0'1537,"0"0"481,0-19 384,0 19-288,0 0-961,0 0-192,18 0 160,-18 0-192,0 0-96,0 19-96,-18 1-321,18 0-192,0-1-160,0 1-64,0 1-64,0-21-544,0 0-770,0 20-1152,0-20-2307</inkml:trace>
  <inkml:trace contextRef="#ctx0" brushRef="#br2" timeOffset="816678.711">18838 12441 1793,'0'0'1634,"0"0"1665,0 0-320,0-19-1025,0 19-449,0 0-224,0-20-320,0 20 256,0-20 193,0 20-97,0 0-256,0 0 32,0 0-320,0 0-129,0 0-255,0 0 223,0 20-31,0-20-1,0 20-159,20-1 159,-20 2-288,0-1 33,20-20-65,-1 20-64,1-1 32,0 1-160,1-20 65,-1 0-129,0 0 160,-2 0-96,3-20-64,-1 20 32,-20-39-96,0 19 64,0-1-96,0-18 160,0 19 0,0 1-32,-20-1-64,20 20 64,0 0-96,0 20 64,20-1 32,-20 1-96,20 0 32,-20-20 32,20 19-257,-1 2-255,1-21-129,0 20-448,20 0-1025,-21-20-1761,-19 19-4838</inkml:trace>
  <inkml:trace contextRef="#ctx0" brushRef="#br2" timeOffset="817323.242">19413 12363 9384,'0'-20'2979,"0"0"-1217,0 20 1153,21-19-449,-21-3-961,0 22-416,0 0-64,0-19-256,-21 19 32,21 0-96,0 0-129,-18 0-224,18 0 65,-20 19-129,-1 3 32,21-22-159,-20 19-97,20 1 64,0 0-96,0-20 0,0 19 0,20-19-64,1 20 64,-1-20 32,-2 0-32,3 20 32,19-20-64,-20 0 0,19 0-64,1 19 128,-20-19-160,-1 21 128,1-1-32,0 0 32,-20-20 0,0 19-96,0 1 0,0 0-32,-20-20-64,0 19-225,20-19-191,-19 0-385,-1 20-641,20-20-672,-20 0-1409,0-20-193</inkml:trace>
  <inkml:trace contextRef="#ctx0" brushRef="#br2" timeOffset="817793.9453">19731 12462 1985,'20'0'13421,"0"0"-12364,-20 0 1217,21 0-640,-1 0-737,-20 0-289,18-21-352,3 21-63,-1 0-1,0 0 128,-20-19-128,0 19-64,0-20-64,0 0 65,-20 1-33,0-1-64,20 20 64,-21 0 32,3 0 64,18 20-96,-20-1 0,20 1 96,-21 0-31,21-20-1,0 19 32,0 2-96,21 19-96,-1-21 64,-2-19-32,23 20-64,-1-20-801,-1 0-640,1 0-1922,-1 0-6342</inkml:trace>
  <inkml:trace contextRef="#ctx0" brushRef="#br2" timeOffset="818947.2656">20466 12204 9096,'0'0'2466,"-20"0"-640,20 0 929,0 0-193,20 0-864,-20-20-289,20 20-320,0 0-128,-1-20-192,1 20-32,0 0-353,0 0-64,1 20-64,17 0 33,-18 19-97,1 0-160,-1 2 32,-20-1 64,0-1-192,0-19-32,0-1-32,0 2 0,-20-1-32,-1 0-33,21-1 65,-40-19 64,22 20-32,-3-20-32,1 0 160,0 0-64,20-20 0,-20 1-128,20-1 256,20 0-32,-20-1 64,20 2 160,0 19-95,1 0-161,-3 0 32,2 0-64,0 19-193,1 2-479,19-21-545,-21 20-833,1-20-2435,20 20-10056</inkml:trace>
  <inkml:trace contextRef="#ctx0" brushRef="#br2" timeOffset="819475.586">21102 12143 17136,'20'0'1313,"-20"21"321,18-1 608,-18 0-769,21 19-512,-1 22-288,0-2 127,0 0-511,-1-19 31,1-40-128,-20 20 0,20 0 65,-20-1-65,0-19 96,0 0-32,20 0-96,-20-19-96,0-1-32,0 0 0,20-20 1,-1 0-66,1 1-31,0 19 32,0 20-64,1 0-64,-3 20 128,2-20-96,-20 20-288,20-1-129,-20 1-352,21 0-544,-21-20-801,20 19-1794,-20 2-1345</inkml:trace>
  <inkml:trace contextRef="#ctx0" brushRef="#br2" timeOffset="819938.4766">21717 12304 16207,'0'-22'1217,"0"22"1057,0 0 192,0 0-1024,-20 0-353,20 0-545,0 22-31,0-22-33,0 19 33,0 1-225,0 0-192,20-1 32,-20-19-160,0 0 64,0 20 64,20-20-96,-20 0 32,19 0-32,-19 0-96,20 0 96,-20 0-64,20-20-64,-20 1 96,0-1-64,0 0-32,0 1 96,0-3 32,0 22 0,0 0 0,0-19 0,0 19-64,0 19 64,20-19-32,-20 22 64,21-3-32,-3-19-32,-18 20-160,20 0-193,0-20-1248,-20 19-97,21-19-1249,-21 0-2050</inkml:trace>
  <inkml:trace contextRef="#ctx0" brushRef="#br2" timeOffset="820322.2656">22114 12223 18161,'-40'0'1441,"20"0"-32,1 20 834,19 0-642,-20-1-992,20-19-417,0 22-192,20-3 64,-1 1-160,1 0-64,20-20-33,-20 19 33,-1-19 128,1 20 0,-20-20 128,20 20-192,-20-20 128,0 19 160,0-19-192,-20 21 0,20-21-128,-20 0-640,20 0-1314,-19 0-2883</inkml:trace>
  <inkml:trace contextRef="#ctx0" brushRef="#br2" timeOffset="820697.2656">22134 12124 17840,'19'-20'2723,"1"20"-1602,-20 0 481,20 20-1,-20-1-384,20 22-512,-20-2-257,20 1-223,-20 1 63,0-22-96,19 1-128,1 0 128,-20-20-96,20 0-32,-20-20 64,20 0-192,1 1 32,-21-3-128,18 3-96,2 19-32,1 0-97,-1 0 97,0 19 64,0 3-417,-1 17 33,1-19-1186,0-1-1313,-20 1-5253</inkml:trace>
  <inkml:trace contextRef="#ctx0" brushRef="#br2" timeOffset="821729.492">23047 12382 12844,'0'20'1281,"0"-20"-288,0 0 1281,0 0-352,0 0-929,0 0 32,19 0-128,-19 0-33,0 0-31,0 0-64,-19-20-96,-1 1-289,0-1-128,0-19-32,-19-2-64,-1 21-31,20-19-33,0-1 0,1 0-32,-1 20 0,20-19-96,0 19 96,0 0-192,20-20 96,-1 20-32,21 20 0,0-20-96,-1 20-449,-19 0 64,0 20-1344,0 21-770,-20-22-2850</inkml:trace>
  <inkml:trace contextRef="#ctx0" brushRef="#br2" timeOffset="822048.8282">22788 12263 18033,'0'0'1313,"0"-20"416,21 20 578,-1-20-706,0 1-992,-1 19-449,21-20-320,0 20-257,-21 0-768,1 0-1409,0 20-2563</inkml:trace>
  <inkml:trace contextRef="#ctx0" brushRef="#br2" timeOffset="822355.4688">23147 12243 16111,'-21'20'2466,"21"-20"-1249,0 19 1153,0 3-640,21-3-769,-3-19-256,2 20-129,-20 0-287,20-20 95,1 0-96,-1 0-96,0 19 1,-1-19-97,1-19 32,0 19-64,-20-20-192,20 0 96,-20 1-193,0-3-63,0 3-320,0-1-385,0 20-801,0-20-2626,0 20-8841</inkml:trace>
  <inkml:trace contextRef="#ctx0" brushRef="#br2" timeOffset="822953.125">23464 12204 14765,'0'0'1826,"0"0"-192,0 19 1345,0-19-833,19 20-705,-19 0-288,20-20-384,-20 19-321,20 3 1,-20-22-65,0 0-64,20 0 65,-20 0-161,0 0-96,0-22-160,0 3 128,0-1-96,0 0-32,0 1-64,0-1-32,0 0 32,0 20-96,0 0 31,21 0 129,-21 20-288,18 0-256,2 19-353,1-19-385,-1-1-1312,18 3-2275,-17-3-3939</inkml:trace>
  <inkml:trace contextRef="#ctx0" brushRef="#br2" timeOffset="823259.7656">23841 12204 10217,'0'-20'8616,"-20"20"-7399,20 0 1090,-20 0-289,20 0-673,-20 20-608,1-20-193,19 19-256,0 1-63,19 0-65,1-1-64,0 3-32,0-3-128,0-19-192,19 20-65,-19-20-223,0 0-193,1 0-384,-3-20-545,2 20-1184,0-19-129,-20-3-2370</inkml:trace>
  <inkml:trace contextRef="#ctx0" brushRef="#br2" timeOffset="823592.7733">23999 11945 18385,'0'20'2274,"0"-20"-672,0 20 448,0 1-513,20-2-704,-20 21-577,21-21-192,-1 21-64,18 0-352,-17-20-161,-1 0-544,0-1-768,0-19-1667,-20 0-5668</inkml:trace>
  <inkml:trace contextRef="#ctx0" brushRef="#br2" timeOffset="823923.8282">23861 12104 17424,'0'0'2530,"19"0"-1569,1 0 1249,20 0-448,19-20-801,-18 20-641,17 0-256,-17 0 64,-1 20-63,-1-20-98,-19 20-255,0-20-96,0 19-353,-20-19-768,0 21-833,0-21-1762</inkml:trace>
  <inkml:trace contextRef="#ctx0" brushRef="#br2" timeOffset="823947.2656">24238 11985 19474,'0'-20'1505,"-20"0"-864,20 20-481,0-19-96,0 19-416,0 0-2243,0 0-10537</inkml:trace>
  <inkml:trace contextRef="#ctx0" brushRef="#br2" timeOffset="824402.3438">24516 12065 5124,'0'0'10795,"-21"0"-9674,21 19 1089,0-19 64,-18 20-897,18 0-384,0-1-288,18 2-353,-18-1-224,21 0 32,-1-1 1,0-19-1,0 0 32,-1 0-32,-19-19-32,20-1-32,-20 0-32,0-1-128,0 2 32,-20-1-256,20 0-225,-19 1-351,19-1-482,-20 0-95,0 20-961,20 0-1282,0 0-5669</inkml:trace>
  <inkml:trace contextRef="#ctx0" brushRef="#br2" timeOffset="825177.7342">25072 11886 16143,'39'-19'2402,"-19"-1"-1153,-20 20 641,0-21-256,0 21-577,0 0-481,0 0-63,-20 21 31,1-21-160,-1 20-255,0-1-33,20 1-288,-20 0 95,20-20 1,0 19-64,20 1-64,0-20 160,19 0-64,-19 20-64,20-20-97,-20 0 193,19 0 96,-19 21-32,1-21 32,-21 19 32,0 1 32,0 0-32,0-1 32,-21 1-96,1 0-128,0-1-1121,-19 2-2499,19-1-9192</inkml:trace>
  <inkml:trace contextRef="#ctx0" brushRef="#br2" timeOffset="835146.4842">24892 12045 7879,'-18'0'1409,"18"0"449,0 0 384,0 0-800,-20 0-802,20 0-63,0 0-129,-21 0-31,21 20 63,0-20 97,0 0-97,0 0 225,0 0-161,0 0-288,0 0 33,0 0 159,0 0 161,0-20-97,0 20-31,-20 0-97,20 0 0,0 0 1,0 0-129,0 0-64,0 0-32,0 0-32,0 0 129,0 20 191,0-20 33,0 19-97,20-19 0,-20 20 1,0-20-65,0 20-128,0-20 0,0 19-96,21-19-32,-21 21 0,0-21-31,0 0 63,20 0 0,-20 0 128,0 0-32,0 0-96,-20 0 0,20 0-96,0-21 32,0 2-96,0-1 96,0 0-64,0 1 0,0-1 64,0 0-128,0 1 128,20-2 64,-2 21 32,2 0-32,1 0-63,-1 0 95,0 21-128,-20-2 64,0 1-160,20 19-65,-20-19-255,0 0-321,19-1-384,-19-19-1281,0 21-4260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1:13:02.2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415 3608 7302,'-38'-41'3235,"38"41"-448,-20-19 32,20 19-193,-21-20-736,21 20-929,0 20 32,0-1-32,0 2-289,21 38 257,19 0-192,-1 2-385,-19-2 1,20 21-129,-1-21-160,1 0 128,-1-18-96,1-2-128,-20 0 160,1-19-32,-3 0 97,-18-20 351,0 0-288,0 0-256,-18-20 64,-3 0-64,-19-39-96,1-1 160,-1 1-224,0-41 32,1 21 64,19-20-32,0 40 96,20-2-96,20 22 0,0 19 0,19 1 0,1 19 96,0 39-129,19 0-383,0 22-257,2 17-480,-23 22 705,3-21 447,-21 1 97,0 0 33,0-21 63,-20 0 96,-20 1 128,20-20-32,-20-1 65,0-19-65,-21-1-96,23 3-96,-23-22-32,21 0-32,0-22-128,2 3 32,18-1-64,0-19 128,0 19-192,0-19 224,18 39-64,2-21 0,21 21 96,-3 0-160,-17 21 64,19-21 0,0 0-128,-1 19 64,1-19 63,-20-19 1,19 19 97,-19-21 31,0 1 64,1-19 32,-21 19 32,18-19 64,-18 19-63,0-21 127,0 22-128,-18-21-64,18 21-128,-21-1 161,21-1-97,-20 1 64,20 20 64,0 0-288,-20 0 192,20 20 128,0 21-128,20-2 65,-20 20-193,41 1-96,-23-20 128,2 19-161,21-19-447,-21-20-513,19 19-609,1-39-768,-20 20-2467</inkml:trace>
  <inkml:trace contextRef="#ctx0" brushRef="#br0" timeOffset="276.3672">1448 4143 14381,'20'20'3652,"0"-20"-1538,0 20 0,-20-20 0,19 0-97,-19 0-735,0-20-738,-19 20-95,19-39-289,-20 19 224,0-19-160,-20-2 129,1 2-417,-1-20 128,1-2-64,19 2-160,0 0 128,0 18-161,20 2-191,20 0-289,0 19-480,0 0-929,19 20-1409,21 20-6086</inkml:trace>
  <inkml:trace contextRef="#ctx0" brushRef="#br0" timeOffset="573.2421">1171 4004 5220,'-41'0'16144,"41"0"-15984,0 0 1217,20-19 1122,21 19-930,-3-20-1217,3 0-320,-1 20-32,19-19-672,-19 19-930,-1 19-544,1-19 128,-1 20 641,1 19 736,1-19 609,-23 1 385,23 18 768,-21-19 192,20 19-640,-21-19-385,1 0-224,-20 1-320,0-2-993,20-19-2307,-20 0-14028</inkml:trace>
  <inkml:trace contextRef="#ctx0" brushRef="#br0" timeOffset="719.7265">1547 3826 18513,'-20'-40'865,"20"21"-833,0 19-64,0-20-865,20 20-2754,-20 0-7880</inkml:trace>
  <inkml:trace contextRef="#ctx0" brushRef="#br0" timeOffset="971.6797">1806 4065 17040,'39'78'2530,"-39"-58"-1185,20 0 737,-20-20 192,0 0-608,0 0-737,0 0-160,0-20-353,0 0-160,0 1-128,0-21-64,0 1-64,0 18 0,0 1-64,20 1 0,0 19 128,-20 19-32,39 22 0,-19-2 0,0 1-192,1-1-672,17-19-770,-38-20-928,21 0-802,-21 0-6149</inkml:trace>
  <inkml:trace contextRef="#ctx0" brushRef="#br0" timeOffset="1124.0233">2143 4143 19762,'20'20'2114,"-20"-20"-1633,20 0-321,-20 20-128,0-20-705,20 0-2081,-20-20-12621</inkml:trace>
  <inkml:trace contextRef="#ctx0" brushRef="#br0" timeOffset="1275.3905">2043 3726 18865,'-38'-39'1506,"38"19"-1090,-21 20-512,21-20-96,21 20-1410,-21 0-4804</inkml:trace>
  <inkml:trace contextRef="#ctx0" brushRef="#br0" timeOffset="1507.8125">2163 3588 24150,'40'20'2018,"-40"19"-1057,39 1 449,-19 20-33,20-1-640,-1 20-481,-19-19-128,20-20-448,-1-1-225,-19-18-800,1-1-577,-1-1-865,-20-19-1473,-20-19-13388</inkml:trace>
  <inkml:trace contextRef="#ctx0" brushRef="#br0" timeOffset="1717.7733">2223 3945 16143,'19'-19'2434,"21"19"-96,-20-20 225,39 20-65,2 0-480,-23 20-673,23-1-736,-22-19-353,1 40-96,-20-21-64,19 1-96,-19 21-160,0-22-128,0 1-128,-20 0-1026,20-20-992,-20 0-833,19 0-2947</inkml:trace>
  <inkml:trace contextRef="#ctx0" brushRef="#br0" timeOffset="1856.4453">2560 3726 21236,'-21'-20'2242,"21"20"-1409,0 0-449,0 0-704,0 0-2499,0 0-15502</inkml:trace>
  <inkml:trace contextRef="#ctx0" brushRef="#br0" timeOffset="2672.8516">2977 3906 15374,'-21'-21'2819,"3"21"-1058,18 21-255,-20-21 63,20 39 1,0 1-513,0-1-288,20 21-289,-2-20-288,23-1-96,-21-19 32,19-20-64,1 0 97,-20 0-65,0-20 96,-20-19 64,0-1-128,0 1-96,0-2-32,-20 2 0,0 0-96,0-2 64,0 1 32,1 21 0,19 19 32,0 0-160,0 0-128,19 19 160,21 1 96,-20 21-32,19-2 32,1 1 0,1-1-96,-3 2 288,3-22-96,-21 1-32,-2 0-96,3-20 96,-21 0 96,0 0 0,20-20 129,-20 0-97,0 1 128,0-22-96,0 2 32,20 19-288,-20 0-32,20 1 32,0 19-128,-1 19 224,21 1-64,0 0-384,19 19-929,-18-18-1826,-3 18-1698</inkml:trace>
  <inkml:trace contextRef="#ctx0" brushRef="#br0" timeOffset="3203.125">1191 4620 19058,'-61'-20'1185,"43"0"-385,-3 20 1,21 0 609,21 0 159,-3 0-704,23 0-161,17 20-447,23-20-97,37 20 32,21-1-160,21 2 96,57-21-96,2 0-64,19 0 64,-19-21 64,-41-18-192,1 19 256,-40-19-160,-1 19 64,-39 20 1,-18-19-33,-42 19 64,1 0 0,-20 0 32,0 0-32,-20 0-32,0 0 0,0 0-352,0-21-161,19 21-640,-19-20-768,0-19-1539,20 19-7910</inkml:trace>
  <inkml:trace contextRef="#ctx0" brushRef="#br0" timeOffset="3384.7655">3890 3885 26777,'0'0'833,"-20"0"-1218,20 0-800,0 21 32,0-21-320,0 20-1955</inkml:trace>
  <inkml:trace contextRef="#ctx0" brushRef="#br0" timeOffset="3505.8594">4108 4243 24118,'21'0'-128,"-21"0"-1409,0 0 1024,-21 0-1505,21-20-15086</inkml:trace>
  <inkml:trace contextRef="#ctx0" brushRef="#br1" timeOffset="5988.2812">4803 3706 14637,'0'-59'2146,"-20"40"449,20 19-321,0-20-32,0 20-384,0 0-769,0 20-256,20 19 96,0 20-193,0 1-95,0 19-225,19 1-159,-19-1-65,21 1-96,-3-21-96,-17-18-224,19-2-129,-22 0-512,-18-39-640,21 20-1314,-21-20-672,-21 0-4677</inkml:trace>
  <inkml:trace contextRef="#ctx0" brushRef="#br1" timeOffset="6184.5702">4645 4183 17936,'-20'0'3043,"20"0"-1729,0-20 447,20 20 610,0-20-450,39 1-479,0-1-610,1 0-383,19 1-193,-20-1-224,2-1-160,-2 21-256,-19-20-481,19 20-641,-19 0-736,-20 0-672,-20-19-1795</inkml:trace>
  <inkml:trace contextRef="#ctx0" brushRef="#br1" timeOffset="6727.539">5022 3567 20467,'0'0'1697,"20"0"-960,0 41 1217,-2-2-96,3 20-609,19 21-640,-20-1-321,19-18-128,1 17-64,0-37 32,-1 18-64,-19-39 32,21 19-64,-41-19 32,18 1-64,-18-21 0,0 19 0,0-19 97,0-19-1,0-2-160,-18 1-65,18 0 97,0 1-64,0-1-160,0 20-128,0 0 192,18 0 63,23 0 129,-1 20-64,-21-1 96,21 1 32,0-20-128,-1 20 96,1-20 0,-20-20 65,19 0 95,-19 1 96,-20-1-32,20 0 32,-20 1-63,-20-1-97,20-1 0,-20 21-96,0-20 128,20 20-160,-19 0 32,19 20 64,0 1 0,0-1 129,0 19-33,19 0-64,1-19-160,0 0 0,21 20 64,-23-40-256,22 20-321,19-20-768,-18 0-1634,-1-20-2114</inkml:trace>
  <inkml:trace contextRef="#ctx0" brushRef="#br1" timeOffset="7350.5859">6491 3489 15790,'-20'0'3332,"20"0"-1282,0 0-705,0 19 513,0 40-225,20 2-544,-1 17-352,1-17-129,0 17-223,20-17-193,-1-2-96,-19 0-64,21-18 128,-23-2-448,2-19-257,1-1-928,-1 1-353,0-20-832,-20 0-1122,0 0-4740</inkml:trace>
  <inkml:trace contextRef="#ctx0" brushRef="#br1" timeOffset="7618.1641">6868 3926 15502,'20'39'2082,"-20"-19"-929,0-1 545,20 22 608,-1-2-961,1-19-640,20 0-32,-19-20-97,17 0-95,3 0 31,-21-40-128,-2 21-127,-18-22-161,0 2 96,0-1-320,-18 21-32,-23-22 160,1 21-417,22 20 97,-23 0-225,21 0-191,0 20-385,20 1-449,-19 18-704,38 1-3555</inkml:trace>
  <inkml:trace contextRef="#ctx0" brushRef="#br1" timeOffset="8111.3281">7463 3985 13516,'20'-20'2819,"-40"0"-1089,20 1 416,-20 19 320,0 0-704,1 0-513,-1 0-224,0 19-256,0 1-33,-19 19 65,39 2-385,-20-21-255,20 19-161,0-19-65,20-1-31,19 1 64,-19-20 32,0 0-192,19-20 192,-19 1-96,0-1 192,-20-19-96,20 19 96,-20-1-160,0 21 128,0-20 0,0 20 32,-20 0-64,20 0-288,0 20 128,0 1 96,20 18-128,1-19-641,-3 0-608,2-20-417,1 19-320,-1-19-1377,18-19-4549</inkml:trace>
  <inkml:trace contextRef="#ctx0" brushRef="#br1" timeOffset="8473.6328">7662 3945 14990,'0'0'3491,"-20"20"-2114,20 0 449,0-1 384,0 1-640,20 21-738,0-22-223,0 1-289,-1-20 97,1 0-1,0 0-64,0-20-95,0 1-1,-20-22-96,0 2-96,-20-1 0,0 1 0,0-22-96,0 2 0,-19-1-32,-1 1-96,19 20 0,-17-1 160,38 19 64,-20 2 192,20 19-32,0 19-64,0 22 97,0 18 127,20 0-192,0 1-128,19-1-64,1 2-256,19-2-417,1-20-832,-1-19-1250,-18 1-1601,-3-21-16526</inkml:trace>
  <inkml:trace contextRef="#ctx0" brushRef="#br1" timeOffset="8893.5547">8555 4004 16527,'40'41'1185,"-20"-21"64,-20-20 865,20 0 417,-20 0-481,0 0-321,0 0-608,-20-20-448,20-1-128,-40 1-161,20-19 0,-19 0 33,-1-2-129,-1-18-192,3 19 32,17-20 0,1 1-160,0 0 32,20 18-64,20 2 0,0 19-32,21 1-32,-2-1 0,1 20-449,19 0-576,1 0-1537,-21 39-1410,1-19-10186</inkml:trace>
  <inkml:trace contextRef="#ctx0" brushRef="#br1" timeOffset="9054.6875">8318 3786 22709,'-21'0'2082,"21"0"-1570,21 0 449,-3 0 353,22-19-802,1 19-384,-2 0-448,21 0-1826,-21-20-3523</inkml:trace>
  <inkml:trace contextRef="#ctx0" brushRef="#br1" timeOffset="9654.2968">9170 3865 16399,'-20'-59'1730,"-19"39"63,19 20 193,0-19 224,-19 19-480,19 19-737,-20 1 0,20 0-513,1 19 97,-1 2-257,20-2-128,20 1-160,-1-21 64,1 1-96,20-20 161,-20 0-97,-1 0 0,21-20-160,-20 1 128,1-1-257,-21 0 65,0 1 64,0-1 96,0 20-64,0 0 96,-21 0-224,21 0 32,0 20-64,21-1 160,-21 1-1186,38 0-447,3-1-481,-3-19-641,3 20-2882</inkml:trace>
  <inkml:trace contextRef="#ctx0" brushRef="#br1" timeOffset="9865.2344">9409 3845 17616,'-20'-19'2082,"20"19"-384,-20 19-1,0 1 289,20 0-288,0 21-609,0-2-481,0 0-511,40-19 31,-20 21-128,19-22-257,21-19 33,-19 0-384,-3 0-866,3-19-704,-21-1-993,-2-21-5221</inkml:trace>
  <inkml:trace contextRef="#ctx0" brushRef="#br1" timeOffset="10052.7344">9587 3588 15534,'-20'0'6438,"20"0"-4260,0 20-576,20 0 480,0 19-513,21 0-704,-23 22-448,23-22-257,-1 20-192,19 2 64,-19-42-417,-1 21-191,-19-21-866,0-19-1088,-20 0-833,-20 0-5542</inkml:trace>
  <inkml:trace contextRef="#ctx0" brushRef="#br1" timeOffset="10450.1952">9468 3826 20691,'0'-20'1826,"20"20"-385,20-20 705,-1 20-576,1-19-1090,1 19-448,-2 0-224,21-20-417,-21 20-864,1 0-321,-1 20 97,1-20 255,-20 19 257,0-19 705,-1 20 448,1 0 416,-20-1 513,0 21 448,0-19 97,0 18-129,0-19-224,20 0-545,1-1 1,-1 1 63,18-20-95,-17-20-129,19 1-288,-22-1 193,3 0-97,-1-19-288,-20 18 192,-20-19-96,-19 21 0,-1-1-96,-1 20 0,3-20 64,-3 20 32,21 0-64,1 0-321,19 20-832,0 0-352,19-1-770,1 1-1889</inkml:trace>
  <inkml:trace contextRef="#ctx0" brushRef="#br1" timeOffset="10624.0234">10302 4065 19698,'20'0'2370,"-20"-20"-352,0-21 609,0 22 63,-20-21-768,20 1-673,0-2-1056,20 2-193,0-1 0,0 21 0,19 19-97,2 0-1056,-3 0-961,23 0-2146,-22 19-3363</inkml:trace>
  <inkml:trace contextRef="#ctx0" brushRef="#br2" timeOffset="12727.539">6967 4620 13837,'0'-20'3171,"0"20"-2659,0 0-512,20 0 128,1-20 449,37 20 159,1 0 1,41 0-256,-1 0 63,40 0 1,1-19-1,38 19-31,41-20-129,-21 20-256,39-20-32,-18 20 32,20 20-128,0-20 64,-22 20-32,-17 19 32,-22-19-64,-40-1 65,1-19 351,-39 21 64,-1-21-384,-40 0 97,-19 0-65,0 0-64,-20 0-32,-20 0-128,0 0-801,-20 0-2146,20-21-7623</inkml:trace>
  <inkml:trace contextRef="#ctx0" brushRef="#br1" timeOffset="14983.3984">11513 4084 2626,'0'-19'5958,"-20"-1"-3908,20 20-65,0-21 194,0 1-33,0 1-577,0-1-192,0 0-160,0 1 65,0 19 127,-19-20-256,-1 20-160,20 0-384,-40 20-161,19 19 97,21 0-161,-18 2-64,18-2 33,18-19 63,3 0-128,39-1 33,-21-19-65,21 0-32,-1 0-64,-18-19 32,-3-21-64,-18 21-160,-20-1 161,-20-21-161,0 22-33,-39-1-63,19 0 64,-19 1-160,19-1 32,21 20-289,-1 0-223,20 0-1570,20 20-769,-1-1-961,41 21-15150</inkml:trace>
  <inkml:trace contextRef="#ctx0" brushRef="#br1" timeOffset="15170.8984">11970 4183 19986,'-20'-59'1410,"-20"19"544,1 1 256,-1-21-545,-19 1-640,18-22-448,1 3-289,1 17-352,-1-17 64,40 38 0,-20 0-128,40 20-353,0 0-640,0 20-512,19 20-1346,1 0-3587</inkml:trace>
  <inkml:trace contextRef="#ctx0" brushRef="#br1" timeOffset="15338.8671">11673 3865 20819,'-41'20'3011,"41"-20"-1089,-20 0 480,40-20-1025,0 20-800,1-20-449,37 1-96,-17 19-288,18-20-417,0 20-1313,-19 0-1889,0 0-3524</inkml:trace>
  <inkml:trace contextRef="#ctx0" brushRef="#br1" timeOffset="16170.8984">13220 3945 13676,'-39'-39'2275,"19"18"-738,-20 21 385,1-20 32,-2 20-289,-17 20-640,17 1-352,21-1-129,0 19 1,1 0 64,19 2-193,0-2-192,19-19 64,21 0-63,1-20 159,-3 0-160,3-20 64,-1 0-127,-1 1 63,1-1-64,-20-21-64,-20 22 96,19-1-96,-38 0-64,19 20-32,0 0-96,-20 0-96,20 20-32,0 0-385,20 19-608,-1-18-865,1-1-897,20-1-2818</inkml:trace>
  <inkml:trace contextRef="#ctx0" brushRef="#br1" timeOffset="16633.7891">13697 3469 20371,'-20'-20'3331,"20"20"-2851,0 20-351,20 0 928,-1 19 512,1 21-512,20-1-320,-20 20-257,19-19-320,2 19-96,-1-38 64,-22-2 1,23 1-33,-21-21 0,19-19 0,-39 0 192,20 0 64,0-19 65,-20-1-225,0-19-192,0-2 128,20 1-160,-20 1 64,0 0-64,20 19-64,-1 20-128,1 20 32,0-1 128,21 21-161,-23-1-351,22 22-257,1-22-833,-2 0-1280,1 2-1090,-1-2-6886</inkml:trace>
  <inkml:trace contextRef="#ctx0" brushRef="#br1" timeOffset="16997.0702">14689 3826 11530,'0'-20'5382,"-20"0"-3236,20 20-64,-20 0-65,0 0-479,1 40-225,-21-21-64,20 21-288,20 20-448,-20-20-257,20-1-128,20-18-64,0-1-32,0-20 64,0 0 96,-1 0 33,21-20-65,-20-1 32,1-18-128,-21-1 32,0 1-32,0 18 0,0 1 32,0 0 32,0 20 33,0 0-225,0 20-65,0 0 1,0 1 128,20 18-672,-2-19-930,3 0-800,-1-1-609,0-19-2306</inkml:trace>
  <inkml:trace contextRef="#ctx0" brushRef="#br1" timeOffset="17257.8124">14987 3767 11146,'0'-41'8072,"-20"41"-6791,20 0 192,-20 0 353,1 21-256,19-1-161,0 19-384,0 0-321,19-19-479,1 21-65,20-2-32,-1 1-128,1-21 0,1 1-96,-41 1 64,0-1 64,0-1-96,-41-19-256,21 0-193,-19 0-512,-1 0-512,0 0-417,21-19-384,-1-1-3716</inkml:trace>
  <inkml:trace contextRef="#ctx0" brushRef="#br1" timeOffset="17540.039">15007 3588 18705,'39'-60'3620,"-19"60"-1602,0 0-513,1 20-160,-1-1-256,-2 42-160,2-2-224,21 1-353,-21-1 0,-2 0-127,3-18-129,-1-2-64,0-19 160,19 0-64,-39-20 0,20 0 64,0 0 1,-20-20-161,20 0-64,-20 1 32,20-1-96,-1 20-65,1 0-95,0 0-32,0 20-545,21-1-544,-23 21-1570,2-21-2306</inkml:trace>
  <inkml:trace contextRef="#ctx0" brushRef="#br1" timeOffset="18148.4375">16396 3489 21940,'-20'0'2755,"20"-20"-1730,0 40-288,20-1 768,21 21-96,-21 0-384,19 19-288,-19 20-385,20-19-192,-1-1-31,21 2-97,-21-22 0,22 1-577,-23-21-480,-18-19-1089,1 0-1345,-21 0-1250</inkml:trace>
  <inkml:trace contextRef="#ctx0" brushRef="#br1" timeOffset="18330.0781">16238 3767 21140,'-20'-20'2658,"20"20"-1985,20 0 800,19 0 865,21-21-960,-1 21-802,20-20-448,2 20-128,18 0-480,-40 20-865,20-20-1346,-18 21-1697,18-1-12652</inkml:trace>
  <inkml:trace contextRef="#ctx0" brushRef="#br1" timeOffset="18641.6015">17210 3726 20339,'-40'0'1858,"1"21"-994,19-1 1058,20 19 192,-20 0-865,20-19-672,0 21-321,20-2-32,0-19-64,19 0-63,1-20 31,-20 0-224,1-20-97,-1 0 257,-2 1-224,-18-1 128,0-1 64,0 1-32,0 0 0,-18 20 96,18 0 65,0 0-225,0 20 128,18 0-32,-18 21-225,41-22-351,-21 1-1218,19 19-1313,1-39-3651</inkml:trace>
  <inkml:trace contextRef="#ctx0" brushRef="#br1" timeOffset="19206.0547">17668 3430 18321,'-20'-21'2498,"20"1"-416,0 20 192,0 0-256,20 0-769,-20 41-63,18-22-194,2 21-319,21 19-192,-21-19-129,19 0-64,-19-1-192,20-19 64,-21-1-63,21 1-97,-20-20 0,0 21 0,19-21 0,1 0 0,1 20 0,-3 19 0,-17-19 0,19 19 0,-21-19 0,-19 1 0,0 18 0,0-39 0,-19 20 0,-21-20 0,19 0-33,-37-20-127,17 1-32,-18-1-64,-1-1-64,21 1-449,-1 20 0,20-20-192,0 1-897,20 19-1665,20 0-2595</inkml:trace>
  <inkml:trace contextRef="#ctx0" brushRef="#br1" timeOffset="19596.6796">18283 3548 21876,'19'-20'4068,"-19"20"-2723,0 0-1056,0 20 1056,0 20 96,0 0-576,20 19-352,0 1-257,0-21 0,19 20-192,21-19 32,-1 1 32,2-22 0,-2-19-160,0-19 0,1-1-192,-21-1 32,1-19-32,-20 1-161,-20 0-127,0-2 96,-20 2 223,0 39 1,0-20 288,-19 40-32,19-1 161,0 1 63,0 21 160,20 18-63,0-20-257,40 2 64,0-21-160,39 19 32,-20-39-96,40 0-192,-18 0-449,-22 0-960,0-20-1827,-19 20-4099</inkml:trace>
  <inkml:trace contextRef="#ctx0" brushRef="#br1" timeOffset="20271.4844">20189 3786 23446,'0'20'1633,"20"-20"-1248,-2 20 1152,2-20-64,1 39-544,-21-19-480,20 1-289,0 18-64,-1-19 32,1 0-192,0-20-352,-20 19-930,20-19-960,-20 0-2114</inkml:trace>
  <inkml:trace contextRef="#ctx0" brushRef="#br1" timeOffset="20446.2891">20128 3608 20563,'-19'-20'2306,"19"20"-1313,0-21-416,19 21-33,1 0-352,0 0-288,21 0-544,-23 21-1474,23-1-2018,-1 0-12524</inkml:trace>
  <inkml:trace contextRef="#ctx0" brushRef="#br1" timeOffset="20727.539">20843 3687 21332,'-39'19'352,"19"-19"577,20 20 736,-20 1-575,40-1-514,0 19-384,39 0 64,1-19-63,-1 21-1,20-2-160,-18-19-32,-2 19 96,-39-19 128,0 1 64,-1 18 289,-19-39-97,-19 20-159,-1 0-33,-20-20-256,1 19-448,-1-19-898,-1 20-1472,2 0-2403</inkml:trace>
  <inkml:trace contextRef="#ctx0" brushRef="#br1" timeOffset="31148.4375">4167 6209 14029,'0'-20'3587,"0"-1"-2722,0 21-128,0 21 736,0-1-64,-18 19-576,18 0-288,-20 22-129,-1-22 65,1 20 223,0-20-351,-19 2-129,19-1-32,-20-1-96,21-19 96,-21 1-32,0-21-31,1 0 63,19 0-64,-21-21 64,3 1-96,18-19 32,-1-20-64,1 18 96,20-18 1,0 0-65,0 18 160,20 2-128,1-1 128,19 40 97,-1 0-97,1 0-32,19 20-64,1 19-32,-1 22-96,0-22 129,22 0-33,-22 1 32,0-21-160,-19 3 128,0-3-160,-1 1-224,-19 0-257,-20-20-928,20 0-1090,-20 19-1440,0-19-6984</inkml:trace>
  <inkml:trace contextRef="#ctx0" brushRef="#br1" timeOffset="31423.8281">4764 6228 22901,'0'-19'1506,"0"19"-962,0 0 801,0 0-95,19 0-1218,-19 0-225,20 19-479,-20 1-1154,20 0-1986,-20 19-12459</inkml:trace>
  <inkml:trace contextRef="#ctx0" brushRef="#br1" timeOffset="31568.3593">4863 6485 18705,'19'22'2883,"-19"-22"-2371,0 0 1731,20 0-258,-20 0-1600,0 0-385,20 0-481,-20 0-992,20 0-1506,1 19-5701</inkml:trace>
  <inkml:trace contextRef="#ctx0" brushRef="#br1" timeOffset="31945.3124">5439 6248 15887,'-41'0'5573,"41"0"-3908,0 0-63,0-20 320,20 20-449,21 0-640,-2 0-449,1 0-320,19 0-32,-19 0 32,19 0-160,-19 0-224,1 0-449,-3 0-736,-18 20-801,-20 0-1314,-20-1-7142</inkml:trace>
  <inkml:trace contextRef="#ctx0" brushRef="#br1" timeOffset="32133.7891">5439 6546 18065,'20'0'5829,"19"0"-4836,21-20 1313,-1 1-256,40-3-897,-20 22-704,2-19-353,-22 19-64,0 0 0,-19 0-256,0 0-385,-20 19-832,-20 3-1346,0-3-1953</inkml:trace>
  <inkml:trace contextRef="#ctx0" brushRef="#br1" timeOffset="39510.7422">7087 5711 17040,'-21'-19'2466,"21"-1"-897,0 20-415,0 0 159,0 20 128,21 20-480,-1 0-288,-2-1-161,3 0-159,19 2-225,-20-2 32,19 1-96,-19-1-32,20-18-96,-21-1-321,1-20-511,0 0-450,0 0-1152,-20 0-1314,0-20-5476</inkml:trace>
  <inkml:trace contextRef="#ctx0" brushRef="#br1" timeOffset="39692.3828">7245 5791 10826,'-20'-19'6886,"20"-1"-4772,20 20-1089,-20 0 1025,20 20-192,20-1-993,-21 21 224,21-1-737,0 2-224,-1-2-32,1 0-256,-1 2-256,2-21-641,-21-20-705,0 0-992,-20 0-2211</inkml:trace>
  <inkml:trace contextRef="#ctx0" brushRef="#br1" timeOffset="39895.5077">7046 5891 16495,'-20'-21'3203,"20"21"-1890,0 0 161,20 0 800,21 0-769,18-20-608,1 20-544,-1 0-257,0 0 0,1 0-288,-1 0-353,-19 0-768,-1 20-641,-19-20-1281,1 0-4324</inkml:trace>
  <inkml:trace contextRef="#ctx0" brushRef="#br1" timeOffset="40062.5">7146 5970 17136,'-21'0'2050,"21"0"-577,0 0 609,21 0-128,19 0-993,-1 0-673,21 0-192,-1 0-384,1 0-769,-1 0-1089,0 0-1602,-18 0-6822</inkml:trace>
  <inkml:trace contextRef="#ctx0" brushRef="#br1" timeOffset="40359.375">7880 5911 16527,'-20'0'3075,"20"19"-2402,-20-19 512,20 20 897,0 0-545,0-1-640,20 1-416,0 1-65,1-1-256,17-20 96,-18 20-63,21-40-65,-21 20 32,-1-20-160,1-1-64,-20-18-64,-20 19-193,1 0-95,-21 1 64,-1-1 191,3-1 65,-3 21 128,21 0-64,20 0-160,0 0-1473,0 21-706,40-1-1216,-19-1-12460</inkml:trace>
  <inkml:trace contextRef="#ctx0" brushRef="#br1" timeOffset="40553.7108">8257 6070 15790,'20'0'3236,"-40"-20"-1379,0 0 129,-19-21-352,-1 2-577,1 0-513,-21-2-320,21 2-224,19-1 97,-21-19-97,41 19 32,0 0-64,21 21-33,-1-1-63,19 20-160,1 0-961,19 0-1346,1 20-2497</inkml:trace>
  <inkml:trace contextRef="#ctx0" brushRef="#br1" timeOffset="40735.3516">7860 5850 18673,'-20'20'4004,"20"-40"-3331,20 1 127,21 19 770,17-20-673,3 20-705,-2-20-192,0 20-769,1 0-960,-21 0-1282,1 0-6406</inkml:trace>
  <inkml:trace contextRef="#ctx0" brushRef="#br1" timeOffset="41873.0469">8834 5911 11210,'-20'-20'2979,"20"-1"-673,0 21-128,-20 0-160,20 0-480,-21 21-481,21-1-97,-20-1-31,20 21-64,0-1-320,20 2-33,21-21-63,-3-1-65,3-19-64,-1 0-31,19-19-97,-19-1-96,-21-21 64,1 2-96,-20 19-96,0-19-64,-39 19-96,-1-1-65,0 1-159,1 20-64,-1 0-353,19 0-128,3 0-545,18 0-832,0 0-1601,0 20-5799</inkml:trace>
  <inkml:trace contextRef="#ctx0" brushRef="#br1" timeOffset="42552.7343">9091 5574 14477,'0'-21'2563,"0"1"-1058,0 20 129,0 0 608,0-20-449,0 20-1152,0 0-417,0 20 0,20-20 1,-20 0 63,0 20-96,0-20 32,21 0 65,-21 21-65,18-21 96,-18 0-160,0 0 0,0 0 97,0 0-65,0 0-64,20 0 64,-20 0 32,0 0-31,0 0-65,0 0 64,0-21-32,0 21-64,0 0-32,-20 0-64,20 21 96,0-2-96,20 1 160,-20 0 1,20 19 127,1 0-128,-1 2 32,-2-2-96,2-19 128,1 0-127,-1-1 31,0 1 32,-20-20-96,19 0 32,-19 0 96,20 0-64,0 0-64,0-20-32,0 20-160,-1 0 160,21 0-64,-40 0 0,20 20 32,0 1-32,-20-1 96,0-1-64,0 1 32,-20-20-32,0 20-32,0-20-64,-19 0-160,-1 0 32,0 0-257,1 0 1,-2 0-161,3 0-544,18-20-416,20 20-802,0 0-1472,0-20-5254</inkml:trace>
  <inkml:trace contextRef="#ctx0" brushRef="#br1" timeOffset="42821.289">9687 5831 19954,'60'39'2435,"-41"-18"-1442,1-1 800,0-1-159,0 21-673,0-21-353,-20 1-159,0 21-193,19-21-352,-19-1 512,-19-19-223,19 20-1,-40-20-96,20 0-64,-19 0-64,-1 0-289,20-20-319,-19 20-449,-2-19-320,21-1-353,-18 0-288,17-1-961,21 1-4868</inkml:trace>
  <inkml:trace contextRef="#ctx0" brushRef="#br1" timeOffset="42945.3125">9549 5672 13388,'18'-59'3395,"2"39"-992,0 20-1603,1-19-703,-1 19-322,-2 0-1312,3 0-2755</inkml:trace>
  <inkml:trace contextRef="#ctx0" brushRef="#br1" timeOffset="43285.1563">10004 5791 17904,'59'-19'1698,"-18"19"-833,-1-20 897,-1 0-161,1 20-960,-40 0-225,20-21-160,-20 21 33,0 0-1,0-19-256,-20 19-128,0 0 32,-21-20 96,23 20-64,-22 20 192,19-1-160,-17 2 256,18-1-32,-1 19 65,1 1 63,20-1-64,0 2-256,0-22 64,41 1-192,-3 0-320,3-1-417,17-19-929,3 0-864,-22-19-1922,21-1-9450</inkml:trace>
  <inkml:trace contextRef="#ctx0" brushRef="#br1" timeOffset="43481.4452">10480 5791 10602,'-18'-39'6342,"-2"39"-4389,-1-20-511,1 20 416,0 20-65,1 0-319,-1-1-225,0 21-192,20-1-385,0-18-383,20 18-65,0-19-192,19 0-32,22-1-160,-2-19-321,-19-19-544,19 19-832,-19-20-802,-21-19-1088,1 19-4197</inkml:trace>
  <inkml:trace contextRef="#ctx0" brushRef="#br1" timeOffset="43654.2968">10620 5574 20275,'0'0'2498,"20"0"-1281,0 19 641,-1 21-128,1-1-577,0 21-609,20-20-352,-1 19-31,1-20-193,-1-18-193,1-1-223,-19-1-545,-1-19-1249,-20 0-833,0 0-1345</inkml:trace>
  <inkml:trace contextRef="#ctx0" brushRef="#br1" timeOffset="44067.3828">10561 5791 16527,'-40'0'2819,"40"0"-1378,0-19-224,20 19 993,0 0-960,19-20-770,1 20-384,-1 0 0,21 0-32,-1-20-352,2 20-545,-3 0-448,-17-21-192,18 2 191,0-1 642,1 0 416,-21-19 256,1 19 192,-20 1 352,0 19 161,-40-21 32,0 21-257,-20 21-63,1-2 31,-21 1-160,41 19 257,-21 1-257,40-21-224,40 22-32,-1-21 161,21-1-129,19 1 32,-20-20-64,22 20 160,-42-1 32,1 1-63,-20-20 95,-1 21 96,-19-21 97,-19 20-225,-1-20-160,-20 19-160,19-19-609,-17 0-448,18 20-256,-1-20-1378,-17 20-1216</inkml:trace>
  <inkml:trace contextRef="#ctx0" brushRef="#br1" timeOffset="44748.0469">12009 5732 17136,'20'-21'2754,"-20"21"-1504,20 0 127,-20 21 0,0-1 193,20 19-706,1-19-383,-3 19-225,2-19-128,-20 1-64,20-1 0,1-20-256,-21 0-705,0 0-640,0 0-1314,0 0-896</inkml:trace>
  <inkml:trace contextRef="#ctx0" brushRef="#br1" timeOffset="44886.7188">11910 5613 16079,'0'-60'1153,"20"40"-833,0 20-320,0-20-416,-1 20-1218,1 0-3202</inkml:trace>
  <inkml:trace contextRef="#ctx0" brushRef="#br1" timeOffset="45125">12268 5711 13901,'39'80'2306,"-19"-60"160,0 0-352,-20-1-96,20-19-416,-20 0-417,0 0-417,0 0-95,0 0-32,0 0-385,20-19-224,-1-1 0,1 20 0,0-20-128,0 1 0,0 19-64,-1 0 64,1 19-97,21 1-287,-21 0-385,-2-1-993,2 1-1281,1 1-4452</inkml:trace>
  <inkml:trace contextRef="#ctx0" brushRef="#br1" timeOffset="45995.1172">13240 5315 11114,'0'-20'5157,"0"1"-3235,0 19-897,0 19 96,20 1 576,-20 19 33,20 20-737,0 2-352,-1 18-161,21-19-160,-20-1 1,19-20-33,-19 2-64,21-2 0,-21-19-96,-2-20 97,3 0 31,-21 0 160,0 0-31,0-20-161,0 1-128,0-21 0,0 0-96,0 20-64,0 0 64,0 1-64,0 19 0,20 0-192,0 19 160,0 1 31,-1 0 97,1 20-64,20 0-448,-1-21-801,-19 1-545,20 0-544,-20-1-673,1-19-5669</inkml:trace>
  <inkml:trace contextRef="#ctx0" brushRef="#br1" timeOffset="46420.8983">14173 5533 16303,'-20'20'2274,"0"-20"-865,1 21 641,-1-2 192,0 21-768,0-1-417,20-19-513,20 20-319,0-20-97,0 0 96,19-20-128,-19 19 96,0-19-128,1-19-96,-3-1 64,2 0-96,-20-1 64,0 2-96,-20-1-32,20 0 64,-18 1 64,-3 19 32,21 0-192,-20 0 160,20 0-96,0 19 32,0 1-32,0 0 32,20-1-577,1 2-576,-3-1-545,2 0-448,0-20-577,1 19-4099</inkml:trace>
  <inkml:trace contextRef="#ctx0" brushRef="#br1" timeOffset="46717.7733">14471 5593 15214,'0'-40'2306,"0"40"-800,0 0-65,0 0 256,-20 0-415,20 0-930,0 0 225,0 21-161,20-2-32,0 21-191,19-21-97,-19 1 0,20 0-64,-20-1-32,-1 22 32,-19-21 0,-19-1 64,-1 1 0,0-20 64,-20 20-64,21-20-128,-21 0-192,20 0-256,0 0-417,20 0-961,-19-20-1633,38 20-10250</inkml:trace>
  <inkml:trace contextRef="#ctx0" brushRef="#br1" timeOffset="47065.4296">14570 5374 19218,'0'-20'2242,"20"20"-993,0 0 288,-1 0-127,21 40-193,-20 1-192,21-2-384,-23 20-353,23 1-96,-21-1-128,0-19 64,-1 0-32,1-20-96,0 0 192,0-20-95,-20 0 63,20 0-32,-1-20-32,-19-21-64,20 22-64,-20-1-32,20 0 64,0 1-128,-20 19-225,20 0 129,-1 19 0,21 1-224,-19 0-481,-1 20-513,-2 0-928,2-21-2531</inkml:trace>
  <inkml:trace contextRef="#ctx0" brushRef="#br1" timeOffset="47646.4844">15920 5196 16944,'-20'-20'2146,"20"20"0,0 0-417,0 0-416,20 20 33,1 19-321,17 2-96,-17 18-385,19 0-256,-1-18 33,1 18-225,-1-20-64,-19 2 32,0-22-288,0 1-257,0 0-992,-20-20-929,-20 19-994,0-19-6437</inkml:trace>
  <inkml:trace contextRef="#ctx0" brushRef="#br1" timeOffset="47826.1718">15682 5553 15983,'0'0'4740,"20"0"-3555,0 0 705,39-20 256,1 0-608,19 20-770,1-19-383,-1-1-289,0 20-64,1-20-353,-21 20-575,0 0-994,2 0-1057,-21 20-1890</inkml:trace>
  <inkml:trace contextRef="#ctx0" brushRef="#br1" timeOffset="48217.7733">16635 5454 16495,'-40'0'1345,"20"20"33,1-20 608,-1 20 96,0 19-737,20-19-512,0 1-481,0 18-160,20-19-32,-20-1 0,20-19 33,19 0-1,-19 0-32,0 0-224,-20-19 32,0-1 32,0-19-96,0 18 192,0 1-96,0 0 64,0 1 64,0 19 0,0 0-128,0 19-192,0-19 192,20 20 64,-1 21-769,21-22-544,1 1-480,-23-20-161,22 20-1858,-19-20-10890</inkml:trace>
  <inkml:trace contextRef="#ctx0" brushRef="#br1" timeOffset="48790.039">16755 5176 768,'0'0'12588,"0"0"-10602,0-20-513,0 20 289,0 0-192,0 0-513,0 0-385,0 0-159,0 0 95,0 20-31,0-20 31,0 0-351,0 0 575,18 20-255,-18-1 64,20 1 127,-20 0-159,20 20-129,1 19-95,-1-19-97,-2 1-288,23-2 128,-21-19 32,-20-1-64,20-19 32,-1 0 33,1 0 31,0 0 0,0 0-64,19-19-64,-19 19-64,0-20 32,20 20-96,-21 0 32,1 20-32,0-1 64,-20 1-32,20 0 0,-20 1 96,0-2-160,0-19 224,-20 20-128,0-20-64,0 0-160,-19 0 160,19 0-193,-20-20-287,21 20 31,-21 0-640,20-19-448,0 19-577,20 0-801,0-21-6342</inkml:trace>
  <inkml:trace contextRef="#ctx0" brushRef="#br1" timeOffset="49195.3125">17289 5176 18897,'0'-20'1954,"0"20"-1153,21 20-32,-21 0 896,0 19-480,20 21-128,-20-1-96,20 0-256,0-18-417,19 18 1,1-19 95,19 0 32,-19-20-95,19-20-1,2 0-160,-23-20 64,23-20-128,-22 20-416,-19-19 384,0-1-320,-20 21 0,0-3-65,-20 3-63,0-1 0,0 40 127,-19-20-255,-2 41 704,3-22-192,38 21 32,0-1 64,38 2 64,23-22-32,18 1 33,20-20-225,0 20-65,-20-20-1120,1 0-961,-40 0-1473</inkml:trace>
  <inkml:trace contextRef="#ctx0" brushRef="#br1" timeOffset="51447.2655">7404 6526 8808,'0'0'2146,"0"0"-128,0 0-865,0 0-352,0 0-321,0 0-256,0 0-32,0 0 129,0 0 95,0 0 289,0 0 96,19 0-97,-19 0-127,20 0-129,0 0-63,0 0-129,1 20 0,-3-20-160,23 0 0,-1 0 0,19 0 0,-19 0 1,19 0-33,1 0-96,-1 0 32,20 0 64,-18-20-64,18 20-32,20 0 128,-20 0-128,20 0 64,-19-19-64,19 19 0,-19 0 96,20-22-32,-1 22-32,-20-19 0,0 19 32,20 0-32,-20 0 32,20 0 0,1 0 32,-1 0-128,-18 0 96,18 0-64,0 0 32,0-20-32,0 20 0,1 0 96,-1 0-64,0 0-96,20 0-96,-19-20 544,-1 20-448,19-19 160,-19 19-96,0 0 64,21-20 0,-21 20 32,20 0-96,-20 0 64,1-20 64,-1 20-128,0 0 96,0 0-32,0 0 0,21-19-32,-21 19 64,20 0 32,-19-21 64,-1 21-96,20 0 193,-19 0-97,-1-20-32,0 20 64,0 0 0,21 0-64,-21 0 33,0 0-65,20-20 32,-19 20-128,-1 0 192,0 0-192,19 0 0,-17 0 96,16 0-128,3-19 32,-21 19 32,20 0-64,-19 0 64,-1-20 64,0 20-128,0 0 128,1 0-64,19-20-64,-20 20 160,0 0-192,1 0 64,-1 0-32,-20 0 96,20 0-32,0 0-32,1 0 0,-1-19 0,0 19 64,20 0-96,-19 0 64,-1 0-32,0 0 0,0 0 65,0 0-33,1 0 32,-1 0 0,20 0-257,-19 0 674,-1 0-353,20 19-160,-20-19 96,21 0-32,-21 0 0,0 0 0,-20 0-96,20 20 224,-19-20-192,19 0 32,-19 0 64,-21 0-96,2 0 96,-2 0-64,-19 0 0,-21 0 0,1 0-64,0 20-32,0-20-769,-20 0-1121,0 19-1217,-20-19-6502</inkml:trace>
  <inkml:trace contextRef="#ctx0" brushRef="#br1" timeOffset="58223.6327">8933 6983 13901,'0'-41'2850,"0"41"-575,0 0-738,0 0-64,0 0-127,0 21-33,19-1-352,1 19-96,0 1-193,0 0-191,0 0-97,19-21-256,-19 21 32,0-1-64,-20-18-96,21-1-384,-3-1-481,-18 1-960,20-20-674,0 0-416,-20 0-1633,0-20-6566</inkml:trace>
  <inkml:trace contextRef="#ctx0" brushRef="#br1" timeOffset="58419.9218">9091 7002 11755,'0'-39'3715,"0"18"-1441,20 21-416,-20 0-160,21 21-353,-3-1-96,2 19-384,0 20-160,21-18-225,-23-2-320,23 1 0,-21-1-352,19-18-128,-19-21-641,0 20-641,0-20-480,-20 0-1985,-20-20-11404</inkml:trace>
  <inkml:trace contextRef="#ctx0" brushRef="#br1" timeOffset="58607.4218">8834 7201 15822,'-40'0'3332,"19"-20"-1763,42 20-160,-1-20 641,0 20-96,39-19-673,0-1-512,21 0-513,-1-1-159,0 21-226,-20 0-319,22 0-929,-42 0-833,1 0-385,-40 21-2370</inkml:trace>
  <inkml:trace contextRef="#ctx0" brushRef="#br1" timeOffset="58782.2265">9032 7281 14765,'-40'19'2979,"20"-19"-1922,20 0 417,20-19 383,0 19-415,19-20-129,1 20-865,19-21-383,2 21-97,-3-20-705,3 20-961,-2 0-352,-19 0-1889,-1 0-9194</inkml:trace>
  <inkml:trace contextRef="#ctx0" brushRef="#br1" timeOffset="59056.6405">9727 7161 17072,'-20'20'1761,"20"0"-159,0-1 288,0 1-129,0 1-576,0-1-416,40-1-417,-21 1-63,21-20-97,-20-20-64,19 20 32,-19-19-128,0-22-128,-20 21 96,0 1-96,0-21-128,-40 21-161,1 19-31,-1-20-96,1 20 127,-1 20-223,20-20-674,-1 19-735,21 1-1923,21 0-8232</inkml:trace>
  <inkml:trace contextRef="#ctx0" brushRef="#br1" timeOffset="59259.7655">10104 7320 2786,'40'-20'15375,"-40"20"-13550,0-19-383,-20-1 384,-21-21-97,21 22-448,-18-21-480,17 1-481,1-2-127,0-18-129,1 20 0,19-2-96,0 21-32,19 1-257,1-1-576,0 20-224,21 0-672,-3 20-289,3-1-2851</inkml:trace>
  <inkml:trace contextRef="#ctx0" brushRef="#br1" timeOffset="59426.7577">9925 7122 15887,'-60'20'3427,"41"-20"-1441,19 0-97,0 0 482,0 0-1378,19 0-801,21-20-96,19 20-128,2-20-352,-3 20-1891,-17 0-896,18 0-4964</inkml:trace>
  <inkml:trace contextRef="#ctx0" brushRef="#br1" timeOffset="60222.6563">10480 6963 4676,'0'-41'3940,"0"22"-641,0-1-673,0 0-576,0 20-416,0-19-353,0-1-224,0 20-224,0 0-193,0-20 65,-18 20-32,18 0-65,0 0 65,0 0-65,0 0 65,0-21-96,0 21-97,0 0 1,0 0-129,0 0-96,0 21-96,0-1 193,18 0-1,-18 19-32,20 20-96,1-18-31,-1-2-129,0 1 96,-1-21-64,21 2 32,-20-21-32,0 20 32,19-20-64,1 0-96,-20 20 96,19-20 0,-19 19-64,-20 1 0,20-20 0,-20 20 32,-20-1 33,0-19-33,0 20-32,1-20-97,-21 0 1,20 0-224,-19 0-64,19 0-97,0-20-384,0 20-352,0-19-961,1 19-448,19-20-1250,0 20-12844</inkml:trace>
  <inkml:trace contextRef="#ctx0" brushRef="#br1" timeOffset="60528.3202">10838 7081 17424,'21'0'1730,"-3"0"-321,-18 0 513,0 0 192,0 21-769,0-1-672,20-20-161,-20 20-63,20-20-161,1 19-64,-1-19-32,-2 0-64,-18-19 1,21 19 63,-21-20-96,0 0-32,0 20-32,0 0-32,0 0 64,0 0-256,20 0 96,-20 0 0,20 20-481,0 0-608,-1-1-801,21 1-320,-20-20-609,0 20-832,-1-40-4229</inkml:trace>
  <inkml:trace contextRef="#ctx0" brushRef="#br1" timeOffset="60838.8672">11414 7022 13324,'-21'0'4612,"3"0"-3234,-2 0 255,0 0-63,-1 20 159,1-20-543,2 20-193,18 20-193,-21-20-351,21 19-161,0 1-160,21-21 0,17 1 0,3-20-320,-3 0-192,3 0-449,-1 0-1185,-1-20-608,-19 1-1346,-20-21-6598</inkml:trace>
  <inkml:trace contextRef="#ctx0" brushRef="#br1" timeOffset="61041.9922">11454 6903 7366,'-20'-59'7464,"20"39"-5062,0 20-128,0 0 32,20 0-416,0 0-289,-1 20-415,1 19-482,0 0-319,20 2-65,-21 18-160,1-19-64,0-21-192,0 22-416,1-21-513,-3-1-705,2-19-512,-20 0-1249,20 0-6439</inkml:trace>
  <inkml:trace contextRef="#ctx0" brushRef="#br1" timeOffset="61447.2655">11790 6983 1697,'-38'0'14958,"38"0"-14125,-21 19 448,1-19 513,0 20 64,2 0-353,-3 19-576,21-18-256,-20 19-65,20-21 33,0 1-161,0 0-159,20-1-33,1-19 32,17 0-160,3 0-64,-3 0 1,3-19-130,-1-1-31,-1 0-32,1-19 0,-1 19-32,-19-20 96,0 20 0,-20 0 32,0 0 32,0 1-96,-20 19 64,0 0-160,1 0 128,-21 19 0,40 1 0,-20 0-32,20 0 128,0 20-32,0-20-32,20 19 32,0-19-32,19 0-160,1-20-257,0 0-512,19 0-768,-18 0-289,-21-20-1345,19 0-6054</inkml:trace>
  <inkml:trace contextRef="#ctx0" brushRef="#br1" timeOffset="61635.7422">12248 6883 17040,'0'-39'2978,"0"39"-1504,0 0-353,20 19 544,-20 1 33,20 19-673,-1 2-352,1-2-353,20-19-192,-20 20 0,19-21-288,1 2-256,-20-1-737,-1-20-1346,1 0-1473,-20 0-15630</inkml:trace>
  <inkml:trace contextRef="#ctx0" brushRef="#br1" timeOffset="62026.3672">12207 7022 12427,'0'0'7335,"0"0"-7014,41-20 63,-21 20 481,19-19-257,1 19-416,0-20-95,19 20-97,-19-21-257,-1 21-223,2-20-65,-3 1 289,3-1 160,17 20 160,-17-20-128,-21 1 160,0 19 0,-20 0-32,0 0 225,-20 0-161,-20 19 128,19 1 64,3 0 129,-2-1-129,0 22 192,20-21-31,20-1-97,18 1-160,3 0-63,18 0-161,-19-1 0,0-19 32,-1 21 32,-19-1-128,-20-20 192,0 20 128,0-20-96,-20 19-288,-19-19-320,19 20-1026,-20-20-960,20 20-3812</inkml:trace>
  <inkml:trace contextRef="#ctx0" brushRef="#br1" timeOffset="62664.0625">13637 7042 15566,'-39'-20'1794,"39"20"64,0 0-513,-20 20 128,20 19-288,0-18-63,0 19-194,20-21-191,-1 1-256,21 0-257,0-20 128,-1 0 0,1-20-63,1-19-161,-23 19 0,2-21-32,-20 2 0,-20 19-96,2 0 0,-23 1-128,21 19 64,-20 0-64,21 0-321,-1 19-608,20 1-672,0 0-385,20 0-865,-1 20-5157</inkml:trace>
  <inkml:trace contextRef="#ctx0" brushRef="#br1" timeOffset="62845.703">14034 7161 17232,'-39'-59'1697,"19"19"33,-21 20-417,3-20-128,-3-20-416,21 21-449,-19-1-159,39 1-161,-20-2-32,40 22-32,1-1-225,-3 20-608,23-20-480,-1 40-865,-1-20-3235</inkml:trace>
  <inkml:trace contextRef="#ctx0" brushRef="#br1" timeOffset="63011.7188">13817 6942 6053,'-61'21'14926,"61"-21"-13228,0 0-257,0 0-480,20-21-128,21 21-609,-3 0-96,23 0-832,-22 0-1923,21 0-1761</inkml:trace>
  <inkml:trace contextRef="#ctx0" brushRef="#br1" timeOffset="63880.8594">14491 6685 15374,'0'-20'2114,"0"20"-448,20 0-129,-1 20 65,-19 0-1,40 19-384,-20 0-288,0 2-352,19 18-129,-19-20-128,21 2-31,-21-2-1,-2-19-128,-18 0-64,21-20-32,-21 0 64,20 0 33,-20 0 191,0 0-192,0-20-64,0-19-64,0 19-64,0-1 0,0 1-96,0 1 32,20 19-96,-20 0-97,20 19 65,-1-19-256,21 41-449,-20-21-609,19-1-576,1 21-352,-20-40-2403</inkml:trace>
  <inkml:trace contextRef="#ctx0" brushRef="#br1" timeOffset="64243.164">15226 6844 12171,'0'0'4228,"-20"0"-2883,20 19 609,-20 1-128,20 0-161,0 19-543,0-18-450,20-1-352,0 19-255,-2-19 191,23-20-32,-21 0-224,0 0 64,-1 0-160,-19-20 128,0 0-128,0 1 64,-19-1 64,-1-1-64,0 1 64,20 20 32,-20 0 96,20 0-192,0 0-32,-21 20 32,21 1 32,21 18-288,-21-19-673,20 0-865,20 0-800,-21-20-3556</inkml:trace>
  <inkml:trace contextRef="#ctx0" brushRef="#br1" timeOffset="64518.5547">15603 6863 13837,'-41'-19'4708,"3"19"-3843,17 0 512,21 19-128,-20-19-31,20 20-386,20 0-319,21-1-225,-3-19-224,23 20 32,-2 1-64,-19-1-128,-1-1 32,-19 1 0,-20 0 64,0-20 64,-40 20-32,21-20-32,-21 19-256,0-19-257,1 0-608,-2 0-416,21-19-1346,2-1-6117</inkml:trace>
  <inkml:trace contextRef="#ctx0" brushRef="#br1" timeOffset="64787.1093">15662 6705 17840,'0'19'2627,"20"1"-1858,0 19 544,0-18 256,0 19-223,-1-1-546,1 0-223,0 2-321,0-21-96,19-1-32,-19 1 33,-20-20-33,20 0 64,0-20 32,1 20-128,-3-19 0,2-1-64,1-1-256,-1 1 64,0 20-256,-2 0-97,3 20-704,-21 1-577,20-1-288,0 19-3651</inkml:trace>
  <inkml:trace contextRef="#ctx0" brushRef="#br1" timeOffset="65220.703">16635 6625 13741,'-20'-40'4195,"20"21"-2016,0 19-546,20 19-160,0-19 289,-1 40-320,1 0-353,20 0-321,-1-1-415,1 21-65,1-20-96,-2-1-128,1 0-224,-20-19-320,-1-20-866,-19 21-1248,-19-21-193,-1 0-4067</inkml:trace>
  <inkml:trace contextRef="#ctx0" brushRef="#br1" timeOffset="65394.5312">16496 6844 17936,'0'-20'2211,"20"0"-1379,0 20 1026,19-21 32,1 21-449,19-19-512,1 19-352,-1 0-481,-18 0-96,18 0-449,-19 0-864,-1 0-897,21 19-32,-21-19-2210</inkml:trace>
  <inkml:trace contextRef="#ctx0" brushRef="#br1" timeOffset="65742.1875">17370 6804 19826,'-40'-21'1153,"20"21"97,-1 0 415,-17 21 1,17-1-321,1 0-480,0-1-513,20 21-288,0-21 32,0 1-64,20 1 0,21-21-128,-21 0 0,19-21-96,-19 21-96,20-20 63,-40 1 1,19-1 64,-19 0 96,0 1-32,-19-1 96,19 20 32,0 0 32,0 0-64,0 0-32,0 20 32,19-1-64,1 1-929,20 19-1633,-1-39-1442</inkml:trace>
  <inkml:trace contextRef="#ctx0" brushRef="#br1" timeOffset="66321.2891">17686 6585 14029,'-18'-39'2850,"18"39"-1248,0-20 416,0 20-224,0 0-33,0 0-864,0 20-128,0 0 224,18 19-192,-18 2-65,20-2-95,-20 20-225,21-39-127,19 20 31,-21-20-64,1-20 0,0 20 1,20-20-33,-21-20 64,1 20-256,20-20 32,-20 20-96,-1 0 96,1 0-224,0 0 0,0 20 224,-20 0-96,21-1 32,-21 1 0,-21 0 32,21-1-128,-20-19-96,0 20-321,0-20-288,-19 0-160,-1-20-63,20 20-33,-19-19 192,19 19-577,0-20-544,0 20-1569,20-20-3972</inkml:trace>
  <inkml:trace contextRef="#ctx0" brushRef="#br1" timeOffset="66727.5391">18103 6566 18385,'0'0'3331,"0"0"-2562,0 0-385,0 0 801,0 39 257,0-19-417,20 20-225,-20 0-351,21-1-97,-1 21-96,19-40-95,1 19 127,-20-39-64,19 20 64,1-20-96,0-20-31,-1 1-65,1-1-192,-1 0 0,-19-1-289,-20-18-95,0 19-33,0 20 65,-20-19-33,2 19-63,-3 0 416,-19 19 224,20 1 160,20 0 96,0-1 129,0 2-33,20 19-63,20-21 63,19-19-256,20 20-64,-18-20-96,-2 0-352,1 0-865,-1 0-1089,-19 0-2307</inkml:trace>
  <inkml:trace contextRef="#ctx0" brushRef="#br1" timeOffset="67842.7734">18184 6307 7174,'0'0'1025,"-20"-20"385,20 20-257,0 0-481,0 0-63,0 0-449,0 0-320,0 0 64,0 0 128,0 0 256,0 0 1250,0 0 576,0 0-513,0 0-608,0 0-192,0 0 64,0 0-129,0 0-287,0 0-321,0 0 32,20 0 256,-20 0 33,19 0-65,21 0 257,0 0-97,-1 0-319,40-19 95,-19 19 32,20-20-128,-1 20-63,0 0-33,1-20-32,-21 20-64,0 0-192,2 0-257,-41 0-640,18 0-640,-38 0-866,0 0-3971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1:15:42.874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3175 10238 6342,'-39'0'4099,"19"0"-3746,0 0-161,0 0 288,0-19 609,1 19-32,-1 0-128,0 0 288,-21-20-96,23 20-480,-22 0-225,-1 0 65,23 0-97,-23 20-159,1-1-161,-19 1-32,19 0 0,1-1 0,-1 2 0,-1-1-32,-17 0 32,17-1-64,-18 21 128,0-1-128,19-18 32,-19 18 64,19 1-96,0-21-32,1 21 128,-1-19-64,1-2 32,19 21-32,-1-1 0,1-19-32,0 21 64,20-22-64,-18-19 32,18 40-96,0-21 192,0 1-128,0 21-32,0-22 64,0 1-64,0 0 64,18-1 0,2 21 0,0-21 0,1-19 0,17 21 0,3-1 0,-1 0 0,-1-20 32,1 19-32,-1-19 32,21 20 64,-21 0-96,21-20 96,-1 19-160,-18-19 64,18 22 64,-19-3-128,19 1 128,-19 0-160,19-20 128,2 19 0,-23 1 0,43-20-32,-22 20 0,0-1 0,1-19 0,19 0 0,0 21 32,-18-21-64,18 20 96,0-20-128,-19 0 64,19 0 64,1 0-64,-1 0 0,0 0 0,1 0 128,-1 0-224,-20 0 128,20 0-32,2 0 0,-2 0 32,0 0-64,-18-20 64,-3 20-32,22 0 32,-20 0-32,-1 20 32,0-20-32,21 0 0,-41 20-32,22-20-32,-2 19 64,-1-19 0,3 0 32,-2 20-96,1-20 64,-1 0 0,2 0 32,-2 0-64,0 0 64,1 0-32,-21 0 32,21 20-32,-1-20-64,2 0 96,-3 0-32,1-20 0,2 20 64,-2 0-160,1-20 160,-1 1 32,20 19-160,2-20 64,-22 0-32,0-1 0,1 2 0,-1 19 32,1-20 32,-21 20 0,22-20-96,-2 20 64,0-19 64,-19 19-128,0 0 32,-1 0 32,1-20 0,1 20-64,-3 0-32,3 0 0,-21 0 32,19 0 64,-19-20 0,0 20 0,19 0-32,-19-19 32,0 19 0,20-22-96,-21 3-129,1-1 225,-20 0 0,20 1 0,0-1-64,-20 0-64,0-1 64,0 2 64,0-21 0,0 21 0,0-1 0,0 0 32,0 1-32,0-2 32,-20 1 0,0 0 0,0 1 0,1-1-32,-1 0 32,0 1-32,-20-1 32,21-1-32,-21 1 0,-1 0 0,23 1 0,-23-21 0,1 21-32,1-2 0,19-19 32,-20 21-96,1-1-64,-21 0 96,21-19 64,-1 18-32,-19 1 64,-2 1 0,22 19 0,-21-20-32,21 0 32,-21 20 0,21-19-32,-21-1 0,-19 20-32,20 0 96,-22 0 32,22-20 0,-20 20 0,19 0-32,-20 0-64,22 0 64,-23 0 1,2 0-65,20 0 32,-20 0 0,-2 0-32,2 0-32,0 0 32,0 0 64,-2 0-96,2 0 0,0 0 64,20 0-64,-21 0 64,1 0 0,0 0-32,0-21 0,0 21 0,-2 0 128,2 0 96,-20 21-96,20-21-32,-21 0 64,21 0-128,-20 0 32,18 0-32,2 0-32,0-21-64,0 2 96,0 19 32,-22-20-32,22 0 1,-40 20-66,20-19-127,-19 19-993,-1 19-2658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1:13:02.2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415 3608 7302,'-38'-41'3235,"38"41"-448,-20-19 32,20 19-193,-21-20-736,21 20-929,0 20 32,0-1-32,0 2-289,21 38 257,19 0-192,-1 2-385,-19-2 1,20 21-129,-1-21-160,1 0 128,-1-18-96,1-2-128,-20 0 160,1-19-32,-3 0 97,-18-20 351,0 0-288,0 0-256,-18-20 64,-3 0-64,-19-39-96,1-1 160,-1 1-224,0-41 32,1 21 64,19-20-32,0 40 96,20-2-96,20 22 0,0 19 0,19 1 0,1 19 96,0 39-129,19 0-383,0 22-257,2 17-480,-23 22 705,3-21 447,-21 1 97,0 0 33,0-21 63,-20 0 96,-20 1 128,20-20-32,-20-1 65,0-19-65,-21-1-96,23 3-96,-23-22-32,21 0-32,0-22-128,2 3 32,18-1-64,0-19 128,0 19-192,0-19 224,18 39-64,2-21 0,21 21 96,-3 0-160,-17 21 64,19-21 0,0 0-128,-1 19 64,1-19 63,-20-19 1,19 19 97,-19-21 31,0 1 64,1-19 32,-21 19 32,18-19 64,-18 19-63,0-21 127,0 22-128,-18-21-64,18 21-128,-21-1 161,21-1-97,-20 1 64,20 20 64,0 0-288,-20 0 192,20 20 128,0 21-128,20-2 65,-20 20-193,41 1-96,-23-20 128,2 19-161,21-19-447,-21-20-513,19 19-609,1-39-768,-20 20-2467</inkml:trace>
  <inkml:trace contextRef="#ctx0" brushRef="#br0" timeOffset="276.3672">1448 4143 14381,'20'20'3652,"0"-20"-1538,0 20 0,-20-20 0,19 0-97,-19 0-735,0-20-738,-19 20-95,19-39-289,-20 19 224,0-19-160,-20-2 129,1 2-417,-1-20 128,1-2-64,19 2-160,0 0 128,0 18-161,20 2-191,20 0-289,0 19-480,0 0-929,19 20-1409,21 20-6086</inkml:trace>
  <inkml:trace contextRef="#ctx0" brushRef="#br0" timeOffset="573.2421">1171 4004 5220,'-41'0'16144,"41"0"-15984,0 0 1217,20-19 1122,21 19-930,-3-20-1217,3 0-320,-1 20-32,19-19-672,-19 19-930,-1 19-544,1-19 128,-1 20 641,1 19 736,1-19 609,-23 1 385,23 18 768,-21-19 192,20 19-640,-21-19-385,1 0-224,-20 1-320,0-2-993,20-19-2307,-20 0-14028</inkml:trace>
  <inkml:trace contextRef="#ctx0" brushRef="#br0" timeOffset="719.7265">1547 3826 18513,'-20'-40'865,"20"21"-833,0 19-64,0-20-865,20 20-2754,-20 0-7880</inkml:trace>
  <inkml:trace contextRef="#ctx0" brushRef="#br0" timeOffset="971.6797">1806 4065 17040,'39'78'2530,"-39"-58"-1185,20 0 737,-20-20 192,0 0-608,0 0-737,0 0-160,0-20-353,0 0-160,0 1-128,0-21-64,0 1-64,0 18 0,0 1-64,20 1 0,0 19 128,-20 19-32,39 22 0,-19-2 0,0 1-192,1-1-672,17-19-770,-38-20-928,21 0-802,-21 0-6149</inkml:trace>
  <inkml:trace contextRef="#ctx0" brushRef="#br0" timeOffset="1124.0233">2143 4143 19762,'20'20'2114,"-20"-20"-1633,20 0-321,-20 20-128,0-20-705,20 0-2081,-20-20-12621</inkml:trace>
  <inkml:trace contextRef="#ctx0" brushRef="#br0" timeOffset="1275.3905">2043 3726 18865,'-38'-39'1506,"38"19"-1090,-21 20-512,21-20-96,21 20-1410,-21 0-4804</inkml:trace>
  <inkml:trace contextRef="#ctx0" brushRef="#br0" timeOffset="1507.8125">2163 3588 24150,'40'20'2018,"-40"19"-1057,39 1 449,-19 20-33,20-1-640,-1 20-481,-19-19-128,20-20-448,-1-1-225,-19-18-800,1-1-577,-1-1-865,-20-19-1473,-20-19-13388</inkml:trace>
  <inkml:trace contextRef="#ctx0" brushRef="#br0" timeOffset="1717.7733">2223 3945 16143,'19'-19'2434,"21"19"-96,-20-20 225,39 20-65,2 0-480,-23 20-673,23-1-736,-22-19-353,1 40-96,-20-21-64,19 1-96,-19 21-160,0-22-128,0 1-128,-20 0-1026,20-20-992,-20 0-833,19 0-2947</inkml:trace>
  <inkml:trace contextRef="#ctx0" brushRef="#br0" timeOffset="1856.4453">2560 3726 21236,'-21'-20'2242,"21"20"-1409,0 0-449,0 0-704,0 0-2499,0 0-15502</inkml:trace>
  <inkml:trace contextRef="#ctx0" brushRef="#br0" timeOffset="2672.8516">2977 3906 15374,'-21'-21'2819,"3"21"-1058,18 21-255,-20-21 63,20 39 1,0 1-513,0-1-288,20 21-289,-2-20-288,23-1-96,-21-19 32,19-20-64,1 0 97,-20 0-65,0-20 96,-20-19 64,0-1-128,0 1-96,0-2-32,-20 2 0,0 0-96,0-2 64,0 1 32,1 21 0,19 19 32,0 0-160,0 0-128,19 19 160,21 1 96,-20 21-32,19-2 32,1 1 0,1-1-96,-3 2 288,3-22-96,-21 1-32,-2 0-96,3-20 96,-21 0 96,0 0 0,20-20 129,-20 0-97,0 1 128,0-22-96,0 2 32,20 19-288,-20 0-32,20 1 32,0 19-128,-1 19 224,21 1-64,0 0-384,19 19-929,-18-18-1826,-3 18-1698</inkml:trace>
  <inkml:trace contextRef="#ctx0" brushRef="#br0" timeOffset="3203.125">1191 4620 19058,'-61'-20'1185,"43"0"-385,-3 20 1,21 0 609,21 0 159,-3 0-704,23 0-161,17 20-447,23-20-97,37 20 32,21-1-160,21 2 96,57-21-96,2 0-64,19 0 64,-19-21 64,-41-18-192,1 19 256,-40-19-160,-1 19 64,-39 20 1,-18-19-33,-42 19 64,1 0 0,-20 0 32,0 0-32,-20 0-32,0 0 0,0 0-352,0-21-161,19 21-640,-19-20-768,0-19-1539,20 19-7910</inkml:trace>
  <inkml:trace contextRef="#ctx0" brushRef="#br0" timeOffset="3384.7655">3890 3885 26777,'0'0'833,"-20"0"-1218,20 0-800,0 21 32,0-21-320,0 20-1955</inkml:trace>
  <inkml:trace contextRef="#ctx0" brushRef="#br0" timeOffset="3505.8594">4108 4243 24118,'21'0'-128,"-21"0"-1409,0 0 1024,-21 0-1505,21-20-15086</inkml:trace>
  <inkml:trace contextRef="#ctx0" brushRef="#br1" timeOffset="5988.2812">4803 3706 14637,'0'-59'2146,"-20"40"449,20 19-321,0-20-32,0 20-384,0 0-769,0 20-256,20 19 96,0 20-193,0 1-95,0 19-225,19 1-159,-19-1-65,21 1-96,-3-21-96,-17-18-224,19-2-129,-22 0-512,-18-39-640,21 20-1314,-21-20-672,-21 0-4677</inkml:trace>
  <inkml:trace contextRef="#ctx0" brushRef="#br1" timeOffset="6184.5702">4645 4183 17936,'-20'0'3043,"20"0"-1729,0-20 447,20 20 610,0-20-450,39 1-479,0-1-610,1 0-383,19 1-193,-20-1-224,2-1-160,-2 21-256,-19-20-481,19 20-641,-19 0-736,-20 0-672,-20-19-1795</inkml:trace>
  <inkml:trace contextRef="#ctx0" brushRef="#br1" timeOffset="6727.539">5022 3567 20467,'0'0'1697,"20"0"-960,0 41 1217,-2-2-96,3 20-609,19 21-640,-20-1-321,19-18-128,1 17-64,0-37 32,-1 18-64,-19-39 32,21 19-64,-41-19 32,18 1-64,-18-21 0,0 19 0,0-19 97,0-19-1,0-2-160,-18 1-65,18 0 97,0 1-64,0-1-160,0 20-128,0 0 192,18 0 63,23 0 129,-1 20-64,-21-1 96,21 1 32,0-20-128,-1 20 96,1-20 0,-20-20 65,19 0 95,-19 1 96,-20-1-32,20 0 32,-20 1-63,-20-1-97,20-1 0,-20 21-96,0-20 128,20 20-160,-19 0 32,19 20 64,0 1 0,0-1 129,0 19-33,19 0-64,1-19-160,0 0 0,21 20 64,-23-40-256,22 20-321,19-20-768,-18 0-1634,-1-20-2114</inkml:trace>
  <inkml:trace contextRef="#ctx0" brushRef="#br1" timeOffset="7350.5859">6491 3489 15790,'-20'0'3332,"20"0"-1282,0 0-705,0 19 513,0 40-225,20 2-544,-1 17-352,1-17-129,0 17-223,20-17-193,-1-2-96,-19 0-64,21-18 128,-23-2-448,2-19-257,1-1-928,-1 1-353,0-20-832,-20 0-1122,0 0-4740</inkml:trace>
  <inkml:trace contextRef="#ctx0" brushRef="#br1" timeOffset="7618.1641">6868 3926 15502,'20'39'2082,"-20"-19"-929,0-1 545,20 22 608,-1-2-961,1-19-640,20 0-32,-19-20-97,17 0-95,3 0 31,-21-40-128,-2 21-127,-18-22-161,0 2 96,0-1-320,-18 21-32,-23-22 160,1 21-417,22 20 97,-23 0-225,21 0-191,0 20-385,20 1-449,-19 18-704,38 1-3555</inkml:trace>
  <inkml:trace contextRef="#ctx0" brushRef="#br1" timeOffset="8111.3281">7463 3985 13516,'20'-20'2819,"-40"0"-1089,20 1 416,-20 19 320,0 0-704,1 0-513,-1 0-224,0 19-256,0 1-33,-19 19 65,39 2-385,-20-21-255,20 19-161,0-19-65,20-1-31,19 1 64,-19-20 32,0 0-192,19-20 192,-19 1-96,0-1 192,-20-19-96,20 19 96,-20-1-160,0 21 128,0-20 0,0 20 32,-20 0-64,20 0-288,0 20 128,0 1 96,20 18-128,1-19-641,-3 0-608,2-20-417,1 19-320,-1-19-1377,18-19-4549</inkml:trace>
  <inkml:trace contextRef="#ctx0" brushRef="#br1" timeOffset="8473.6328">7662 3945 14990,'0'0'3491,"-20"20"-2114,20 0 449,0-1 384,0 1-640,20 21-738,0-22-223,0 1-289,-1-20 97,1 0-1,0 0-64,0-20-95,0 1-1,-20-22-96,0 2-96,-20-1 0,0 1 0,0-22-96,0 2 0,-19-1-32,-1 1-96,19 20 0,-17-1 160,38 19 64,-20 2 192,20 19-32,0 19-64,0 22 97,0 18 127,20 0-192,0 1-128,19-1-64,1 2-256,19-2-417,1-20-832,-1-19-1250,-18 1-1601,-3-21-16526</inkml:trace>
  <inkml:trace contextRef="#ctx0" brushRef="#br1" timeOffset="8893.5547">8555 4004 16527,'40'41'1185,"-20"-21"64,-20-20 865,20 0 417,-20 0-481,0 0-321,0 0-608,-20-20-448,20-1-128,-40 1-161,20-19 0,-19 0 33,-1-2-129,-1-18-192,3 19 32,17-20 0,1 1-160,0 0 32,20 18-64,20 2 0,0 19-32,21 1-32,-2-1 0,1 20-449,19 0-576,1 0-1537,-21 39-1410,1-19-10186</inkml:trace>
  <inkml:trace contextRef="#ctx0" brushRef="#br1" timeOffset="9054.6875">8318 3786 22709,'-21'0'2082,"21"0"-1570,21 0 449,-3 0 353,22-19-802,1 19-384,-2 0-448,21 0-1826,-21-20-3523</inkml:trace>
  <inkml:trace contextRef="#ctx0" brushRef="#br1" timeOffset="9654.2968">9170 3865 16399,'-20'-59'1730,"-19"39"63,19 20 193,0-19 224,-19 19-480,19 19-737,-20 1 0,20 0-513,1 19 97,-1 2-257,20-2-128,20 1-160,-1-21 64,1 1-96,20-20 161,-20 0-97,-1 0 0,21-20-160,-20 1 128,1-1-257,-21 0 65,0 1 64,0-1 96,0 20-64,0 0 96,-21 0-224,21 0 32,0 20-64,21-1 160,-21 1-1186,38 0-447,3-1-481,-3-19-641,3 20-2882</inkml:trace>
  <inkml:trace contextRef="#ctx0" brushRef="#br1" timeOffset="9865.2344">9409 3845 17616,'-20'-19'2082,"20"19"-384,-20 19-1,0 1 289,20 0-288,0 21-609,0-2-481,0 0-511,40-19 31,-20 21-128,19-22-257,21-19 33,-19 0-384,-3 0-866,3-19-704,-21-1-993,-2-21-5221</inkml:trace>
  <inkml:trace contextRef="#ctx0" brushRef="#br1" timeOffset="10052.7344">9587 3588 15534,'-20'0'6438,"20"0"-4260,0 20-576,20 0 480,0 19-513,21 0-704,-23 22-448,23-22-257,-1 20-192,19 2 64,-19-42-417,-1 21-191,-19-21-866,0-19-1088,-20 0-833,-20 0-5542</inkml:trace>
  <inkml:trace contextRef="#ctx0" brushRef="#br1" timeOffset="10450.1952">9468 3826 20691,'0'-20'1826,"20"20"-385,20-20 705,-1 20-576,1-19-1090,1 19-448,-2 0-224,21-20-417,-21 20-864,1 0-321,-1 20 97,1-20 255,-20 19 257,0-19 705,-1 20 448,1 0 416,-20-1 513,0 21 448,0-19 97,0 18-129,0-19-224,20 0-545,1-1 1,-1 1 63,18-20-95,-17-20-129,19 1-288,-22-1 193,3 0-97,-1-19-288,-20 18 192,-20-19-96,-19 21 0,-1-1-96,-1 20 0,3-20 64,-3 20 32,21 0-64,1 0-321,19 20-832,0 0-352,19-1-770,1 1-1889</inkml:trace>
  <inkml:trace contextRef="#ctx0" brushRef="#br1" timeOffset="10624.0234">10302 4065 19698,'20'0'2370,"-20"-20"-352,0-21 609,0 22 63,-20-21-768,20 1-673,0-2-1056,20 2-193,0-1 0,0 21 0,19 19-97,2 0-1056,-3 0-961,23 0-2146,-22 19-3363</inkml:trace>
  <inkml:trace contextRef="#ctx0" brushRef="#br2" timeOffset="12727.539">6967 4620 13837,'0'-20'3171,"0"20"-2659,0 0-512,20 0 128,1-20 449,37 20 159,1 0 1,41 0-256,-1 0 63,40 0 1,1-19-1,38 19-31,41-20-129,-21 20-256,39-20-32,-18 20 32,20 20-128,0-20 64,-22 20-32,-17 19 32,-22-19-64,-40-1 65,1-19 351,-39 21 64,-1-21-384,-40 0 97,-19 0-65,0 0-64,-20 0-32,-20 0-128,0 0-801,-20 0-2146,20-21-7623</inkml:trace>
  <inkml:trace contextRef="#ctx0" brushRef="#br1" timeOffset="14983.3984">11513 4084 2626,'0'-19'5958,"-20"-1"-3908,20 20-65,0-21 194,0 1-33,0 1-577,0-1-192,0 0-160,0 1 65,0 19 127,-19-20-256,-1 20-160,20 0-384,-40 20-161,19 19 97,21 0-161,-18 2-64,18-2 33,18-19 63,3 0-128,39-1 33,-21-19-65,21 0-32,-1 0-64,-18-19 32,-3-21-64,-18 21-160,-20-1 161,-20-21-161,0 22-33,-39-1-63,19 0 64,-19 1-160,19-1 32,21 20-289,-1 0-223,20 0-1570,20 20-769,-1-1-961,41 21-15150</inkml:trace>
  <inkml:trace contextRef="#ctx0" brushRef="#br1" timeOffset="15170.8984">11970 4183 19986,'-20'-59'1410,"-20"19"544,1 1 256,-1-21-545,-19 1-640,18-22-448,1 3-289,1 17-352,-1-17 64,40 38 0,-20 0-128,40 20-353,0 0-640,0 20-512,19 20-1346,1 0-3587</inkml:trace>
  <inkml:trace contextRef="#ctx0" brushRef="#br1" timeOffset="15338.8671">11673 3865 20819,'-41'20'3011,"41"-20"-1089,-20 0 480,40-20-1025,0 20-800,1-20-449,37 1-96,-17 19-288,18-20-417,0 20-1313,-19 0-1889,0 0-3524</inkml:trace>
  <inkml:trace contextRef="#ctx0" brushRef="#br1" timeOffset="16170.8984">13220 3945 13676,'-39'-39'2275,"19"18"-738,-20 21 385,1-20 32,-2 20-289,-17 20-640,17 1-352,21-1-129,0 19 1,1 0 64,19 2-193,0-2-192,19-19 64,21 0-63,1-20 159,-3 0-160,3-20 64,-1 0-127,-1 1 63,1-1-64,-20-21-64,-20 22 96,19-1-96,-38 0-64,19 20-32,0 0-96,-20 0-96,20 20-32,0 0-385,20 19-608,-1-18-865,1-1-897,20-1-2818</inkml:trace>
  <inkml:trace contextRef="#ctx0" brushRef="#br1" timeOffset="16633.7891">13697 3469 20371,'-20'-20'3331,"20"20"-2851,0 20-351,20 0 928,-1 19 512,1 21-512,20-1-320,-20 20-257,19-19-320,2 19-96,-1-38 64,-22-2 1,23 1-33,-21-21 0,19-19 0,-39 0 192,20 0 64,0-19 65,-20-1-225,0-19-192,0-2 128,20 1-160,-20 1 64,0 0-64,20 19-64,-1 20-128,1 20 32,0-1 128,21 21-161,-23-1-351,22 22-257,1-22-833,-2 0-1280,1 2-1090,-1-2-6886</inkml:trace>
  <inkml:trace contextRef="#ctx0" brushRef="#br1" timeOffset="16997.0702">14689 3826 11530,'0'-20'5382,"-20"0"-3236,20 20-64,-20 0-65,0 0-479,1 40-225,-21-21-64,20 21-288,20 20-448,-20-20-257,20-1-128,20-18-64,0-1-32,0-20 64,0 0 96,-1 0 33,21-20-65,-20-1 32,1-18-128,-21-1 32,0 1-32,0 18 0,0 1 32,0 0 32,0 20 33,0 0-225,0 20-65,0 0 1,0 1 128,20 18-672,-2-19-930,3 0-800,-1-1-609,0-19-2306</inkml:trace>
  <inkml:trace contextRef="#ctx0" brushRef="#br1" timeOffset="17257.8124">14987 3767 11146,'0'-41'8072,"-20"41"-6791,20 0 192,-20 0 353,1 21-256,19-1-161,0 19-384,0 0-321,19-19-479,1 21-65,20-2-32,-1 1-128,1-21 0,1 1-96,-41 1 64,0-1 64,0-1-96,-41-19-256,21 0-193,-19 0-512,-1 0-512,0 0-417,21-19-384,-1-1-3716</inkml:trace>
  <inkml:trace contextRef="#ctx0" brushRef="#br1" timeOffset="17540.039">15007 3588 18705,'39'-60'3620,"-19"60"-1602,0 0-513,1 20-160,-1-1-256,-2 42-160,2-2-224,21 1-353,-21-1 0,-2 0-127,3-18-129,-1-2-64,0-19 160,19 0-64,-39-20 0,20 0 64,0 0 1,-20-20-161,20 0-64,-20 1 32,20-1-96,-1 20-65,1 0-95,0 0-32,0 20-545,21-1-544,-23 21-1570,2-21-2306</inkml:trace>
  <inkml:trace contextRef="#ctx0" brushRef="#br1" timeOffset="18148.4375">16396 3489 21940,'-20'0'2755,"20"-20"-1730,0 40-288,20-1 768,21 21-96,-21 0-384,19 19-288,-19 20-385,20-19-192,-1-1-31,21 2-97,-21-22 0,22 1-577,-23-21-480,-18-19-1089,1 0-1345,-21 0-1250</inkml:trace>
  <inkml:trace contextRef="#ctx0" brushRef="#br1" timeOffset="18330.0781">16238 3767 21140,'-20'-20'2658,"20"20"-1985,20 0 800,19 0 865,21-21-960,-1 21-802,20-20-448,2 20-128,18 0-480,-40 20-865,20-20-1346,-18 21-1697,18-1-12652</inkml:trace>
  <inkml:trace contextRef="#ctx0" brushRef="#br1" timeOffset="18641.6015">17210 3726 20339,'-40'0'1858,"1"21"-994,19-1 1058,20 19 192,-20 0-865,20-19-672,0 21-321,20-2-32,0-19-64,19 0-63,1-20 31,-20 0-224,1-20-97,-1 0 257,-2 1-224,-18-1 128,0-1 64,0 1-32,0 0 0,-18 20 96,18 0 65,0 0-225,0 20 128,18 0-32,-18 21-225,41-22-351,-21 1-1218,19 19-1313,1-39-3651</inkml:trace>
  <inkml:trace contextRef="#ctx0" brushRef="#br1" timeOffset="19206.0547">17668 3430 18321,'-20'-21'2498,"20"1"-416,0 20 192,0 0-256,20 0-769,-20 41-63,18-22-194,2 21-319,21 19-192,-21-19-129,19 0-64,-19-1-192,20-19 64,-21-1-63,21 1-97,-20-20 0,0 21 0,19-21 0,1 0 0,1 20 0,-3 19 0,-17-19 0,19 19 0,-21-19 0,-19 1 0,0 18 0,0-39 0,-19 20 0,-21-20 0,19 0-33,-37-20-127,17 1-32,-18-1-64,-1-1-64,21 1-449,-1 20 0,20-20-192,0 1-897,20 19-1665,20 0-2595</inkml:trace>
  <inkml:trace contextRef="#ctx0" brushRef="#br1" timeOffset="19596.6796">18283 3548 21876,'19'-20'4068,"-19"20"-2723,0 0-1056,0 20 1056,0 20 96,0 0-576,20 19-352,0 1-257,0-21 0,19 20-192,21-19 32,-1 1 32,2-22 0,-2-19-160,0-19 0,1-1-192,-21-1 32,1-19-32,-20 1-161,-20 0-127,0-2 96,-20 2 223,0 39 1,0-20 288,-19 40-32,19-1 161,0 1 63,0 21 160,20 18-63,0-20-257,40 2 64,0-21-160,39 19 32,-20-39-96,40 0-192,-18 0-449,-22 0-960,0-20-1827,-19 20-4099</inkml:trace>
  <inkml:trace contextRef="#ctx0" brushRef="#br1" timeOffset="20271.4844">20189 3786 23446,'0'20'1633,"20"-20"-1248,-2 20 1152,2-20-64,1 39-544,-21-19-480,20 1-289,0 18-64,-1-19 32,1 0-192,0-20-352,-20 19-930,20-19-960,-20 0-2114</inkml:trace>
  <inkml:trace contextRef="#ctx0" brushRef="#br1" timeOffset="20446.2891">20128 3608 20563,'-19'-20'2306,"19"20"-1313,0-21-416,19 21-33,1 0-352,0 0-288,21 0-544,-23 21-1474,23-1-2018,-1 0-12524</inkml:trace>
  <inkml:trace contextRef="#ctx0" brushRef="#br1" timeOffset="20727.539">20843 3687 21332,'-39'19'352,"19"-19"577,20 20 736,-20 1-575,40-1-514,0 19-384,39 0 64,1-19-63,-1 21-1,20-2-160,-18-19-32,-2 19 96,-39-19 128,0 1 64,-1 18 289,-19-39-97,-19 20-159,-1 0-33,-20-20-256,1 19-448,-1-19-898,-1 20-1472,2 0-2403</inkml:trace>
  <inkml:trace contextRef="#ctx0" brushRef="#br1" timeOffset="31148.4375">4167 6209 14029,'0'-20'3587,"0"-1"-2722,0 21-128,0 21 736,0-1-64,-18 19-576,18 0-288,-20 22-129,-1-22 65,1 20 223,0-20-351,-19 2-129,19-1-32,-20-1-96,21-19 96,-21 1-32,0-21-31,1 0 63,19 0-64,-21-21 64,3 1-96,18-19 32,-1-20-64,1 18 96,20-18 1,0 0-65,0 18 160,20 2-128,1-1 128,19 40 97,-1 0-97,1 0-32,19 20-64,1 19-32,-1 22-96,0-22 129,22 0-33,-22 1 32,0-21-160,-19 3 128,0-3-160,-1 1-224,-19 0-257,-20-20-928,20 0-1090,-20 19-1440,0-19-6984</inkml:trace>
  <inkml:trace contextRef="#ctx0" brushRef="#br1" timeOffset="31423.8281">4764 6228 22901,'0'-19'1506,"0"19"-962,0 0 801,0 0-95,19 0-1218,-19 0-225,20 19-479,-20 1-1154,20 0-1986,-20 19-12459</inkml:trace>
  <inkml:trace contextRef="#ctx0" brushRef="#br1" timeOffset="31568.3593">4863 6485 18705,'19'22'2883,"-19"-22"-2371,0 0 1731,20 0-258,-20 0-1600,0 0-385,20 0-481,-20 0-992,20 0-1506,1 19-5701</inkml:trace>
  <inkml:trace contextRef="#ctx0" brushRef="#br1" timeOffset="31945.3124">5439 6248 15887,'-41'0'5573,"41"0"-3908,0 0-63,0-20 320,20 20-449,21 0-640,-2 0-449,1 0-320,19 0-32,-19 0 32,19 0-160,-19 0-224,1 0-449,-3 0-736,-18 20-801,-20 0-1314,-20-1-7142</inkml:trace>
  <inkml:trace contextRef="#ctx0" brushRef="#br1" timeOffset="32133.7891">5439 6546 18065,'20'0'5829,"19"0"-4836,21-20 1313,-1 1-256,40-3-897,-20 22-704,2-19-353,-22 19-64,0 0 0,-19 0-256,0 0-385,-20 19-832,-20 3-1346,0-3-1953</inkml:trace>
  <inkml:trace contextRef="#ctx0" brushRef="#br1" timeOffset="39510.7422">7087 5711 17040,'-21'-19'2466,"21"-1"-897,0 20-415,0 0 159,0 20 128,21 20-480,-1 0-288,-2-1-161,3 0-159,19 2-225,-20-2 32,19 1-96,-19-1-32,20-18-96,-21-1-321,1-20-511,0 0-450,0 0-1152,-20 0-1314,0-20-5476</inkml:trace>
  <inkml:trace contextRef="#ctx0" brushRef="#br1" timeOffset="39692.3828">7245 5791 10826,'-20'-19'6886,"20"-1"-4772,20 20-1089,-20 0 1025,20 20-192,20-1-993,-21 21 224,21-1-737,0 2-224,-1-2-32,1 0-256,-1 2-256,2-21-641,-21-20-705,0 0-992,-20 0-2211</inkml:trace>
  <inkml:trace contextRef="#ctx0" brushRef="#br1" timeOffset="39895.5077">7046 5891 16495,'-20'-21'3203,"20"21"-1890,0 0 161,20 0 800,21 0-769,18-20-608,1 20-544,-1 0-257,0 0 0,1 0-288,-1 0-353,-19 0-768,-1 20-641,-19-20-1281,1 0-4324</inkml:trace>
  <inkml:trace contextRef="#ctx0" brushRef="#br1" timeOffset="40062.5">7146 5970 17136,'-21'0'2050,"21"0"-577,0 0 609,21 0-128,19 0-993,-1 0-673,21 0-192,-1 0-384,1 0-769,-1 0-1089,0 0-1602,-18 0-6822</inkml:trace>
  <inkml:trace contextRef="#ctx0" brushRef="#br1" timeOffset="40359.375">7880 5911 16527,'-20'0'3075,"20"19"-2402,-20-19 512,20 20 897,0 0-545,0-1-640,20 1-416,0 1-65,1-1-256,17-20 96,-18 20-63,21-40-65,-21 20 32,-1-20-160,1-1-64,-20-18-64,-20 19-193,1 0-95,-21 1 64,-1-1 191,3-1 65,-3 21 128,21 0-64,20 0-160,0 0-1473,0 21-706,40-1-1216,-19-1-12460</inkml:trace>
  <inkml:trace contextRef="#ctx0" brushRef="#br1" timeOffset="40553.7108">8257 6070 15790,'20'0'3236,"-40"-20"-1379,0 0 129,-19-21-352,-1 2-577,1 0-513,-21-2-320,21 2-224,19-1 97,-21-19-97,41 19 32,0 0-64,21 21-33,-1-1-63,19 20-160,1 0-961,19 0-1346,1 20-2497</inkml:trace>
  <inkml:trace contextRef="#ctx0" brushRef="#br1" timeOffset="40735.3516">7860 5850 18673,'-20'20'4004,"20"-40"-3331,20 1 127,21 19 770,17-20-673,3 20-705,-2-20-192,0 20-769,1 0-960,-21 0-1282,1 0-6406</inkml:trace>
  <inkml:trace contextRef="#ctx0" brushRef="#br1" timeOffset="41873.0469">8834 5911 11210,'-20'-20'2979,"20"-1"-673,0 21-128,-20 0-160,20 0-480,-21 21-481,21-1-97,-20-1-31,20 21-64,0-1-320,20 2-33,21-21-63,-3-1-65,3-19-64,-1 0-31,19-19-97,-19-1-96,-21-21 64,1 2-96,-20 19-96,0-19-64,-39 19-96,-1-1-65,0 1-159,1 20-64,-1 0-353,19 0-128,3 0-545,18 0-832,0 0-1601,0 20-5799</inkml:trace>
  <inkml:trace contextRef="#ctx0" brushRef="#br1" timeOffset="42552.7343">9091 5574 14477,'0'-21'2563,"0"1"-1058,0 20 129,0 0 608,0-20-449,0 20-1152,0 0-417,0 20 0,20-20 1,-20 0 63,0 20-96,0-20 32,21 0 65,-21 21-65,18-21 96,-18 0-160,0 0 0,0 0 97,0 0-65,0 0-64,20 0 64,-20 0 32,0 0-31,0 0-65,0 0 64,0-21-32,0 21-64,0 0-32,-20 0-64,20 21 96,0-2-96,20 1 160,-20 0 1,20 19 127,1 0-128,-1 2 32,-2-2-96,2-19 128,1 0-127,-1-1 31,0 1 32,-20-20-96,19 0 32,-19 0 96,20 0-64,0 0-64,0-20-32,0 20-160,-1 0 160,21 0-64,-40 0 0,20 20 32,0 1-32,-20-1 96,0-1-64,0 1 32,-20-20-32,0 20-32,0-20-64,-19 0-160,-1 0 32,0 0-257,1 0 1,-2 0-161,3 0-544,18-20-416,20 20-802,0 0-1472,0-20-5254</inkml:trace>
  <inkml:trace contextRef="#ctx0" brushRef="#br1" timeOffset="42821.289">9687 5831 19954,'60'39'2435,"-41"-18"-1442,1-1 800,0-1-159,0 21-673,0-21-353,-20 1-159,0 21-193,19-21-352,-19-1 512,-19-19-223,19 20-1,-40-20-96,20 0-64,-19 0-64,-1 0-289,20-20-319,-19 20-449,-2-19-320,21-1-353,-18 0-288,17-1-961,21 1-4868</inkml:trace>
  <inkml:trace contextRef="#ctx0" brushRef="#br1" timeOffset="42945.3125">9549 5672 13388,'18'-59'3395,"2"39"-992,0 20-1603,1-19-703,-1 19-322,-2 0-1312,3 0-2755</inkml:trace>
  <inkml:trace contextRef="#ctx0" brushRef="#br1" timeOffset="43285.1563">10004 5791 17904,'59'-19'1698,"-18"19"-833,-1-20 897,-1 0-161,1 20-960,-40 0-225,20-21-160,-20 21 33,0 0-1,0-19-256,-20 19-128,0 0 32,-21-20 96,23 20-64,-22 20 192,19-1-160,-17 2 256,18-1-32,-1 19 65,1 1 63,20-1-64,0 2-256,0-22 64,41 1-192,-3 0-320,3-1-417,17-19-929,3 0-864,-22-19-1922,21-1-9450</inkml:trace>
  <inkml:trace contextRef="#ctx0" brushRef="#br1" timeOffset="43481.4452">10480 5791 10602,'-18'-39'6342,"-2"39"-4389,-1-20-511,1 20 416,0 20-65,1 0-319,-1-1-225,0 21-192,20-1-385,0-18-383,20 18-65,0-19-192,19 0-32,22-1-160,-2-19-321,-19-19-544,19 19-832,-19-20-802,-21-19-1088,1 19-4197</inkml:trace>
  <inkml:trace contextRef="#ctx0" brushRef="#br1" timeOffset="43654.2968">10620 5574 20275,'0'0'2498,"20"0"-1281,0 19 641,-1 21-128,1-1-577,0 21-609,20-20-352,-1 19-31,1-20-193,-1-18-193,1-1-223,-19-1-545,-1-19-1249,-20 0-833,0 0-1345</inkml:trace>
  <inkml:trace contextRef="#ctx0" brushRef="#br1" timeOffset="44067.3828">10561 5791 16527,'-40'0'2819,"40"0"-1378,0-19-224,20 19 993,0 0-960,19-20-770,1 20-384,-1 0 0,21 0-32,-1-20-352,2 20-545,-3 0-448,-17-21-192,18 2 191,0-1 642,1 0 416,-21-19 256,1 19 192,-20 1 352,0 19 161,-40-21 32,0 21-257,-20 21-63,1-2 31,-21 1-160,41 19 257,-21 1-257,40-21-224,40 22-32,-1-21 161,21-1-129,19 1 32,-20-20-64,22 20 160,-42-1 32,1 1-63,-20-20 95,-1 21 96,-19-21 97,-19 20-225,-1-20-160,-20 19-160,19-19-609,-17 0-448,18 20-256,-1-20-1378,-17 20-1216</inkml:trace>
  <inkml:trace contextRef="#ctx0" brushRef="#br1" timeOffset="44748.0469">12009 5732 17136,'20'-21'2754,"-20"21"-1504,20 0 127,-20 21 0,0-1 193,20 19-706,1-19-383,-3 19-225,2-19-128,-20 1-64,20-1 0,1-20-256,-21 0-705,0 0-640,0 0-1314,0 0-896</inkml:trace>
  <inkml:trace contextRef="#ctx0" brushRef="#br1" timeOffset="44886.7188">11910 5613 16079,'0'-60'1153,"20"40"-833,0 20-320,0-20-416,-1 20-1218,1 0-3202</inkml:trace>
  <inkml:trace contextRef="#ctx0" brushRef="#br1" timeOffset="45125">12268 5711 13901,'39'80'2306,"-19"-60"160,0 0-352,-20-1-96,20-19-416,-20 0-417,0 0-417,0 0-95,0 0-32,0 0-385,20-19-224,-1-1 0,1 20 0,0-20-128,0 1 0,0 19-64,-1 0 64,1 19-97,21 1-287,-21 0-385,-2-1-993,2 1-1281,1 1-4452</inkml:trace>
  <inkml:trace contextRef="#ctx0" brushRef="#br1" timeOffset="45995.1172">13240 5315 11114,'0'-20'5157,"0"1"-3235,0 19-897,0 19 96,20 1 576,-20 19 33,20 20-737,0 2-352,-1 18-161,21-19-160,-20-1 1,19-20-33,-19 2-64,21-2 0,-21-19-96,-2-20 97,3 0 31,-21 0 160,0 0-31,0-20-161,0 1-128,0-21 0,0 0-96,0 20-64,0 0 64,0 1-64,0 19 0,20 0-192,0 19 160,0 1 31,-1 0 97,1 20-64,20 0-448,-1-21-801,-19 1-545,20 0-544,-20-1-673,1-19-5669</inkml:trace>
  <inkml:trace contextRef="#ctx0" brushRef="#br1" timeOffset="46420.8983">14173 5533 16303,'-20'20'2274,"0"-20"-865,1 21 641,-1-2 192,0 21-768,0-1-417,20-19-513,20 20-319,0-20-97,0 0 96,19-20-128,-19 19 96,0-19-128,1-19-96,-3-1 64,2 0-96,-20-1 64,0 2-96,-20-1-32,20 0 64,-18 1 64,-3 19 32,21 0-192,-20 0 160,20 0-96,0 19 32,0 1-32,0 0 32,20-1-577,1 2-576,-3-1-545,2 0-448,0-20-577,1 19-4099</inkml:trace>
  <inkml:trace contextRef="#ctx0" brushRef="#br1" timeOffset="46717.7733">14471 5593 15214,'0'-40'2306,"0"40"-800,0 0-65,0 0 256,-20 0-415,20 0-930,0 0 225,0 21-161,20-2-32,0 21-191,19-21-97,-19 1 0,20 0-64,-20-1-32,-1 22 32,-19-21 0,-19-1 64,-1 1 0,0-20 64,-20 20-64,21-20-128,-21 0-192,20 0-256,0 0-417,20 0-961,-19-20-1633,38 20-10250</inkml:trace>
  <inkml:trace contextRef="#ctx0" brushRef="#br1" timeOffset="47065.4296">14570 5374 19218,'0'-20'2242,"20"20"-993,0 0 288,-1 0-127,21 40-193,-20 1-192,21-2-384,-23 20-353,23 1-96,-21-1-128,0-19 64,-1 0-32,1-20-96,0 0 192,0-20-95,-20 0 63,20 0-32,-1-20-32,-19-21-64,20 22-64,-20-1-32,20 0 64,0 1-128,-20 19-225,20 0 129,-1 19 0,21 1-224,-19 0-481,-1 20-513,-2 0-928,2-21-2531</inkml:trace>
  <inkml:trace contextRef="#ctx0" brushRef="#br1" timeOffset="47646.4844">15920 5196 16944,'-20'-20'2146,"20"20"0,0 0-417,0 0-416,20 20 33,1 19-321,17 2-96,-17 18-385,19 0-256,-1-18 33,1 18-225,-1-20-64,-19 2 32,0-22-288,0 1-257,0 0-992,-20-20-929,-20 19-994,0-19-6437</inkml:trace>
  <inkml:trace contextRef="#ctx0" brushRef="#br1" timeOffset="47826.1718">15682 5553 15983,'0'0'4740,"20"0"-3555,0 0 705,39-20 256,1 0-608,19 20-770,1-19-383,-1-1-289,0 20-64,1-20-353,-21 20-575,0 0-994,2 0-1057,-21 20-1890</inkml:trace>
  <inkml:trace contextRef="#ctx0" brushRef="#br1" timeOffset="48217.7733">16635 5454 16495,'-40'0'1345,"20"20"33,1-20 608,-1 20 96,0 19-737,20-19-512,0 1-481,0 18-160,20-19-32,-20-1 0,20-19 33,19 0-1,-19 0-32,0 0-224,-20-19 32,0-1 32,0-19-96,0 18 192,0 1-96,0 0 64,0 1 64,0 19 0,0 0-128,0 19-192,0-19 192,20 20 64,-1 21-769,21-22-544,1 1-480,-23-20-161,22 20-1858,-19-20-10890</inkml:trace>
  <inkml:trace contextRef="#ctx0" brushRef="#br1" timeOffset="48790.039">16755 5176 768,'0'0'12588,"0"0"-10602,0-20-513,0 20 289,0 0-192,0 0-513,0 0-385,0 0-159,0 0 95,0 20-31,0-20 31,0 0-351,0 0 575,18 20-255,-18-1 64,20 1 127,-20 0-159,20 20-129,1 19-95,-1-19-97,-2 1-288,23-2 128,-21-19 32,-20-1-64,20-19 32,-1 0 33,1 0 31,0 0 0,0 0-64,19-19-64,-19 19-64,0-20 32,20 20-96,-21 0 32,1 20-32,0-1 64,-20 1-32,20 0 0,-20 1 96,0-2-160,0-19 224,-20 20-128,0-20-64,0 0-160,-19 0 160,19 0-193,-20-20-287,21 20 31,-21 0-640,20-19-448,0 19-577,20 0-801,0-21-6342</inkml:trace>
  <inkml:trace contextRef="#ctx0" brushRef="#br1" timeOffset="49195.3125">17289 5176 18897,'0'-20'1954,"0"20"-1153,21 20-32,-21 0 896,0 19-480,20 21-128,-20-1-96,20 0-256,0-18-417,19 18 1,1-19 95,19 0 32,-19-20-95,19-20-1,2 0-160,-23-20 64,23-20-128,-22 20-416,-19-19 384,0-1-320,-20 21 0,0-3-65,-20 3-63,0-1 0,0 40 127,-19-20-255,-2 41 704,3-22-192,38 21 32,0-1 64,38 2 64,23-22-32,18 1 33,20-20-225,0 20-65,-20-20-1120,1 0-961,-40 0-1473</inkml:trace>
  <inkml:trace contextRef="#ctx0" brushRef="#br1" timeOffset="51447.2655">7404 6526 8808,'0'0'2146,"0"0"-128,0 0-865,0 0-352,0 0-321,0 0-256,0 0-32,0 0 129,0 0 95,0 0 289,0 0 96,19 0-97,-19 0-127,20 0-129,0 0-63,0 0-129,1 20 0,-3-20-160,23 0 0,-1 0 0,19 0 0,-19 0 1,19 0-33,1 0-96,-1 0 32,20 0 64,-18-20-64,18 20-32,20 0 128,-20 0-128,20 0 64,-19-19-64,19 19 0,-19 0 96,20-22-32,-1 22-32,-20-19 0,0 19 32,20 0-32,-20 0 32,20 0 0,1 0 32,-1 0-128,-18 0 96,18 0-64,0 0 32,0-20-32,0 20 0,1 0 96,-1 0-64,0 0-96,20 0-96,-19-20 544,-1 20-448,19-19 160,-19 19-96,0 0 64,21-20 0,-21 20 32,20 0-96,-20 0 64,1-20 64,-1 20-128,0 0 96,0 0-32,0 0 0,21-19-32,-21 19 64,20 0 32,-19-21 64,-1 21-96,20 0 193,-19 0-97,-1-20-32,0 20 64,0 0 0,21 0-64,-21 0 33,0 0-65,20-20 32,-19 20-128,-1 0 192,0 0-192,19 0 0,-17 0 96,16 0-128,3-19 32,-21 19 32,20 0-64,-19 0 64,-1-20 64,0 20-128,0 0 128,1 0-64,19-20-64,-20 20 160,0 0-192,1 0 64,-1 0-32,-20 0 96,20 0-32,0 0-32,1 0 0,-1-19 0,0 19 64,20 0-96,-19 0 64,-1 0-32,0 0 0,0 0 65,0 0-33,1 0 32,-1 0 0,20 0-257,-19 0 674,-1 0-353,20 19-160,-20-19 96,21 0-32,-21 0 0,0 0 0,-20 0-96,20 20 224,-19-20-192,19 0 32,-19 0 64,-21 0-96,2 0 96,-2 0-64,-19 0 0,-21 0 0,1 0-64,0 20-32,0-20-769,-20 0-1121,0 19-1217,-20-19-6502</inkml:trace>
  <inkml:trace contextRef="#ctx0" brushRef="#br1" timeOffset="58223.6327">8933 6983 13901,'0'-41'2850,"0"41"-575,0 0-738,0 0-64,0 0-127,0 21-33,19-1-352,1 19-96,0 1-193,0 0-191,0 0-97,19-21-256,-19 21 32,0-1-64,-20-18-96,21-1-384,-3-1-481,-18 1-960,20-20-674,0 0-416,-20 0-1633,0-20-6566</inkml:trace>
  <inkml:trace contextRef="#ctx0" brushRef="#br1" timeOffset="58419.9218">9091 7002 11755,'0'-39'3715,"0"18"-1441,20 21-416,-20 0-160,21 21-353,-3-1-96,2 19-384,0 20-160,21-18-225,-23-2-320,23 1 0,-21-1-352,19-18-128,-19-21-641,0 20-641,0-20-480,-20 0-1985,-20-20-11404</inkml:trace>
  <inkml:trace contextRef="#ctx0" brushRef="#br1" timeOffset="58607.4218">8834 7201 15822,'-40'0'3332,"19"-20"-1763,42 20-160,-1-20 641,0 20-96,39-19-673,0-1-512,21 0-513,-1-1-159,0 21-226,-20 0-319,22 0-929,-42 0-833,1 0-385,-40 21-2370</inkml:trace>
  <inkml:trace contextRef="#ctx0" brushRef="#br1" timeOffset="58782.2265">9032 7281 14765,'-40'19'2979,"20"-19"-1922,20 0 417,20-19 383,0 19-415,19-20-129,1 20-865,19-21-383,2 21-97,-3-20-705,3 20-961,-2 0-352,-19 0-1889,-1 0-9194</inkml:trace>
  <inkml:trace contextRef="#ctx0" brushRef="#br1" timeOffset="59056.6405">9727 7161 17072,'-20'20'1761,"20"0"-159,0-1 288,0 1-129,0 1-576,0-1-416,40-1-417,-21 1-63,21-20-97,-20-20-64,19 20 32,-19-19-128,0-22-128,-20 21 96,0 1-96,0-21-128,-40 21-161,1 19-31,-1-20-96,1 20 127,-1 20-223,20-20-674,-1 19-735,21 1-1923,21 0-8232</inkml:trace>
  <inkml:trace contextRef="#ctx0" brushRef="#br1" timeOffset="59259.7655">10104 7320 2786,'40'-20'15375,"-40"20"-13550,0-19-383,-20-1 384,-21-21-97,21 22-448,-18-21-480,17 1-481,1-2-127,0-18-129,1 20 0,19-2-96,0 21-32,19 1-257,1-1-576,0 20-224,21 0-672,-3 20-289,3-1-2851</inkml:trace>
  <inkml:trace contextRef="#ctx0" brushRef="#br1" timeOffset="59426.7577">9925 7122 15887,'-60'20'3427,"41"-20"-1441,19 0-97,0 0 482,0 0-1378,19 0-801,21-20-96,19 20-128,2-20-352,-3 20-1891,-17 0-896,18 0-4964</inkml:trace>
  <inkml:trace contextRef="#ctx0" brushRef="#br1" timeOffset="60222.6563">10480 6963 4676,'0'-41'3940,"0"22"-641,0-1-673,0 0-576,0 20-416,0-19-353,0-1-224,0 20-224,0 0-193,0-20 65,-18 20-32,18 0-65,0 0 65,0 0-65,0 0 65,0-21-96,0 21-97,0 0 1,0 0-129,0 0-96,0 21-96,0-1 193,18 0-1,-18 19-32,20 20-96,1-18-31,-1-2-129,0 1 96,-1-21-64,21 2 32,-20-21-32,0 20 32,19-20-64,1 0-96,-20 20 96,19-20 0,-19 19-64,-20 1 0,20-20 0,-20 20 32,-20-1 33,0-19-33,0 20-32,1-20-97,-21 0 1,20 0-224,-19 0-64,19 0-97,0-20-384,0 20-352,0-19-961,1 19-448,19-20-1250,0 20-12844</inkml:trace>
  <inkml:trace contextRef="#ctx0" brushRef="#br1" timeOffset="60528.3202">10838 7081 17424,'21'0'1730,"-3"0"-321,-18 0 513,0 0 192,0 21-769,0-1-672,20-20-161,-20 20-63,20-20-161,1 19-64,-1-19-32,-2 0-64,-18-19 1,21 19 63,-21-20-96,0 0-32,0 20-32,0 0-32,0 0 64,0 0-256,20 0 96,-20 0 0,20 20-481,0 0-608,-1-1-801,21 1-320,-20-20-609,0 20-832,-1-40-4229</inkml:trace>
  <inkml:trace contextRef="#ctx0" brushRef="#br1" timeOffset="60838.8672">11414 7022 13324,'-21'0'4612,"3"0"-3234,-2 0 255,0 0-63,-1 20 159,1-20-543,2 20-193,18 20-193,-21-20-351,21 19-161,0 1-160,21-21 0,17 1 0,3-20-320,-3 0-192,3 0-449,-1 0-1185,-1-20-608,-19 1-1346,-20-21-6598</inkml:trace>
  <inkml:trace contextRef="#ctx0" brushRef="#br1" timeOffset="61041.9922">11454 6903 7366,'-20'-59'7464,"20"39"-5062,0 20-128,0 0 32,20 0-416,0 0-289,-1 20-415,1 19-482,0 0-319,20 2-65,-21 18-160,1-19-64,0-21-192,0 22-416,1-21-513,-3-1-705,2-19-512,-20 0-1249,20 0-6439</inkml:trace>
  <inkml:trace contextRef="#ctx0" brushRef="#br1" timeOffset="61447.2655">11790 6983 1697,'-38'0'14958,"38"0"-14125,-21 19 448,1-19 513,0 20 64,2 0-353,-3 19-576,21-18-256,-20 19-65,20-21 33,0 1-161,0 0-159,20-1-33,1-19 32,17 0-160,3 0-64,-3 0 1,3-19-130,-1-1-31,-1 0-32,1-19 0,-1 19-32,-19-20 96,0 20 0,-20 0 32,0 0 32,0 1-96,-20 19 64,0 0-160,1 0 128,-21 19 0,40 1 0,-20 0-32,20 0 128,0 20-32,0-20-32,20 19 32,0-19-32,19 0-160,1-20-257,0 0-512,19 0-768,-18 0-289,-21-20-1345,19 0-6054</inkml:trace>
  <inkml:trace contextRef="#ctx0" brushRef="#br1" timeOffset="61635.7422">12248 6883 17040,'0'-39'2978,"0"39"-1504,0 0-353,20 19 544,-20 1 33,20 19-673,-1 2-352,1-2-353,20-19-192,-20 20 0,19-21-288,1 2-256,-20-1-737,-1-20-1346,1 0-1473,-20 0-15630</inkml:trace>
  <inkml:trace contextRef="#ctx0" brushRef="#br1" timeOffset="62026.3672">12207 7022 12427,'0'0'7335,"0"0"-7014,41-20 63,-21 20 481,19-19-257,1 19-416,0-20-95,19 20-97,-19-21-257,-1 21-223,2-20-65,-3 1 289,3-1 160,17 20 160,-17-20-128,-21 1 160,0 19 0,-20 0-32,0 0 225,-20 0-161,-20 19 128,19 1 64,3 0 129,-2-1-129,0 22 192,20-21-31,20-1-97,18 1-160,3 0-63,18 0-161,-19-1 0,0-19 32,-1 21 32,-19-1-128,-20-20 192,0 20 128,0-20-96,-20 19-288,-19-19-320,19 20-1026,-20-20-960,20 20-3812</inkml:trace>
  <inkml:trace contextRef="#ctx0" brushRef="#br1" timeOffset="62664.0625">13637 7042 15566,'-39'-20'1794,"39"20"64,0 0-513,-20 20 128,20 19-288,0-18-63,0 19-194,20-21-191,-1 1-256,21 0-257,0-20 128,-1 0 0,1-20-63,1-19-161,-23 19 0,2-21-32,-20 2 0,-20 19-96,2 0 0,-23 1-128,21 19 64,-20 0-64,21 0-321,-1 19-608,20 1-672,0 0-385,20 0-865,-1 20-5157</inkml:trace>
  <inkml:trace contextRef="#ctx0" brushRef="#br1" timeOffset="62845.703">14034 7161 17232,'-39'-59'1697,"19"19"33,-21 20-417,3-20-128,-3-20-416,21 21-449,-19-1-159,39 1-161,-20-2-32,40 22-32,1-1-225,-3 20-608,23-20-480,-1 40-865,-1-20-3235</inkml:trace>
  <inkml:trace contextRef="#ctx0" brushRef="#br1" timeOffset="63011.7188">13817 6942 6053,'-61'21'14926,"61"-21"-13228,0 0-257,0 0-480,20-21-128,21 21-609,-3 0-96,23 0-832,-22 0-1923,21 0-1761</inkml:trace>
  <inkml:trace contextRef="#ctx0" brushRef="#br1" timeOffset="63880.8594">14491 6685 15374,'0'-20'2114,"0"20"-448,20 0-129,-1 20 65,-19 0-1,40 19-384,-20 0-288,0 2-352,19 18-129,-19-20-128,21 2-31,-21-2-1,-2-19-128,-18 0-64,21-20-32,-21 0 64,20 0 33,-20 0 191,0 0-192,0-20-64,0-19-64,0 19-64,0-1 0,0 1-96,0 1 32,20 19-96,-20 0-97,20 19 65,-1-19-256,21 41-449,-20-21-609,19-1-576,1 21-352,-20-40-2403</inkml:trace>
  <inkml:trace contextRef="#ctx0" brushRef="#br1" timeOffset="64243.164">15226 6844 12171,'0'0'4228,"-20"0"-2883,20 19 609,-20 1-128,20 0-161,0 19-543,0-18-450,20-1-352,0 19-255,-2-19 191,23-20-32,-21 0-224,0 0 64,-1 0-160,-19-20 128,0 0-128,0 1 64,-19-1 64,-1-1-64,0 1 64,20 20 32,-20 0 96,20 0-192,0 0-32,-21 20 32,21 1 32,21 18-288,-21-19-673,20 0-865,20 0-800,-21-20-3556</inkml:trace>
  <inkml:trace contextRef="#ctx0" brushRef="#br1" timeOffset="64518.5547">15603 6863 13837,'-41'-19'4708,"3"19"-3843,17 0 512,21 19-128,-20-19-31,20 20-386,20 0-319,21-1-225,-3-19-224,23 20 32,-2 1-64,-19-1-128,-1-1 32,-19 1 0,-20 0 64,0-20 64,-40 20-32,21-20-32,-21 19-256,0-19-257,1 0-608,-2 0-416,21-19-1346,2-1-6117</inkml:trace>
  <inkml:trace contextRef="#ctx0" brushRef="#br1" timeOffset="64787.1093">15662 6705 17840,'0'19'2627,"20"1"-1858,0 19 544,0-18 256,0 19-223,-1-1-546,1 0-223,0 2-321,0-21-96,19-1-32,-19 1 33,-20-20-33,20 0 64,0-20 32,1 20-128,-3-19 0,2-1-64,1-1-256,-1 1 64,0 20-256,-2 0-97,3 20-704,-21 1-577,20-1-288,0 19-3651</inkml:trace>
  <inkml:trace contextRef="#ctx0" brushRef="#br1" timeOffset="65220.703">16635 6625 13741,'-20'-40'4195,"20"21"-2016,0 19-546,20 19-160,0-19 289,-1 40-320,1 0-353,20 0-321,-1-1-415,1 21-65,1-20-96,-2-1-128,1 0-224,-20-19-320,-1-20-866,-19 21-1248,-19-21-193,-1 0-4067</inkml:trace>
  <inkml:trace contextRef="#ctx0" brushRef="#br1" timeOffset="65394.5312">16496 6844 17936,'0'-20'2211,"20"0"-1379,0 20 1026,19-21 32,1 21-449,19-19-512,1 19-352,-1 0-481,-18 0-96,18 0-449,-19 0-864,-1 0-897,21 19-32,-21-19-2210</inkml:trace>
  <inkml:trace contextRef="#ctx0" brushRef="#br1" timeOffset="65742.1875">17370 6804 19826,'-40'-21'1153,"20"21"97,-1 0 415,-17 21 1,17-1-321,1 0-480,0-1-513,20 21-288,0-21 32,0 1-64,20 1 0,21-21-128,-21 0 0,19-21-96,-19 21-96,20-20 63,-40 1 1,19-1 64,-19 0 96,0 1-32,-19-1 96,19 20 32,0 0 32,0 0-64,0 0-32,0 20 32,19-1-64,1 1-929,20 19-1633,-1-39-1442</inkml:trace>
  <inkml:trace contextRef="#ctx0" brushRef="#br1" timeOffset="66321.2891">17686 6585 14029,'-18'-39'2850,"18"39"-1248,0-20 416,0 20-224,0 0-33,0 0-864,0 20-128,0 0 224,18 19-192,-18 2-65,20-2-95,-20 20-225,21-39-127,19 20 31,-21-20-64,1-20 0,0 20 1,20-20-33,-21-20 64,1 20-256,20-20 32,-20 20-96,-1 0 96,1 0-224,0 0 0,0 20 224,-20 0-96,21-1 32,-21 1 0,-21 0 32,21-1-128,-20-19-96,0 20-321,0-20-288,-19 0-160,-1-20-63,20 20-33,-19-19 192,19 19-577,0-20-544,0 20-1569,20-20-3972</inkml:trace>
  <inkml:trace contextRef="#ctx0" brushRef="#br1" timeOffset="66727.5391">18103 6566 18385,'0'0'3331,"0"0"-2562,0 0-385,0 0 801,0 39 257,0-19-417,20 20-225,-20 0-351,21-1-97,-1 21-96,19-40-95,1 19 127,-20-39-64,19 20 64,1-20-96,0-20-31,-1 1-65,1-1-192,-1 0 0,-19-1-289,-20-18-95,0 19-33,0 20 65,-20-19-33,2 19-63,-3 0 416,-19 19 224,20 1 160,20 0 96,0-1 129,0 2-33,20 19-63,20-21 63,19-19-256,20 20-64,-18-20-96,-2 0-352,1 0-865,-1 0-1089,-19 0-2307</inkml:trace>
  <inkml:trace contextRef="#ctx0" brushRef="#br1" timeOffset="67842.7734">18184 6307 7174,'0'0'1025,"-20"-20"385,20 20-257,0 0-481,0 0-63,0 0-449,0 0-320,0 0 64,0 0 128,0 0 256,0 0 1250,0 0 576,0 0-513,0 0-608,0 0-192,0 0 64,0 0-129,0 0-287,0 0-321,0 0 32,20 0 256,-20 0 33,19 0-65,21 0 257,0 0-97,-1 0-319,40-19 95,-19 19 32,20-20-128,-1 20-63,0 0-33,1-20-32,-21 20-64,0 0-192,2 0-257,-41 0-640,18 0-640,-38 0-866,0 0-3971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1:17:58.0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377 9345 11594,'0'19'1186,"-20"-19"671,20 20 642,0 1-417,20-1-801,-20-1-128,0 1-64,0-20 160,0 20-224,0-20-64,0 0-256,20 0-65,-20 0 161,0 0-96,0 0-321,-20-20 1,20 0-193,-20 1-32,20-22-96,-21 2 0,1-1-64,20 1 0,-18-21-96,18 20 128,-20 1 32,20-2-160,0 21 32,0 1-32,0-1 32,20 20-129,-2 0 322,2 20-65,1-1 0,19 22-96,-22-1 32,23-1-64,-1 21 64,-1-20 192,1-1-224,-20 0 96,-1-19 96,1 1-128,0-21 192,0 0 161,1 0 63,-21-21-192,18 1-128,-18-19 33,0 0-193,0-1 64,0-20 32,-18 1-193,18-2 162,0 2-226,0 20-95,0 19-224,-21-1-577,21 2-865,21 19-705,-21-20-1857,18 20-15759</inkml:trace>
  <inkml:trace contextRef="#ctx0" brushRef="#br0" timeOffset="470.703">1091 9266 19954,'-40'-41'1890,"40"41"-897,-20 0 705,1 21-97,19-1-352,0 0-576,0 19-449,0-19-128,0 19-96,39-18 0,1-21 0,-1 0 32,-19 0 0,21-41-160,-21 22-32,-2-21 192,3 1-64,-42 19 32,21-1-64,-38 2-160,-3-1-64,21 20-577,-19 0-224,19 0-545,0 0-1921,20 0-3428</inkml:trace>
  <inkml:trace contextRef="#ctx0" brushRef="#br0" timeOffset="717.7734">1290 8988 20787,'0'-40'1826,"0"40"-865,0 0 736,0 0 1,0 0-449,0 0-352,20 40-192,-1-21-353,21 40-256,-20 2-96,19-22 0,1 1-480,19 0 95,2 0-768,-23-21-769,3-19-320,-1 20-2018,-20-20-13164</inkml:trace>
  <inkml:trace contextRef="#ctx0" brushRef="#br0" timeOffset="1167.9687">1369 9206 8231,'-59'-40'12588,"39"40"-10762,20-19 288,0 19 320,0-20-992,20 20-802,-1 0-512,21-20-96,-20 20-32,19 0-480,21 20-737,-21-20-705,1 20 256,19-20 481,-18 19 481,-1-19 575,-20 0 65,-1 0 513,21 0 320,-20 0 320,0-19 224,-1-1-96,1 0-256,0-1-481,0 1-255,1 1 95,-21-1-64,18 0-96,-18 1 129,0-1-97,-18 0 32,18 20-96,-21 0-160,1 0 160,0 20 32,0 0-96,1-1 96,-1 21-256,20 20 128,0-20-160,0-1 64,39 0-96,1-18 128,19-1-352,2-20 320,18-20-513,-39-1-320,-1 2-672,-19 19-193,-20 19-608,0 2-2243</inkml:trace>
  <inkml:trace contextRef="#ctx0" brushRef="#br0" timeOffset="1529.2968">695 9742 21556,'-81'20'2242,"42"0"-1025,19-20-480,20 0 1441,20 0-128,19-20-897,21 20-641,19-20-191,21 1-33,19-1-128,21 20-32,-2-21-192,40 1-128,-18 0 0,-2 20 0,1-19-129,-39 19 97,-41 0 64,-20 0-64,-39 19-129,0-19-287,0 0-513,-20 0-641,19-19-256,-19-1-1761,0 0-15183</inkml:trace>
  <inkml:trace contextRef="#ctx0" brushRef="#br0" timeOffset="1710.9375">2322 9047 25688,'0'0'1794,"0"0"-1891,0 0 65,19 0-96,1 0-1089,-20 0-1730,20 19-6245</inkml:trace>
  <inkml:trace contextRef="#ctx0" brushRef="#br0" timeOffset="1855.4687">2539 9425 26457,'21'0'1249,"-21"0"-993,0 0 513,0 0 96,0 0-673,20 0-705,-20 0-1088,0 0-1442,0 0-5445</inkml:trace>
  <inkml:trace contextRef="#ctx0" brushRef="#br1" timeOffset="13174.8045">3414 9066 17808,'0'-19'1826,"0"19"-1249,0 19 896,0 1 929,20 1-736,0 19-993,-1-1-289,1 21-160,0-20-32,0-1-160,0-19 64,-1-1-448,1 22-577,0-41-672,-20 20-738,0-20-2657</inkml:trace>
  <inkml:trace contextRef="#ctx0" brushRef="#br1" timeOffset="13522.4608">3116 8988 18481,'-40'19'1954,"20"1"-993,20 39 800,0 2 450,20 17-610,0 22-512,39 0-448,22-22-65,18 2-352,20-60 33,-1 0-65,1-40 32,1-19-160,-1-22-160,-40 2 96,0-40-128,-18 20 64,-43-1 0,-36-20-96,-23 21-65,-18-1-63,-40 21-32,0 20 160,-20 19 160,-1 20 160,1 40-32,0-1-288,-1 0-353,21 2-576,20-21-1890,40-1-9576</inkml:trace>
  <inkml:trace contextRef="#ctx0" brushRef="#br1" timeOffset="36724.6092">5001 9186 13100,'0'0'2947,"0"0"-2275,0 20 545,0-1 962,0 22-802,0-2-705,0 1-127,-20-1-65,2 2-95,-3-2-65,1-19-224,0-1 0,-19 1 96,19-20-95,0 0-194,0 0 97,-19-20 0,19 1 33,0-1-66,0-19 33,0-2 0,20 21 97,0-19 223,0 19 96,20 20 161,20 0 127,-20 0-127,39 20-97,-19 0-191,19-1-65,0 22-160,-18-21 0,17-1 0,3-19-192,-21 20-416,-1-20-417,-19 0-385,0 0-608,0 0-1184,-1 0-5479</inkml:trace>
  <inkml:trace contextRef="#ctx0" brushRef="#br1" timeOffset="36919.9217">5439 9286 20531,'59'0'1345,"-39"-20"-576,0 20 544,20 0-160,-21 0-768,21 0-385,0 0-801,-1 20-705,-19-20-896,0 0-5125</inkml:trace>
  <inkml:trace contextRef="#ctx0" brushRef="#br1" timeOffset="37086.914">5538 9464 21556,'20'0'705,"0"0"576,39-20 865,-19 1-833,19-1-1025,0-1-320,-19 21-640,1 0-1122,-2 0-672,-19 0-5190</inkml:trace>
  <inkml:trace contextRef="#ctx0" brushRef="#br1" timeOffset="37847.6562">6530 9186 14413,'-39'-39'2659,"19"19"-513,0 0-96,0 20-32,0 0-385,20 20-608,-19 19-288,19 1 64,0 20-289,19 19-160,1-40-31,20 2-129,-1-2-128,21-39 96,-1 0-32,2-20-96,-2-19-160,0 18-352,-19-18-1,-20-1-63,-20 1 95,-20-2 97,0 2 64,-19 19 31,-22 1 129,23-1 96,-23 20 0,22-20 32,19 20-352,0 20-289,20-20-576,0 20-1025,0-1-2050</inkml:trace>
  <inkml:trace contextRef="#ctx0" brushRef="#br1" timeOffset="38108.3983">7026 8988 17040,'0'-20'2274,"0"20"-1505,0-20 896,-18 20 481,18 20-961,0 0-416,-21-1 0,21 21 160,0 20-33,0-20-159,0 19-481,21-19-288,-3 0 32,22-21-160,1 1-224,-2-20-353,1 20-1089,-1-20-704,1-20-2403</inkml:trace>
  <inkml:trace contextRef="#ctx0" brushRef="#br1" timeOffset="38310.5468">7384 8948 20915,'0'20'2467,"20"0"-2051,-20 19 865,19 0 641,-19-19-513,20 21-864,20-2-417,-19 1-192,-3-21-320,23 2-289,-21-1-929,0-20-704,-20 0-2050</inkml:trace>
  <inkml:trace contextRef="#ctx0" brushRef="#br1" timeOffset="38506.8358">7603 8888 22645,'138'0'1826,"-58"20"-65,0 20-191,-22 19-353,-17-19-673,-21 20-287,-1-1-193,-19-19-160,0 0-289,0 0-383,-19-21-770,-1 1-928,0 0-1922</inkml:trace>
  <inkml:trace contextRef="#ctx0" brushRef="#br1" timeOffset="39167.9686">8852 9186 16431,'21'-20'3043,"-1"1"-2114,-20 38 192,0 1 673,20 0-33,-20 20-800,20 0-384,-1-21-193,1 1-320,0 0 0,0-1-96,0-19-544,19 20-674,-19-40-1120,0 20-3011</inkml:trace>
  <inkml:trace contextRef="#ctx0" brushRef="#br1" timeOffset="39332.0311">8794 9007 19730,'0'-39'1249,"20"19"-640,0-1-257,-2 2-160,3 19-192,19 19-576,-20 2-1474,-1-1-4420</inkml:trace>
  <inkml:trace contextRef="#ctx0" brushRef="#br1" timeOffset="39592.7733">9330 9027 17040,'-20'20'1569,"0"-1"-672,-1 22 576,21-21-63,0 0-642,0-1-607,41 21-129,-2-40 96,1 19-192,19 2 0,1-21 0,-19 20 32,-3-20 64,-18 20-64,-20-1-33,0-19-191,-20 20-96,-18-20-481,-3 20-1986,1-20-5540</inkml:trace>
  <inkml:trace contextRef="#ctx0" brushRef="#br1" timeOffset="40751.953">10302 9127 11723,'-20'-20'2722,"20"20"161,0 0-513,0 0-1057,0 20-384,20 0 128,0-1-160,0 21-128,0 0-225,-1 0-127,1-21-33,-20 1 0,20 0-127,1-20-33,-1 19-64,-20-19 128,0 0-95,0 0 95,0-19-96,0-1-128,-20 0-32,20 1 0,0-21-96,-21 19 128,21-18-288,21 19-32,-21 1 31,20-1 97,18 20 32,-17 0-32,19 20 160,-1-1-32,1 1-64,-1 0 64,-19-1-32,20 2 32,-20-21-192,-1 20 160,-19-20-32,0 20 96,20-20-32,-20 0-32,0-20 32,20 20 0,-20-20-64,20-1 32,1 2 32,17 19 128,-18-20-224,1 20 256,17-20-64,-17 20 256,-1 0-95,0-19-65,-20-1 96,0 20-32,0-20-160,0-1 97,0 1-97,-20 20 0,0 0-32,-1 0-96,3 0-96,18 0 64,-20 20 64,20 21-129,-21-21 129,42 19 0,-21 0 32,20-18-96,19-1 32,1 0-32,-1-20-416,21 0-769,-1 0-1058,1-20-2177</inkml:trace>
  <inkml:trace contextRef="#ctx0" brushRef="#br1" timeOffset="41005.8593">11533 9047 17328,'-40'0'1089,"40"19"1025,-19 1 96,19 1-288,0-1-577,0 19-864,19-19-193,1 0-192,0-1 0,20 2-256,-1-21-545,-19 20-1088,21-20-1539,-23 0-7174</inkml:trace>
  <inkml:trace contextRef="#ctx0" brushRef="#br1" timeOffset="41823.242">11970 9127 13516,'0'20'3139,"0"-20"-1858,0 0 385,0 0 96,19 0-577,1 19-320,0-19-193,20 0-159,-19 0-129,-3 0 1,22 0-129,-19-19-64,-1-1-64,-2 0 0,-18-1 0,0 1-192,0 1 64,0-1-64,-18 20-32,-2 0-32,-1 0 32,-19 20 64,22-1-64,-3 1 192,21 21-64,-20-21-32,20-1 192,20 1-96,1 0-64,17-1-64,3-19-320,-3 21-353,3-21-288,-21 0-480,19 0-865,-19-21-2467</inkml:trace>
  <inkml:trace contextRef="#ctx0" brushRef="#br1" timeOffset="42121.0936">12545 8968 17936,'-40'0'865,"40"0"577,-19 0 512,-1 20-577,20-1-480,-20 1-385,20 0-320,20-1-160,0 1 129,19-20-226,2 21 130,-3-1-65,-18-20 64,21 20-32,-21-1-64,-20-19 128,0 20 32,0-20 32,-20 20-320,0-20-321,-21 19-95,23-19-129,-23 0-896,21 0-1218,0 0-3523</inkml:trace>
  <inkml:trace contextRef="#ctx0" brushRef="#br1" timeOffset="42396.4843">12883 8968 17680,'-20'0'897,"0"0"192,0 20 801,0-20-321,1 19-448,19 1-704,0 0-193,19-1-224,1 22 0,20-21-32,-20-20-64,19 20-256,-19-1 95,0 1 225,-20-20 64,0 20 32,-20-20-96,0 19-160,0-19-416,-19 0-513,19 0-1282,0 0-6341</inkml:trace>
  <inkml:trace contextRef="#ctx0" brushRef="#br1" timeOffset="43025.3905">13359 8988 15342,'0'-20'2594,"-20"20"-640,20-20-128,-20 40-513,1-20-160,-1 20-96,0 19-480,0 0 64,20 2-321,0-1 0,20-1-224,20-19 96,-21-1-128,21-19 1,1 0-1,-23-19-64,2-1-193,-20 0-127,0 1 64,0-1-32,0 0 288,0-1-353,-20 1 161,20 1 128,-18 19 96,18 0-128,0 0 32,18 0 32,-18 19 128,20 1-96,1 1-64,19-21-288,-22 20-481,23 0-1153,-1-20-2018,-21 0-6566</inkml:trace>
  <inkml:trace contextRef="#ctx0" brushRef="#br1" timeOffset="43236.328">13776 9206 15150,'0'-20'2915,"0"-19"-930,0 19-31,0-21-448,0 21-65,0-19-352,-20 0-256,20 19-513,0-21-96,20 22-256,-20-1-64,20 20-448,1 0-866,17 20-704,-17-1-2210,19 2-8616</inkml:trace>
  <inkml:trace contextRef="#ctx0" brushRef="#br1" timeOffset="43598.6327">14094 8988 12075,'0'0'8616,"20"0"-7591,-20 0 480,19 0 545,1 19-704,0-19-610,21 20-479,-23-20-161,22 0-32,-19 0 0,-1-20 0,-2 20-256,3-19-257,-21-1 129,20 0 0,-20-1 288,0 21 64,0 0-160,0 21 160,20-1 224,0 19-128,19 1-32,-19 20-64,20-1 160,19 0-96,-39 2 0,19-2 65,-19 1 255,-20-1 32,0-20-31,-20 1-129,-19-19-96,-1 18-192,20-39-192,-19 20-224,-1-20-641,20 0-1185,-19 0-1442,19 0-5797</inkml:trace>
  <inkml:trace contextRef="#ctx0" brushRef="#br1" timeOffset="44164.0625">15682 8927 17328,'-39'-39'2562,"19"19"-1024,0 20 127,-1-19 193,1 38-417,-18-19-512,17 40-288,1 0 0,0 0-225,0 19-224,20-20-160,20 22-32,0-42 0,0 21-160,39-21-384,-18-19-546,18 21-831,1-21-898,-21-21-4132</inkml:trace>
  <inkml:trace contextRef="#ctx0" brushRef="#br1" timeOffset="44431.6405">15941 8988 14926,'-21'0'5669,"21"19"-4132,-20 1-287,20 0 736,0 19-417,0 2-544,20-2-448,1-19-417,17 0 96,23-20-64,-22 0-96,21-20 64,-41 0 33,21-19-97,-40 19-192,0-21 96,-20 22-321,-19-21 97,-1 21-160,-1-1-33,-17 20 161,17 0 160,2 0-192,19 0-833,20 20-481,0-1-704,20-19-2563</inkml:trace>
  <inkml:trace contextRef="#ctx0" brushRef="#br1" timeOffset="44713.867">16158 8988 16527,'20'19'4484,"0"1"-2978,0 0 191,0-1 225,-1 1-384,1-20-481,-20 21-353,20-21-383,-20 0-97,20 0-64,-20 0 64,0-21 65,0 21-225,0-20 32,20 1-64,-20-1-64,19 0 0,1 1 96,0-1-192,21 20 64,-21 20 64,19-1-257,-19 1-351,20 19-545,-1-19-1474,-19 1-1377,0-1-14958</inkml:trace>
  <inkml:trace contextRef="#ctx0" brushRef="#br1" timeOffset="45329.1014">17071 8908 17040,'-59'-20'2114,"39"20"-64,0 0-449,1 20 65,-1 20-481,0-20-320,20 19-257,0 1-255,20-1-97,19-18 0,1-21-128,19 0 96,-19 0-128,0-41 33,-1 2-161,-19 0-97,-20-1-127,0 0 320,-20-19-64,0 0 32,1-2-96,-21 22 32,20-20 64,-19 38 64,19 1 225,20 0 191,-20 20-160,20 20-223,20 21 159,-20-2 32,20 20-160,19 2-96,1-2-32,-1-20-32,1 21-96,21-20-384,-22-21-609,1 21-1281,19-40-705,-39 19-3011</inkml:trace>
  <inkml:trace contextRef="#ctx0" brushRef="#br1" timeOffset="45503.9062">17587 8927 19858,'0'41'2851,"20"-21"-2114,-20-1 95,20 21-287,1-21-257,-1-19-224,-2 0-160,-18 0-705,20 0-1152,-20-19-4582</inkml:trace>
  <inkml:trace contextRef="#ctx0" brushRef="#br1" timeOffset="45706.0546">17668 8610 21844,'18'0'2915,"2"21"-1730,1-1 449,19 19-385,-1 0-128,-19 1-641,20 20-255,-1-21-225,1 1-97,-1 0-351,1 0-449,-20-40-1089,-20 19-961,0-19-1825</inkml:trace>
  <inkml:trace contextRef="#ctx0" brushRef="#br1" timeOffset="45902.3436">17706 8829 20563,'0'-20'1441,"21"1"-1377,19 19 673,19 0 1217,0 0 0,21 19-321,-1 1-544,-20 0-288,2 19-320,-22 0-353,1 2-128,-20-2-257,0-19-319,-1 0-353,-19-20-1025,20 0-1153,-20 0-2946</inkml:trace>
  <inkml:trace contextRef="#ctx0" brushRef="#br1" timeOffset="46040.0389">18164 8690 16591,'-41'-39'6855,"41"19"-5254,-20 20-608,20-21-641,20 21-255,1 0-1218,-1 0-1826,0 21-6470</inkml:trace>
  <inkml:trace contextRef="#ctx0" brushRef="#br1" timeOffset="46766.6014">18818 8829 18065,'-20'0'2402,"1"20"-1345,-1-1 256,0 21 64,0 0-191,20 0-386,20-1-383,0-19-225,19-1-160,1-19 128,19 0-160,-19-19 192,-19-1 32,-1 0-63,0-19-161,-40-2-96,0 2-65,-1 0-31,-19-1-32,1 0 224,19 0-288,0 21 128,20-1-161,0 20 193,0 0-96,20 0 96,20 39 32,-21-19 96,42 21-64,-21 18 192,-1-40 192,1 21 161,-1-21 223,-19 2-31,0-1-225,0-20 1,-20 0-33,0 0 161,0 0-97,0-20-256,20-1-256,-20 2 160,19-1-160,1-19 64,0 19 32,21 0-256,-23 1-160,22 19 192,1 19 32,-2 1 96,-19 0-289,20-1-447,-1 1-1058,-19 19-929,20-18-2722</inkml:trace>
  <inkml:trace contextRef="#ctx0" brushRef="#br1" timeOffset="47509.7655">20606 8749 16463,'18'20'1826,"2"20"256,0-20 0,1 19-513,-1-19-384,0 0-224,-20-20-32,19 0-192,-19 0 128,20-20-161,-20 0-383,0-19-129,-20 0-32,1-2-96,-21-18-32,19 20 32,-19-2-192,1-18 192,-1 19-128,20 0-32,1 20 96,19 0-32,0 1-160,0-1 96,39 20-97,1 0-255,19 0-897,-18 20-929,18-1-929,-19 1-6182</inkml:trace>
  <inkml:trace contextRef="#ctx0" brushRef="#br1" timeOffset="47698.242">20387 8651 20659,'-60'0'1666,"60"0"-802,0 0 161,20 0 193,20-20-322,19 20-383,1-21-321,19 21-128,-20 0-224,22 21-1025,-22-21-577,-19 20-768,19-1-2499,-19 1-11274</inkml:trace>
  <inkml:trace contextRef="#ctx0" brushRef="#br1" timeOffset="47922.8515">20982 8729 15022,'0'40'4388,"0"-40"-2082,-20 21-256,20-2-96,20 1-705,-20-20-128,41 20-352,-23-20-225,23 19-255,-21-38-1,0 19-64,-2-20 32,3 0 1,-21 1-33,0-2 0,-21-19-256,-17 21 96,-3-1-160,21 20-160,-19 0-161,-1 0-223,20 0-994,20 20-704,20-1-32,0 1-1314,39 21-4451</inkml:trace>
  <inkml:trace contextRef="#ctx0" brushRef="#br1" timeOffset="48045.8983">21260 8849 14894,'40'-20'4580,"-40"0"-1986,20-20-223,-1 20 95,1-19-704,0-1-1314,21 1-352,-3 18-288,3 1-737,-1 0-2050,-1 20-2626</inkml:trace>
  <inkml:trace contextRef="#ctx0" brushRef="#br1" timeOffset="64308.5936">1547 10556 6982,'-20'-20'4741,"20"0"-2243,-39 20 225,19-19-257,0 19-608,-19-20-385,-1 20-544,20 0-96,-19 0-257,19 0 1,0 39-65,20-19 129,20 39-193,0-18-191,19 18-129,1 0-32,19-18 128,1-2-32,-1-39 96,0 0-127,2 0-33,-2-39 64,-19 19-288,0-21-32,-40-18-257,0 20-287,0 18-161,-20-19 96,0 21 417,-39-1-161,19 0-415,-39 20-65,18 0-513,2 0-1344,19 0-5158</inkml:trace>
  <inkml:trace contextRef="#ctx0" brushRef="#br1" timeOffset="64808.5936">1944 10655 15983,'0'40'1409,"20"-21"289,0 21 448,1 1-289,-1-2-575,19 0-482,-19-19-415,20 21 63,-21-41-31,1 19-97,0-19-32,-20 0 96,0 0 353,-20-19-577,0-2-128,1-19-64,-21 1 32,20 0-64,-19-22-96,19 2-192,-1-1-385,1 1 225,20 0 351,0 18-31,20 21-64,1 20 0,-1 0 192,-2 41 64,3-2-64,-1 1 64,0-1 64,-20 2-96,0-2 64,0 0-64,0-19-64,-20 0-545,0 1-896,20-1-1122,-21-20-2914</inkml:trace>
  <inkml:trace contextRef="#ctx0" brushRef="#br1" timeOffset="65164.0625">2242 10615 16944,'60'0'2082,"-40"0"-1058,19-20 1283,-19 20-450,0-20-832,19 20-480,-19-19-193,1-1 1,-21 0-129,20 20-64,-20-19 128,0-1-352,-20-1-128,-1 21-160,-17 0-65,17 0 225,-19 21 64,1-21 64,19 20 0,0-1-32,20 21 64,0-21 32,20 21 0,0 0 224,-1-20-32,21 19-32,-20-19-64,39-20-96,-18 0-384,-3 0-577,3-20-1409,-21 20-4613</inkml:trace>
  <inkml:trace contextRef="#ctx0" brushRef="#br1" timeOffset="65374.0233">2640 10655 15214,'0'0'2306,"19"20"-1121,-19-20 1602,0 0-97,0-20-1024,0 20-673,-19-19-288,19-2-97,-20 1-127,20 0-1,-20-19-256,20 19-128,0-19-96,0 18-32,20 1-192,0 1-737,19 19-1409,1-20-1153,-1 20-6343</inkml:trace>
  <inkml:trace contextRef="#ctx0" brushRef="#br1" timeOffset="66105.4686">3116 10497 14637,'-40'-41'2883,"20"41"-481,1 0-192,-1 0-736,-20 0-481,19 41-321,3-22-415,18 21-1,0-1 0,0 2-128,39-22 0,-19-19 1,20 20 63,-21-20 0,21-20-192,-20 20 96,-20-19-32,20-2-96,-20 21-64,0-20 96,0 20-96,-20-20 64,20 20-128,0 0 96,0 0-65,0 0-95,0 20 128,20-20 96,-1 20-192,21-20-192,-20 0-1090,39 0-800,-39 0-2627</inkml:trace>
  <inkml:trace contextRef="#ctx0" brushRef="#br1" timeOffset="66351.5624">3374 10278 17872,'20'-20'2371,"-20"20"-1474,20 20 544,-20-1 160,20 2-223,0 19-321,19-1-417,-19 0-223,0 22-225,19-22-192,1-19 0,-20-1-449,19 1-576,-39-20-896,20 0-1282,-40 0-5862</inkml:trace>
  <inkml:trace contextRef="#ctx0" brushRef="#br1" timeOffset="66575.1953">3374 10477 9673,'60'-21'10698,"-21"1"-9225,21 1 257,-21 19-193,1 0-512,1 0-352,18 19-193,-19 1-223,-1 1-193,1 18 0,-20-19-64,19 0-96,-19-1-289,0-19-95,-20 0-481,0 0-705,0 0-928,0-19-4165</inkml:trace>
  <inkml:trace contextRef="#ctx0" brushRef="#br1" timeOffset="66707.0311">3632 10318 19122,'0'0'864,"21"0"-2433,-3 0-737,2 0-5638</inkml:trace>
  <inkml:trace contextRef="#ctx0" brushRef="#br1" timeOffset="67344.7264">4248 10477 16783,'-20'-41'2050,"20"22"-128,-20 19-128,20 0-129,-21 0-576,21 19-448,0 22-32,0-2-65,21 1 33,-1-1-65,19-19-224,21 1-127,-20-21-65,-1 0 0,-19-21 96,21 1-96,-41 0-128,18 1-256,-36-21 128,-3 21-129,1-1-95,0-1-513,-19 1-448,19 1 320,0-1-801,0 0-1537,20 20-3556</inkml:trace>
  <inkml:trace contextRef="#ctx0" brushRef="#br1" timeOffset="67604.492">4467 10417 12171,'58'19'5189,"-17"1"-3395,-23 1 320,3-21-128,-1 20-129,-20-20-608,20 19-512,-20-19-224,-20 0 95,20 20-287,0-20-33,-20 0-128,20 0-96,-21 0 96,21-20-160,0 20-64,0-19-64,21 19 32,-1-20-128,0 20 128,19 0 32,1 0-97,-20 0-287,19 20-577,1-1-609,0-19-351,-21 20-1283,1-20-4611</inkml:trace>
  <inkml:trace contextRef="#ctx0" brushRef="#br1" timeOffset="67937.5">5121 10297 20275,'20'-19'1089,"-40"19"-321,0 0 898,-1 19-96,3 2-289,-2-1-256,0 0-449,20-1-416,0 1-160,0 0-64,40-1 32,-1 1 64,1-20 0,19 21-64,1-1 0,-1-20-128,-39 19 64,21-19 0,-41 20 192,0-20-64,0 20-160,-20-1-160,-21-19-289,21 20-256,-19-20-768,19 0-1698,-20 0-7816</inkml:trace>
  <inkml:trace contextRef="#ctx0" brushRef="#br1" timeOffset="68748.0467">6094 10160 18897,'-20'-22'2243,"20"22"-1315,0 22 290,20 17 960,-1 0-833,1 1-512,20 20-417,-1-1-224,22-20-96,-23 22 0,-17-42-192,19 1-672,-20 0-642,-1-20-480,-19 0-960,0 0-4069</inkml:trace>
  <inkml:trace contextRef="#ctx0" brushRef="#br1" timeOffset="69104.492">6054 10477 17392,'-40'-21'1634,"40"1"-674,20 1 738,0-1 320,20 0-449,-1 1-415,22-1-642,-2 0-512,-1 20 32,-17 0-576,18 0-481,-19 0-97,0 20-127,-21 0 256,21-20 225,-20 19 479,0 1 321,-1 0 609,-19-1 256,20 1 352,0-20-160,-20 21-192,21-21-64,-1 0-161,18 0-479,-17-21-1,-1 1-64,0-19-192,-20 19 0,0 1-64,-20-1-65,0 0 33,-21 20-224,-18 0 0,19 20 159,1-20-255,19 20-705,0-1-1121,0-19-4677</inkml:trace>
  <inkml:trace contextRef="#ctx0" brushRef="#br1" timeOffset="69726.5624">7721 10436 18225,'20'0'1281,"-20"-19"-608,0 19 1889,0-20-480,0 0-801,-20 1-512,20-1-160,-19-21-33,-1 22-288,0-1-160,20-19-63,0 19-1,0 0-96,0 1-97,20-3-255,0 22-481,19 0-384,1 0-384,0 0-1154,19 22-5189</inkml:trace>
  <inkml:trace contextRef="#ctx0" brushRef="#br1" timeOffset="70110.3515">8079 10199 20755,'0'20'1474,"0"-20"-706,0 19 1378,0 1-288,20 19-641,0-18-608,-1 19-289,1-21-128,0-19-128,20 20 129,-21-40-1,1 20-32,0-19-256,0-1 32,-20 0-96,0-1 31,0 2 33,0 19-32,-20-20 96,20 20-32,0 0-96,0 0-32,0 0 0,0 20 96,41-1 96,-23 2-289,2-1-1312,21-20-65,-3 0-768,-17 0-2467</inkml:trace>
  <inkml:trace contextRef="#ctx0" brushRef="#br1" timeOffset="70393.5546">8476 10219 17168,'20'19'2530,"0"1"-608,-20 0 256,19-1 64,1 2-736,-20-1-610,20-20-351,0 20-321,-20-20 96,20 0-63,-20-20-161,20 20 128,-20-20-160,19-1-96,1-18 96,-20 39-96,20-20 64,0 20-160,1 0 128,-3 0-96,2 20 160,1 0-288,-1-1-993,18 2-1474,-17-1-1537</inkml:trace>
  <inkml:trace contextRef="#ctx0" brushRef="#br1" timeOffset="70979.492">9687 10258 13324,'-21'-20'5221,"21"20"-2979,0 0-32,0 0-32,0 0-416,21 20-545,-1 0-320,0-1-417,0 2-223,-1-1-193,1 0 64,0-20-256,0 19-417,-20-19-864,20 0-1025,-20-19-769,-20 19-6439</inkml:trace>
  <inkml:trace contextRef="#ctx0" brushRef="#br1" timeOffset="71305.664">9607 10040 15342,'41'-20'2050,"-23"20"-256,3 0 384,19 20-641,-1 19-192,1 1-127,0 20-386,-1-20-127,1-1 64,-1-19 96,-19-1-129,0 2-127,1-1-129,-1-20-287,-20 0 95,0 0 32,0-20-64,0 20-160,0-21 1,0 2-194,0-1 194,18 0-97,2 1-33,1 19-31,-1-20-32,0 20-32,19 20-32,1-1-449,-20 1-383,19 0-994,-19-1-897,0 2-1922</inkml:trace>
  <inkml:trace contextRef="#ctx0" brushRef="#br1" timeOffset="71920.8984">11235 10079 11915,'-20'-39'1409,"-20"19"801,21 20 481,-1-21-161,0 21-672,0 21-193,0-1-255,1 0-257,-1 19 32,20 0-288,0 2-128,0-1-289,20-1-320,-1-19-32,21-1 0,0 2-448,19-21-481,2 0-736,-23 0-769,3-21-993,-3 21-5510</inkml:trace>
  <inkml:trace contextRef="#ctx0" brushRef="#br1" timeOffset="72196.289">11434 10219 18417,'0'19'1954,"0"1"-289,0 0 738,20-1-770,0 2-704,19-21-256,1 0-97,-1 0-384,1-21-31,1 2-33,-23-21-128,-18 21 96,0-1-192,0 0-64,-39 1-129,19-3-191,-20 3-481,1 19 96,-1 0 609,1 0 0,19 0 95,0 19-223,0-19-257,20 22-383,0-3-578,20-19-1473,0 20-4708</inkml:trace>
  <inkml:trace contextRef="#ctx0" brushRef="#br1" timeOffset="72602.539">11810 10119 18801,'21'19'2467,"-1"3"-1635,0-3 1346,-1 1-192,1 0-448,-20-1-513,20-19-385,0 20-319,-20-20-129,0 0 32,0 0 32,0 0-96,0-20-127,0 20-1,0-19 0,20-21 0,-20 21-64,19-3-32,1 3-1,0 19 1,0 0-96,21 0-192,-3 19-64,3 3-161,-21-3-384,19 1-1057,-19 19-320,0-19-1762,0-20-8968</inkml:trace>
  <inkml:trace contextRef="#ctx0" brushRef="#br1" timeOffset="72899.4139">12486 10040 17936,'0'-20'1378,"0"20"-1,-20 0 673,0 20-448,0-20-1,0 39-544,1-19-641,38 0-255,1-1-65,20 3 32,-1-3-64,22 1 32,-3 0-128,-17-1 64,-3 1-128,-17 0-96,-21-1 288,0-19-96,-39 21-224,19-1-161,-21-20-416,21 0-288,-18 0-288,17 0-1442,1-20-5572</inkml:trace>
  <inkml:trace contextRef="#ctx0" brushRef="#br1" timeOffset="73109.375">12685 9901 22421,'59'0'3523,"-39"20"-2978,0 19 127,-1 0 225,1 2-224,0 18-385,0-20-256,19 2-32,-19-21-480,0 0-802,-20-1-1120,20-19-2146</inkml:trace>
  <inkml:trace contextRef="#ctx0" brushRef="#br1" timeOffset="73283.203">12665 10119 20819,'0'0'3075,"20"0"-2306,-2 0 576,23-20 289,18 0-545,1 20-705,-1-19-288,2 19-672,-23 0-2051,3 0-960,-1 19-15183</inkml:trace>
  <inkml:trace contextRef="#ctx0" brushRef="#br1" timeOffset="74065.4296">13499 10079 12171,'-20'0'1505,"0"0"738,-1 0 703,1 20-800,20 0-640,-18-1-321,-3 22-192,1-1-64,20-21-321,0 1-95,20 0-161,1-1-32,-3-19-31,2 0-33,1-19-64,-1-1-96,0 0 32,-2 1 33,-18-1-194,0-19 98,0 17-65,0 22 64,-18-19 0,18 19-32,0 0-32,0 19 64,0 3-64,18-3 0,3 21 0,-1-21-256,20-19-513,-1 20-641,1-20-768,-1 0-1153,-19 0-4965</inkml:trace>
  <inkml:trace contextRef="#ctx0" brushRef="#br1" timeOffset="74347.6561">13697 10119 18385,'19'41'2370,"1"-22"-448,0 1 288,0-20-544,0 20-577,-20-20-481,0 0-127,21 0-129,-21 0 0,0-20-191,18 20-1,-18-20-96,20 20-32,-20-19 32,21-3-160,-1 22 64,0 0-64,-2 0 0,23 0-65,-21 22-159,19-3-256,-19 1-1122,20 0-768,-20-1-1026,-1-19-5220</inkml:trace>
  <inkml:trace contextRef="#ctx0" brushRef="#br1" timeOffset="74579.1015">14214 9881 21332,'18'0'1505,"2"20"321,0 0 160,1-1-705,17 21-480,-17 0-225,-1 0-287,20-1-193,-21-19 0,1 21-288,20-22-385,-40 1-576,20-20-865,-20 0-833,-20 0-6470</inkml:trace>
  <inkml:trace contextRef="#ctx0" brushRef="#br1" timeOffset="74746.0936">14074 10119 21300,'40'0'2786,"-1"0"-1408,1-20 768,19 0-801,2 20-993,-22-19-256,21 19-384,-1 0-961,-19 0-1057,-1 0-1122,1 0-6117</inkml:trace>
  <inkml:trace contextRef="#ctx0" brushRef="#br1" timeOffset="75448.242">15404 9801 16143,'0'-39'3075,"0"39"-929,0-20-256,0 20-321,0 20-256,0 0-288,20-1-32,-1 21-352,1 20-225,0-21-192,0 1-160,21 0 65,-23 0-97,2-21-257,1 21-543,-21-40-994,0 19-672,0-19-1314,-21 0-12363</inkml:trace>
  <inkml:trace contextRef="#ctx0" brushRef="#br1" timeOffset="75687.5">15285 10040 19026,'20'-20'2274,"19"-1"-1538,1 2 1442,19-1-64,1 20-1153,-1-20-672,-18 20-161,-1 20-96,19 0 32,-39-1 0,19 2-32,-19 19 32,0-21-64,0 1 0,0 0 0,-1-20 0,-19 19-192,20-19-545,-20 0-961,0 0-1152,0-19-4453</inkml:trace>
  <inkml:trace contextRef="#ctx0" brushRef="#br1" timeOffset="75825.1953">15702 9821 19602,'0'-39'1217,"20"39"-1185,0-20 0,-1 20-32,1 0-800,0 20-2756</inkml:trace>
  <inkml:trace contextRef="#ctx0" brushRef="#br1" timeOffset="76875">16079 9940 10153,'0'-19'1890,"0"19"-833,0 0 576,0 0-127,0 0-289,0 0 64,0 0-32,0 0-63,0 0 95,0 0-224,0 0-353,0 0-159,20 0 160,-20 19 191,20 1-223,0 19-96,-1-18-161,1 19-96,0-1-95,0-19-97,0-1 0,-20-19 64,0 22 0,0-22-64,0 0 193,0 0-1,0-22-160,0 22-160,-20-19-64,20-1-32,0 0-64,0 1-64,0-1-257,0 0 97,0-1-1,0 2 1,20 19 96,-1 0 96,-19 0 63,20 0 129,0 19-64,0-19 32,0 0-128,-1 0 32,-19 0 64,20 0 96,-20 0-96,20 0 64,-20 0 32,21-19-128,-21 19 96,20 0-224,0 0-1,-2 0-95,3 0 224,19 19 32,-20-19 32,19 21 96,-19-21 96,20 20 225,-21-20 31,21 0 128,-20 0 193,19-20-256,-19-1-97,21-18-96,-21 19-192,-2-19 32,-18 19-31,0 1 63,-18-2-224,-2 1-64,-1 20-1,-19 0 65,22 20 0,-3 1 64,1-2 192,0 21 1,20-1 63,20-19-64,0 20-96,19-20-96,22 0 96,-2-20-96,-19 0-288,19 0-609,-19 0-1089,-1 0-576,1 0-3332</inkml:trace>
  <inkml:trace contextRef="#ctx0" brushRef="#br1" timeOffset="77375">17587 10119 17584,'-19'0'2851,"19"0"-1730,0 0 1025,-20 0 0,20 0-705,0 19-576,0-19-480,0 22-193,0-22 32,0 0 32,20 0-64,-1 0-96,-19-22-288,20 3-801,-20 19-1409,0-20-2114</inkml:trace>
  <inkml:trace contextRef="#ctx0" brushRef="#br1" timeOffset="151423.828">1150 11906 5413,'-20'-20'2210,"20"20"-577,0 0 2019,0-19-898,-18-1-576,18 20-320,0-21-224,-21 21-257,21-20-320,0 20-32,0-19-256,21 19-97,-3 0-223,2 19-129,1 1-128,19 21-128,-1-2 96,-19 0-192,0 1 225,0 0-161,-20 0 32,19-1-64,-38 0 0,-1 2 96,0-2-64,0-19 128,-19 19-64,-1-39 320,-1 22-191,2-22 63,19-22-160,0 3-96,20-1-160,0 0 128,0 1-256,0 19 384,20-20-352,0 20 224,19 0-321,-19 0-543,21 0-834,18 20-192,1-20-929,-1 19-1921</inkml:trace>
  <inkml:trace contextRef="#ctx0" brushRef="#br1" timeOffset="151843.75">1071 11728 9224,'-79'-41'3267,"39"41"-864,1 0-674,-1-20 161,0 40-32,19-20-513,-17 41-544,17-2 64,1 0 128,20 22 192,0 17-353,0 22-127,20-21-513,1 20-96,38-18 193,1-3 159,-1-38-288,20-21 0,2-19-96,-2-19 33,40-21-1,-20-19 0,0-21-192,1 21-32,-21-21-1,-39 1-31,-21 19-160,-38-19 224,-21 19-256,-39 1-385,-2 20 385,-18 19-257,0-1-672,-1 21-641,1 21-2210</inkml:trace>
  <inkml:trace contextRef="#ctx0" brushRef="#br1" timeOffset="154706.0545">2361 12065 512,'-20'0'1185,"1"-20"929,19 20 801,0 0-32,0-20-225,0 1 97,0 19-353,-20-21-288,20 21-96,0 0-160,-20 0-161,20 0-480,0 21-512,0 18 32,0 0-97,20 1-127,0 0-129,-20-20-63,19 19-97,21-39-96,-20 20-96,1-20 64,-21 0-64,18 0-32,2 0 0,-20 0-64,0-20 64,0 20 0,0-19 0,0 19-160,0 0 128,21 19 128,-1-19 32,0 20-64,19 0-64,-19-20 96,0 0 0,0-20-288,0 20-64,-20-20-353,19 1-800,-19-1-705,0 0-513,-19 20-3586</inkml:trace>
  <inkml:trace contextRef="#ctx0" brushRef="#br1" timeOffset="154880.8592">2778 12084 20211,'41'20'2146,"-41"-20"-961,0 20 576,20-20-768,-2 19-832,2 2-290,1-21-960,-1 0-640,0 0-1410,-20 0-7303</inkml:trace>
  <inkml:trace contextRef="#ctx0" brushRef="#br1" timeOffset="155032.2264">2839 11826 6662,'-20'-20'12235,"-1"20"-11818,21-19-321,0 19 0,21 0-128,-1 0-2755,-2 0-7014</inkml:trace>
  <inkml:trace contextRef="#ctx0" brushRef="#br1" timeOffset="155177.7343">2977 11847 3138,'20'59'13998,"-20"-39"-11084,20 19-223,0 2-161,-20-2-896,19 0-1154,21-19-351,-20 0-65,0-1-289,-1-19-992,1 21-1217,-20-21-2050</inkml:trace>
  <inkml:trace contextRef="#ctx0" brushRef="#br1" timeOffset="155351.5625">2918 12084 18609,'0'20'3075,"0"-20"-2755,0 0 1602,20 0 384,-2-20-1473,3 20-673,19-19-224,-20 19-544,19-20-1058,-19 0-608,0 1-2403</inkml:trace>
  <inkml:trace contextRef="#ctx0" brushRef="#br1" timeOffset="155604.4921">3136 11806 12043,'19'0'5029,"-19"20"-2403,20 1-95,0 18-674,21 1-319,-23-1-97,2 2-256,21-2-448,-21 0-417,-2-19-192,3-20-32,-1 0-31,-20 0 159,0 0-96,20 0 96,-20 0 64,0-20-31,0 20-33,20-19-192,0 19-64,-1 0 0,1 19-32,20-19-513,-20 20-640,19 0-1826,-19 20-1954</inkml:trace>
  <inkml:trace contextRef="#ctx0" brushRef="#br1" timeOffset="167342.7734">4287 11985 10954,'-20'-20'2338,"1"0"96,-1 20 673,20 0-352,0 0-961,-20 20-801,20 21 96,0-2-32,20 20-225,-20 1-415,20-20 31,19-40-127,-19 0-33,20 0 160,-20-20-127,-1-21-33,1 2-64,-20 0-128,0 19 64,0-19-320,-20-2 32,-19 21-96,19 20-193,-20-19-255,20 19-225,1 0-897,19 19-704,19 1-1186,21-20-5572</inkml:trace>
  <inkml:trace contextRef="#ctx0" brushRef="#br1" timeOffset="167987.3045">4625 12164 15951,'59'59'1985,"-39"-19"-671,0 1 223,0-2 257,-20-19-161,20 19-319,-1-19-450,1-1-351,0 2 160,0-1-161,-20-20 225,0 0-417,0 0-224,-20-20 0,0-1-64,-19 2 0,-1-21-128,0-19-352,1-21-65,-1 1-95,19-1-97,21 41 353,21 19 128,-1 1 63,20 19 33,-21 19 96,1 1 32,20 0-64,-20-1 64,-1 21 0,-19-21-32,20 2 64,-20-21-64,0 20 0,0-20-192,-20 0 96,1 0-32,-1 0 64,20 0-353,-20 0-191,0-20 223,20 20 65,0 0 96,0-21-1,20 21 225,0 0 96,19 0 64,-19 0-31,20 21-33,-1-21 64,1-21 0,-20 21 160,1-19 96,17-21-191,-17 21 63,-21-21 0,0 21-128,0-2 32,-21 1 321,1 0-97,2 20 97,-3 0-193,21 0 0,-20 20-256,20 0-32,0 20 32,0-20 64,20 19-64,1 1-32,17-21-128,-17 2-352,19-1-641,-22-20-289,23 0-351,-21 0-2499,0-20-10955</inkml:trace>
  <inkml:trace contextRef="#ctx0" brushRef="#br1" timeOffset="168233.3983">5181 11906 12107,'0'0'5926,"19"0"-4645,-19 20 961,20 19-96,-20-19-384,20 20-353,0-20-352,-20 0-288,20-20-321,-20 19-160,19-19-192,1 0 65,-20 20-129,0-40 64,20 20-32,-20-19 32,21 19-192,-1-20-257,-2 20-159,2 0-97,21 0-512,-21 20-544,-1-1-673,21-19-3076</inkml:trace>
  <inkml:trace contextRef="#ctx0" brushRef="#br1" timeOffset="168914.0625">6392 11965 3427,'-20'-20'8744,"0"1"-6278,20-1 289,-20 20-545,-1-20-288,3 1-321,-2-1-63,0 20-33,-1 0-416,1 20-448,2-1-193,18 1-127,-21 19-129,42 1-192,-21 0-96,18-20 160,2 0-128,1-20 224,19 0-128,-22 0 32,3-20-64,-1 20-64,0-20 32,-20 1 0,0-2 0,0 1 0,0 20 32,0-20 96,0 20-192,0 0-128,20 0-193,-20 0-640,19 20-672,21-20-385,-20 20-1826,19-20-9673</inkml:trace>
  <inkml:trace contextRef="#ctx0" brushRef="#br1" timeOffset="169305.6639">6649 11906 17680,'-20'0'737,"20"0"961,-20 20 448,20-1-417,0 1-800,0 21-384,0-22-225,20 1-160,0 0-224,-20-20 352,21 0-64,-1-20 33,-2 0-97,2-20-96,-20 0-128,0-19 224,-20 20-192,2-21-64,-2 20-32,-21-20-128,2 20 191,-1 21 33,20-21 97,0 40 127,20 0 320,-19 0-31,19 0-257,19 20 224,1 19-63,0 1-225,0 1-192,19-2 32,22 0-353,-23 2-640,3-2-576,-1-19-289,-1 0-704,1-1-2275</inkml:trace>
  <inkml:trace contextRef="#ctx0" brushRef="#br1" timeOffset="169689.453">6987 11806 17456,'0'0'1698,"0"20"-545,0 1 1505,0 18-255,0-19-994,0 19-769,21-19-383,-3 0-161,2 1-32,21-21 64,-21 0-32,-2-21-96,3-19-160,-1 21 96,-20-21-64,-20 1 128,-1-2-96,-17 2 32,-3-20-97,21 38 33,-19-19 64,19 21 128,0 19 257,0-20 255,20 20-95,0 20-225,20-1 288,0 1-383,0 21 31,19 18-128,1-20-96,1-19-257,18 21-639,-19-22-674,-1 1-640,1 0-1089,-20-20-6246</inkml:trace>
  <inkml:trace contextRef="#ctx0" brushRef="#br1" timeOffset="170232.4217">7423 11826 16367,'40'60'1762,"-20"-40"-257,1 0 193,-3-1-1,-18 1-448,20 0-320,1-20-64,-21 0-32,0-20-64,0 0-225,-21 1-416,21-1-32,-20 0 65,2 1-129,18-22-128,0 21-33,0 1-127,0 19-384,0-20-65,18 20 128,2 20 33,1-1-129,19 1 33,-22-20 287,23 21 321,-21-21 32,19 20-96,-19-20 288,0-20-64,0 20 321,0-21-1,-20 1 65,0 20-289,0-19-64,0-1-32,0 0-32,-20 1 32,0 19-96,0 0 97,20 0 127,-20 0-224,1 19 32,19 1 64,0 0-32,0 19-32,0 2-32,19-2-96,-19-19 0,40-1-576,-20 1-546,0 0-95,19-20-416,-19 0-2275</inkml:trace>
  <inkml:trace contextRef="#ctx0" brushRef="#br1" timeOffset="170514.6484">8039 11708 15983,'20'0'4772,"-20"0"-4387,-20 0 864,20 20 1281,0-1-1153,0 1-1056,0 0-33,20-1-128,0 1-32,0 1-64,19-1-32,-19-20-32,0 19 96,0 1-64,-20 0 225,-20-20 31,20 19-64,-20 1-160,0-20-96,1 20-128,-1-20-705,20 0-832,0 0-898,0 0-4580</inkml:trace>
  <inkml:trace contextRef="#ctx0" brushRef="#br1" timeOffset="171188.4764">8376 11728 18449,'-20'-20'1313,"0"20"417,20 0 320,-18 20-641,-3-1-416,21 1-545,0 19-223,21-19-225,-3 1 64,22-21-32,1 20 32,18-20-64,-19 19 0,-1-19 32,-19 20-32,0 0-96,-20-1 224,0 1-32,-20 0-288,0 1 64,0-2-257,20-19-544,-19 20-160,19-20-512,-20 0-1666,20 0-5542</inkml:trace>
  <inkml:trace contextRef="#ctx0" brushRef="#br1" timeOffset="171478.5156">8773 11787 15630,'21'0'5157,"-21"0"-4036,0 0 641,0 19 128,20 1-737,-20 21-801,20-22-224,-2 1-160,3 0-320,-1-20-865,-20 0-801,20 0-2114</inkml:trace>
  <inkml:trace contextRef="#ctx0" brushRef="#br1" timeOffset="171811.5233">8814 11628 19346,'0'-20'1858,"0"40"-1474,20-1 1730,19 1-384,-19 21-1218,20-2-224,-1 20-95,1-18-97,-1-2 224,1 1 32,-20-40 129,-20 19-65,0 1-64,21-20 33,-21 0 31,-21 0-128,21-20-31,-20 20-193,20-39 64,-20 19 0,20 1-96,0-22 0,20 21-96,0 1 32,1 19-64,17 0 32,3 0-128,-3 19-513,3 1-448,-21 1-1057,19-1-481,1-1-1793,-20-19-12268</inkml:trace>
  <inkml:trace contextRef="#ctx0" brushRef="#br1" timeOffset="172188.4764">9528 11647 19282,'0'0'3267,"0"20"-2370,0 0 1345,0 21-32,0-22-1185,21 21-737,-3-21-288,2 1 192,0-20-256,1 0 32,-1 0-224,-20-20-64,0 1-33,0 19 65,-20-40-385,-1 40 257,1-19 320,20 19 96,-20 0 96,20 0-32,20 39 128,0 0 321,1 2-33,-1 18-191,19-20-289,1 22 192,-1-2-160,-19-20-32,0 0 160,0-18-64,-20-1 64,-20 0-160,0-1-160,-19 1-160,19-20-577,-20 0-384,19 0-833,3 0-2883</inkml:trace>
  <inkml:trace contextRef="#ctx0" brushRef="#br1" timeOffset="173333.0078">10124 11945 15150,'38'20'2883,"-38"21"-1570,21-22 609,-1 21-449,0-21-384,0 21-641,-1-21-127,1-19-225,-20 0-128,20 21-737,-20-21-1121,0 0-2690</inkml:trace>
  <inkml:trace contextRef="#ctx0" brushRef="#br1" timeOffset="179452.1484">9549 11787 4388,'0'0'1761,"0"0"-736,-21 0 705,21 0-64,0-20-353,-20 20-352,20 0-513,0 0-96,-20 0 129,20-20 384,0 20-33,-20 0-191,20 0-225,0 0-159,-20 0 31,20 0 321,-19 0-225,19 20-160,0 0 96,-20-1 193,20 1-65,0 21-31,0-41-65,20 19-128,-20 1 97,19-20-65,1 0 160,0-20-63,0 1-97,0 19-96,1-20-32,-21-21-128,0 22 64,0-1-128,0 0 64,0 1-96,-21 19-96,21 0-32,-20 0 95,20 0-383,-20 0-961,20 0-1378,0 0-3011</inkml:trace>
  <inkml:trace contextRef="#ctx0" brushRef="#br1" timeOffset="180539.0625">10859 11806 8199,'-21'-39'1185,"1"19"449,20 1 1377,0 19-609,0-20-800,0 20-385,0 0-320,0 0-225,0 20 513,20 19-448,1 0-64,-3 2-289,2 18-32,21-39 33,-21-1-33,-2 1-64,-18 0-63,21-20-65,-21 21-64,0-42 64,20 21 64,-20 0 64,-20-20-384,20 0 289,0-19-354,0 0 161,0-2-320,0 2-32,0 19 224,20 0-65,-20 20 257,20 0-224,19 20 192,-19 0-64,20-1 32,-20 22-32,19-21 64,-19 19-64,0-19 64,0-1-64,-20-19-96,0 0-448,21 0-257,-21 0-544,0 0-545,0 0-1730,18-19-6405</inkml:trace>
  <inkml:trace contextRef="#ctx0" brushRef="#br1" timeOffset="180915.0389">11434 11847 14926,'20'0'1953,"-20"0"-1472,20 0 1217,-1 0-65,-19 0-896,20-21-513,20 21-96,-20-20 96,-20 20 65,19-19-65,-19-1-32,0 20 32,0-20 129,-19 20-97,-1-19 64,0 19 32,0 0-95,0 19 31,1-19-64,-1 20 96,20 0 1,0 19-33,0-18-160,0 18-224,20-19 224,19 0-320,-19-1-320,20 1-385,-1-20-481,-19 0-1216,21 0-2563</inkml:trace>
  <inkml:trace contextRef="#ctx0" brushRef="#br1" timeOffset="181234.375">11790 11826 16047,'0'0'2850,"20"0"-2081,1 0 1537,-21 0-480,20 0-897,19 0-545,-19-20-192,0 20-31,0-19-65,0-1 0,-1 20 0,-19-20-96,0 1 32,0 19-128,-19-20 32,-1 20 0,0 0 64,-20 20 0,21-20 64,-1 19 64,0 1 96,-1 0-32,21 19-224,0-18 64,0-1-96,21 19-192,-1-19-609,0-20-416,19 0-481,-19 19-1249,20-19-4356</inkml:trace>
  <inkml:trace contextRef="#ctx0" brushRef="#br1" timeOffset="181582.0311">12128 11747 15630,'-20'20'2210,"2"-20"-1024,18 20 1152,0-1-384,0 22-801,18-21-256,2 19-577,0-19-224,21-1-64,-23-19 96,23 0-64,-21-19 64,0-21-288,-1 21-64,-19-22-32,-19 2 63,-1-20 33,0 18 32,-21 1 64,3 1-32,-3 0 256,3 19 385,17 20 223,1 0 97,0 0 96,40 39-448,0 1-225,19-21-160,1 21-96,19 1-128,-18-2-641,18-19-1056,-19 19-930,-20-18-2626</inkml:trace>
  <inkml:trace contextRef="#ctx0" brushRef="#br1" timeOffset="182364.2578">13538 11569 15919,'0'39'1729,"0"0"-159,0 22 480,0-2-449,0-20-384,0 2-320,0-2-512,-21-19-225,21 0 160,-18-1-288,-2 1-64,0-20-160,-1-20-96,1 20-129,2-39 193,-3 19 96,21-19 0,-20-2 256,20 2 64,0 0 128,20 19 321,1-1 32,-3 21-129,23 21-128,-1-1-191,-1-1-33,1 1-256,-1 0 32,1-1-641,0 22-352,-21-41-128,1 20-609,0-1-1537,-20-19-5445</inkml:trace>
  <inkml:trace contextRef="#ctx0" brushRef="#br1" timeOffset="190026.3671">14214 11628 13036,'0'0'1601,"18"0"193,-18-20 608,0 20-736,0 0-641,0 0 32,0 20 64,0-20 160,0 19-288,0 1-128,-18 21-224,-3-21-161,1 19-128,0-19-95,0-1 31,20 22 96,-19-41-128,19 20-63,0-20-33,0 0 96,19 0 192,21-20-63,-20 20 31,1-21-160,17 21-127,-18-20 31,1 20-160,17 0-96,-17 0-321,-1 0-319,0 0-418,0 0-863,-20 20-482,0-20-191,0 21-1667,0-21-10537</inkml:trace>
  <inkml:trace contextRef="#ctx0" brushRef="#br1" timeOffset="190454.1014">14730 11647 16719,'18'-19'3267,"-18"-1"-2081,0 20 1152,0 0-256,-18 20-833,-2-1-448,-1 1-65,1 21 97,-20-21-160,21 19-289,-1-19-64,20-1 129,-20 1-97,20-20-192,0 21 1,20-21 31,0 0 64,-1 0-32,1 0-224,20-21 64,-19 21-32,17 0-32,-17 0-160,-1 0-288,-20 0-385,20 0-480,-20 21-1186,0-1-960,0-20-6086</inkml:trace>
  <inkml:trace contextRef="#ctx0" brushRef="#br1" timeOffset="191982.4217">15305 11588 10345,'0'-19'3780,"0"-1"-385,0-1-352,0 21-513,0 0-544,0 0-288,0 21-129,0-1-31,20 19-353,-20 20-544,19-18 31,1 18-287,0 0-385,0 1 0,0-20 0,-1-1 0,-19-19-737,20 1-929,-20-2-2306,0-19-2754</inkml:trace>
  <inkml:trace contextRef="#ctx0" brushRef="#br1" timeOffset="199661.1328">15880 12084 9160,'0'0'1313,"0"0"994,0 0 447,0 0-1152,0 0-898,0 0 161,0 0 64,0 0 32,0 0-96,0-19-193,20 19-191,-20 0-33,0 0-159,0 0 95,0 0-96,0 0 193,0 0 191,0-20-95,-20 20-33,20 0 1,0 0-1,0 0-63,0 20-97,-20-20 1,20 0 63,0 0-320,20 19 160,-20-19-191,0 0-1,20 0 0,-20-19-385,20 19-1088,1-20-1634,-21 0-3587</inkml:trace>
  <inkml:trace contextRef="#ctx0" brushRef="#br0" timeOffset="208131.8359">595 13454 928,'0'0'1794,"0"-19"0,-20 19-353,0 0-416,20-20-256,0 20 1441,0-20-929,20 20 32,-20 0 257,0-19 192,-20-3-321,20 3-96,-20 19-128,20-20-224,-20 0-224,20 1 384,0-1 32,0 0-64,0-1-192,0 21-192,-19 0-65,19 0-159,-20 0-1,20 21-63,0 19 95,0-1 1,20 22-97,-1-22-127,1 20-65,20 1-64,-20-20-32,19-1-128,-19 0 64,0-19-64,1-20-64,-3 21 192,2-21-127,-20-21 95,20 1-128,-20 1-96,21-21 160,-21 1-257,0-21 33,20 1 32,-20 0 0,-20-2 160,-1 22-32,1-1 0,0 0 96,2 20 128,18 20-128,0 0 65,18 0 31,-18 20-128,20 20-32,0 0-32,21-1-32,-23 22-32,3-22-192,19 0-321,-20 1-320,19-21-704,-19 2-930,20 19-1344,-20-40-6119</inkml:trace>
  <inkml:trace contextRef="#ctx0" brushRef="#br0" timeOffset="209471.6796">1150 13494 16912,'-38'0'2017,"38"-20"-896,0 20 833,0 0 160,0 0-512,0 0-705,18-20 0,-18 20-193,20 0 97,1 0-128,-21 0-33,20 0-127,-20 20-1,0 0-95,20-1-97,-20 22-64,39-2 32,1 1-224,-1-1 1,1 2-65,-20-2 0,19 0 0,-19 2 0,0-1 0,0-21 0,0 1 0,-20-20 0,0 20 0,0-20 0,0 0 0,-20 0 0,0 0 0,0-20 0,-19 20 0,-1-39 0,0-1 0,-19-1 0,18 2 0,3-20 0,-3 18 0,21-18 0,2 20 0,18-21 0,18 20 0,2 21 0,1-21 0,19 40 0,-22 0 0,23 0 0,-1 20 0,-1 0 0,1-1 0,-1 21-33,-19-21 33,-20 22 0,0-2 33,-20-19-33,-19 0-97,19-1 97,-20 1-256,21 1-352,-21-21-545,20 20-1122,-1-40-800,21 20-2049</inkml:trace>
  <inkml:trace contextRef="#ctx0" brushRef="#br0" timeOffset="209906.25">1885 13474 19890,'0'-59'3107,"0"39"-2082,0 1 513,0-3 416,-20 3-641,0 19-448,1 0-449,-1 0-128,0 19-64,0 22 65,-19-1-257,19-21-96,0 21 96,40-21-128,0 2 64,19-1 32,1 0-32,19-1 32,-39-19-64,21 20 128,-23 0 0,-18-1-32,0 1 64,0 1 0,0-1-32,-18-1-256,-3 1-129,1 0-511,0-20-770,0 0-1217,20 0-2113,-19 0-14318</inkml:trace>
  <inkml:trace contextRef="#ctx0" brushRef="#br0" timeOffset="210247.0703">1885 13236 20018,'0'-40'1154,"20"40"-1,-20 0 993,0 19-160,21 2-673,-21 38-256,18-19-256,-18 20-257,20-1-96,0-19-63,1 0-161,-1 0-32,19-1-64,-39-19-64,20-20 129,0 19 127,-20-19-160,0 0 0,0 0-224,-20-19 96,20 19-64,0-20-64,0 0-32,0 1-32,20-1-32,0 20-193,-1 0-576,21 0-288,0 20-1441,-21-1-642,21 1-1792</inkml:trace>
  <inkml:trace contextRef="#ctx0" brushRef="#br0" timeOffset="210536.1328">2440 13494 19794,'0'0'2627,"0"0"-1506,0 19 1185,0 2-288,20-21-929,-20 40-577,21-40-351,-1 19-1,0 1-128,-2-20 128,3 0-64,-1-20 0,0 1 64,-20-1 64,0 0-127,0-1-97,-20 2 32,0-1-193,-19 20-95,-1 0-32,19 0-96,-17 0-289,17 20-929,1-20-672,20 0-256,0 0-2467</inkml:trace>
  <inkml:trace contextRef="#ctx0" brushRef="#br0" timeOffset="210790.0389">2600 13176 17232,'0'0'3683,"0"-20"-2177,0 20 832,20 0 641,-20 20-1186,0-20-671,20 39-418,-20 2-31,19-2-417,1 20-160,0 2-96,0-22-96,19 20-128,-19-18-417,0-21-320,1-1-768,-1 1-1442,-20 0-2210</inkml:trace>
  <inkml:trace contextRef="#ctx0" brushRef="#br0" timeOffset="210966.7968">2659 13474 20915,'0'0'2627,"0"0"-641,-19 0 1089,19 0-801,19 0-1249,-19 0-833,20 0-96,0-20-128,20 20-513,-21 0-736,21 0-1313,-19 0-1250,17 0-2658</inkml:trace>
  <inkml:trace contextRef="#ctx0" brushRef="#br0" timeOffset="211984.375">2918 13931 2402,'-20'0'11146,"20"0"-9320,-21 0 224,21 0 224,-20 0-512,20 0-609,-18 0-288,-2 0 32,20 0 96,-21 0-33,1 0-479,0 0 320,1 0-321,-1 0-64,0 0 97,0 0-33,0 0-287,-19 0 95,19 0-96,-20 0-64,19 0 32,-17 0-96,18 19-32,-21-19 32,2 0-31,-1 20-33,1 1 160,-21-21-128,21 20 64,-1-20-96,0 0-32,1 0 64,-1 0-32,19 0 32,-17 0-32,17 0 32,1 0-64,0 0 192,20-20-160,-18 20 32,-3 0-64,-19 0 128,20 20-96,-19-20 0,-21 0 64,21 0-32,-1 0 0,-1 0 32,23 0-64,-23 0 32,21 0-32,-39 0 64,19 0-32,-19 0 32,-1 0-64,21 0 0,-1 19 97,1-19-97,-1 0 0,-1 20 64,2 0 64,-1-20-96,1 19-96,19-19 32,20 0-96,-20 0-257,20 0-159,-20 0-353,20 0-929,0-19-1249,-20 19-1409,1 19-10730</inkml:trace>
  <inkml:trace contextRef="#ctx0" brushRef="#br1" timeOffset="229163.0859">3930 13593 9609,'20'40'1345,"-1"-21"1089,-19 1-32,0 1 97,20-1-1154,-20-1-416,20-19 32,-20 0 128,0 0 0,20 0 64,-20 0-480,-20 0-161,20-19-256,-20-1-31,20-1 31,-39-18-160,19-1-32,-20-19-64,20-1-32,-19 1 0,19-2-96,-21-17 128,41 17-96,0 2 0,0 0 32,21 19 96,-1 20-64,20 0 0,-1 20-353,21 0-864,-21 20-1153,1 0-1282,-1 20-7206</inkml:trace>
  <inkml:trace contextRef="#ctx0" brushRef="#br1" timeOffset="229373.0468">3732 13474 19794,'0'20'961,"0"-20"32,0 0 1954,0 0-1217,20-20-1442,-2 20-224,3-20-384,19 20-577,-1-19-929,-19 19-929,20 0-1985</inkml:trace>
  <inkml:trace contextRef="#ctx0" brushRef="#br1" timeOffset="229850.5859">4307 13574 17296,'-20'0'1409,"0"19"961,1-19 449,19 20-801,-20 0-961,20 19-256,0-18-321,0-1-256,20-1-63,19-19-1,-19 0-96,20-19-64,-1-1-96,-19-1 0,0 1 32,-20 1 0,0-1-161,-20 0-415,0 20-1,1 0-640,-21 0-321,0 0-704,20 20-1409,1-20-9738</inkml:trace>
  <inkml:trace contextRef="#ctx0" brushRef="#br1" timeOffset="230163.0859">4546 13613 16815,'20'39'1410,"-20"-19"544,18 1 1217,-18-1-705,21-20-1249,-21 0-128,0 0-480,0-20-257,0-1-32,-21 1-160,21-19-63,0-20-65,-18 18-64,18 2-129,0 0-319,0 19-129,18 0-319,3 1-898,-1 19-1762,20 0-6437</inkml:trace>
  <inkml:trace contextRef="#ctx0" brushRef="#br1" timeOffset="231014.6484">5360 13494 12395,'-21'-20'993,"21"20"1313,-20-20 449,0 20-609,1 0-609,-1 0-287,0 20 95,20 19-160,-20-18-288,20 19-321,0-21-191,20 1-193,0 0 64,19-20-256,-19 0 128,0-20-160,21 0-128,-41 1 96,18-1-32,-18 0 0,-18-1 96,18 2 0,-20 19-96,20 0-32,0 19 128,0 22 32,0-2-64,20 1-32,-2 20 64,23-21 32,-21 1-64,0-1 0,-1-18 96,1 19-32,-20-21-32,0-19-192,-20 20-1,1 0-63,-1-20-160,0 0-545,-21 0-705,23 0-1345,-2 0-4035</inkml:trace>
  <inkml:trace contextRef="#ctx0" brushRef="#br1" timeOffset="231326.1718">5657 13574 17424,'20'-20'1858,"-20"20"-65,0 0 642,0 0-321,0 20-833,0-1-576,0 21-289,0-21-192,0 1-64,19-20-64,1 0-31,20 0-97,-19 0-129,-3-20 97,-18 1 0,0-1-192,0 0-32,-18 1-33,-3 19-63,1-20-289,-20 20 97,21 0-417,-1 0-737,0 0-608,20 20-833,0-20-5061</inkml:trace>
  <inkml:trace contextRef="#ctx0" brushRef="#br1" timeOffset="231601.5625">5935 13534 6662,'20'20'12748,"0"-20"-11627,-20 0 769,0 0 416,-20 0-544,20 20-705,0-1-449,-20 1-320,20 0-191,0-1-97,20-19 96,0 20-64,-20-20-32,19 0-32,1 0-97,-20-20-223,0 20-64,0-19-257,0-1-160,-20 0-256,1 1-256,-1-1-32,0 20-161,0 0 161,-1 0-833,3 0-4933</inkml:trace>
  <inkml:trace contextRef="#ctx0" brushRef="#br1" timeOffset="232050.7811">6253 13554 19410,'-21'39'2402,"21"-19"-1025,-20-20 321,20 20-225,-18-1-864,18-19-481,18 20-96,-18-20 96,20 0-96,-20 0 0,21-20-160,-1 1 32,-20-21 64,0 1 64,0-2 0,-20 2 128,-1-20-160,1 20 96,2-22 289,-3 22 95,-19-1 129,40 19-33,-20 2-287,20 19 127,20 40 0,-20-20-223,40 39-161,-19 2-128,17-22-321,23 20-736,-22-20-737,1 2-1633,-20-21-2659</inkml:trace>
  <inkml:trace contextRef="#ctx0" brushRef="#br1" timeOffset="232680.6639">6908 13156 18577,'0'-39'1890,"0"19"160,0 20 480,0 0-768,0 20-577,0 0-288,0 19-128,19 0-353,-19 22-288,20-2-32,0 1 0,0-20-128,1-1-352,-3 0-577,22 2-961,-19-21-1569,17-20-2755</inkml:trace>
  <inkml:trace contextRef="#ctx0" brushRef="#br1" timeOffset="232898.4375">7008 13454 19602,'0'0'3972,"0"0"-2691,0 0 769,0-19-320,0-1-930,18 20-736,2-20-32,21 1-256,-21-3-448,19 22-417,1 0-897,-1 0-769,-19 0-1377,0-19-9449</inkml:trace>
  <inkml:trace contextRef="#ctx0" brushRef="#br1" timeOffset="233071.2889">7206 13276 20179,'0'0'1121,"0"19"1153,0 1 384,19 0-1056,-19 21-737,0-2-545,20 0-320,0 20-256,0-18-737,0-21-1121,19-1-1506,-19 1-2882</inkml:trace>
  <inkml:trace contextRef="#ctx0" brushRef="#br1" timeOffset="233310.5468">7443 13097 22805,'20'0'1185,"0"20"193,-20 0 1024,0 19-544,0 0-801,21 22-545,-3-2-352,2 1-96,1-1-96,19 0-160,-22-18-352,23-21-321,-21-1-897,19 1-1057,-39-20-1313,20 0-16399</inkml:trace>
  <inkml:trace contextRef="#ctx0" brushRef="#br1" timeOffset="233499.0233">7285 13176 20979,'0'0'4324,"0"-20"-2818,20 20 992,-1-19-864,21-1-1122,0 0-448,-1 1-288,22-2-609,-23 21-480,23-20-1313,-22 20-1859,1 0-5348</inkml:trace>
  <inkml:trace contextRef="#ctx0" brushRef="#br1" timeOffset="234266.6014">8277 13554 15246,'0'0'1986,"0"0"-513,0 0 705,20 0-160,-20 20-288,21-1-417,-3 21-576,22-1-225,-19 21-223,-1-20-65,-2-1 128,3-18-160,-1-1-32,0-20 129,-20 0-65,0 0-224,0-41 0,-20 21-32,0-19 32,-1-20-64,3 18-64,-2-18 64,-1-21-289,1 21 161,0 0 96,20-1 64,0 20-64,20 21 96,0-1 96,-20 20-32,21 20-32,-1 19-32,-2 0 0,3 22-192,-21-22-64,20 1-513,-20 0-993,20-20-768,-20 0-545,0-20-5189</inkml:trace>
  <inkml:trace contextRef="#ctx0" brushRef="#br1" timeOffset="234586.9139">8476 13513 9192,'59'0'6630,"-39"0"-3939,0-19-673,0 19-32,20 0-353,-21-20-992,1 0-353,20 1-96,-19-1 1,-3 0-97,2 1 96,-20-3-96,0-17 96,0 39-64,-20-20 32,2 20-96,-3 0 97,1 0-129,0 20 0,0 0-32,1-1-64,19 22 32,0-21-64,0 19-65,19 1-159,21-21-641,-20 22-704,19-21-1090,2-20-3683</inkml:trace>
  <inkml:trace contextRef="#ctx0" brushRef="#br1" timeOffset="234824.2187">8952 13435 14637,'40'39'1794,"-20"-19"480,-20-1 193,0-19-33,20 21-512,-20-21-865,0 0-513,0-21-191,-20 2-225,0-1-64,20 0 0,-20-19-32,20 0-64,0 17-321,0-17-543,20 19-706,0-19-800,0 39-2787</inkml:trace>
  <inkml:trace contextRef="#ctx0" brushRef="#br1" timeOffset="235251.953">9549 13474 19154,'18'39'832,"2"-39"930,-20 21 961,0-21-1090,0-21-768,-20 21-256,20-39-33,-18 19-191,-3-19-1,1 0-128,-20-2-128,1 1 0,-1 1-96,0-2 32,1 2 1,-2 0-65,21-1 0,2 21-97,18-2 33,18 1-160,2 0-448,21 20-962,-2-19-1665,1 19-2819</inkml:trace>
  <inkml:trace contextRef="#ctx0" brushRef="#br1" timeOffset="235432.6171">9211 13315 19890,'-21'0'1346,"21"0"-738,0 0 1346,21 0-288,-1-20-1282,18 1-256,3-1-833,18 0-1409,-19 20-960,-1-21-3493</inkml:trace>
  <inkml:trace contextRef="#ctx0" brushRef="#br1" timeOffset="235665.0389">9587 13335 16912,'20'41'2242,"-20"-22"-673,21 1 1218,-21 0-449,20-1-1505,-2-19-257,3 20-255,-1-20-65,20 0-128,-21 0 0,1-20 32,0 1-32,-20-1 33,0 0 31,0 1-192,-20-3-96,-19 3 64,-1-1-257,-1 20-63,3-20-193,-3 20-864,21 20-1570,20-20-1953</inkml:trace>
  <inkml:trace contextRef="#ctx0" brushRef="#br1" timeOffset="236258.7889">9984 13435 13805,'0'0'2434,"20"0"385,-20 19-321,21-19-160,-21 20-800,20-20-449,-2 20-225,2-20-95,-20 0 160,0 0-320,0 0-193,0-20-224,-20 0-32,20 1-64,-18-21 1,-2 21-97,20-22-129,-21 1-127,21 1-320,0-2-706,21 2-351,-1 19-417,18 20-577,3 0-1729</inkml:trace>
  <inkml:trace contextRef="#ctx0" brushRef="#br1" timeOffset="236765.625">10322 13236 17520,'20'20'1281,"-20"-20"737,0 20 449,20-20-385,-1 39-769,-19-19-320,20-1-321,0 3-191,1-3-193,-21 1 32,0 0-63,20-20-33,-20 0 32,0 0-160,0-20 0,0 0-96,-20 1 0,20-3-32,0-17-96,0 19 0,0 1-32,0-21 96,20 40-32,-2 0 64,-18 0 96,20 0-64,1 20 64,-1 0-64,0-1 128,-1 1-96,-19 0 0,20-20 32,-20 19 96,0-19 32,20 0 65,-20-19-33,0 19-224,0 0-64,0 0 32,0 0-64,20 0-449,0 19-544,-1 3-833,21-22-1473,-20 19-1890</inkml:trace>
  <inkml:trace contextRef="#ctx0" brushRef="#br1" timeOffset="237106.4453">10938 13196 14381,'0'-20'4645,"0"20"-3012,-21 0 801,1 20 1,20-1-898,-20 22-640,20-21-320,-18 19-385,18 0-96,18-17-96,2-3 32,0 1-64,1-20 0,-1 0 64,-2-20-32,-18 1 64,21-3-32,-21 3 32,0-1-32,-21 0 96,21 1-128,-18-1 64,18 20-96,0 0-32,0 0-64,0 0 160,0 20-416,18-1-834,3 1-319,-1 0-161,20-20-768,-21 0-1634,1 0-6182</inkml:trace>
  <inkml:trace contextRef="#ctx0" brushRef="#br1" timeOffset="237402.3436">11057 13176 18865,'19'20'1890,"1"-1"-224,-20 2 1088,20-1-800,-20 19-929,20-19-480,0 19-129,-1-17-128,1-22-95,-20 19-97,20-19 96,-20 0 0,0 0-160,20-19 32,-20 19-64,0-22 0,0 3 32,0 19-64,0-20 32,20 0-160,1 20-224,-3 0-321,2 0-448,1 0-961,19 20-1057,-22 0-5253</inkml:trace>
  <inkml:trace contextRef="#ctx0" brushRef="#br1" timeOffset="237910.1561">11810 13196 15342,'-38'-20'2562,"38"0"65,-20 20 31,-1 0-95,1 0-833,20 20-770,-20 0-287,2-1-160,18 22-161,0 18-320,0-20 64,18 2-320,2-1-545,21-1-929,-3-19-1216,23-20-898,-22 0-6470</inkml:trace>
  <inkml:trace contextRef="#ctx0" brushRef="#br1" timeOffset="238192.3827">12029 13354 10730,'20'-19'7623,"-20"19"-5573,0 0 448,20 0-128,1-20-992,-21 20-738,18-20-383,2 20 63,0-19-128,-20-1-64,0 20 32,0-20-160,-20-1 32,0 21 0,2 0 32,-3 0-96,-19 0 96,20 0-31,0 21-33,1 19 32,19-1-32,-20 0 160,40 2-160,-20-1 0,39-21 0,1 1-128,19-20-609,2 0-1761,-2 0-1891,-19 0-12939</inkml:trace>
  <inkml:trace contextRef="#ctx0" brushRef="#br1" timeOffset="238374.0233">12426 13395 20883,'60'59'2595,"-41"-19"-1474,1 0 192,-20-20-544,20 19-481,-20 1-352,21-1-737,-21-18-1153,0-1-640,0-20-3620</inkml:trace>
  <inkml:trace contextRef="#ctx0" brushRef="#br1" timeOffset="239648.4375">13041 13156 15182,'0'-19'2338,"0"19"-929,0 0 129,0 0 159,21 19-575,-21 1-1,0 19-193,20 2-319,0-21-321,19 19 225,-19-19-33,0 21-191,0-41-65,-20 19 0,19-19 96,-19 0 129,0 0-289,0 0-128,0-19-32,0 19 0,-19-22 0,19 3-128,0-21-161,19 21 33,-19-1 0,20 0 96,0-1 96,0 21 0,0 0 32,-1 0 0,1 21 0,20-21 96,-19 20-96,17 0 32,3-1 0,-3 1-32,3-20 32,-21 0 64,19 0-64,-19 0 192,0 0-64,0-20 224,-20 1-63,0 19-33,0-20-160,0-21-64,-20 22 96,20 19 0,-20-20-32,0 0-32,1 20 0,-1 0 0,20 0-128,0 20 96,0 0-64,0-1 96,0 2-31,20 19 31,19-21-32,-19 21-32,20-21 32,19 3 32,-19-22 0,-1 0 64,22 0-64,-23-22 0,3 3 0,-21-1-32,0-19 32,-20 19 0,0 0-64,-20-1 32,20 21-32,-40-19 0,19 19 96,3 0-192,-2 0 0,20 0 96,0 19-64,0 2 0,0-1 0,0 19-384,20-19-321,-2 19-480,23-17-1186,-1-3-511,-1 1-1859,1 0-12618</inkml:trace>
  <inkml:trace contextRef="#ctx0" brushRef="#br1" timeOffset="240003.9061">14193 13196 15054,'-20'-40'2626,"0"40"-1441,20 0 673,0 0-64,0 20-417,0 19 64,20-18-319,-20 19-546,20-21-320,1 21-128,17-21-63,-18-19 31,1 0-96,17-19-64,-38-1-225,21-19-127,-21 19 32,0-21 159,-21 2 1,-17-20 192,-3 20-32,21-2 128,-19 2 96,-1-1 417,1 21 224,19-1-129,0 20-127,20 0 31,0 39-352,20-19-63,0 19-193,19 1 0,1 0-257,19 0-479,-18-21-706,18 21-1441,-19-21-2306</inkml:trace>
  <inkml:trace contextRef="#ctx0" brushRef="#br1" timeOffset="240481.4453">15066 12878 18225,'0'-39'2818,"0"19"-1248,0 20 512,0 0-64,0 0-449,20 20-288,1 19-352,-1 2-288,18-2-385,-17 20-224,19-19-32,-22 0-352,23 0-257,-21-1-672,0-19-1249,-1-1-1250,1 2-3459</inkml:trace>
  <inkml:trace contextRef="#ctx0" brushRef="#br1" timeOffset="240814.453">14987 13156 20659,'-20'-19'2274,"40"-1"-929,20 0 1282,-1 1-769,2-22-833,17 2-609,3 19-160,-2 0-160,0 1-96,1 19 64,-21 0-64,1 19 0,-20 1-64,1 19 96,-1 1-32,-2 0 0,-18 0 65,20-21-33,-20 1-32,21 0-32,19-20-33,-21-20-223,21 0-32,-20 1-193,19-21-31,-39 21-129,0-22 193,0 21 159,-39 1 129,-1 19 96,1 0 96,-1 0-833,-19 0-1217,18 19-2145</inkml:trace>
  <inkml:trace contextRef="#ctx0" brushRef="#br1" timeOffset="241392.5781">16755 12958 11402,'-21'-39'7431,"21"18"-5669,-20 21-32,-20-20 928,21 20-672,-1 0-1025,20 0-385,-20 20-31,0 21-33,0-2-31,20 0-225,0 1-96,0 20-160,0-40-288,20 19-449,20-19-352,-1-1-544,1-19-962,19 0-1633,-19 0-7655</inkml:trace>
  <inkml:trace contextRef="#ctx0" brushRef="#br1" timeOffset="241639.6484">16972 12998 17648,'-39'0'2563,"39"19"-1891,-20 1 770,20 0 960,0 1-993,0-2-960,20 21-225,19-40-64,1 19-64,0-19-32,19-19 0,-39-1-256,19 0 0,-39 1 192,0-2-192,-19 1 0,-1 0-97,-20 1-415,1-1-289,-1 0-225,0 1-607,1-1-770,19-1-4355</inkml:trace>
  <inkml:trace contextRef="#ctx0" brushRef="#br1" timeOffset="241899.4139">17151 13057 17488,'59'40'2306,"-39"-20"-384,-20-20 224,21 0-192,-21 20-641,20-20-384,-20 0-481,0-20-223,0 0-129,0 20 0,0-19-128,0-22 64,0 21-32,18 1 0,-18-1-96,21 20 32,-1 0 32,0 0 32,0 20 0,-1-20-289,1 19-575,0 1-1058,20 0-1025,-21 1-1922</inkml:trace>
  <inkml:trace contextRef="#ctx0" brushRef="#br1" timeOffset="243466.7968">19413 12580 19474,'0'-39'2242,"0"39"-961,0 0 577,0 0 192,0 20-769,0 19-320,21 2-512,-21 18-65,20 1-256,0-1-64,0-19-128,19-1-416,-19 2-513,0-22-769,19 1-1089,-19-20-1217,0 20-10666</inkml:trace>
  <inkml:trace contextRef="#ctx0" brushRef="#br1" timeOffset="243720.7031">19771 12859 20563,'0'19'1505,"0"1"-992,0 21 1505,0-22-289,21 1-800,-1 19-512,19-39-129,1 20-64,19-20-128,-19-20-32,-1 1-160,1-1-64,-20 0-64,-20-19-160,0 18 63,-20 1-255,-20 1-1,1 19-31,-21-20-65,21 20-480,-1 20-1249,19-20-2627</inkml:trace>
  <inkml:trace contextRef="#ctx0" brushRef="#br1" timeOffset="244103.5156">20387 12878 1697,'0'-19'16784,"0"-1"-15439,-20 20 801,0 0 769,0 20-865,-19-1-705,19 1-608,-1 1-321,21 18-352,0-19 33,0 0-33,21-1-96,-1-19-65,0 0-95,19 0 32,-19-19 0,0-1 128,0 0 64,-20 20-64,0-19 96,0-1 0,0-1-32,-20 21-32,20-20-128,0 20-32,0 20 64,0-20-513,20 21-864,-1-1-865,1-20-737,0 19-3363</inkml:trace>
  <inkml:trace contextRef="#ctx0" brushRef="#br1" timeOffset="244465.8202">20664 12819 18929,'0'0'2499,"0"20"-1602,0 0 448,0-1 545,0 22-833,0-21-769,21-1-192,-1-19 0,0 0 96,19 0-192,-19-19-64,0-1 32,-20-21 64,20-18 32,-40 20-96,0-22 96,0 2-32,-19 20 64,19-2-31,-21 2 255,21 19 481,0 1-129,2 19-95,-3 19-97,21 21-288,0-1-128,21 21-31,-3-20-610,22 20-704,21-20-1186,-2-1-2209</inkml:trace>
  <inkml:trace contextRef="#ctx0" brushRef="#br1" timeOffset="246188.4764">13637 13772 4644,'-39'0'1025,"19"0"929,20-20-193,0 20 289,-20 0 128,20 0 32,0 0-448,0 0-641,0 0-608,0 0-385,0 0 128,0 0-64,0 0 97,20 0 95,0 0-32,-1 0-192,1 0 1,0 0-129,20 0 96,-1 0-128,1 20 64,1-20-96,18 0 64,-19 0-160,19 0-1,0 0 97,1-20 32,19 20 0,-20 0 0,2 0 0,-2 0 97,20-20-129,1 20-1,-1-19 98,0 19-97,-18 0 64,18-20-321,0 20 546,20 0-257,-20-21 96,0 21-160,2 0 96,18-20-32,-20 20 96,0-19-96,0 19 0,21-20-32,-20 20 64,19 0 0,1 0-96,-21 0 0,20-20 160,-20 20-32,0 0-96,0 0 64,22 0-64,-2-19 64,0 19-64,1-20 64,17 20-32,-17-20-64,19 20 128,-20 0 128,0-21 0,-18 21-96,18 0 0,-20 0 64,21 0-224,-1 0 96,0 0 32,0 0-96,0 0 64,21-19-64,-21 19 64,0-20 0,0 20-32,1 0-32,-1 0 129,20 0-1,-20 0-64,1-20 32,-1 20 96,0 0-128,0-19 64,1 19-64,-1-20 0,-20 20 0,20 0-32,0 0 160,1 0 96,-21 0-95,20 0 159,-19 0-32,0 0-256,-1-20 257,-20 20 255,1 0-224,-1 0 1,1 0-129,-1 0-32,-18 0-64,-3 0-32,23 0 0,-22 0 32,-19 0 0,20 0-64,-1-19 97,-19 19-33,0 0 96,-20 0-96,20 0-96,-20 0 32,0 0-96,20 0-96,-20 0-97,0 0-159,0 0-737,0 0-256,0 0-257,0 0-1281,0 0-11883</inkml:trace>
  <inkml:trace contextRef="#ctx0" brushRef="#br1" timeOffset="246912.1093">21438 13376 15342,'0'0'1954,"0"19"-385,-18-19 161,18 0 384,0 20-352,0 0-449,0-20-576,0 19-65,0 1-223,18-20-65,-18 0-64,20 0-224,0 0 33,1 0 31,-21-20-224,20 20-321,-20-19-448,0 19-576,0 0-1442,0-20-3010</inkml:trace>
  <inkml:trace contextRef="#ctx0" brushRef="#br1" timeOffset="256049.8045">17668 12700 15438,'0'-40'2723,"-20"21"31,20-1-95,-21-1-1,21 21-1473,0 0-352,0 21 224,21-1-192,-21-1-288,20 21-161,-2 20-256,23-20 32,-21 19-96,0-20-64,-1 2-64,21-2-224,-20 0-384,0-19-514,-20 0-1024,19 1-1089,-19-21-1890</inkml:trace>
  <inkml:trace contextRef="#ctx0" brushRef="#br1" timeOffset="256267.5781">17508 12939 20371,'0'-20'1473,"20"-1"-608,0 21 2338,0-20-897,19 1-1185,2-1-800,17 0-193,-17 1-128,18 19 0,-19-20-449,-1 20-576,1 0-672,-20 0-994,19 0-1889,-39 20-13069</inkml:trace>
  <inkml:trace contextRef="#ctx0" brushRef="#br1" timeOffset="256550.7811">18123 13078 18673,'21'19'1185,"-21"-19"0,0 0 1122,-21-19-386,1-2-1152,2 1-192,-2 0-161,20-19-192,-21 19-32,1 1 1,20-22-161,0 21 64,20 1-128,1 19-32,-1-20-64,-2 20-833,23 0-1217,-1 0-417,-21 0-1120,21 20-8873</inkml:trace>
  <inkml:trace contextRef="#ctx0" brushRef="#br1" timeOffset="256861.328">18382 12898 17872,'0'21'1730,"0"-21"-609,0 20 961,0-20-128,0 19-1153,0 1-417,19 0-96,1-1-95,0-19 31,21-19 0,-23 19-192,2-20 96,21 0 64,-41 1-96,0-1-32,0-1-288,-20 21 0,-21-20 0,2 20 32,-1 0 63,20 20-607,-19-20-802,19 21-1248,20-21-1923</inkml:trace>
  <inkml:trace contextRef="#ctx0" brushRef="#br1" timeOffset="261502.9295">18581 12561 12267,'0'-20'2018,"0"20"448,0 0 705,0 0-672,0 0-642,18 0-351,-18 39-385,0-19 32,21 21-224,-1-2-192,-20 20-97,20-18-416,0-2 33,-1 1-129,1-1-64,0-18-96,0-1-32,0-1-353,-20 1-544,0-20-448,19 0-993,-19 20-673,0-20-2851</inkml:trace>
  <inkml:trace contextRef="#ctx0" brushRef="#br2" timeOffset="277908.2031">20128 6426 13228,'20'-19'961,"0"19"576,-20 0 97,-20 0-33,20 0-383,-20 0-482,1 0-223,-1 0-1,0 0 1,0 19 31,-19-19-63,-1 20-65,-19 0-32,-1-1-191,-20 22 607,20-21-543,-19 0 63,0 19-128,0-19-96,18 20 0,2-20-32,1 0-32,17-1-32,1 1 64,21-20-31,-1 20-1,0-20 0,20 19 32,0-19 32,-20 0 128,20 0 32,20-19-32,-20 19-128,20-20-31,19-19 95,-19 19-64,0-19-64,21 18 32,-23-19-64,2 1 0,0 19 0,1-21 32,-1 22-32,-20 19 0,0-20 32,18 20-96,-18 0 96,-18 0-288,18 20 192,-41-1 0,21 22 128,-18 18-32,-3-19 128,1 0-96,21 0-32,-1-1 64,0 0-96,20-18 96,0-1-64,0-20 32,20 20 96,0-20-64,19 0 0,-19 0-96,21 0-192,-23 0-96,22 0-545,1 0-1025,-2 0-992,1 0-1506</inkml:trace>
  <inkml:trace contextRef="#ctx0" brushRef="#br0" timeOffset="482124.0234">2997 13315 1985,'0'-20'8745,"0"20"-6471,0-19-96,-20 19 160,20 0-608,0 0-577,0 0-256,0 0-353,0 0-63,0 0 287,0 19 225,20 1-192,0 0-288,0 21-97,-20-2-32,19 0-159,1 1-1,0 0-256,0 0 128,0-1-128,-20-19 64,19-1-128,1 1-96,-20 1-481,0-21-448,20 0-224,-20 0-193,0 0-480,20 0-1857,-20 0-2852</inkml:trace>
  <inkml:trace contextRef="#ctx0" brushRef="#br0" timeOffset="482384.7656">3136 13354 12940,'0'-39'2434,"0"39"-448,0-20 160,0 1-32,0 19-673,0 0-704,0 0-64,0 19-97,0 21-159,19 1 31,-19-2-288,20 0-64,0 1-32,0 20-64,1-40-128,-3 19-288,2-19-545,-20-1-192,20 1-289,-20-20-1472,0 0-4261</inkml:trace>
  <inkml:trace contextRef="#ctx0" brushRef="#br0" timeOffset="482630.8593">2977 13534 16623,'-21'0'2178,"21"20"-704,-18-20 191,18 0 161,0 0-224,0 0-930,18-20-512,3-1-32,-1 21-96,0-19-96,0 19-480,-1-20-449,1 20-801,0-20-864,0 20-3076</inkml:trace>
  <inkml:trace contextRef="#ctx0" brushRef="#br0" timeOffset="482805.6639">3017 13633 13708,'-20'39'5221,"20"-39"-4228,20 0 1249,-20 0 65,20-20-834,-1 20-1121,1-19-256,20-1-448,-20 0-929,19 20-1185,1 0-4805</inkml:trace>
  <inkml:trace contextRef="#ctx0" brushRef="#br0" timeOffset="483934.5703">3394 13315 6982,'0'-20'2595,"0"20"-1,0 0 33,0 0-642,-20 0-735,20 0-610,0 0-255,0 0 63,0 0 129,0 0 319,0 0-223,0 20 160,0 0 0,20-1-97,-20 3-287,0 17-65,20 0 0,-20 20-127,20-18-97,0-2-64,-1 1 64,-19-1-64,20-18-32,-20-1 32,0-1-64,0-19 32,0 0-64,0 20-128,0-20-160,0 0-160,0 0-257,0 0-256,0 0-641,0 0-1152,0 0-7015</inkml:trace>
  <inkml:trace contextRef="#ctx0" brushRef="#br0" timeOffset="484419.9218">3533 13376 19250,'0'0'1505,"-20"0"-640,20 0 288,0 0-384,0 0-737,0 0-192,0 0-417,0 0-608,0 0-1794,20 0-5060</inkml:trace>
  <inkml:trace contextRef="#ctx0" brushRef="#br0" timeOffset="484606.4453">3612 13593 19474,'20'59'2370,"-20"-39"-2114,0-20-224,-20 21 65,20-21-65,0 0-833,0 0-1313,0 0-3459</inkml:trace>
  <inkml:trace contextRef="#ctx0" brushRef="#br0" timeOffset="485651.367">2918 14150 4708,'0'0'1377,"0"0"1,0 0 447,0 0-832,-20 0-865,20 0-64,0 0 0,0 0 1,0 0 31,0 0-64,0-21 192,0 21-128,0 0-96,0 0-224,0 21 192,0-21 32,0 0-96,0 0-321,0-21 129,0 21 32,0 0-1,0 0-543,0-20-674,0 20 481,0 0 673,-21 0-769,21 0-865,0-20 1442,0 20 512,0 0-64,0 0-801</inkml:trace>
  <inkml:trace contextRef="#ctx0" brushRef="#br0" timeOffset="496823.242">3513 14030 1249,'0'0'1249,"0"0"416,0 0 33,-20 0-577,20 0-801,0 0-223,0 0 351,0 0 673,0 0 929,0 0 384,0 0-768,0 0-545,0 0 0,0 0-96,0 0-449,0 0-511,0 0 415,0 0-192,0 0 97,0 0-97,0 0-192,0 0 224,0 0-31,0 0-129,0 0 160,0 0-224,0 0 128,-20 0-64,20 0-63,0 0 31,0 0 0,0 0 0,-19-19 128,19 19-192,0 0 96,-20-20-128,20 20 32,0 0-64,-20-21 65,20 21 63,-20 0-160,20-20 96,-20 20-64,20 0 96,-21 0-64,21 0 0,-18 0-32,18 20 0,-20-20-64,-1 0 96,21 0 96,0 0-288,-20-20 192,20 20 0,0 0-32,0 0 0,-20 0 0,20 0 0,0 0 128,-18-19-160,18 19 32,0 0 96,0 0-192,-21-20 128,21 20-64,0 0 96,0 0-224,-20 0 192,20 0-32,-20 0 64,20 20-160,0-20 96,0 0 32,-20 0-64,20 0 64,0 19-32,0-19-64,0-19 96,0 19-32,-19 0 0,19 0 128,0 0-224,0 0 64,0 0 128,0 0-96,0 0 0,-20 0 32,20 0-32,0 0-96,0 0 224,0 0-160,-20 0 0,20 0 32,0 0 32,0 0-64,-20 0 64,20 0-32,0 0-32,0 0 64,0 0-32,-20 0 0,20 0-32,0 0 64,0 0 64,-19 0-192,19 0 128,0 0-32,0 0 0,0 0-32,-20 0 64,20 0-32,0 0 32,0 0 0,0 0-64,0 0 96,-20 0-96,20 0 64,0 0 0,0 0-64,0 0 128,0 0-128,-20 0 128,20 0-160,0 0 64,0 0 0,0 0 32,-21 0-96,21 0 128,0 0-128,0 0 128,0 0-64,0 0-64,-18-20 96,18 20-64,0 0-256,0 0-321,-20 0-960,20 20-2467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1:27:33.5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357 3310 4932,'-21'-19'1506,"21"19"383,-20-22 1,20 22 384,0-19-96,0 19-224,-18-20-256,18 0-417,0 20-96,0-19 32,0 19-64,-20 0-224,20 0-128,0 19-32,0 1-65,0 41 1,0-22-224,20 20 31,-20 21-224,18-21-160,2 1 65,1-1-129,-1-19 32,0-1 32,19-18-64,-19-21-64,0 20 224,0-40-64,-1 20-64,1-41-96,0 2 64,-20 0-64,0-22-64,0 2 64,0 0 97,0-1-97,-20 21 32,20-1 160,0-1 256,0 22 129,-20 19-289,20 0-256,0 0 128,0 19-32,20 3-32,0 17-160,0 0 32,0 22-128,-1-22-352,1 0-193,20 1-256,-19-21-672,-3 2-578,2-1-159,0 0-1441,-20-20-6183</inkml:trace>
  <inkml:trace contextRef="#ctx0" brushRef="#br0" timeOffset="383.7889">853 3647 14798,'20'100'1985,"0"-61"354,0 20-418,-20-19-159,19-19-192,1 18-417,0-19-545,0-20-223,-20 20 287,0-20 321,0 0-544,0-20-289,-20 0-128,0 1 32,0-22 32,-19-18-160,19 19-160,0-20-33,0 1 65,-1 0 64,21 18-96,21 2 32,-21 19 96,40 20 0,-20 0-33,0 0 161,19 20-160,-19 19 32,0-18-32,0 19 0,-20-21-128,0 21-33,-20-21-415,20-19-673,-20 20-898,20-20-2049,-20 0-12011</inkml:trace>
  <inkml:trace contextRef="#ctx0" brushRef="#br0" timeOffset="673.828">1150 3508 19730,'21'-39'2178,"-1"39"-1121,-20 0 449,-20 0 255,20 0-608,0 20-768,-21-1-289,21 1-160,0 0 128,0 20-192,41-20 128,-21 0-128,19-1-33,1 1 1,-1 0 64,-19-1 32,0 1 32,0 1 128,-20-1-32,0-20-352,-20 19-192,0-19-353,-19 0-128,-1 0-577,20 0-1120,-19-19-3108</inkml:trace>
  <inkml:trace contextRef="#ctx0" brushRef="#br0" timeOffset="956.0547">1171 3389 1889,'20'-59'18674,"0"39"-17073,-2 20 257,3 0 160,-1 20-192,0 0-737,19 19-416,-19 2-193,0 18-192,20-20-31,-21 21-161,1-20 0,0-21 0,0 21 0,0-40-96,-20 19 0,19-19 32,-19 0 128,0 0-64,0 0 0,0 0-256,20-19 0,0-1-353,-20 0-287,41 20-642,-23 0-1248,23 0-65,-21 0-4644</inkml:trace>
  <inkml:trace contextRef="#ctx0" brushRef="#br0" timeOffset="1202.1483">1845 3567 19634,'0'-19'2306,"0"19"-576,-19 0 576,19 0-192,0 19-961,0 2-736,19-21-289,1 20 0,0 0-64,0-20-64,19 0 64,-19 0-128,0-20-32,1 0 32,-21-1 32,-21 21-96,1 0-225,0-19-63,2 19-129,-3 0-960,1 0-513,0 19-576,20-19-4741</inkml:trace>
  <inkml:trace contextRef="#ctx0" brushRef="#br0" timeOffset="1391.6014">1926 3369 18897,'0'-19'3460,"0"-1"-1603,18 20 321,-18 0-160,0 20-512,20 19-577,-20 2-577,20 18-160,1 0-192,-1-19-352,-2 0-32,23-21-449,-21 1-481,0 0-864,-1-20-352,1 0-1986</inkml:trace>
  <inkml:trace contextRef="#ctx0" brushRef="#br0" timeOffset="1558.5936">1905 3567 20595,'-20'0'2050,"20"-19"-1538,0 19 738,0-20 896,20 0-449,19 20-736,1-19-576,19-1-289,-18 20-289,18 0-767,-39 20-1443,20-20-1184,-20 19-6246</inkml:trace>
  <inkml:trace contextRef="#ctx0" brushRef="#br0" timeOffset="2005.8592">2501 3310 19794,'0'-19'1858,"20"19"-865,-20 0 640,18 0 385,3 0-256,-1 39-609,-20 0-608,20 22-225,0-2-192,0 19-64,-1-17-160,-19-22-480,20 0-289,0-19-673,0 1-1216,0-21-1218,-20-21-10986</inkml:trace>
  <inkml:trace contextRef="#ctx0" brushRef="#br0" timeOffset="2202.1483">2719 3230 22036,'20'0'2114,"-1"20"-416,-19 21 320,20-2-385,0 20-383,1 1-962,-1 19-192,-2-19-288,2-20-289,-20-1-127,21-19-673,-1-20-1090,-20 0-543,-20 0-3044</inkml:trace>
  <inkml:trace contextRef="#ctx0" brushRef="#br0" timeOffset="2383.7889">2460 3567 21652,'-20'-19'2242,"40"19"-1665,1-20 1184,19 20 225,19-20-737,1 1-608,-1 19-449,0-20-160,-19 20-320,19 0-833,-39 20-1826,1-1-1185,-21 1-12620</inkml:trace>
  <inkml:trace contextRef="#ctx0" brushRef="#br0" timeOffset="2535.1561">2620 3647 22741,'-20'20'1858,"20"-20"-1346,20 0 802,0 0 351,19 0-736,1 0-513,19 0-95,2-20-385,-2 1-737,-19 19-1153,-1 0-705,-39-20-704</inkml:trace>
  <inkml:trace contextRef="#ctx0" brushRef="#br0" timeOffset="2825.1953">2877 3409 19730,'41'-20'1794,"18"20"-993,1-20 384,-1 20 448,-19 0-223,19 20-578,-39 21-447,1-2-33,-21 20-320,-21 1-320,1 19-129,-20-20 161,1-18 288,-1-2 128,40-19-128,0-1 225,0 1 31,20-20 192,20-20-31,-1 1-193,22-1-256,-3 0-32,1 1-256,-18-1-545,-1 20-704,-20 0-642,-1 0-1152,-19 0-9000</inkml:trace>
  <inkml:trace contextRef="#ctx0" brushRef="#br0" timeOffset="3454.1015">278 4263 19314,'-61'0'865,"61"-20"-321,0 20 1122,40-20 704,1 1-320,18-2-1025,40 21-320,0-20-97,20 0-192,19 20-127,22 0-97,18-19-64,61 19-224,18 0-96,61 0 0,0 0-65,-40-20 129,-40 0 128,-59 20 64,-1-19 257,-59 19-321,-19-20 128,-20 20 64,-21 0-64,-39 0 0,0 0 64,-20 0-160,0 0 161,0 0-33,0 0-256,0-21-449,-20 21-384,20 0-480,0-20-1218,0 20-544,-20-19-5797</inkml:trace>
  <inkml:trace contextRef="#ctx0" brushRef="#br0" timeOffset="3672.8515">3553 3528 25592,'0'-20'1409,"0"20"-1025,0 0-928,0 0-449,0 0-320,19 0-1634,-19 20-10185</inkml:trace>
  <inkml:trace contextRef="#ctx0" brushRef="#br0" timeOffset="3817.3827">3671 3826 27866,'0'19'1217,"0"-19"-1089,0 0 385,0 0 95,0-19-768,0 19-449,0 0-832,0 0-2595,0 0-4388</inkml:trace>
  <inkml:trace contextRef="#ctx0" brushRef="#br1" timeOffset="5333.0077">4167 3706 14413,'41'41'2114,"-21"-21"-160,0-1-32,19-19-128,-39 20-225,20-20-288,-20 0-96,0 0 65,0 0-33,0-20-513,-40 1-415,21-22-129,-21 2-96,-1-20 32,3 19-64,-3-20-64,2 1 32,19-1 0,20 20-160,0-19 96,0 18-193,39 22 33,-19-1-288,21 0-353,-3 20-288,3 20-833,18 19-897,-39 22-5733</inkml:trace>
  <inkml:trace contextRef="#ctx0" brushRef="#br1" timeOffset="5739.2577">3910 3647 20179,'-20'0'2018,"0"0"-1602,20 0 385,20 0 1185,20 0-289,-1-19-1024,21-1-545,-1 0-224,2 20-160,-2-21-577,-19 21-865,19 0-448,-19 0-608,-1 0-1731,-19 0-672,0 21 4068,0-21 1762,-20 0 2818,0 20 833,0-20-1409,0 20-801,0-1-192,0 1-577,21 0-448,-3-1-416,2 1-193,0 1-128,1-21 32,17 0 32,-38 0-31,21 0 31,-21-21 96,0 1-160,-21 1-256,3-1-96,-2 0-417,-1 1-608,1-1-608,20 20 223,-20 0-768,20 0-3268,0 0-8551</inkml:trace>
  <inkml:trace contextRef="#ctx0" brushRef="#br1" timeOffset="5891.6015">4645 3726 8359,'39'0'10218,"-19"0"-7111,-20 0-160,0-20-449,0 1-1024,0-1-674,0-19-543,0 19-161,0-21-128,20 22-545,0-1-1473,19 0-1697,1 20-3684</inkml:trace>
  <inkml:trace contextRef="#ctx0" brushRef="#br1" timeOffset="6413.0859">5558 3548 20275,'0'-40'1665,"-20"21"-672,0 19 961,0 0-96,-19 19-705,19 21-512,-21 0-161,23 19-160,-2-19-256,20-1-160,0-18 64,20-1-384,-2-20-225,23-20 65,-21 20-1,0-41 193,-20 22 128,19-1 256,-19 0 64,0 20 128,0 0 32,0 40-32,0-21-96,20 42-32,0-2-32,0 0 32,19-18 257,1 18-1,-20-20 32,0-18-63,-20 18-1,0-19 0,-20-20 0,0 20-63,-20-20-257,1 0 0,19-20-129,-20 0-383,1 1-833,19-1-930,20-1-832,0 1-5156</inkml:trace>
  <inkml:trace contextRef="#ctx0" brushRef="#br1" timeOffset="6702.1484">5876 3628 21972,'0'-40'1986,"-20"40"-1025,20 0 641,-21 0 127,1 20-768,20 0-416,0-1-321,0 21-32,0-1-96,20-18 0,21-1-64,-23-20-96,3 0 0,19-20 32,-20-1-96,-20 1-96,0 1 32,0-21-33,-20 21-255,-20-1-353,19 0-416,3 20 128,-2 0-320,-1 0-1250,21 0-3427</inkml:trace>
  <inkml:trace contextRef="#ctx0" brushRef="#br1" timeOffset="6956.0546">6113 3588 19314,'0'0'3683,"0"20"-2305,-19-20-193,19 20 865,0-1-513,0 21-832,0-21-545,19 1 64,21-20-160,-20 0-64,19 0-32,-19 0-128,-20 0 32,21-20-128,-42 1 128,1-1-513,2-19-192,-3 19-224,-19 0-320,20-1 288,1 2-769,19 19-416,-20 0-2659</inkml:trace>
  <inkml:trace contextRef="#ctx0" brushRef="#br1" timeOffset="7333.0077">6392 3608 23574,'-20'0'1601,"20"0"-1120,0 0 928,0 20 257,0-20-737,0 19-641,0 1-224,20 19-64,-1-19-32,1-20-64,0 0-192,0 0 127,0-20-63,-1 1-160,-19-21-65,0 1 129,0-21 96,-19 20 32,-1-19 128,-20-1 32,20 1 64,-19 39 160,19-21 448,0 41 513,20 0-63,0 22-706,20-3-32,20 21-288,-1 19-128,1-19 32,19 0-384,-19 19-449,-1-40-544,1 22-257,1-21-960,-41-1-2820</inkml:trace>
  <inkml:trace contextRef="#ctx0" brushRef="#br1" timeOffset="7999.0234">7087 3250 15342,'-21'-59'3171,"21"39"-480,0 20-994,-20-20 737,20 20-95,0 0-1186,0 20-673,0 0 161,20 39-33,-20 1-95,21 19-257,-1-19-192,-2 19 0,23-19-192,-1-1-448,-1-19-417,1-1-1057,-20-18-1378,-1-21-1696</inkml:trace>
  <inkml:trace contextRef="#ctx0" brushRef="#br1" timeOffset="8195.3125">7166 3548 21172,'0'0'1729,"0"0"-544,20 0 865,-20 0-160,39 0-897,-19-20-865,20 20 32,-20 0-256,19 0-224,-19 0-449,20-20-800,-21 1-449,1-1-128,-20 0-1954,0-20-10506</inkml:trace>
  <inkml:trace contextRef="#ctx0" brushRef="#br1" timeOffset="8332.0312">7344 3330 15246,'-20'0'3619,"20"20"-2273,0-1 95,0 1 385,20 21-65,0-2-960,0 0-673,0 1-160,19 0-480,-19-20-577,21-20-705,-23 0-961,23 0-5028</inkml:trace>
  <inkml:trace contextRef="#ctx0" brushRef="#br1" timeOffset="8535.1561">7702 3191 19378,'19'0'2915,"-19"19"-1826,20 1 608,0 19 225,0 22-192,0 18-641,0-19-641,-1-1-352,21 1-128,1-20-480,-3-1-1,3-39-448,-2 0-800,-19 0-1218,0-20-2306</inkml:trace>
  <inkml:trace contextRef="#ctx0" brushRef="#br1" timeOffset="8723.6328">7483 3230 23093,'0'0'2018,"21"-20"-993,38 1 1089,20 19-480,0-20-930,1 0-543,-1 1-257,0 19-545,1 0-672,-20 0-2147,-21 0-2113</inkml:trace>
  <inkml:trace contextRef="#ctx0" brushRef="#br1" timeOffset="9802.7343">8575 3608 16367,'20'0'1762,"0"20"-1,0-1 481,19 21-192,-19-1-736,21 21-546,-23 19-447,2-18-193,21-22-32,-21 0-32,-2 2-64,3-21 128,-1-1-64,-20-19 64,0 0 321,0 0-97,-20-19-384,-1-22 32,3 2 0,-22-20 0,19-2-64,1-18 32,2-1 0,-3 2-32,21-2-64,0 1 0,0 19 63,21 20 1,-3 21 32,2 19 0,1 0 128,-1 19 1,0 21-1,-2 0-64,3 19-96,-21-19-193,0 0-479,0 0-610,0-21-575,-21 1-1411,21 0-5188</inkml:trace>
  <inkml:trace contextRef="#ctx0" brushRef="#br1" timeOffset="10127.9297">8952 3528 16912,'80'0'928,"-61"0"-159,1 0 416,20 0-32,-19 0-160,-3-20-512,2 1-193,0-1-32,-20-19 161,0 18 191,0 1 65,-20 20-65,0-20-127,2 20 224,-3 0-289,1 20-224,0-20-160,0 20-128,20 20 64,0-20-64,20 19 64,0 1-64,0 0 32,19-20-128,1 19-769,1-19-577,18-20-320,-19 0-1313,-21 0-5701</inkml:trace>
  <inkml:trace contextRef="#ctx0" brushRef="#br1" timeOffset="10345.7031">9468 3608 15086,'40'0'3139,"-40"0"-481,0 0 65,0-20-97,0 20-928,0-40-577,0 20-288,0-19-321,-20 19-95,20-19-225,0 18-160,0-19-96,20 40-321,0-19-479,19 19-898,1 0-1857,19 19-4005</inkml:trace>
  <inkml:trace contextRef="#ctx0" brushRef="#br1" timeOffset="10737.3047">10104 3647 17840,'0'20'1794,"0"-20"-417,0 0 1186,0-20-385,0 1-1313,-21-21-161,1 19-159,2-38 63,-23 20-127,21 0-1,-19-2-127,19 2-129,0-1-64,20 21-160,0-22 64,20 21-224,0 0 64,19 20-192,-19-19-577,39 38-1409,-18-19-1378,-1 20-4772</inkml:trace>
  <inkml:trace contextRef="#ctx0" brushRef="#br1" timeOffset="11106.4452">9747 3469 21972,'0'0'1217,"19"-20"-1120,21 20 895,0-19-95,39-2-352,-20 1-385,20 20-96,2 0-384,-42 0-1314,21 20-416,-41-20-1441,1 21-2659,-20-2 1954,0 1 4901,0 0 4067,-20-1-159,1 1-1538,19 19-641,0-18-320,0-1-641,0 0-576,19-1-32,21-19-288,-20 0-161,20-19-160,-21 19 0,1-40-127,0 19 95,-20-18 0,0 19-224,-40 1-96,21-1-224,-21 0 31,20 20-511,-20 0-770,21 0-1409,-1 20-864,20 0-16657</inkml:trace>
  <inkml:trace contextRef="#ctx0" brushRef="#br1" timeOffset="11643.5547">10620 3667 15054,'40'20'2466,"-40"-20"-384,0 0-128,19 0 576,-19 0-95,-19-20-1154,19 20-448,-20-39-225,0 19-31,20-21-289,-20 22-128,0-21-96,20 1-96,0 0-96,0 18-256,20-19-673,0 40-993,20-19-641,-1 19-960</inkml:trace>
  <inkml:trace contextRef="#ctx0" brushRef="#br1" timeOffset="12106.4452">10958 3489 18929,'0'39'1218,"0"-19"-578,0 20 1058,18-20 480,3 0-961,-21-20-480,20 0-225,-20 19-224,20-19-63,-20-19 95,0 19 0,0-20-31,0 0-129,0-20 0,0 20-128,0-19 32,0 19-96,0 0 0,0 1-64,0 19-128,20 0 160,-1 19 160,1 21 0,0-21 0,0 1-96,19 0 96,-19-1-32,-20-19 64,20 21-64,-20-21 128,20-21 65,-20 21-65,0-19 0,0-1-128,20 0 96,-20 1-96,0-1-96,21 20-32,-3-20-96,2 20 32,1 0-353,19 20-512,-1 0-704,-19-1-770,20 1-1088,-21-20-6086</inkml:trace>
  <inkml:trace contextRef="#ctx0" brushRef="#br1" timeOffset="12454.1015">11592 3369 16527,'-19'0'2787,"-1"0"-1378,0 20 385,0 21 128,0-2-289,20 0-352,0 1-544,0 0-353,20-20-287,20 0 31,-20-20 0,19 0 64,-19 0 96,0-20-64,1 0-31,-21-20-1,0 20-32,0-19-64,-21 19-32,21 0 0,-20 1-64,20 19 0,0 0-64,0 0-96,0 0 192,20 19 64,1 21-32,-3-21-96,2 21 64,21-21-160,-21 2-352,18-21-321,3 0-1025,-21 0-544,-20 0-321,0-21-2818</inkml:trace>
  <inkml:trace contextRef="#ctx0" brushRef="#br1" timeOffset="12750.9764">11790 3369 13388,'0'-19'5317,"0"38"-4260,20 1 801,1 0 480,-1 1-256,19 18-352,-19 0-705,20-19-481,-20 19-223,19-18-65,-19-21-192,-20 20 32,20-20-32,-20 0 256,0 0-127,0-20-161,0-1 128,0 2-160,0-1-32,0 0 64,20 1-192,1-21 288,-3 40-288,2-19 31,21 19-223,-21 19-192,19 1-225,-19 0-961,0-1-800,0 1-1282,-1 0-10217</inkml:trace>
  <inkml:trace contextRef="#ctx0" brushRef="#br1" timeOffset="12982.4218">12446 3369 17520,'-20'-19'2563,"0"-1"-546,20 20-287,0 0 608,-19 20-640,19-1-609,0 1-160,0 40-96,0-20-129,0-1-191,19 21-353,1-40-96,0 19-32,20-19-128,19-20-192,-18 0-385,-3 0-832,-17-20-2179,19 1-1377</inkml:trace>
  <inkml:trace contextRef="#ctx0" brushRef="#br1" timeOffset="13307.6172">12744 3449 19730,'20'20'3652,"0"-20"-1699,-1 0-799,1 0-1,0 20-321,0-20-415,0 0-193,-1 0-64,1 0 64,-20-20-63,20 0-33,-20 1-128,0 19 64,-20-21-64,20 1-160,-20 0 64,1 20-161,-1 0 161,0 20 32,0-20 0,0 20-32,1 20 256,19 0-32,0-21 0,0 21-64,19 0 0,1-20-31,0 0-66,20-20-127,-1 0-416,-19 0-769,21 0-1538,-21-20-2915</inkml:trace>
  <inkml:trace contextRef="#ctx0" brushRef="#br1" timeOffset="13468.75">13240 3567 20147,'40'61'5541,"-20"-22"-3427,-20 0-1057,19-19-128,-19 21-577,20-22-288,-20 1-160,0 0-737,20-1-1761,-20-19-2467</inkml:trace>
  <inkml:trace contextRef="#ctx0" brushRef="#br1">14015 3489 9833,'0'0'3363,"-20"-20"-576,20 20-257,0 0-480,0 20-1153,20-1 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1:28:45.1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13916 3389 5317,'0'0'4196,"0"-20"-1954,0 20-192,0 0 288,0 0-96,0-19-705,-20 19-576,20 0 96,0-20-352,0 20 320,0 0-224,0 0-225,0 0-223,0 20-161,0-20 128,0 19 0,20 21 193,-20 0-289,18 0-64,3-1 96,-1-19-288,0 20 257,-20-20-193,20 0 64,-1-20 0,-19 19 64,0-19-64,20-19 192,-20 19 65,20-40-193,-20 19-192,20-38 128,0 20-64,-20 0-160,19 18 288,1 1-384,0 20 96,-20 0-1,41 0 129,-23 20-64,2 20 161,21-20-97,-21 19-33,19 1 33,1-21-128,-1 2 96,-19-21 32,20 20-64,-1-20 32,1 0-32,-20 0 96,19-20-96,-19 20 32,0-21-32,0 2 128,-20-1-32,21 0-96,-21-19 128,0 0 0,0 18-96,-21 1 96,1 0 0,0 1-32,0 19 161,1 0-97,19 0-96,-20 19 96,20 1 0,0 0-96,0 20 64,0 0-64,20-21 96,19 21-64,1-21 32,1-19-32,18 21 0,0-21 32,1-21-32,-1 2-96,1 19 192,-1-40-32,0 21-192,-18-21 160,-21 21 32,0-2 0,-2 1 65,-18 0-33,0 1 96,-18-1-128,-2 20 0,0 0-96,-1 0-64,1 0 32,2 20-160,-2-20 192,-1 19-192,1 1 96,0 0 0,1 1 31,19-2-63,0 1-32,0 0 160,39-1-96,2-19 64,17 20 32,-17-20-224,-3 0-321,3 0-544,-1 0-672,-1 0-2275,1-20-5862</inkml:trace>
  <inkml:trace contextRef="#ctx0" brushRef="#br0" timeOffset="521.4843">15682 3409 18417,'-39'-20'1730,"39"0"255,-20 20 194,0 20-546,20 0-768,-21 1-225,1 18-95,20 20-129,0-20-320,20 2-63,21-2-66,-21-19-159,19-20 128,1 0 0,-1-20 32,-19-19-128,20-2 96,-40-18 64,20 0 32,-20 19 32,-20-19-128,0 19 96,0 21 64,-19-3 32,39 3 289,-20 19-321,20 19 32,0 22-64,0-21-32,20 19 0,-1 1 64,21 0-352,0 0-385,-1-1-640,22-19-961,-23-1-3395</inkml:trace>
  <inkml:trace contextRef="#ctx0" brushRef="#br0" timeOffset="1260.742">16674 3528 13773,'20'-39'2466,"-20"19"-993,0 0-31,0 1 544,0-2-193,0 1-319,-20 20-385,20 0-321,-19 20-415,-1 1-225,0 18 32,0-19-32,0 19-96,20 0-32,20-18 32,0-1-32,0 0 64,19-20 96,1-20-96,1 0 33,-23-1-33,2 2-128,21-21 160,-41 21-96,20-1 128,-20 0-96,0 20 96,0 0-32,0 0-192,0 20-128,-20 0-33,20-1-768,20 1-480,-20 0-1634,39-1-3203</inkml:trace>
  <inkml:trace contextRef="#ctx0" brushRef="#br0" timeOffset="1731.4453">17568 3350 12075,'-60'-20'7687,"21"20"-5765,-1 0-673,0 20 545,1 19-513,-22 2-480,23-2-417,17 0-384,21 1-96,21-21-32,-1 2-160,39-21 96,0 0-33,-19-21-95,19 2 160,-39-21 224,20 21 0,-40-1 0,20 20 192,-20 0 33,0 0-97,0 20-32,0-1 32,0 40-128,0 2 0,19-2-64,1 1 0,0-1 32,-20-20 32,0 1 0,0 1 97,-20-22 95,0 1 0,-19 0-192,-1-1 64,-19-19-96,19 0-224,1-19 96,19 19-384,0 0-481,0-20-737,20 0-1665,20 1-2210</inkml:trace>
  <inkml:trace contextRef="#ctx0" brushRef="#br0" timeOffset="2057.6171">17984 3567 19314,'0'-59'1473,"0"40"-1185,0-1 449,-19 20 1185,-1-20-288,20 20-738,-20 20-511,0 0-257,20 19 64,0-19-64,0 20-128,20-20 32,0 0 0,19-1 0,1-19 64,1-19 0,-21-1 65,-2 0-65,2-20-64,-20 20-32,0-19-96,-20 19 0,-18 20-289,-3 0-127,1 0-129,1 20-128,19-1-704,20 1-2146,0 0-3460</inkml:trace>
  <inkml:trace contextRef="#ctx0" brushRef="#br0" timeOffset="2325.1953">18342 3449 20563,'0'0'1601,"-20"20"-800,20-20 512,-20 20 161,20-1-609,0 1-481,20 19-256,0-18-64,20-21 32,-1 20-64,1-40 0,-19 20-32,17-21-96,-17-18-32,-21 19-160,0 1-32,-21-1-353,1 0-897,-19 20-704,-1 0-512,-19 0-642,19 0-10793</inkml:trace>
  <inkml:trace contextRef="#ctx0" brushRef="#br0" timeOffset="3035.1561">18937 3430 13805,'-20'-21'2242,"0"21"-417,20-20 418,-19 20-33,-1-20-481,20 20-768,-20 0-352,0 20-417,20 21 256,-20-22-287,20 21-65,0-1-96,20-19-64,0-1 128,0 2-64,19-21 96,1-21-160,-19 2 224,19-21-192,-22 1 64,-18 0-32,0-2 128,0-18-64,0 20-64,0-2 128,-18 1 32,-2 21-32,0-1 97,20 20 127,-21 0-128,21 0-256,0 20 32,0-1 192,21 21-128,-1 1-64,0-2-128,19 20-608,1-18-161,-20-2-737,19-19-1313,-19 19-2017</inkml:trace>
  <inkml:trace contextRef="#ctx0" brushRef="#br0" timeOffset="3671.875">19692 3111 19698,'0'0'2434,"0"0"-1697,0 21 160,0-2 1057,0 21-673,0 19-512,0 1-193,19-1-416,1 2 33,0-22-193,0 0 160,1 1-96,-1-21-32,-2 2 64,3-21-64,-1 0 96,0-21 64,0 2 1,-1-1-97,1-19 0,0-1-96,-20 0 0,20 20-96,0 0-97,-20 20 33,19 0-64,1 20 96,0 0-32,0 1-225,-20-2-287,20 21-289,-1-21-480,1 1-1218,21 0-1633,-21-1-3075</inkml:trace>
  <inkml:trace contextRef="#ctx0" brushRef="#br0" timeOffset="4043.9453">20407 3269 16463,'-20'0'3043,"20"0"-1634,-20 0 289,0 41 352,0-21-705,20 19-608,-19 1-257,19 0-320,0 0-63,19-1-97,1-19 32,0-1 32,0-19 32,19 0 32,-19-19-64,20-1-64,-20 0-32,-20-19 64,19 19-32,-19 1 0,0-2 0,-19 21 96,19-20-96,0 20-96,0 20 0,0 1 96,0-2 0,19 1-96,-19 0-96,20-1-417,0 1-512,0 0-641,1-20-1121,-3 0-1248,-18 0-8714</inkml:trace>
  <inkml:trace contextRef="#ctx0" brushRef="#br0" timeOffset="4317.3828">20804 3310 16719,'-40'0'2979,"20"0"-2210,1 20 416,-1 0 577,0-1-289,-1 1-896,42 0-289,-21 20-224,40-20-32,-1 0 64,1-1-96,-1 1-96,1 0 96,-20-1-32,0 2 160,-20-21-32,0 20 128,-20-20 33,0 0-353,0 0-225,0 0-319,1 0-1026,-1 0-2242,0-20-5893</inkml:trace>
  <inkml:trace contextRef="#ctx0" brushRef="#br0" timeOffset="4628.9062">20863 3151 18833,'20'0'2819,"20"20"-1762,-21 0 673,1-1-225,20 40-640,-19-18-289,-3-1-191,2 19-97,-20-19-128,21-20-96,-1 19 0,-20-39-64,20 20-32,-2-20 96,-18-20 97,21 1-161,-1-1 0,0-19-33,0 18 33,-20 21-64,19 0-128,-19 0 64,20 21 160,0 18-256,0-19-801,19 19-1025,-19-19-2498,0-1-13293</inkml:trace>
  <inkml:trace contextRef="#ctx0" brushRef="#br0" timeOffset="5330.078">22193 3567 17040,'-20'21'2338,"20"-21"-961,-20-21 193,1 2-193,19-21-480,-20 1-321,0-21-383,0 1 63,0 19 64,-19-20-32,19 1-31,-21 0-193,23-2 128,-23 22 160,21 0 33,20 19-289,-20-1-128,40 21-193,0 0-63,21 0 192,18 0-320,-19 41-641,19-2-1858,-19-19-4324</inkml:trace>
  <inkml:trace contextRef="#ctx0" brushRef="#br0" timeOffset="5519.5312">21837 3250 19826,'-21'0'1922,"21"0"-1281,21 0-161,-3-20 737,22 20-320,19-20-705,2 20-192,-2-19-288,-19 19-609,-1 19-1601,1-19-2307,-20 0-7206</inkml:trace>
  <inkml:trace contextRef="#ctx0" brushRef="#br0" timeOffset="5838.8671">22351 3310 12908,'0'40'3235,"0"-21"-1506,0 21 770,0-19-289,0 18-705,0-19-960,20-1-289,-20-19 96,21 20-31,19-20-1,-20-20-96,-1 1 97,1-1-257,0 0 64,-20-20-128,20 20 96,-20 0 32,-20 1-32,20-1 224,0 20-160,-20 0 129,20 20-193,0-1-32,0 1-64,20 0-96,0 20-192,0-20-193,19 0-192,-19-1-480,20-19-801,-1 0-608,2 0-1474,-41-19-8039</inkml:trace>
  <inkml:trace contextRef="#ctx0" brushRef="#br0" timeOffset="6120.1171">22650 3291 15726,'39'59'3684,"-19"-40"-1922,1 1 352,-1 21-129,-2-2-511,2-19-641,1-1-321,-1-19-256,0 20 97,-1-20-129,1 0-32,0 0 64,-20-20-31,20 1-129,-20-1-32,20 0-128,-20 1-161,19-2 1,1 21-192,0 0-97,0 0-31,19 0-257,-19 21-544,0-2-961,-20 1-1602,20-20-3107</inkml:trace>
  <inkml:trace contextRef="#ctx0" brushRef="#br0" timeOffset="6352.5389">23185 3350 17584,'-20'-20'2178,"2"20"-96,-3 0-32,1 0-416,20 20-545,-20 19-321,20 2-383,0-2-193,20-19-64,0 19-64,19-19 0,1-1-64,1-19-256,-2 0 32,-19 0-257,0-19-448,0-1-448,0 0-417,-1-19-544,-19 19-1281,0-20-3844</inkml:trace>
  <inkml:trace contextRef="#ctx0" brushRef="#br0" timeOffset="6511.7186">23325 3171 14637,'-20'-39'4100,"20"18"-1890,0 21-576,0 0 576,0 21-609,20-2-672,-20 21-480,20-1-193,0 22-256,-1-22-128,1 20-256,20-39-321,-20 20-576,19-20-1250,-19-20-1248,-20 0-4485</inkml:trace>
  <inkml:trace contextRef="#ctx0" brushRef="#br0" timeOffset="6708.0077">23106 3250 17584,'41'0'1474,"17"19"255,-17-19 513,18 22-288,1-22-609,-21 19-672,21 1-385,-1 0-256,-18 19-96,18-19-96,-39 1-416,18-2-321,-17 1-641,-21-20-1312,0 0-1218</inkml:trace>
  <inkml:trace contextRef="#ctx0" brushRef="#br0" timeOffset="6844.7265">23623 3191 19890,'-21'-20'1698,"21"20"-1089,0-20-481,0 20 64,21 0-288,-21 0-1442,40 20-3010</inkml:trace>
  <inkml:trace contextRef="#ctx0" brushRef="#br0" timeOffset="7265.625">23979 3389 19794,'-39'20'1570,"19"-20"-898,20 21 578,-20-2 191,20 1-224,0 0-544,0 19-385,20-19 0,0-1-224,19 2 161,-19-21 63,0 0-192,-20 0-96,21-21-96,-1 2 128,-20-21-128,0 21 0,-20-21-32,20 0-65,-21 0 33,1 21 64,0-1-192,2 0-609,18 1-1537,0 19-2851,0-22-9129</inkml:trace>
  <inkml:trace contextRef="#ctx0" brushRef="#br0" timeOffset="7518.5546">24060 3389 15406,'18'60'4677,"2"-40"-2499,-20 0 160,21-1-801,-1-19-320,0 20-448,-20-20-288,20 0-161,-1-20-224,1 1-32,0 19-32,0-20 0,0-19-64,19 18 32,-19 21-64,21-20 160,-23 20-32,2 0-64,0 20 0,21 1-352,-23 18-481,23-19-929,-1-1-2818,-21 1-15215</inkml:trace>
  <inkml:trace contextRef="#ctx0" brushRef="#br0" timeOffset="10481.4452">14193 4045 9256,'21'0'545,"-21"0"-417,18 0-32,2-21 192,0 21-64,21 0-127,-2 0-97,1 0 64,-1 0-64,21 0 32,-1-20 192,1 20-96,19 0 0,-20-19-96,22 19 96,-2 0-128,0 0 0,0 0 32,20 0 32,-20 0 193,21 0-65,-1 0-128,2 0 224,-2-20 353,19 20-225,-19 0-32,20 0 129,1 0-193,-21 0-160,20 0-128,-19 0 0,-1 0 33,20-20-65,-20 20-97,21 0 33,-21 0 32,19 0-64,-19 0 96,20-19-32,-19 19 32,19-20 64,-20 20 64,21 0 33,-1-21-97,-20 21 128,21 0-64,-21-20-32,0 20-96,0 0 0,0 0 32,1-20-64,-1 20 32,0 0 0,0 0 0,1 0 0,-1 0 0,0-19 0,-20 19 0,20 0 32,-20 0-64,21 0 32,-20 0 0,-1 0 0,20 19 32,1-19-32,-1 0 32,0 0-32,0 0 96,21 0 0,-21 0 32,0 0 1,21 0 63,-21 0 0,0 0-160,20 0 32,-1 0-32,-19 0-32,1 0 64,-20-19-64,38 19 32,-17 0-64,-2 0 64,0 0 32,19 0-64,-19 0 0,1 0 0,-1 0 32,-19 0-32,-1 0 160,1 19 97,-1-19 95,1 0-64,-1 0 193,0 0-129,21 20-96,-21-20 0,20 0-95,-20 0-65,2 20 0,-23-20 64,3 0 192,-22 0 1,1 0-65,-1 0-64,1 0 192,19 0 97,1 0-129,-1 0 1,2-20-65,-2 20-160,0 0-32,21 0-224,-41 0 192,22 0-96,-23 0-64,-18 0-64,1 0 64,-1 0 64,-20 0-64,18 0 96,-18 20 64,0-20-96,0 0 32,0 0 0,0 0-32,0 21-64,0-21-352,20 0-225,-20 0-416,0 0-128,21 0-1121,-21 0-2371</inkml:trace>
  <inkml:trace contextRef="#ctx0" brushRef="#br0" timeOffset="11299.8045">24892 3608 11178,'20'0'1185,"-20"0"-512,0 0 128,0 0 608,0 0 160,0 0-255,0 0-65,0 0-352,0 0-225,0 0-255,0 0 127,0 0-31,0 0-289,21 0 32,-21 20-96,0-20-32,20 0 161,-20 0-65,0 0-320,0 0-32,20-20-449,-20 20-192,0-20-288,20 20-1217,-20 0-3491</inkml:trace>
  <inkml:trace contextRef="#ctx0" brushRef="#br1" timeOffset="33768.5546">18123 4263 10986,'0'-20'3427,"0"20"-2114,-20 0-95,20 0-97,0 0 64,0 20-96,20-1 64,-20 21-320,0 1-257,21-2-31,-21 0-161,0 1-96,20-19-128,-20 18-31,20-19-65,-1-20 64,-19 19-32,20-19 0,0 20 96,0-20-160,0 0 96,-1 0-96,1 0 0,0 0 0,0-20-64,0 20-32,19 0-32,-19 0-128,0-19 64,1 19 96,-3-20 0,-18 0-128,20 1 192,-20-2-32,0-19 96,0 21-128,-20-21 128,20 21 32,-18-3 64,-3 3 0,21 19-32,0-20-64,0 20-160,0 0-96,21 20 128,-3-1 128,2 3-96,21-3-160,-21 21 256,19-21 0,-19 21-64,0-19 0,-20-2 64,0 1-32,0-20-32,0 20 192,0-20-96,0 0 0,0 19-96,-20-19-288,20 0-289,0 0-1056,0 0-2051,0 0-1953</inkml:trace>
  <inkml:trace contextRef="#ctx0" brushRef="#br1" timeOffset="34121.0936">19016 4502 17488,'0'19'3748,"0"-19"-2884,-18 0-447,18 0 640,0 20-160,0 0-673,18-1-160,-18 1-128,21 0-353,-21-20-191,20 19-609,-20-19-1025,20 0-929,-20 0-3043</inkml:trace>
  <inkml:trace contextRef="#ctx0" brushRef="#br1" timeOffset="34331.0546">19016 4282 15855,'-38'-59'4356,"18"40"-3011,20 19-737,-21-21 353,21 21-480,0 0-609,0 21-481,0-2-928,21 1-1602,-1 19-1922</inkml:trace>
  <inkml:trace contextRef="#ctx0" brushRef="#br1" timeOffset="34564.453">19235 4521 19154,'0'0'3075,"0"0"-2787,0 0-320,0 0-32,0 0 128,20 0-385,-20 0-1440,20 0-1282,-20 0-1377</inkml:trace>
  <inkml:trace contextRef="#ctx0" brushRef="#br1" timeOffset="34917.9686">19434 4541 8872,'20'0'10826,"0"0"-10089,0 0-481,-1-20 32,1 20 129,0-19-257,0 19-96,0-21 32,-20 21-192,0-20 160,0 0 32,0 20 0,-20-19 0,0 19 417,0 0 191,0 0-63,-19 19-225,19 1 1,0-20 31,20 20-191,-21 1-33,21-2-160,21 1-64,-1 0 64,0-1-96,19-19-192,-19 20-513,20-20-736,-1 0-1731,-19 0-1920</inkml:trace>
  <inkml:trace contextRef="#ctx0" brushRef="#br1" timeOffset="35070.3125">19711 4521 17648,'0'0'3684,"0"0"-3204,0 0-512,0 0 64,0 0-64,20 0-1089,-20 0-2498,0 0-8201</inkml:trace>
  <inkml:trace contextRef="#ctx0" brushRef="#br1" timeOffset="35214.8436">19851 4541 13548,'60'59'4068,"-21"-39"-2723,-19-1 65,0 22-161,0-21-544,-20 19-353,19-19-384,-19-1-609,0 1-1280,-19 1-1379,19-21-9640</inkml:trace>
  <inkml:trace contextRef="#ctx0" brushRef="#br1" timeOffset="36207.0311">20525 4441 14221,'-19'-19'865,"19"19"608,-20 0 929,0 0-800,-20 0-609,21 0-288,-21 19-33,40 1-416,-20 0-256,40 1 65,0-2 31,19-19 0,1 20 0,19-20 64,1 20-160,-21-20 64,-19 0-64,0 19 32,-20-19 160,0 0 289,-20 20 95,20-20-448,-20 0-32,-19 0 1,39 20-97,-20-20-97,0 0-383,20 19-577,-20 2-320,1-21-1250,19 20-1377</inkml:trace>
  <inkml:trace contextRef="#ctx0" brushRef="#br1" timeOffset="36641.6014">20962 4680 13100,'40'39'1345,"-19"1"-320,-21-1 1025,18-18-320,2-1-385,-20 19-256,0-19-288,0-20-449,0 19 321,0-19 352,0-19-865,-20 19 609,2-20-673,-3-19 0,-19-2-64,20-18-64,1 0-160,-1-1-289,20-19-63,0 19-225,20 1-32,19 19 417,-19-1 128,21 41 63,-23 0 65,2 22 0,1 17 96,-21 0 32,0 1-32,-21 0 64,1 0-32,2-21 0,-3 1 128,1 0-160,0-1 32,0-19-1249,20 0-1442,-19 0-1184</inkml:trace>
  <inkml:trace contextRef="#ctx0" brushRef="#br1" timeOffset="37133.7889">21201 4620 17552,'0'0'1153,"0"-20"225,0 0 575,0 1-543,0-1-674,0 0-640,0 1 33,0 19-193,0-21-65,20 21-575,-1 0 191,1 0 97,0 0 96,0 0-97,19 21-31,1-21 192,1 19 191,-3-19-63,3 0 192,-1 0-96,-22 0 128,3 0-31,-21-19 319,20 19 128,-20-21-63,20 21-1,-20-20-31,0 20-257,0-20 0,0 20-32,0 0 32,-20-19-224,20 19 0,-20 19 32,-1-19 0,3 20 0,-2 0 64,0 1 64,-1-2 64,1 1 0,20 0-128,20-1 65,-20 1-65,21 0-129,19-20-447,-22 19-545,23-19-1538,-1 0-1665</inkml:trace>
  <inkml:trace contextRef="#ctx0" brushRef="#br1" timeOffset="37453.1249">21954 4441 11402,'-38'0'6022,"17"20"-4485,-19 0 481,22 1-192,-3-2-897,1 1-417,20 0-383,0-1-226,20 1 290,1 0-257,-3-20 192,22-20-256,-19 20 160,-1-20 0,-2 1 128,-18-1-96,0-19 64,0 18 0,-18 21-64,18-20-32,-20 20 32,20 20-96,-21 1-32,21-2-96,0 1-320,0 19-898,21-19-1056,-1 0-1378,19-20-3747</inkml:trace>
  <inkml:trace contextRef="#ctx0" brushRef="#br1" timeOffset="37843.75">22173 4441 16143,'-39'20'2466,"39"-20"-1409,-20 20 801,20 1-193,0-2-768,0 21-640,0-21-225,0 1 32,20-20 96,19 0 0,-19-20-256,0 1-224,0-1-97,-20-19 33,0-2 160,0-18 160,0 20-1,-20-2 97,0-18-32,20 19 161,-20 21 415,20 19-63,-20 0-193,20 0-128,0 39 128,0 0 97,0 1-225,0 20-160,20-20 0,0 19-448,0-19-545,19-20-737,-19 0-1120,20-1-1026</inkml:trace>
  <inkml:trace contextRef="#ctx0" brushRef="#br1" timeOffset="38133.7889">22590 4322 19634,'0'0'1826,"-20"0"-1730,1 0 865,-1 0 704,20 19-736,-20 3-640,20-3-225,20 21-32,0-21-96,-1 21-33,21-19-191,0 18-128,-1-19 256,2-1 32,-21 1 96,-2 0 64,-18-20 0,0 19 288,-18-19-32,-2 0-288,-1 0-288,1 0-1186,-19 0-1664,19 0-1347</inkml:trace>
  <inkml:trace contextRef="#ctx0" brushRef="#br1" timeOffset="39249.0233">19196 5096 12235,'-40'-39'2050,"20"39"-673,20-20 673,-20 20-64,1 0-737,19 20-544,-20-1-321,20 1 193,-20 21-225,20 18-128,20-40-159,0 21 63,-1-19 32,1-21-32,0 0 160,20-21-128,-21 1-32,1 0-192,-20-19 64,0 0-128,0-2 64,0 2-32,-20-20-192,1 18 128,-1 1 160,0 1-257,0 19 1346,20 20-960,0 0 63,0 0-320,0 20 32,20 0 192,0 19 32,19 2-513,-19-2 257,0 1-192,21-21-128,-23 22-321,2-21-608,21 19-1282,-21-39-1441</inkml:trace>
  <inkml:trace contextRef="#ctx0" brushRef="#br1" timeOffset="39588.867">19612 5037 15598,'-19'20'1666,"-1"-20"-737,0 19 1249,0 1-224,0 21-897,20-22-577,0 21-384,0-21-64,0 1 32,20 0-32,0-20 128,20 0-128,-21-20-128,1 0 32,0 1-64,0-1 96,-20 0 32,0 1-32,0 19 32,0 0 64,0 0-128,0 0 32,-20 19 32,20 1-96,0 0 0,0-1-320,20 1-866,0 0-1216,-1-20-417,21 21-1409</inkml:trace>
  <inkml:trace contextRef="#ctx0" brushRef="#br1" timeOffset="39791.992">19891 4957 16623,'0'0'1057,"0"21"-801,0-1 1346,0 19 128,0 0-866,20 2-639,-1-2-129,1 1-192,20-21-161,-20 1-607,19 0-962,-19-20-1025,0 0-2882</inkml:trace>
  <inkml:trace contextRef="#ctx0" brushRef="#br1" timeOffset="40146.4843">19731 5117 18705,'0'0'1249,"0"0"-960,20 0 1152,21-21-416,-3 21-897,3 0-128,18 0-384,-19 0-225,0 0-448,-1 0-224,1 0 608,-20 21 513,19-21 128,-39 20 256,20-20 865,1 19 225,-21 1-385,20 0-129,-20-1-255,18-19-257,2 20-96,1-20 97,19 0-161,-21-20-160,21 1-161,-20-21 1,-20 21 160,0-1 32,-20-1 0,0 21-288,-19 0 160,19-20-289,-21 20-1184,21 0-1730,2 20-3844</inkml:trace>
  <inkml:trace contextRef="#ctx0" brushRef="#br1" timeOffset="41161.1327">20446 5176 5637,'-20'-20'3555,"1"20"-1921,19 0 544,0 0-128,0 0 32,0-19-289,0 19-479,0 0-417,0 0-129,19 0-159,1 19-225,0 1-192,0 0-96,0-1 1,-1 1-226,1 0-639,0 1-1571,0-2-1440,1-19-11147</inkml:trace>
  <inkml:trace contextRef="#ctx0" brushRef="#br1" timeOffset="49042.9686">21240 5235 1921,'-19'-20'2339,"19"20"-1603,-20-19 930,20 19 960,0 0 65,0-20-545,0 20-545,0 0 33,0 0-193,0-20-224,0 20-160,20 0-192,-1 0-128,1 0-193,-20-19-159,20 19 127,0 0-191,0-20-65,-20 20-32,19-21-64,-19 1-64,0 20-160,-19-19 128,19 19-128,-20-20 32,0 20 32,-20 20-64,21-20-64,-1 19 128,0 1 96,0 21-32,-1-22 64,21 21 97,0-21-97,21 1 64,-1 0-32,20 1-96,-21-2 32,21-19-96,0 0-288,-1 0-545,1 0-544,-1 0-1186,-19 0-1184,0 0-898</inkml:trace>
  <inkml:trace contextRef="#ctx0" brushRef="#br1" timeOffset="49309.5702">21539 5096 14509,'18'0'1442,"3"0"-1,-1 21 705,0-1 0,0-1-769,-1 1-480,1 0-352,-20-1-65,20-19-192,-20 20-95,20-20-33,-20 0 0,0 0 0,0 0 224,0 0-191,0-20-225,0 1-289,20-1-127,-20 0-865,19 1-705,-19-1-1345,20 20-737,0 0-7623</inkml:trace>
  <inkml:trace contextRef="#ctx0" brushRef="#br1" timeOffset="49584.9608">21895 5215 7719,'59'0'5285,"-38"0"-3075,19-19 416,-20-1-480,-1 0-608,1 1-673,-20-1-545,20-1 96,-20 1-191,0 20-33,-20-19 64,0 19-64,1 0-160,-1 0 96,0 0 33,0 19 31,-19 1 0,19 1 64,20-1 0,0 19-63,20-19 31,-2-1-160,3 1 96,19 0-192,-1 1-256,1-21-385,-20 0-288,19 0-736,-19 0-1891,0 0-1409</inkml:trace>
  <inkml:trace contextRef="#ctx0" brushRef="#br1" timeOffset="49888.6717">22213 5137 15022,'0'39'1569,"0"-19"-191,0-1 1120,20 1-352,-1-20-1057,-19 20-256,20-20-225,-20 0-223,0 0-129,20 0 32,-20 0 32,20 0-127,-20-20-65,0 0-64,0 1-32,0-1 0,21 0-64,-3 1-64,2 19 96,1 0-160,-1 0 128,0 19-97,0 1-127,-1 0-512,-19-1-450,20 21-639,0-19-1026,0-21-705,-20 0-6885</inkml:trace>
  <inkml:trace contextRef="#ctx0" brushRef="#br1" timeOffset="50114.2577">22570 5017 14029,'0'-39'1954,"0"39"-545,0 0 833,0 0-32,0 0-480,20 20-833,-20-1-289,0 21-416,20-1-95,-20 2-1,20-22-64,0 21-160,-1-21-289,1 1-384,0 0-640,1-20-1089,-1 0-930,-20 0-3875</inkml:trace>
  <inkml:trace contextRef="#ctx0" brushRef="#br1" timeOffset="50424.8046">22868 5117 17072,'0'0'2242,"0"0"-1506,20 20 610,0-1-97,-20 1-512,20-20-417,19 20-160,-19-20 64,0-20-96,0 20 33,0-20-161,-20 1 0,19-1 96,-19-1-64,20 21 64,-20 0 0,20 0 128,21 21 128,-23-1-159,2 19 31,21 0-224,-21 1 160,19 0-96,-19-20-192,-20 19 64,20-19 160,-20 19-64,0 2 64,-20-21-224,-19 19-288,-22-39-353,21 20-1345,-19-20-2146,39 0-4420</inkml:trace>
  <inkml:trace contextRef="#ctx0" brushRef="#br1" timeOffset="51367.1875">19692 5870 3555,'0'0'673,"0"0"-1250,0 0 737,0-20 1954,0 20-96,0-19-833,0 19 224,-20-20 738,20 0-738,-20 20 128,20-19 161,-20-1-385,0 20-128,-19 0-160,19 0-96,0 20-320,0-1-97,1 1-127,-1 19-97,20-19 32,0 21-160,20-22-64,-1 1 32,1 0-31,0-1-1,0-19-32,19 0 160,-19-19-288,0-1 64,-20 0-96,20 1-32,-20-1 96,0-1-96,0 1 192,0 20-96,0 0 128,0 0-128,0 0-97,0 20 33,0 1 32,20-1-608,-1-1-674,1 1-639,20 0-610,1-20-1825</inkml:trace>
  <inkml:trace contextRef="#ctx0" brushRef="#br1" timeOffset="51597.6562">20089 5791 4996,'-40'-19'10154,"20"19"-8649,1 0 257,-1 19 672,0-19-576,0 20-673,0 0-576,20-1-193,0 22-128,20-21-224,0-1-32,20 1 129,-1-20-322,21 0-351,-21 0-609,2 0-1249,-3 0-1378,-18 0-1761</inkml:trace>
  <inkml:trace contextRef="#ctx0" brushRef="#br1" timeOffset="51851.5625">20347 5950 12684,'0'20'1473,"20"-20"449,-20 0 1217,0 0-257,0 0-1280,0 0-833,0-20-257,0 0 33,0 1-161,0-1-128,20-1-192,-20 1-64,0-19-416,20 39-449,-1-20-224,1 20-833,-20 0-1505,20 20-256,0-20-2179</inkml:trace>
  <inkml:trace contextRef="#ctx0" brushRef="#br1" timeOffset="52120.117">20624 5891 14221,'0'0'1505,"0"20"1,0-20 1248,0 19-415,0-19-1186,20 20-288,0-20-385,1 0-224,19 0-128,-1 0-64,-19 0 0,0 0-160,0-20-64,-1 1 96,-19-1-64,0-1 32,-19 1 96,-1 20-32,0-19-224,-20 19 128,1 0 96,19 0-129,-1 0-703,1 19-482,20-19-704,0 20-192,0-20-929</inkml:trace>
  <inkml:trace contextRef="#ctx0" brushRef="#br1" timeOffset="52562.5">21002 5831 11627,'21'0'4580,"-21"-20"-3555,0 20 769,0 0 480,0 0-1345,0 0-513,-21 20-288,42-20-192,-21 0 160,0 19-160,0-19 96,0 0 32,0 20-32,0-20 64,0 0-160,0 0 64,0 0 96,0 0-96,18 0 64,-18 0-96,0 0 64,20 0-32,-20 0 0,21-20 32,-21 20-64,20 0 64,-20 0-32,20 20 128,-20-20-63,18 21 31,-18-21-96,0 20 32,21-1-64,-21-19 96,0 20-64,-21 0 0,21-20 64,-18 19 32,-2-19-96,20 0 96,-20 0-96,20 0-224,-21 20-97,21-20-575,-20 0-193,20 0-513,0 0-1089,-18 0-3138</inkml:trace>
  <inkml:trace contextRef="#ctx0" brushRef="#br1" timeOffset="53227.5389">21122 5772 6374,'0'0'2690,"0"0"161,0-20-641,0 20-448,-20 0-481,20 0-513,-20 20-255,20-20 256,-21 0-65,1 19-255,2-19-353,-3 20-160,21-20-833,0 0-1986,-20 20-4227</inkml:trace>
  <inkml:trace contextRef="#ctx0" brushRef="#br1" timeOffset="53742.1875">21458 5791 12908,'-38'-19'2850,"17"19"-2273,1 0 704,0 0 641,0 19-577,1-19-640,-1 20-353,20 0-256,0-20-160,0 19 128,20 1-128,19-20 128,1 21-160,-1-1 0,1-20-192,1 19 0,-21-19 63,-20 20 129,0 0 128,0-20 64,0 0 97,-20 0-97,0 19-128,-1-19-737,1 0-1249,-18 0-1505,17 0-8072</inkml:trace>
  <inkml:trace contextRef="#ctx0" brushRef="#br1" timeOffset="58699.2186">22015 5752 8648,'0'-20'1697,"0"-1"161,-20 21 384,20-19-352,0-1-513,-20 20-288,20 0-96,0-20-352,0 20 128,0 0-33,-21 0 33,21 0-353,0 0-127,0 0 95,0 0-96,0 0 33,0 0-65,0 0-128,0 0 0,-18 0-128,18 20 0,18 0 352,-18-1-31,0 22 95,0-2 1,0 1-257,21-21 64,-1 22-128,-20-21 96,20-1 0,-20 1-64,20-20 33,-1 20-1,1-20 0,0-20 0,0 20-96,0-20-64,19 20 64,-19 0-64,0 0-96,0 20 160,-1 0-96,-19-1 0,0 1 160,0-20-64,0 21 0,-19-1-64,-1-20 128,0 20-224,0-20 0,0 0-192,1 0-128,-1-20-33,0 20-288,0 0-512,20-20-608,0 20-866,0-21-768,0 21-4677</inkml:trace>
  <inkml:trace contextRef="#ctx0" brushRef="#br1" timeOffset="58973.6327">22333 5911 16047,'18'19'2530,"-18"1"-1697,20-20 1313,-20 20-256,0-1-545,21 1-512,-1 1-577,-20-21 0,20 20 0,0-20-127,-1-20 63,1 20-288,0-21-96,-20 1-65,20 1-255,-20-1-65,0 0 1,0 20-545,0-19-801,-20 19-1185,20 0-3812</inkml:trace>
  <inkml:trace contextRef="#ctx0" brushRef="#br1" timeOffset="59277.3436">22709 5891 15726,'0'0'2467,"0"0"-1859,-20 0 97,20 20 768,0-1-320,-20 1-480,20 0-64,20-1 127,0 1-287,1 21-161,-1-41-96,-2 20-96,23-20 97,-1 0-161,-1 0-289,-19-20-383,0 0-642,0 20-1472,-20-21-2275</inkml:trace>
  <inkml:trace contextRef="#ctx0" brushRef="#br1" timeOffset="59516.6014">22928 5772 18609,'0'0'2210,"0"0"-1409,0 0-224,0 19 928,0 1-320,20 0-512,-20 19-417,19-18-64,1 18-160,-20-19 64,20 19-96,0-19-160,0 1-256,-1-1-385,-19-20-833,20 0-1312,-20 0-1411</inkml:trace>
  <inkml:trace contextRef="#ctx0" brushRef="#br1" timeOffset="59791.992">23185 5891 13612,'-38'0'1282,"17"0"-1058,21 0 993,-20 0 609,0 20-321,20-20-704,-20 19-64,20-19 95,0 20-31,0-20-64,-19 20 32,19-20-353,0 0-256,19 19-64,1-19-32,20 0-64,-1 0-320,1-19 64,1 19 96,-2 0 63,-19 0 33,0 0-64,0 0-672,-20 0-1475,20 0-1760,-20 19-5286</inkml:trace>
  <inkml:trace contextRef="#ctx0" brushRef="#br1" timeOffset="60269.5311">23424 5989 12363,'20'0'2370,"0"0"-1345,-1 0 641,1 0-289,0 0-448,0 0-256,1 0-193,17-19-223,-38 19-97,21-20-32,-21 0 0,0 20-32,-21-19 0,21-1 160,-20 20 1,20 0-33,-18 0 96,-23 0-32,1 20-95,21-1 31,-1 1 64,0 0-224,20 19 96,0-18-160,20-1 32,0 0-96,19-1-128,1 1-417,-1-20-640,2 0-1089,-1 0-1377,-1-20-7496</inkml:trace>
  <inkml:trace contextRef="#ctx0" brushRef="#br1" timeOffset="60501.953">23841 5772 18353,'-20'-20'1441,"20"0"-1152,0 20 960,0 0 705,20 20-449,-20 0-448,20-1-384,-20 21-321,19-1-256,1 2 0,0-2 0,0 0-352,-20-19-128,21 21-417,-3-41-641,2 20-928,-20-20-2594</inkml:trace>
  <inkml:trace contextRef="#ctx0" brushRef="#br1" timeOffset="60690.4295">23643 5911 19186,'-20'0'1025,"20"0"-417,20 0 770,18 0-257,3 0-673,-1 0-320,19 0-64,0 0-192,22 0-609,-43 0-384,3 0-1601,-3 0-1282,-18 0-6662</inkml:trace>
  <inkml:trace contextRef="#ctx0" brushRef="#br1" timeOffset="61081.0546">24357 5911 12780,'39'-20'5733,"-39"20"-4964,0 0 352,0-21 608,-18 21-159,-3 0-737,1 0-289,-20 0-223,1 0-321,19 21 64,0-21-128,20 20 32,0-1 32,20 1-33,20 0 66,-1-1-33,1 1 64,-1 1-64,1-1-32,1 19 32,-2-19 64,-19 0 0,-20-20 64,0 19-32,0 1-160,-20-20-160,-19 0-737,19 0-481,-1 0-1312,-19 0-2755</inkml:trace>
  <inkml:trace contextRef="#ctx0" brushRef="#br2" timeOffset="84604.492">1826 3608 5541,'0'0'2915,"0"0"-1058,0 0-191,0 0-33,0 0-319,0-20-321,-20 20-289,20 0-63,0 0-33,0 0-159,0 0-65,0 0-160,0 0 161,20 0 159,-20 0-95,0 0 127,0 0-127,0 0 95,0 0 1,0 0 63,-20 0-159,20 0-129,0 0-32,0 0-128,-20 0 33,20-21-33,0 21-160,-20 0-128,20 21 256,-20-21-96,20 20-64,-19-20 160,19 20-256,-20-1 160,20 1 32,0 0-96,0-1 32,0 1 32,20 1 64,-20-1 32,19-20 0,1 19-32,0-19-64,0 0 64,0 0 33,-1 0-161,1 0 64,0-19-64,0 19 32,-20-20 128,21 20-64,-21-21 32,0 1-160,18 20 64,-18-19-64,0-1 0,0 0-129,-18 1 1,18-1-96,-21 0-225,1-1-864,0 2-96,0 19-1218,1-20-1088</inkml:trace>
  <inkml:trace contextRef="#ctx0" brushRef="#br2" timeOffset="85792.9686">2064 3667 7174,'0'-20'2018,"-21"20"-961,21 0 449,0 0 447,0 0-543,0 0-449,0 0-96,0 0 127,0 0 130,0 0-130,0 0-159,0 0-192,0 0-161,0 0-127,0 0-1,0 0-64,0 20-31,21 0-97,-21-1 0,0 1 0,20 1-64,-20-1 224,20-20 1,-20 19-1,20-19-192,-20 20 0,0-20-192,19 0 32,-19 0-160,20-20-737,-20 1-672,0 19-1090,0-20-2049</inkml:trace>
  <inkml:trace contextRef="#ctx0" brushRef="#br2" timeOffset="112966.7967">614 4858 7463,'-19'-39'5060,"19"18"-2465,-20 1 384,20 1 64,0-1-673,-20 0-897,20 20-608,0 0-288,0 0 31,20 0 225,-20 20-353,20 0 1,-1 19-193,21 21-160,-20-20-256,1 19 256,-3 1-64,2-1-256,0-18-160,1-2-545,-1 1-544,-2-21-1282,3 1-3043</inkml:trace>
  <inkml:trace contextRef="#ctx0" brushRef="#br2" timeOffset="113185.5467">555 5315 16047,'-79'20'3395,"59"-20"-1665,0 0-65,20 19 129,0-19-225,0 0-255,20 0-289,20-19-353,-1 19-127,1 0-417,19-20 32,2 20-288,-3-20-96,1 20-449,-18 0-384,-1 0-384,-20 0-289,19 0-929,-19 0-1953,-20 0-5381</inkml:trace>
  <inkml:trace contextRef="#ctx0" brushRef="#br2" timeOffset="113418.9452">357 4839 19186,'-79'-20'2210,"58"-1"-833,21 21-288,0-20 769,21 20-513,17-19-832,23-1-481,-2 0-64,1 20-257,-1-19-159,20 19-577,-18-20-993,18 0-1601,-20 20-2307</inkml:trace>
  <inkml:trace contextRef="#ctx0" brushRef="#br2" timeOffset="114235.3515">1229 5057 15214,'-18'-40'1954,"-2"21"352,-21-1 256,21 20-864,2-21-673,-3 21-513,1 21-159,0-1-225,0-1-64,20 21 32,-19-1-64,19 21-96,19-40 32,-19 19-64,20-19 128,20-20-192,-19 0 192,17 0-96,3-39 0,-21-1-96,-2 1 63,3-2 65,-1-18-64,-20-1-128,0 20-256,-20-19 800,-1-1-320,3 21 128,-2-1 64,0 21 193,-1-1 63,1 20-128,20 0-224,0 0 97,0 39 95,20 1-96,-20-1 96,21 21-63,-1-1-225,0 2 160,19-2-64,1 0 0,-20-18-32,19-2-32,1-19 64,19-20-32,-19 19-96,-1-38-32,1 19 32,1-20 0,-23-19 0,2 19-128,1-21 96,-1 22 32,-20-21 32,0 21 0,0-1 32,-20-1 64,-1 21-128,1-20 0,2 20-64,18 20 64,0-20 96,-20 41 0,20-22-64,0 21 32,20-1-128,-2 2-32,2-2-417,1 0-608,19 1-384,-1-19-1026,1-21-2402</inkml:trace>
  <inkml:trace contextRef="#ctx0" brushRef="#br2" timeOffset="114553.7108">2005 4998 17040,'-41'-20'3523,"41"40"-2018,0-20-287,0 19 575,-20 1-319,20 0-770,0 19-319,0-18-353,0 18-64,0-19 32,20 0-64,0-20-225,1 0-63,-1-20 128,-20 0 128,18 1 32,-18-22-64,21 21-33,-21 1 193,-21-1-32,21 20-32,0 0 0,0 0 192,21 20 1,-21-1-33,20 1-96,0 1-64,0-1-417,-1-1-544,-19-19-1057,20 0-1729,0-19-2787</inkml:trace>
  <inkml:trace contextRef="#ctx0" brushRef="#br2" timeOffset="114755.8593">2143 4739 22357,'20'39'1025,"0"-19"-129,0 21 97,0 18-224,-1-20-384,21 22-418,0-22-223,-1 0-320,22-19-449,-43 1-609,23-1-800,-21-1-1954,-20-19-10122</inkml:trace>
  <inkml:trace contextRef="#ctx0" brushRef="#br2" timeOffset="115075.1953">952 5593 23990,'-59'40'-160,"98"-40"224,21-20 673,60 0 1601,18-20-384,21 20-705,40-19-352,19-1-577,-19 21-192,-21 19-160,-40 0 64,-57 0-96,-43 19-224,3-19-64,-21 0-129,-2 0-320,-18 0-288,0 0-160,0 0-1057,0-19-3363</inkml:trace>
  <inkml:trace contextRef="#ctx0" brushRef="#br2" timeOffset="115278.3203">2719 4937 26072,'0'0'2146,"20"0"-1890,-20 0-736,0 0 288,0 0 192,0 0-1153,0 20-2114,0 1-5382</inkml:trace>
  <inkml:trace contextRef="#ctx0" brushRef="#br2" timeOffset="115407.2264">2819 5215 11755,'20'40'14766,"-2"-40"-14766,-18 0-289,0 0 33,20 0-641,-20 0-1761,21 0-11051</inkml:trace>
  <inkml:trace contextRef="#ctx0" brushRef="#br0" timeOffset="119416.992">3374 5096 3747,'0'0'1698,"0"-20"-609,-21 20 897,21-19 160,0 19-833,0-20-160,-18 20-128,18-20 160,0 1 288,0 19 129,0 0 96,-20-20-1,20 20-512,0 0-288,20 0-128,-20 20-257,0-1 97,18 21 32,-18 20-385,21-21 32,-1 1-160,0-1 32,0-19-96,0 20 32,-1-40 65,1 20-65,0-20-64,0-20 160,0 1 0,-20-22-224,19 2 128,-19 19-64,0-19 32,0 19-64,0 20 32,0 0-96,0 0 0,0 0-64,20 0 160,0 20-32,0-1 0,1-19-256,-3 20-321,2 0-544,1-20-833,19 0-2178,-22 0-3811</inkml:trace>
  <inkml:trace contextRef="#ctx0" brushRef="#br0" timeOffset="119736.3281">3969 4957 19058,'0'-40'2690,"-19"40"-1633,-1 0 192,20 0 1186,-20 0-1442,-20 20-321,21 0-512,-1 1-96,20 18-96,0-19-128,20 19 96,19-19-64,1 1 0,-1-1-160,1-1-97,0 1 1,-1 0 160,-19-20 192,-20 19 64,0 1 64,-20 0-64,0-20 32,1 21-384,-1-21-545,0 0-929,20 0-2402,-20-21-3940</inkml:trace>
  <inkml:trace contextRef="#ctx0" brushRef="#br0" timeOffset="120133.789">4307 5057 22517,'20'0'1281,"-20"0"-1377,0 0 576,20 0 161,0 0-449,-20 0-32,19 0-192,1 0 96,0-20-64,0 0 0,-20 20-256,0-19 64,0 19 320,0-20-224,-20 20 0,0 20-64,-19-20 96,19 19 192,-20 21 160,20-1 64,0 2-31,20-22-129,0 21 0,20-21-256,20 1 192,0-20-288,19 0-32,-18 0-545,-3-20-704,3 20-1858,-3-19-5253</inkml:trace>
  <inkml:trace contextRef="#ctx0" brushRef="#br0" timeOffset="120996.0936">5121 5017 6726,'0'-19'5413,"0"-1"-3299,0-1-288,0 21 800,-20-20-127,20 20-1026,-21 0-576,-17 20-128,18-20-225,-1 21-192,21-1-127,-20-1-193,20 1-160,20 0 95,1-1-31,-1 1-32,18 1 96,3-1-96,-21-1 96,0 21 0,-20-21 160,0 1-31,0 0-33,-20 1 32,20-2-64,-20-19-256,20 0-97,-20 0-415,-1 0-674,21-19-1056,-18 19-1410,18-21-4067</inkml:trace>
  <inkml:trace contextRef="#ctx0" brushRef="#br0" timeOffset="121250">5319 5076 896,'0'20'17425,"0"1"-15888,0-1-127,20-1 511,-20 1-575,21 0-578,17-1-543,-18-19-1,21-19-96,-2 19-32,-19-20-128,0-19-64,-20 19-288,20-1-193,-20 1-224,-20 1-480,20 19-993,-20-20-1089,20 20-2659</inkml:trace>
  <inkml:trace contextRef="#ctx0" brushRef="#br0" timeOffset="121634.7655">5756 5276 14125,'39'98'2402,"-19"-59"-512,21 2 160,-21-1-449,-2-1-608,3-19-448,-1-20-225,-20 0 32,0 0 129,0-20 31,0 0-223,-20-19-97,-1 0-96,3-22-32,-23 2-32,21-21-128,-18 1-32,17-1-32,1 21 128,0 20-64,20 18-161,20 1 33,0 20 128,19 20 128,-19 1-64,21-1 0,-21 19 0,-2-19 32,-18 19-64,0-18 32,0-1 32,0-1-192,-18 1-65,18-20-960,-20 0-1345,-1 0-1090,21 0-4259</inkml:trace>
  <inkml:trace contextRef="#ctx0" brushRef="#br0" timeOffset="121959.9608">5994 5017 14926,'40'0'2914,"-20"0"-1696,0 0 191,0 20 160,-1-20-512,1 0-480,0 0-257,-20 0-64,20 0-31,-20 0 95,0-20-96,-20 20-96,20-19-160,-20-1 64,0 20-32,1-21-32,-1 21-32,0 0 0,20 21 64,0-1-192,0-1 288,0 21-32,0-21 32,20 22-32,0-21-32,19 19-32,-19-19-64,21-1-352,-23-19-801,2 0-1538,21-19-2498</inkml:trace>
  <inkml:trace contextRef="#ctx0" brushRef="#br0" timeOffset="122183.5936">6372 5137 16591,'20'19'2595,"-20"-19"-1314,0 20 865,0-20 128,0-20-672,0 20-1122,0-19-352,0-22 160,0 2-95,0 19-129,19-19-64,1 19-64,0-1-353,0 1-287,0 20-418,19-20-1280,1 40-3555</inkml:trace>
  <inkml:trace contextRef="#ctx0" brushRef="#br0" timeOffset="122727.539">6769 5017 15790,'0'0'2595,"0"-19"-1506,20 19 961,-1-20-192,1 20-1154,20-21-512,-20 21-159,19 0-162,1-20-832,1 20-1024,-3-20-1891,3 1-5317</inkml:trace>
  <inkml:trace contextRef="#ctx0" brushRef="#br0" timeOffset="123009.7655">7364 4917 19122,'-59'0'2626,"39"0"-1665,0 0 673,0 20-225,0 0-448,1 1-449,19 18-255,0-19-161,19 19-96,21-19 96,0 1-128,19-1 64,0-20-224,-19 0-225,19 0-127,-18 0-385,-1-20-865,-22-1-1121,3 1-768,-21 1-3396</inkml:trace>
  <inkml:trace contextRef="#ctx0" brushRef="#br0" timeOffset="123220.703">7504 4778 17136,'0'-19'3619,"0"19"-2754,18 0 833,2 19 352,1 22-705,-1-21-448,18 39-289,-17-20-191,-1 2-546,20-2 97,-21 1-288,21-1-352,-20-18-257,-20-1-385,20-20-1024,-20 19-1922,20-19-6982</inkml:trace>
  <inkml:trace contextRef="#ctx0" brushRef="#br0" timeOffset="123545.8984">7959 4998 18641,'41'-20'2114,"-21"20"-1025,-1-21 64,1 21 96,-20 0-416,0-20-544,20 20-97,-20-20 96,-20 1-288,20 19 448,-20 0-864,1 0 768,-1 0-352,-21 0 0,21 19-32,2 1-160,-2 21 256,20-21 96,0-1-160,0 21 64,20-21 65,18 1-97,3 1-32,-2-21-193,1 0-319,0 0-353,-21 0-544,21-21-1410,-40 1-2754</inkml:trace>
  <inkml:trace contextRef="#ctx0" brushRef="#br0" timeOffset="123798.8281">8178 4898 14221,'40'19'3812,"-21"1"-1859,1 21 322,20-2 63,-19-19-705,-3 19-768,-18-19-384,20 1-193,0-1-192,1-20-32,-21 0 0,20 0 0,-20 0 0,0-20-96,18-1-128,-18 1-96,0 1-32,21-1-257,-21 0-288,20 1-480,0-1-961,-20 20-2274,20 0-9546</inkml:trace>
  <inkml:trace contextRef="#ctx0" brushRef="#br0" timeOffset="124096.6796">8654 5017 17136,'40'-19'3427,"-40"19"-1633,20-20-481,1-1-256,-3 21 64,-18 0-769,20-20-224,-20 20 65,0-20-33,0 20-96,0-19-96,-20 19 32,2 0-256,-3 0 544,21 0-320,-20 0-160,0 19 416,0 1-448,1 0 224,19 21 64,-20-22 64,20 21 64,20-21-288,-1 1 32,21 1-256,1-21-321,-23 0-736,23 0-833,-21-21-1538,0 21-2017</inkml:trace>
  <inkml:trace contextRef="#ctx0" brushRef="#br0" timeOffset="124285.1561">8852 5076 9929,'-18'20'5797,"36"-20"-4387,-18 0-193,0 0 705,21 0 160,-21 0-545,0-20-608,20-19-256,-20 19-33,20-19-95,0 18-225,-20-19-256,19 1-256,21 19 480,-20-19-480,19 39-160,1 0-321,1 20-1601,-3-1-3524</inkml:trace>
  <inkml:trace contextRef="#ctx0" brushRef="#br0" timeOffset="128464.8436">9648 4620 13612,'0'-20'2146,"0"20"-320,0 0 416,0 20-416,18-20-192,-18 40-321,21 0-448,-1 19-385,20 1 97,-21-21-193,1 20-160,0-19-256,0 1 192,0-22-128,-1 1 0,1 0 129,-20-20-97,20 0 128,-20-20 128,0 0-128,0 1-128,20-22-32,-20 1-96,0 1 32,0 19-352,20 1 960,-20-1-736,19 20 32,1 20 32,0-1 128,1 1-64,-1 19 96,-2 1-480,2 1-65,21-22-384,-21 21-544,19-21-1121,1-19-2083,-1 0-7238</inkml:trace>
  <inkml:trace contextRef="#ctx0" brushRef="#br0" timeOffset="128819.3359">10381 4878 15246,'0'-39'2466,"0"39"-1249,0 0 769,0 0 673,0 0-1186,-19 19-864,19 1 160,0 19-289,0 1 129,0 1-641,19-22-65,-19 1 194,20 0-130,0-1 66,1-19-98,-21 0-31,20-19 0,-2-1 128,-18 0-64,0 1 32,0-1-32,0-1 192,0 1-192,0 20 96,0 0 33,0 0-1,0 0-289,0 20 129,0-20 32,20 21-128,1-1-416,-21-20-481,20 19-545,0-19-1921,-1 0-2691</inkml:trace>
  <inkml:trace contextRef="#ctx0" brushRef="#br0" timeOffset="129210.9374">10838 4839 15406,'0'-20'2851,"0"20"-1858,-20 0 736,20 0 738,-20 0-738,0 20-960,1-20-192,19 39-225,0-19-224,0-1-352,19 21 416,21-19-448,-20-1 256,19-20 0,-19 19-32,0 1 32,1 0 0,-21-1 128,0 1 32,-21-20-128,1 21-224,0-21-321,2 0-319,-3 0-546,1 0-1825,0 0-3491</inkml:trace>
  <inkml:trace contextRef="#ctx0" brushRef="#br0" timeOffset="129529.2967">10859 4680 19090,'18'0'3042,"2"0"-1792,0 20-33,1 19 96,-1 0-160,-2 22-544,3-2-225,-1-20-352,0 2-160,19-2 160,-19 1-32,0-40 64,0 19-128,-20-19-64,20-19 64,-1 19 96,1-40 96,-20 21-128,20-1 0,-20-1-32,20 21 0,-20 0-160,20 0 64,1 21 64,-3-1-225,2-1-511,21 1-1539,-21 0-3843</inkml:trace>
  <inkml:trace contextRef="#ctx0" brushRef="#br0" timeOffset="130533.203">12248 4957 13612,'40'41'1986,"-40"-22"-288,0 1 672,19-20 0,-19 0-416,0 0-416,0 0-545,-19 0-513,19-39-256,-20 19-128,0-21 0,0 21-31,-1-19-386,-17 0 930,17-2-609,21 2 64,-20 19-32,20-19-128,0 19 96,20 0-160,21-1 64,-2 2-97,1-1-255,-1 20-577,-19 20-833,20-1-2626,-20 2-11051</inkml:trace>
  <inkml:trace contextRef="#ctx0" brushRef="#br0" timeOffset="130699.2186">12029 4839 17712,'-40'19'3075,"40"-19"-2210,20 0-673,0 0 1121,20-19-192,-1 19-736,1 0-257,19-20-737,-18 20-1152,-1 0-2467,-1 0-8552</inkml:trace>
  <inkml:trace contextRef="#ctx0" brushRef="#br0" timeOffset="131011.7186">12486 4839 17648,'0'39'2050,"0"-19"-192,0-1 256,0 21-128,0-19-1282,19 18-383,1-19-97,0 0-192,1-1 192,-1-19-96,-2 0 32,23-19-31,-21-1-1,0 0-64,-20 1 128,18-22-192,-18 21 32,0 0 0,0 1 0,0 19-256,0 0 800,0 0-768,0 19 32,0 1 96,0 0-224,0 1-193,21-1-63,19-1-673,-20-19-673,19 0-1730,-19-19-1344</inkml:trace>
  <inkml:trace contextRef="#ctx0" brushRef="#br0" timeOffset="131263.6718">12843 4839 18513,'0'19'1441,"0"1"65,20 0 480,0-1-513,-1 1-224,1 0-704,0 1-161,0-1-96,1-20 1,-1 0-33,-2 19-128,-18-19 0,20 0 0,-20 0 0,0-19 33,21 19-129,-21 0-128,20-20-97,0-1-319,-1 21-161,21 0-640,-20 0-1121,19 0-2115,1 0-9960</inkml:trace>
  <inkml:trace contextRef="#ctx0" brushRef="#br0" timeOffset="131482.4217">13379 4878 14798,'-20'-20'4388,"0"1"-2467,20 19-415,-20 0 192,20 0-321,-19 0-673,19 39-383,0-19-1,19 19-192,-19 2 289,20-21-546,20 19 33,-1-19 32,2-20-256,-1 0-128,-1 0-225,1-20-800,-20 0-2339,-1-19-2978</inkml:trace>
  <inkml:trace contextRef="#ctx0" brushRef="#br0" timeOffset="131663.0859">13517 4680 18129,'0'0'3971,"0"0"-2850,21 20 737,-1-1-224,0 21-481,19-1-641,-19 21-384,20-20 1,-1 19-161,1-38-481,-20-1 33,21-20-289,-41 0-512,18 0-1058,-36-20-3042</inkml:trace>
  <inkml:trace contextRef="#ctx0" brushRef="#br0" timeOffset="131873.0468">13400 4839 16623,'79'0'2274,"-20"-20"-416,1 20 256,19 20-448,0-20-385,0 19-672,-38-19-129,-1 20-320,-1 19-128,-19-19-160,0-20 288,0 20-576,-1-20-65,-19 21-416,20-21-960,-20-21-1827,0 21-3555</inkml:trace>
  <inkml:trace contextRef="#ctx0" brushRef="#br0" timeOffset="132017.5781">13916 4660 20403,'-20'0'2883,"20"-21"-2083,0 21-864,20 0 160,-2 0-416,3 21-1762,-1-21-4484</inkml:trace>
  <inkml:trace contextRef="#ctx0" brushRef="#br0" timeOffset="132474.6093">14412 4759 3138,'-20'-20'15055,"0"20"-13358,0 20-447,-1-1 319,3 22 33,18-2-513,-20 1-577,20-1-64,38 2-383,-17-21-258,39-20 514,-21 19-321,1-38-64,-20 19 96,19-41-96,-19 21-33,-20-19 33,0-1-384,-20 21 832,0-22-544,-19 21 128,19 1 0,-20 19 0,21 0-96,-1 0-449,0 0-1505,20 0-1857,20 0-1570</inkml:trace>
  <inkml:trace contextRef="#ctx0" brushRef="#br0" timeOffset="132727.5389">14570 4778 16399,'20'41'2242,"-20"-2"-512,20-19 352,-1 19-224,1-39-705,0 20-385,-20-20-383,20 0-65,1 0-64,-21 0 33,20-20-97,-2 1-352,3-1 800,-1 0-480,0-19-128,19 18-32,-19 21 96,0-20-96,0 40 129,0 1-290,19-1 225,-19-1-576,39 1-737,-19 0-2114,1-1-10250</inkml:trace>
  <inkml:trace contextRef="#ctx0" brushRef="#br0" timeOffset="136389.6484">1707 5891 5220,'0'0'4485,"0"0"-3396,-20-21 1025,20 21 608,0-20-255,-20 20-674,20-19-223,0 19-225,0-20-160,-21 20-192,21 0-448,0 0-289,-20 20 0,2-1 96,18 22-127,-20-2-33,20 1-256,0-21 128,0 1-160,20 1 160,-20-21-192,38 0 0,-17 0 32,-1-21-161,0 1 33,-20 1 192,20-1-32,-20 0 160,0 1-192,0 19-160,0 19 320,19-19-160,-19 40 160,20-21-64,0 22-32,0 18 64,0-19 96,-1-1 32,1 2 224,0-22-95,-20 21-65,0-21 64,0 1-160,-20 21 129,0-41-161,1 19 32,-21 1-256,20-20-97,-19 20-415,-1-20-417,20 19-1121,-21-19-2499,41 0-4515</inkml:trace>
  <inkml:trace contextRef="#ctx0" brushRef="#br0" timeOffset="136729.4921">1964 5911 19762,'0'0'1698,"0"0"-833,0 0 704,0 0 65,0 39-609,20-19-385,1-1-287,-1 22-161,-2-41 160,3 20-224,19-20 96,-20 0-127,-1 0-33,21-20-225,-20-1-31,-20 1-288,0 1-193,0-21-352,-20 21-769,0 19-1120,0-20-2115,20 20-11146</inkml:trace>
  <inkml:trace contextRef="#ctx0" brushRef="#br0" timeOffset="137201.1718">2560 5911 1633,'0'-20'13869,"0"20"-13292,0-21 544,0 1 1537,0 20-416,0 0-1345,-21-19-96,3 19-321,-2 19 97,0-19 32,-1 41-129,1-21-288,2 19-32,-3 0-96,21-19-96,0 21 32,21-21 0,-3-20-32,2 19-32,1-19 96,-1-19-96,0-1-128,-20 0 96,18-1-32,-18 1 192,0 1 0,0-1-32,0 0 32,0 20 160,0 0 97,-18 0-225,18 0-224,18 0-161,-18 20 321,21 0-64,-1-20-352,20 19-449,-20-19-704,-1 20-385,1-20-1249,0 0-1121</inkml:trace>
  <inkml:trace contextRef="#ctx0" brushRef="#br0" timeOffset="137461.9139">2719 5911 14477,'20'39'2082,"-1"-19"-1409,1-1 1185,-20 22 576,20-21-737,1-20-319,-1 20-417,-20-20-289,0 0-63,0 0 224,0 0-449,-20-20-288,20-21-96,-21 21 96,21-19-96,0 19-64,21-19 0,-21 18-32,20 1-64,-2 20-192,2 0-289,21 0-672,-3 20-993,-17-20-3332</inkml:trace>
  <inkml:trace contextRef="#ctx0" brushRef="#br0" timeOffset="137824.2187">3294 5811 17872,'-20'0'1634,"0"0"-1090,2 0 898,18 0 255,-41 20-640,21-1-384,0 22-289,20-21-31,-19 19-161,19 0 0,0 2-256,0-21-32,19 0 64,1-20 0,20 0-32,-19 0-32,-3-20-192,22 0 127,-40-21 97,21 22 96,-21-1 64,0 20-96,0 0 161,0 0 63,0 0 0,0 0-160,0 20-64,20-1-192,-20-19-96,39 20-513,-19-20-1345,20 0-2306</inkml:trace>
  <inkml:trace contextRef="#ctx0" brushRef="#br0" timeOffset="138504.8827">3612 5911 13004,'-20'0'2498,"20"0"-896,0 0-97,0 0 257,0 19-33,0-19-640,0 20-288,0 0-160,20-20 31,-20 0-127,0 0-97,0 0-127,0 0-65,20-20 160,-20 0-512,0 1 224,0-1-160,21-1 64,-21 1-64,18 1-64,-18 19 0,20 0 0,1 19 32,19 22 96,-22-21-64,23 19-352,-1 0-545,-21-19-801,21 1-1057,-20-21-1985</inkml:trace>
  <inkml:trace contextRef="#ctx0" brushRef="#br0" timeOffset="138750.9764">4009 5652 15790,'40'0'3268,"-21"0"-1731,1 20 545,0 0-288,1-1-609,-1 22-320,-2 18-193,23 0-383,-21-18-193,19-2-96,-19 0-289,20-19-223,-20-20-257,0 0-832,-20 0-994,0 0-2081,-20-20-12236</inkml:trace>
  <inkml:trace contextRef="#ctx0" brushRef="#br0" timeOffset="138932.6171">3989 5831 19698,'0'0'1570,"0"0"-994,0 0 1410,40 0-192,-20 19-865,39-19-577,0 0-160,2 0-128,-2-19 0,1 19-576,-21 0-417,-19 0-705,20 19-1312,-19-19-3044</inkml:trace>
  <inkml:trace contextRef="#ctx0" brushRef="#br0" timeOffset="139250.9764">4505 5850 14125,'20'0'2370,"-20"0"-832,41 0 928,-23-19 0,3 19-1153,19 0-608,-20-20-320,-1 20-321,1 0 96,-20 0 0,0 0-64,0-20-128,0 20-64,-20-19-160,1 19 63,-1 0 97,-20 19-96,19-19 64,3 20 0,18 0 160,-20-1 0,20 1 32,0 21 64,20-22 64,-2 1-64,23 0 33,-21-20-97,19 0-32,1 0 64,0 0-609,-1-20-352,-19 20-928,20-20-1987,-21 1-2754</inkml:trace>
  <inkml:trace contextRef="#ctx0" brushRef="#br0" timeOffset="139634.7656">5080 5891 22036,'0'0'417,"21"0"-353,-1 0 224,-20 0 96,20 0 1,0-21-193,-20 21-96,20-20 32,-20 20-128,0-19-64,0-1 32,-20 0-32,0 1 32,0 19 64,0 0-96,-1 0 0,3 19 160,-2 1 64,20 0 64,-20-1-31,20 22 127,0-21-288,20-1-32,0 1-288,-2-20-353,23 20-320,-1-20-993,-1 0-2594</inkml:trace>
  <inkml:trace contextRef="#ctx0" brushRef="#br0" timeOffset="140315.4295">5617 5850 832,'-39'-39'14510,"19"19"-12748,0 1 95,0-1 289,20 20 65,-20 0-642,1 0-864,-1 20-449,0 19-160,20 0 0,0 2 0,0-2-64,20 1 0,19-40-64,-19 19 96,20-19-64,-20-19-32,19-1-224,-19-19-32,-20-2-97,0 2 321,0-20 32,-20 19 32,0 0 32,1 20 32,-1-19-64,0 39 289,0-20 127,20 20-64,0 20-288,0 19 65,0 0-33,40 2 0,-20-2-192,19 1-129,21-21-351,-1 22-481,-18-21-673,17-20-2786,-17 0-10698</inkml:trace>
  <inkml:trace contextRef="#ctx0" brushRef="#br0" timeOffset="141010.7421">6629 5454 13388,'0'-41'3908,"0"41"-1218,20 0-1216,-20 22 448,0-3-33,21 21-864,-1 19-320,-2 1-224,2-1-225,1 1-128,-1-20 0,19-1-256,-19 0-160,0-19-289,0-20-544,0 21-1057,-20-21-1826,-20 0-4804</inkml:trace>
  <inkml:trace contextRef="#ctx0" brushRef="#br0" timeOffset="141336.9139">6570 5772 17712,'20'-20'2274,"-20"0"-800,39-1 544,2 21-225,17-19-704,3-1-384,-2 20-288,1-20-161,-21 40-256,22-20-64,-43 20 160,22 20-128,-19-20 64,17 19-32,-17-19 96,-21 0-96,20-1 32,0 1-32,0-20 64,-1-20 32,1 1-96,0-1-192,0-19-192,-20-1-1,0 19 193,-20 2-128,-20 19-33,-19 0 257,0 0 64,18 0 128,-17 19-224,37-19-544,1 0-1539,20 21-4387</inkml:trace>
  <inkml:trace contextRef="#ctx0" brushRef="#br0" timeOffset="142416.0156">8000 5652 12812,'0'-39'1697,"0"19"-159,-20 1 608,20 19 96,-21-21-609,1 42-608,-18-21-160,17 19-224,1 1-65,0 0-127,20-1-321,0 1-128,20 0 32,21-1 128,-3 2-224,3-21 224,18 0-224,1 0 64,-21 20-128,-19-20 0,-20 20 192,0-1 128,-20 1-64,1 0 0,-21-20-32,20 19-64,0-19-256,1 0-256,-1 0-641,20 0-1474,0 0-2722,0 0-7751</inkml:trace>
  <inkml:trace contextRef="#ctx0" brushRef="#br0" timeOffset="142792.9686">8476 6228 14926,'20'20'2594,"-20"-20"-512,0 0 448,0 0-608,-20 0-993,0-20-480,-1 1-193,-17-22-32,17 2 32,1-20-96,0-2-128,2 2-64,-3-21 32,1 21-96,20 0 32,0 18-32,0 2-32,20 19-96,-20 20 96,21 0-96,-3 20 191,2 19-31,0 2 32,-20-2-64,0-19-160,21 19-32,-21-39-417,0 20-288,0-20-544,0 0-801,-21 0-545,21 0-5093</inkml:trace>
  <inkml:trace contextRef="#ctx0" brushRef="#br0" timeOffset="143162.1093">8535 5811 2178,'20'39'9513,"0"-39"-7848,-20 0 545,20 0 641,-20 0-289,0 0-1056,0-19-385,-20-1-256,20 0 32,0 1-225,-20-1-287,20-21-97,0 22-192,20-1-96,-20 0-96,20 1-128,-20-1-225,40 20-512,-21 0-544,1 0-641,20 0-1249,-19 0-65,17 0-4099</inkml:trace>
  <inkml:trace contextRef="#ctx0" brushRef="#br0" timeOffset="143422.8514">8814 5652 832,'20'20'7143,"-20"-20"-3588,18 20-1184,3-20-417,-1 0 95,0-20-191,0 20-160,-1 0-385,-19-20-416,20 1-289,0 19-95,0-20-225,-20 0 1,0 1-65,0 19-32,0-21 0,-20 21 64,0-20-128,0 20-31,-19 20-65,19 1-32,0-2 0,-1 21-64,21-1-1,0-19-31,0 20 64,21-20-128,-1 19-609,20-19-448,-21 0-608,21-20-1539,0 0-1857</inkml:trace>
  <inkml:trace contextRef="#ctx0" brushRef="#br0" timeOffset="143750">9310 5593 16047,'-20'0'2626,"-1"20"-1313,21 0 417,-20-1 32,2 1-449,18 19-608,-20-18-417,20 19-224,20-21-96,-2 1 0,-18-20 32,20 0-32,1 0-64,-1-20 64,-20 1-192,20-1 192,-20 0-65,0-1 161,-20 2 1,20 19-33,0 0 96,-20 0-32,20 0-96,0 0-96,0 19-64,20 2-289,0-1-512,-1 0-1217,1-20-1698,0 19-2177</inkml:trace>
  <inkml:trace contextRef="#ctx0" brushRef="#br0" timeOffset="144118.1639">9488 5633 4067,'-20'19'11980,"20"-19"-10026,0 20-513,0 19 192,0-18-287,20 19-610,-20-21-607,20 1-33,0-20-32,19 0 64,-19 0 64,0-20-64,1 1 0,-21-21-64,0 0-64,0 0 0,0-19 0,-21 19 0,1 0 0,0 21 96,2-21 129,18 40 543,-21-19 65,21 19-192,0 19-129,0 1-191,0 0-97,21 19-96,17 2-128,3-22-128,-3 21-193,3-21-383,-1 21-738,-21-21-1376,1-19-3877</inkml:trace>
  <inkml:trace contextRef="#ctx0" brushRef="#br0" timeOffset="146870.1171">10521 5732 12203,'-21'0'2146,"21"0"-1281,0 0-257,0 0 1282,21 0-224,-21 0-705,20-21-321,0 21-63,-1-19-193,1-21-288,0 21 65,-20-1-65,0 0-32,0-20-32,-20 40 0,0-20 0,1 20 96,-1 0-64,-21 0 96,21 20 224,2 20-95,18-20 95,-20 19 32,20 1 97,20 0-129,-2 0-95,2-21-97,21 1-96,-2 0-96,1-1-192,0-19-289,-1 0-384,-19 0-448,0 0-801,0 0-1473,-20-19-3396</inkml:trace>
  <inkml:trace contextRef="#ctx0" brushRef="#br0" timeOffset="147137.6953">10739 5672 12395,'20'20'2915,"-1"-1"-865,1 2 480,0-1-288,21 19-992,-23-19-482,2 0-127,0-1-97,1 1-127,-1-20-129,-20 0 0,18 0-63,-18 0 63,0-20-128,0 1-32,0-1-128,0-19-32,0 19-64,0-21-480,0 22-321,0-1-417,0 0-607,0 20-1058,21 0-897,-21 20-8968</inkml:trace>
  <inkml:trace contextRef="#ctx0" brushRef="#br0" timeOffset="147419.9217">11116 5772 12587,'20'0'2082,"0"0"-64,-1 0 577,1-20-834,0 20-704,0-20-512,0-1-161,1 2-127,-21-1-129,18 20 160,-18-20-96,-18 1 32,18 19 129,-21-20-33,1 20-128,0 0-32,0 20-128,0-20 64,1 19-96,19 21-96,0-21 96,19 22-32,1-21-32,0-1 64,0 21-384,21-21-737,-3 1-417,-17-20-960,-1 0-289,18 21-2402</inkml:trace>
  <inkml:trace contextRef="#ctx0" brushRef="#br0" timeOffset="153312.5">11493 5732 8584,'0'0'5989,"0"0"-4067,0 0-1249,20 20 1185,-20 0-97,20-1-768,-20 1-352,20 0-161,0-1-160,-1 1 353,-19-20-64,20 21 63,-20-21-287,0 0 255,0-21-63,0 1-257,0 1-128,0-1-128,0-19-32,0-1-32,0 19 97,0-18-194,0 19 97,20 20-96,-20-19-96,20 19 32,-20 19-352,21-19-289,17 20-1025,-18 0-1281,21-20-640,-23 19-2884</inkml:trace>
  <inkml:trace contextRef="#ctx0" brushRef="#br0" timeOffset="153588.8671">11930 5633 15086,'20'0'3139,"-20"0"-1730,20 0 321,-1 19 448,1 1-929,20 0-801,-20 20-384,19-20 1,-19 19-162,21-19-383,-3 0-417,-17-1-833,-1-19-1344,0 0-1475</inkml:trace>
  <inkml:trace contextRef="#ctx0" brushRef="#br0" timeOffset="153776.3671">12307 5652 17424,'0'20'2306,"0"19"-1089,-19 2 161,-1 18 287,0 0-287,0 21-225,-1 0-321,21-21-703,-18 0 31,18 2-160,0-22-417,0 0-287,0 1-674,0-19-1504,0-21-3236</inkml:trace>
  <inkml:trace contextRef="#ctx0" brushRef="#br0" timeOffset="154689.453">13003 5711 12139,'-41'-39'2787,"41"39"-545,-20 0 128,0 0-544,0 0-673,20 39-481,-19 2-287,-1-2 31,20 1-320,0-1 64,20-18-95,-1-1-1,1-20 32,0 0 32,21-20 32,-3-21-416,-18 2 64,1 0 31,-21-1 257,0-20-96,-21 21 32,1-20-32,20-2 65,-18 22 31,-2 0 64,20 17 128,-21 3-128,21 19 257,0 0-225,0 0-96,21 19 64,-21 22 96,20-1-32,-2 19-95,2-19-33,1 19-64,19-19-32,-21 0-96,21 0-417,-20-21-256,19 1-608,-19-20-1121,0 0-2915</inkml:trace>
  <inkml:trace contextRef="#ctx0" brushRef="#br0" timeOffset="155073.2421">13499 5672 16591,'-40'0'3171,"19"20"-2210,1-1-224,2 2 832,-3-1-287,1 19-898,20-19-256,0 0-160,0-1-64,20-19 32,1 0 32,-21 0-128,18 0-97,2-19 97,1 19 96,-21-20 0,0 0-32,20 1 64,-20 19 64,0 0 128,0 0 32,-20 0-64,20 19-63,0 1-33,0 0-96,0-1 31,20 1-383,0 1-737,-2-1-577,23-20-1216,-21-20-1827</inkml:trace>
  <inkml:trace contextRef="#ctx0" brushRef="#br0" timeOffset="155304.6875">13637 5435 19666,'0'-22'2787,"0"22"-1890,20 22 448,-20-3 0,20 21-512,0 19-321,-1-19-159,1 19-225,0 0-96,20-18-160,-19-2-96,-3-19-129,23 0-415,-41-20-482,20 0-928,-20 0-2274,-20 0-5029</inkml:trace>
  <inkml:trace contextRef="#ctx0" brushRef="#br0" timeOffset="155494.1406">13517 5672 11883,'-18'0'8200,"18"0"-6727,0 0-608,39-20 896,-19 20-255,20 0-834,19 0-447,-19 0-161,-1 0-64,21 0-417,-39 0-544,17 20-736,3-20-1378,-3 20-1602,-17-20-8839</inkml:trace>
  <inkml:trace contextRef="#ctx0" brushRef="#br0" timeOffset="160562.5">14214 5752 5092,'0'0'2659,"0"0"-1442,0-20 352,0 20 610,0 0-354,-21-21-640,21 21-416,0-19 32,0 19 0,-20-20 320,20 20 224,-20 0-352,0 0-352,1 0-193,-1 20-64,0-1-63,0 22-193,0-2 96,20-19-96,0 0 0,0-1-64,20-19 96,0 20 1,0-20 31,0-20 0,19 1-128,-19 19-32,0-40-160,-20 21 160,21 19 64,-21-20-160,0 20 96,0 0 0,0 0-64,0 0-160,0 20 96,0-1-353,18 1-576,-18 0-832,20-1-2147,0-19-6022</inkml:trace>
  <inkml:trace contextRef="#ctx0" brushRef="#br0" timeOffset="161184.5703">14829 5633 14125,'-20'-20'1345,"0"20"-384,0 0 1121,-1 0-320,3 0-577,-2 20-416,-1-1-257,1 1-64,0 0-287,20-1-1,0 2-192,20-1 64,0 0 64,1-20-192,-1 19 64,19 1 96,1-20-64,-20 20 0,-1-20 32,-19 19 128,0-19-128,0 0 64,0 0-64,0 20-224,-19-20-353,-1 0-159,20 0-289,-20 0-833,0 0-608,20 0-641,-21 0-7175</inkml:trace>
  <inkml:trace contextRef="#ctx0" brushRef="#br0" timeOffset="161561.5233">14967 5772 15214,'40'-20'2498,"-20"20"-1665,-1-20 192,1 20 192,0-21-224,1 21-384,-21-19-289,20 19-160,-2-20-32,-18 0-64,20 20 64,-20-19-31,0 19-97,0-20 32,-20 20-64,20-20 32,-18 20-97,18 0 65,-20 20 0,-1-20 96,1 20 129,0-1-1,1 21 224,-1-21-224,0 22 129,20-21-161,0-1-192,20 21 64,0-40-96,-1 19-64,1-19-257,21 20-223,-21-20-257,18-20-673,-17 1-1504,-1 19-770,0-40-10408</inkml:trace>
  <inkml:trace contextRef="#ctx0" brushRef="#br0" timeOffset="161770.5078">15285 5513 13388,'0'-19'3876,"-20"19"-2050,20 19-769,0 1 993,0 0-289,20 20-800,-20 0-480,0 19-257,20-19-128,0 0 0,-1-1-96,1 0-224,0-19-97,0-20-319,-20 21-289,20-21-1025,-20-21-1825,0 1-2531</inkml:trace>
  <inkml:trace contextRef="#ctx0" brushRef="#br0" timeOffset="161946.2889">15226 5672 16367,'-40'20'2498,"40"-20"-1633,0 0-64,0 0 672,20 0-512,0 0-544,19 0-321,1 0 0,-1 0-416,1-20-705,-20 20-1410,19 0-832,-19 0-3203</inkml:trace>
  <inkml:trace contextRef="#ctx0" brushRef="#br0" timeOffset="162553.7109">14710 5930 8295,'-21'0'2659,"21"0"-1442,0 0 737,0 0-96,-20 0-513,20 0-769,20 0-255,-20 0 480,0 0 159,21 0-127,-1 0-352,-20 0-193,18 0-128,3 0-96,-1 0-160,-20 0-641,20-19-1345,-20 19-1793</inkml:trace>
  <inkml:trace contextRef="#ctx0" brushRef="#br0" timeOffset="163524.4139">15900 5752 11851,'-20'-20'1153,"0"20"64,1-21 897,19 21 512,-20 0-864,20 0-449,-20 21-384,20-1 96,-20 0-416,20-1-97,0 21-255,20-21-193,0 1 32,0 1-96,-1-21 96,1 0-32,0 0 0,0-21-64,1 1-96,-21 1 32,0-1-64,0-19-161,0 19-127,-21 0 96,1-1-65,0 21 1,0-19-769,20 19-705,0 0-2114,0 0-9256</inkml:trace>
  <inkml:trace contextRef="#ctx0" brushRef="#br0" timeOffset="167502.9295">16079 5692 11242,'-21'0'2691,"21"-20"-834,0 20-31,0 0 224,0 0-352,0 20-705,0-1-32,0 2-129,21 19-255,-1-21-193,0 21-127,0-21-97,-1 1-32,1-20 0,20 21 0,-20-21 0,-1-21-64,21 1 32,-20 1-160,-20-1 32,20-19-224,-20 19-128,0 0-129,0-1-256,0 21-159,0 0-514,-20-19-1248,20 19-1058,0 0-11625</inkml:trace>
  <inkml:trace contextRef="#ctx0" brushRef="#br0" timeOffset="167770.5078">16417 5494 14990,'0'-40'2498,"0"40"-576,0 0-641,0 0 321,0 20-33,20 0-448,-20 19-576,0 21-97,0-20-160,20 19-95,-2-19-33,3 0-160,-1-21 0,0 1-96,0 0-193,-1-20-287,1 0-449,-20 0-513,0-20-1088,0 0-1346,0 1-3043</inkml:trace>
  <inkml:trace contextRef="#ctx0" brushRef="#br0" timeOffset="167949.2187">16337 5613 15022,'-40'0'3363,"20"-20"-1441,0 20 96,20 0-65,0 0-960,20 0-480,20 0-33,-1 0-319,22 0-33,-21 0-256,19 0-481,-19-19-544,-1 19-1538,1 0-3042</inkml:trace>
  <inkml:trace contextRef="#ctx0" brushRef="#br0" timeOffset="169079.1014">17071 5711 14509,'0'0'1794,"0"0"-673,0 21 160,0-21 705,0 0-897,20 0-705,-20 0-127,20 0-161,0 0 64,0-21-128,-1 21 32,1-19-256,-20-1 96,20 0-64,-20 1-33,0-1 129,-20 20 32,20-20 96,-20 1 65,1 19 95,-1 0 192,0 0-160,20 19 97,-20 1-33,20 19-32,0-19 1,20 19-1,-20-18-64,40 19-160,-21-21 0,1 1-64,0 0 0,21-20-224,-21 0-128,-2 0-385,3 0-608,-1 0-1122,0 0-1248,-20-20-7496</inkml:trace>
  <inkml:trace contextRef="#ctx0" brushRef="#br0" timeOffset="169360.3514">17370 5652 15406,'19'40'2530,"1"-21"-640,0 2 320,0 19-384,-20-21-673,20 1-512,-1-20-353,1 20 0,-20-20-95,20 0 63,-20 0-32,0-20 32,0 20-32,0-20-160,0-19-96,0 19-64,0-1-288,0-18-128,0 19-449,0 1-513,20 19-416,-20 0-896,0 0-385,20 19-5381</inkml:trace>
  <inkml:trace contextRef="#ctx0" brushRef="#br0" timeOffset="169702.1484">17686 5711 13805,'0'21'2306,"20"-21"-577,-20 0 546,21-21-418,-1 21-896,0-19-576,-1 19-225,-19-20-64,20 20 64,0-20-32,-20 20-96,0-19 0,0 19 0,0-20-192,-20 20 224,20-20-128,-20 20 128,1 0-128,19 20 128,-20-20-32,20 20 64,-20-1 32,20 1-32,0 0-96,20 20-32,-20-20 193,20 0-97,-1-1-64,1 1 0,0-20 0,20 0-129,-21 0-351,1 0-353,20-20-960,-20 20-1378,-1-19-641</inkml:trace>
  <inkml:trace contextRef="#ctx0" brushRef="#br0" timeOffset="170071.2889">17984 5672 17232,'0'20'1665,"20"-1"-351,-20 2 415,0-1-159,0 19-577,0-39-609,0 20-96,20-20-160,-20 20 33,0-20-1,0 0 64,0-20-128,20 20-64,-20-20-128,0 1 96,0-1-32,0 0 64,21-1 0,-21 21-96,0-19-96,20 19 128,-20 19-32,18 2 96,2-1-256,-20 0-577,21-1-705,-1 1-1088,0-20-1858,-20 20-7335</inkml:trace>
  <inkml:trace contextRef="#ctx0" brushRef="#br0" timeOffset="170324.2187">18164 5454 16944,'0'0'2786,"0"0"-1633,0 20 769,20 0-32,-20 19-737,19 2-705,-19-2-223,20 20-33,0-20-96,0-18-192,0 19-289,-1-21-31,21 1-513,-20-20-736,0 0-1186,-1 0-1986</inkml:trace>
  <inkml:trace contextRef="#ctx0" brushRef="#br0" timeOffset="170600.5859">18441 5633 8488,'20'19'9096,"-20"1"-7366,21 0-321,-3 20 577,2-20-609,21 19-544,-21-19-673,-2 0-192,23-1-96,-21 1-352,0-20-385,-1 0-961,1-20-2498,0 1-8072</inkml:trace>
  <inkml:trace contextRef="#ctx0" brushRef="#br0" timeOffset="170781.25">18759 5692 18705,'-20'40'1506,"0"0"-257,0-1 769,1 0-128,-1 2-833,0 18-545,0-20-448,-1 2 64,21-1-160,0-21-64,0 21-192,0-40-385,0 19-608,0-19-1153,0 0-2499</inkml:trace>
  <inkml:trace contextRef="#ctx0" brushRef="#br0" timeOffset="170976.5625">18937 5911 2306,'21'0'20307,"-21"0"-19731,0 0-704,0 0 256,0 0 65,0 0-193,0 0-897,0 0-3395</inkml:trace>
  <inkml:trace contextRef="#ctx0" brushRef="#br2" timeOffset="258938.4764">377 7081 15150,'-61'-59'2274,"43"39"-929,18 1-128,-20 19 193,20 0-97,0 0 96,20 19-384,-2 21-480,23-1-1,-1 41-319,-1-21-257,1 2 128,-1-2-64,1 0-32,-20-19 224,0-20-224,-1 0 32,-19-1 352,0-19 97,0 0-225,0-19-96,-19-1-128,-1 0-32,-20-20-64,1-19 96,-1 0-64,-1-21-320,23 1 128,-22-1-257,40 1 385,0-1-64,20 21 192,0 18 0,19 2-128,-19 39 288,0 20-160,19-1 128,-39 22-64,20 18-64,-20 0 32,0 1 0,0-20 0,0 20 1,-20-20 31,1-21-225,-1 1-287,20 0-449,-20-1-1121,20-19-704,0 0-1602,-20 0-5894</inkml:trace>
  <inkml:trace contextRef="#ctx0" brushRef="#br2" timeOffset="259228.5156">853 7479 13228,'-20'0'7015,"20"19"-6022,-21-19 384,21 0 737,0-19-224,-18 19-897,18-20-641,0-19-256,-20 18 96,20-19-128,0 1-96,0 0-32,20-2-448,-2 21-1026,3 1-928,-1-1-289,20 0-1825</inkml:trace>
  <inkml:trace contextRef="#ctx0" brushRef="#br2" timeOffset="259518.5545">1071 7281 19890,'0'19'1121,"0"1"65,0 0 831,0-20-383,20 19-929,-20 1-385,39-20 96,2 0-288,-21 0 129,18-20-65,3 1 0,-21-1 0,0 0-128,-20-19-32,0 18-160,-40 1 64,-1 20-288,3-19 96,-23 19-161,22 0-416,-1 19-992,20-19-1474,1 0-6631</inkml:trace>
  <inkml:trace contextRef="#ctx0" brushRef="#br2" timeOffset="264383.789">1527 6942 3331,'-19'-20'6278,"-1"1"-3332,20-1-511,-20 20 127,20-20-320,-20 20-576,20-19-417,0 19-672,-20 0 415,40 19 226,-20 21-386,20-21-223,20 22 128,-21-2-129,1 1-159,0-1-225,1-18 32,-21-1-64,20 0-128,-2-1-32,-18-19 65,41 0-65,-21 0 32,20 20-64,-1-20 0,-19 20-32,20-20 192,-21 39-128,-19-18-32,20-1 224,-20-1-64,0 21-128,0-21 160,-20-19-192,1 20-96,-1-20 64,0 0-224,0 0-192,-19 0-225,19 0-416,0 0-929,0-20-961,20 20-1089</inkml:trace>
  <inkml:trace contextRef="#ctx0" brushRef="#br2" timeOffset="264774.414">1926 6963 14093,'18'-41'2402,"-18"22"-128,0-1-224,0 20-192,0 0-449,0 0-160,0 20-159,20 19-226,-20 21-31,20 0-224,1 0-193,-21-1-224,20-20-224,-2 2 288,3-2-127,-21-19-129,20 0-32,-20-1-449,0-19-896,20 0-929,0 0-449,-20 0-1281,19-19-7559</inkml:trace>
  <inkml:trace contextRef="#ctx0" brushRef="#br2" timeOffset="265208.9843">2242 7240 17969,'20'-20'1537,"0"20"-1441,0 0 513,-20 0 832,20 20-384,-1-20-384,1 0-225,20 0-192,-19 0 33,-21-20-129,18 20 224,-18-19-192,0-1 0,0 0-31,0 20 31,-18-19 32,-3 19-64,1-20 32,-20 20 289,40 20-1,-19-20-95,-1 19-193,20 21-32,0-21-64,0 1 64,0 21-160,20-22 32,19 1-64,-19 0 0,21-1-256,-3-19-481,3 0-128,-21 0-608,-2-19-801,23 19-801,-41-20-5157</inkml:trace>
  <inkml:trace contextRef="#ctx0" brushRef="#br2" timeOffset="265650.3906">2580 7142 14029,'40'59'5093,"-20"-40"-3844,-20 22 128,19-2 769,-19-19-96,20 0-897,-20-1-448,0 1-449,0-20-96,0 0 32,0 0 97,0-20-65,20 1-224,-20-21-32,0 21 32,0-22-32,0 21-96,0 1 128,0-1-64,0 20-32,20 0 31,0 0 98,-20 20 63,19 19 0,1-18 0,-20-1 32,20-1-128,1-19 0,-1 20 96,-20-20-128,18-20 128,-18 20-64,20-19 32,-20-1-96,21-1 64,-21 21-96,20-20-32,0 20-32,-2 20 96,3 1-128,-1-1-705,20-1-1569,-21 1-1442,21-20-4676</inkml:trace>
  <inkml:trace contextRef="#ctx0" brushRef="#br2" timeOffset="266382.8125">575 7757 5957,'-40'0'8808,"40"-20"-7430,0 20-545,0-19 896,0 19 1,20 0-161,0-21-416,0 21-416,19 21 96,-19-21 0,39 19-321,-19 1-63,40-20 63,19 20-31,0-20-65,20 0-96,21 0-192,18 0-128,40-20 96,-18 0 65,37 20-129,-18-19 192,-40-2-192,-21 1 160,-37 0-288,-2 1 128,-40-1 32,20 0-128,-38 20 128,-3-19-160,-17 19 384,-21 0-96,20 0 1,-20 0-97,0 0-96,0 0 128,0 19-224,-20-19-32,20 0-417,0 0-352,0-19-544,0 19-1442,0 0-1313,20 0-8103</inkml:trace>
  <inkml:trace contextRef="#ctx0" brushRef="#br2" timeOffset="266606.4453">3294 7062 20787,'21'-40'4965,"-42"20"-4613,1 20-416,20 0 64,0 0 160,-20 0-224,20 20-1057,0 0-1281,20 0-1314</inkml:trace>
  <inkml:trace contextRef="#ctx0" brushRef="#br2" timeOffset="266747.0703">3353 7300 20179,'21'40'2818,"-1"-40"-1633,-20 0-480,0 0 96,0 0-193,0 0-287,0 0-898,0 0-1665,0 0-1858</inkml:trace>
  <inkml:trace contextRef="#ctx0" brushRef="#br0" timeOffset="271440.4296">3969 7081 18417,'-19'-19'2402,"-1"19"-1313,20 19-96,20 2 961,-1 19-384,1-1-802,0 20-223,20 1-289,-1-1-192,2 2 0,-3-42-128,3 1-512,-1 0-962,-21-20-832,1-20-897,-20-19-3972</inkml:trace>
  <inkml:trace contextRef="#ctx0" brushRef="#br0" timeOffset="271687.5">4029 7102 13644,'-119'-100'3300,"79"40"-1891,1 21 545,39-1 640,0 21-320,20-21-928,19 19-65,21 21-448,19 0-193,0 41-255,21-2-193,-21 40-128,1-19-64,-1 19-96,-40-18 160,-19-2-64,0 1-32,-40-21 96,20 1-96,-38-1 64,17-19-192,-19 1-481,20-21-320,-19 19-833,19-19-1088,20 0-994,-20 0-9897</inkml:trace>
  <inkml:trace contextRef="#ctx0" brushRef="#br0" timeOffset="271983.3984">4764 7181 3459,'0'-20'1729,"-20"20"-3746</inkml:trace>
  <inkml:trace contextRef="#ctx0" brushRef="#br0" timeOffset="272323.242">4764 7181 5092,'39'-59'12268,"-59"59"-10474,1 0-65,19 0 481,-20 20 97,20-1-834,-20 21-576,20 20-225,0-21-31,20 1-289,19-1-159,-19 2-97,20-41-32,19 0 32,-19-21 32,19 1-192,-18-39-64,-21 20-321,-2-22 161,-36 22 128,-2 0-128,-21-1-1,-18 19-127,-1 2 256,1-1 32,19 20 128,1 20-353,-1-1-992,40 2-1025,0-1-961,0 19-5958</inkml:trace>
  <inkml:trace contextRef="#ctx0" brushRef="#br0" timeOffset="272606.4453">5161 7081 19506,'0'-39'2402,"0"19"-1793,0 20 480,0 20 897,0 0-481,0 20-800,20 0-65,-20-1 1,19 20-128,21 1-225,-20-20-288,19-21 96,1 1-96,1-20-32,18 0-128,-19-20-257,19 1-608,-19-21-864,-1 1-866,-19 18-32,-20 1-3363</inkml:trace>
  <inkml:trace contextRef="#ctx0" brushRef="#br0" timeOffset="272786.1327">5360 7220 15406,'-61'0'4068,"61"0"-2370,0 0-129,20 0 705,0-19-864,1-1-802,37 0-512,-17 1 32,-2-1-704,-19 0-1090,0-1-832,-20 21-1154,0 0-6245</inkml:trace>
  <inkml:trace contextRef="#ctx0" brushRef="#br0" timeOffset="272936.5234">5319 7062 15342,'-119'0'4132,"80"0"-2242,19 0-289,0-20 33,20 0-545,20 0-513,20 1-415,-1-1-161,21-1-161,-21 1-832,22 20-960,-2-19-962,0 19-5029</inkml:trace>
  <inkml:trace contextRef="#ctx0" brushRef="#br0" timeOffset="273142.578">5736 6844 17328,'20'0'3363,"-40"0"-2594,0 19 576,0 1 769,1 19-705,-21 2-384,20-2-288,20 21-288,0-20-353,40-20-96,-1 19-96,21-19-193,-1 0-287,2-1-1,-22 1 129,1-20 320,-20 21 320,-20-1 96,0-1 193,-40-19-161,20 20-192,-19 0-96,-2-20-737,1 19-1184,1-19-2243</inkml:trace>
  <inkml:trace contextRef="#ctx0" brushRef="#br0" timeOffset="274004.8827">6510 7359 13901,'40'40'3363,"-40"-19"-737,20-21-287,-20 19 95,20-19-801,-20 0-640,0 0-32,19 0 192,-19-19-480,0-22-289,-19 21-95,19-19-65,0-20-160,-20 18-64,20-18 0,-20 0-64,0 19-32,20 20 160,-20 0-192,20 20 64,20 20-32,-20 0 63,40 20 66,-20 19-33,19 0 0,2 2 64,17-22-32,3-19 0,-2-20-64,-19 19 192,-1-38-192,1 19 64,-40-20 64,0 0-64,0 1 64,-20-1 32,-19-21-96,-1 2-96,20 19 128,-20-19-160,21-2-288,19 22-161,0-1-896,0 20-1346,19 0-1217,1 0-2658</inkml:trace>
  <inkml:trace contextRef="#ctx0" brushRef="#br0" timeOffset="274286.1327">7206 7081 16623,'19'41'4292,"-19"-2"-2210,0 1-416,0-1 256,0 2-481,20-22-832,20 1-193,-20 0-160,19-20-64,1 0-63,-1-20 31,1-19-128,-20 19 32,-20-21 64,0 2-64,-20 0 32,-20 19-192,1 0 64,-1-1-128,1 21 0,-21-19-1,40 19-255,-19 19-289,19-19-800,0 21-1057,20-1-866,20-20-5444</inkml:trace>
  <inkml:trace contextRef="#ctx0" brushRef="#br0" timeOffset="274489.2577">7504 7002 18481,'38'-19'3651,"-38"19"-2337,0 0-385,0 0 1217,21 19-193,-21 1-928,0 20-384,20 0-225,-20 0-287,38-1-33,-17 0-192,19 2-129,-20-21-319,19-20-641,-19 0-929,-20 0-1410,20-20-2081</inkml:trace>
  <inkml:trace contextRef="#ctx0" brushRef="#br0" timeOffset="274691.4062">7384 7022 20691,'-40'0'2306,"40"-20"-800,0 20 768,40-19 320,-1 19-1056,21-20-834,20-1-383,-22 1-513,3 20-33,-2-19-543,-19 19-802,-20 0-1345,19 19-1120,-39-19-5350</inkml:trace>
  <inkml:trace contextRef="#ctx0" brushRef="#br0" timeOffset="275366.2109">8277 6942 14637,'0'-39'3524,"20"39"-1250,-20-20-512,0 20 223,0 20-31,21-1-608,-21 22-514,0 18-223,0 0-193,0 2 33,0-2-97,18-20-224,2 2 192,0-2-127,21-19-65,-23-1 0,23-19-64,-1 0-32,19 0-32,-19-19-96,19-1-160,2 0-353,-23-19-480,3 18-609,-21 1-1409,-2 1-192,-36-1-3779</inkml:trace>
  <inkml:trace contextRef="#ctx0" brushRef="#br0" timeOffset="275544.9218">8417 7161 19474,'0'0'1537,"18"0"-544,3-19 865,-1 19-192,20-20-962,-1 20-608,1-20-96,0 20-768,-21 0-1410,1-21-1025,-20 21-5093</inkml:trace>
  <inkml:trace contextRef="#ctx0" brushRef="#br0" timeOffset="275697.2656">8376 7002 17520,'-58'-39'2819,"37"18"-1698,21 1 384,21 20 801,-3-19-864,22-21-802,1 21-479,18-1-65,0 0-128,21 20-449,-21 0-1473,20 0-2242,-18 0-10506</inkml:trace>
  <inkml:trace contextRef="#ctx0" brushRef="#br0" timeOffset="275910.1561">9249 6883 19602,'20'0'3299,"-20"20"-1986,-20 19 225,20 2 576,-18 18-545,-2 1-608,-1-1-512,1 0-353,20-18 0,0-2-160,0-19-160,0-20-449,0 20-576,0-20-769,-20-20-1922,2 0-1729</inkml:trace>
  <inkml:trace contextRef="#ctx0" brushRef="#br0" timeOffset="276097.6561">8933 7002 8744,'-20'-39'12716,"20"39"-10154,20 0-416,-1 20 801,21-1-865,19 21-993,1-1-608,-1 2-481,-18-2 0,17 1 0,-17-21 0,-2 1-545,1 1-352,-20-1-544,0-20-1346,-1 0-1889,-19-20-6183</inkml:trace>
  <inkml:trace contextRef="#ctx0" brushRef="#br0" timeOffset="276300.7812">9528 7002 20851,'59'20'4196,"-39"0"-1890,1 0-768,-21 20-161,20 0-448,-20-1-609,18 0-256,3-19-128,-1 1-96,0-21-192,0 0-801,-1 0-1282,-19-21-2305,20 1-9321</inkml:trace>
  <inkml:trace contextRef="#ctx0" brushRef="#br0" timeOffset="277060.5467">10104 7022 19858,'-41'-39'1217,"23"19"-832,-23 20 576,1 0 800,21 20-223,-21-20-641,20 19-513,0 1-192,20 20-128,0-21-160,20 2 160,20-1-128,19 0-32,2-20-32,-23 19 96,23 1 64,-43 0 0,3-1 32,-21 1 320,0-20 161,-21 21-161,3-1-127,-2-20-289,0 19 96,20-19-385,-21 0-768,21-19-672,-20 19-834,20 0-352,0 0-3074</inkml:trace>
  <inkml:trace contextRef="#ctx0" brushRef="#br0" timeOffset="277278.3203">10342 6922 21011,'39'0'1538,"-39"20"31,20 1 289,-20 18-192,0 1-609,20 20-385,-20-20-351,21 19-225,17-40-192,-18 22-97,1-21-287,-1-20-673,-20 0-1217,0 0-897,0 0-2883</inkml:trace>
  <inkml:trace contextRef="#ctx0" brushRef="#br0" timeOffset="277476.5625">10124 6983 21140,'0'-20'3010,"20"20"-1889,19-21 1057,21 1 161,-21 1-1090,21-1-833,-1 0-320,2 20-96,-2 0-128,0 0-544,-19 0-514,0 0-1280,-1 0-1730,1 0-3011</inkml:trace>
  <inkml:trace contextRef="#ctx0" brushRef="#br0" timeOffset="277676.7577">10798 6665 13228,'0'0'8328,"0"0"-6022,0 20-224,0 0 545,0 19-610,0 0-895,0 2-450,20 18-416,-20-20-256,0 2 0,20-2-288,-20 1-513,21-20-672,-21-1-1346,18 2-1889,-18-1-8937</inkml:trace>
  <inkml:trace contextRef="#ctx0" brushRef="#br0" timeOffset="277823.242">11017 7240 21460,'40'21'3139,"-40"-21"-1730,0 0-32,0 0-672,0 20-481,0-20-544,0 0-961,0 19-2146,19-19-4741</inkml:trace>
  <inkml:trace contextRef="#ctx0" brushRef="#br0" timeOffset="284758.789">11950 6903 9384,'-20'-59'3652,"20"39"-833,-20 0-33,20 20-287,-20-21-385,20 21-289,-19 21-736,19-1-160,0 19 128,-20 40-224,20-19-224,0 19 95,20 1-351,-1-21-97,1-18-224,20-2-32,-1 1-128,1-21-417,21-19-736,-3 20-929,1-40-1762,-18 20-5733</inkml:trace>
  <inkml:trace contextRef="#ctx0" brushRef="#br0" timeOffset="304381.8359">12645 7300 10153,'20'20'2947,"-20"0"-1249,20-20-193,-20 0 737,0 0 192,0 0-960,-20-20-481,20 0 64,-20 1 0,20-22-160,-21 2-449,-17-1-32,18 1-255,-21-2 127,21-18-192,1 20 32,-21-2-64,40 2 160,-20 19-160,0-19-32,20 19 0,20 0-64,0 20-64,0-21 96,19 21-128,22 0-256,-23 0-449,3 0-1153,17 21-1057,-17 19-2434</inkml:trace>
  <inkml:trace contextRef="#ctx0" brushRef="#br0" timeOffset="304600.5859">12347 7062 15310,'-20'0'4164,"0"0"-3043,40 0-160,-20 0 1633,20 0-512,20 0-1313,-1 0-577,1 0-128,-1 0-160,22 0-352,-23 0-1026,23 0-1184,-23 0-1026,3 0-12619</inkml:trace>
  <inkml:trace contextRef="#ctx0" brushRef="#br0" timeOffset="304868.1639">12823 7102 16271,'-20'20'2947,"20"-20"-1666,0 20 673,0-20 512,0 39-896,0-19-738,20 19-543,0-18-129,0-1-96,0-1 224,19-19-96,1 0 0,-19-19-63,-1-1-65,-20-1 32,0 1-224,0 1 96,-41-1-193,21 0-31,-20 1-160,21-1-321,-21 20-320,20 0-737,20 0-416,0 0-1473,0 0-6951</inkml:trace>
  <inkml:trace contextRef="#ctx0" brushRef="#br0" timeOffset="305084.9609">13062 7261 19410,'0'20'2274,"0"-40"-737,-21 20 834,21-21-257,0-18-1281,0 19-289,0-19-96,21-1-127,-21 19-257,20-18-192,0 19 128,-1 20-449,21 0-736,-20 0-961,0 20-1698,19 0-4644</inkml:trace>
  <inkml:trace contextRef="#ctx0" brushRef="#br0" timeOffset="305708.0077">13697 7122 15951,'19'0'2690,"1"0"-1633,-20 0 833,20 0-160,0 0-770,0 0-575,-20 0-65,21-20-96,-21-1-63,18 2-1,-18-1-32,-18 0-64,-3 0 64,1 1 0,0-1 32,0 20 225,-19 0 95,19 20-96,0-1-159,20 21-1,-20-1 0,20 2-32,20 18-96,0-20-32,19-19-32,21 21-128,-19-41-512,18 19-930,-19-19-928,-1-19-1153,-19 19-12012</inkml:trace>
  <inkml:trace contextRef="#ctx0" brushRef="#br0" timeOffset="305969.7265">13955 7062 16431,'20'19'4036,"0"2"-1858,0 19 641,19-21-737,-19 21-833,-20-21-481,20 22-415,0-21-161,-1-20-32,-19 0-64,20 0-64,-20 0 32,0 0 64,0-20-96,0-1-128,0-18-192,0 19-224,20-19-802,-20 19-864,0 0-736,0-1 511,20 2-768,1 19-3491</inkml:trace>
  <inkml:trace contextRef="#ctx0" brushRef="#br0" timeOffset="306250.9765">14313 7122 6117,'18'20'8040,"3"-20"-4965,-1 0 64,0 0-801,0-20-608,-1 20-673,1 0-449,0-20-480,0-1 65,-20 2-33,0 19 32,0-20-64,-20 0 0,0 0-32,0 20-32,1 0 32,-1 0 32,0 0 33,20 20-33,-20 0 128,20 0-64,0 20 64,0 0 33,0-1-65,20-19-160,0 19-128,19-18 32,-19-1-449,20-20-512,-1 0-832,-19 0-1250,0 0-1634</inkml:trace>
  <inkml:trace contextRef="#ctx0" brushRef="#br0" timeOffset="306583.9843">14689 7281 15534,'0'0'4132,"0"0"-3011,0-20 385,0-1 95,0 1-224,0 1-672,0-1-321,0 0-63,0-19-97,0 19-224,21-1 0,-21 2-96,20 19-513,-2 0-896,3 0-1250,-1 0-2722</inkml:trace>
  <inkml:trace contextRef="#ctx0" brushRef="#br0" timeOffset="306924.8046">14947 7062 16431,'0'0'4837,"20"0"-3460,-20 0 865,0 19-320,20 2-737,0-1-737,0-20-255,19 20-161,-19-1-32,1-19-161,-1 0-127,-2-19-224,-18-1 191,20 0 33,-20-1 192,21 2-64,-21 19 64,0 0-32,20 19 192,-20 22 32,20-2 128,-2 20 192,-18 2 161,21-2 160,-1 0 31,0-19-639,-20 0-33,20-1-64,-20 0-64,0-17 64,0-22-96,-20 19-545,0-19-800,-21 0-1154,23 20-1761</inkml:trace>
  <inkml:trace contextRef="#ctx0" brushRef="#br0" timeOffset="307736.328">15623 6824 18641,'0'-41'2242,"0"41"-1217,0 0-32,20 0 641,-1 21-97,1 19-576,20 19-416,-1 1-321,1-1-64,0-19-64,-21 20 0,21-40 64,-20 19-288,1-19 256,-21-20-32,18 19-32,-18-19 129,0-19 223,0 19-352,-18-20-32,18 0 0,0-19-96,0-2 160,18 22-96,-18-1-32,20 20-64,1 0 0,-1 20 96,18-1-160,-17 2 224,-1 19-352,0-21-449,19 1-704,-19 0-1026,20-1-768,-20-19-4516</inkml:trace>
  <inkml:trace contextRef="#ctx0" brushRef="#br0" timeOffset="308083.9843">16417 7042 15310,'0'0'3139,"-21"0"-1602,21 0 706,-20 20 223,20-1-865,-20 22-608,20-2-416,0-19-353,20 19-160,0-19-64,1 1 0,19-1 96,-22-20-64,3-20 64,-21 20-32,20-21-32,-20-18 33,-20 19-33,-1 0 32,3 1 0,18 19 64,-20-20-160,0 20 64,20 0-128,0 20 64,0-1-32,20 1-32,0 0-225,-2-1-992,3 1-961,19-20-897,-20 0-3940</inkml:trace>
  <inkml:trace contextRef="#ctx0" brushRef="#br0" timeOffset="308323.242">16714 7102 18513,'-20'0'3043,"0"0"-2467,1 20 1731,-1-20-225,20 20-1121,0-1-673,20 1-96,19 19-192,1-19 96,-1 1-192,1-1-96,-19-1 32,-21 1-65,0 0 322,-21-20-97,1 19-97,0-19-351,2 0-641,-23 0-1057,21 0-384,0-19-1698</inkml:trace>
  <inkml:trace contextRef="#ctx0" brushRef="#br0" timeOffset="308708.0077">16755 6863 13901,'18'-19'4260,"-18"19"-1890,0 0 288,20 0-191,-20 0-481,20 39-641,1 0-352,-1 22-256,-2-2-321,3 1-224,19-20-160,-1-1-32,1 0 64,0-19 32,-21-20-96,1 21 32,-20-21-96,20-21 96,-20 1-32,0 1 0,0-1 0,0 0 0,0 1-32,0-1-64,20 20 32,0 20 64,-1-20-96,1 39 96,0-19-576,21-1-738,-21 22-1056,-2-21-1666,3-1-4452</inkml:trace>
  <inkml:trace contextRef="#ctx0" brushRef="#br0" timeOffset="309416.0156">17786 7220 12267,'20'20'5669,"-20"-20"-4291,0 21 608,0-21 416,20-21-256,-20 21-993,0-20-480,-20-19-225,0 19-224,1-19-128,-1-2 1,0 22-1,-1-21-32,21 1-64,0-22-96,0 42 64,21-21 0,-1 1-97,19 19-255,1-1-449,0 21-704,-1 0-737,1 21-929,-20-21-5510</inkml:trace>
  <inkml:trace contextRef="#ctx0" brushRef="#br0" timeOffset="309615.2343">17568 7002 18129,'0'0'2242,"19"0"-2050,21-19 1153,1-1 1218,18 20-1250,-19-21-1025,-1 21-288,1 0-480,-1 0-1218,-19 21-1825,20-21-7560</inkml:trace>
  <inkml:trace contextRef="#ctx0" brushRef="#br0" timeOffset="309910.1561">18004 7062 19890,'0'19'2242,"0"2"-896,0-1 1408,0-20-832,20 20-1153,0-1-385,1 1-192,17 0-63,3-20 31,-1 0-64,-21-20-64,1 0-192,0 1 224,0-1-96,-20 0 32,0-20-32,-20 20 0,20 0 96,-20 0-32,20 1 32,0 19-128,0 0 128,0 19-160,20 1 64,0 0 64,0 0-224,19-1-65,-19 2-608,20-1-576,-21 0-1346,1-20-480,-20 0-3683</inkml:trace>
  <inkml:trace contextRef="#ctx0" brushRef="#br0" timeOffset="310163.0859">18421 6983 14317,'20'0'3652,"-20"19"-1186,20 1 481,-20 0-353,21 0-768,-3-1-609,2 2-640,1-1-161,-21-20-96,20 0-96,-20 0-31,0 0-65,20 0 0,-20 0 0,0 0-32,0 0-192,18-20-96,3 20-96,-1 0-513,20 0-384,-1 0-673,1 0-1185,-20 20-1089,19-20-14702</inkml:trace>
  <inkml:trace contextRef="#ctx0" brushRef="#br0" timeOffset="310374.0234">18937 7042 17872,'0'-20'2275,"-20"0"95,0 1 769,20 19-865,0 0-1089,-19 0-512,19 19-257,0 1 129,0 20-257,19 0-192,1 0-64,0-1-64,21-19-288,18-20-65,-19 0-415,-1 0-610,1-20-1120,-20 0-929,0 1-449,-20-1-4452</inkml:trace>
  <inkml:trace contextRef="#ctx0" brushRef="#br0" timeOffset="310584.9609">19156 6804 14189,'0'-40'5445,"20"40"-2947,-20 0 257,20 19-513,-20 2-993,19 19-608,1-1-289,0 20-320,21-18 64,-3-2-288,3-19-288,-21 0-673,19-1-769,-19-19-1377,-20 0-2082</inkml:trace>
  <inkml:trace contextRef="#ctx0" brushRef="#br0" timeOffset="310745.117">19077 6963 17584,'39'0'1826,"-19"0"-993,40 20 1441,-21-20 416,22 19-415,-3 1-802,1 0-736,-18 0-449,-1-1-288,-21 2-128,-19-1-417,20 0-896,-20-20-1442,0 0-1153,0 0-13196</inkml:trace>
  <inkml:trace contextRef="#ctx0" brushRef="#br0" timeOffset="310905.2734">19474 6844 21396,'-40'-20'2498,"40"20"-672,0 0-353,0 0-896,0 0-801,0 0-1090,20 0-2561,-20 0-18322</inkml:trace>
  <inkml:trace contextRef="#ctx0" brushRef="#br0" timeOffset="311473.6327">19930 6983 5669,'-19'-20'12235,"-1"-1"-10089,0 21-928,0 0 607,-1 21-287,21-1-321,0 19-544,0 1-97,0 0-384,41-20 33,-1 0-161,-1-20 0,21 0 128,-21-20-96,1 0 0,-20-1-96,-20 2-64,0-1-32,-40-20-449,20 21-928,-19-1-641,-1-1 384,0 21-512,21-20-1025,-1 20-2883</inkml:trace>
  <inkml:trace contextRef="#ctx0" brushRef="#br0" timeOffset="311705.078">20089 6983 6662,'39'39'9545,"-19"-19"-7463,0 0-96,-20-1-129,0 2-63,0-21-352,0 0-514,0 0-31,0 0-224,21-21-481,-21 2-96,0-1-96,0 0 128,0 0-160,20 1 0,-2-1-96,2 20-32,1 0 96,-1 20-32,0-1-192,19 1-481,1 0-1121,-1 19-1217,1-18-4292</inkml:trace>
  <inkml:trace contextRef="#ctx0" brushRef="#br0" timeOffset="311917.9686">20764 7142 21652,'40'39'1762,"-20"-19"416,-20-1-673,19 1-608,-19 1-769,20-1-96,-20-1-320,20-19-769,-20 20-2531,20-20-3298</inkml:trace>
  <inkml:trace contextRef="#ctx0" brushRef="#br0" timeOffset="312421.875">21240 6804 6438,'-19'-60'7975,"19"40"-4676,-20 1-448,20 19-481,0 0-448,20 19-769,-1 1 224,1 0-223,0 40-258,0-21-383,0 20-385,-1 2 0,1-2-192,20-20-256,-19-18-513,-21-1-672,0 0-1346,0-20-224,-21 0-3267</inkml:trace>
  <inkml:trace contextRef="#ctx0" brushRef="#br0" timeOffset="312628.9062">21122 6983 17712,'0'0'3075,"18"0"-2146,3 0 1537,-1-20 65,39 20-1282,-19 0-833,19 0-288,-19-21-160,1 21-384,-3 0-705,-18-20-929,-20 20-673,0-19-1408</inkml:trace>
  <inkml:trace contextRef="#ctx0" brushRef="#br0" timeOffset="313082.0312">21399 6724 5445,'21'0'11979,"-3"20"-10538,2 0 673,0 20 321,1 0-97,-1-1-608,0 20-962,-2-18-383,3 18-257,-1-39 96,0 20-64,-20-20 0,20-20-96,-20 0 64,0 0-31,0 0-65,-20 0-129,20 0-31,0-20-32,0-1 0,0 2-96,20-1 64,-20 0-33,19 20-31,-19-20 128,20 20 32,20 20 128,-20-20-32,19 20 96,1-20 32,-1 20-64,1-20-64,1 0 96,-2 0 0,-19 0 1,0-20-33,0 0 32,-1-19 32,-19 19-128,0-1 160,-19 1-224,-1 1 64,0-1-64,0 0 32,-1 20 64,3 0-64,-2 20 0,-1 0 64,21-1-32,0 1 0,21 21 96,-1-22-32,-2 1-128,23 0-128,-21 0-193,19-20-1088,-19 19-1506,0-19-1473</inkml:trace>
  <inkml:trace contextRef="#ctx0" brushRef="#br0" timeOffset="313523.4375">22213 7081 15887,'20'0'2594,"-20"0"97,0 0 255,0-19-1248,-20 19-737,20-20-353,0 0-127,0 0-385,0 1-32,20-1-96,-1-1 0,1 21-64,0-20 0,21 20 96,-23 0-64,23 0 64,-1 20 64,-1-20 32,-19 21 0,20-21 128,-20 0-160,19 0 128,-19 0 1,20-21-129,-21 1 64,-19 1 0,20-1-64,-40 0-32,20 1-96,-19-1 192,-21 20-128,20 0 0,0 20 0,-19-1 192,19 21-32,20-21 1,0 22-97,0-2 64,40-19-64,-1 20 128,1-21-192,19 2-96,2-21 0,-2 0-737,-19 0-1665,-1 0-2147,-19 0-15502</inkml:trace>
  <inkml:trace contextRef="#ctx0" brushRef="#br0" timeOffset="340165.039">17111 7796 13132,'-20'-19'2562,"20"-1"-223,0 20-354,0 0-447,0 0-705,20 20 224,-20-1-128,20 1-257,-20 0-191,20 20-129,-1-20-160,-19 0-96,20 19-32,-20-19-64,20-1-384,-20 1-737,0 1-609,0-1-160,0-20-1248,0 20-4165</inkml:trace>
  <inkml:trace contextRef="#ctx0" brushRef="#br0" timeOffset="340376.9531">17032 7618 16527,'-20'-20'1602,"0"20"-513,20 0-289,0-19-287,0 19-481,0 19-224,0-19-481,0 20-1601,20 0-3523</inkml:trace>
  <inkml:trace contextRef="#ctx0" brushRef="#br0" timeOffset="340694.3359">17409 7718 15726,'-20'0'2018,"1"19"-1281,-1-19 865,0 20 159,0 0-608,-1-1-768,21 1-385,0 0 0,21-1 0,19 2-161,-1-21-127,1 20 224,19-20 0,-19 20 0,-20-1 128,0-19-128,-1 20 128,-19 0-32,-19-20 32,-1 0-32,0 19-96,20-19-384,-20 0-801,0 0-1570,20 0-7175</inkml:trace>
  <inkml:trace contextRef="#ctx0" brushRef="#br0" timeOffset="341395.5077">18283 7876 4260,'19'-21'1601,"-19"2"-1409,20 19-128,-20 0 0,0-20 449,0 20 768,0-20 1378,0 1 223,20 19-928,-20-20-192,0 0-33,-20 1-511,20 19-257,-20 0-97,1 0 65,-21 19-64,20 1-160,-19 19-65,19-19-95,0 19-193,-1 2-224,21-21 32,0-1-31,21 1-97,-1-20 64,19 0 0,-19-20-160,20 1-96,-20-1 63,19 0 1,-39-20 128,20 40 0,-20-20 32,0 20 129,0 0 31,0 0-64,0 0-128,0 20 64,20-1-96,-20 2-128,20-1-128,-1-20-449,1 20-928,-20-1-257,20-19-384,0 0-1794,1 0-9641</inkml:trace>
  <inkml:trace contextRef="#ctx0" brushRef="#br0" timeOffset="341917.9686">18998 7994 7623,'18'61'7335,"-18"-41"-4677,0 19-576,0-19-416,21 20-161,-21-20-384,20 0-512,-20-20-161,0 19 65,0-19-65,0 0 161,0-19-193,-20-1-320,-19 0-128,-1-20 128,-1 20-96,2-19 0,-1-22 0,0 2 0,21 20-192,19-22-128,0 2 160,19 20-289,21 19-127,0-20 223,-1 40 129,2 0 32,-1 0 128,-1 21-128,-19-2-1,0 1 193,-20 19-32,0-19-32,-20 19-32,-21-18 0,23-1-192,-2 0-449,0-20-736,-1 0-1634,21 0-4324</inkml:trace>
  <inkml:trace contextRef="#ctx0" brushRef="#br0" timeOffset="342293.9453">19275 7757 17840,'-20'0'1057,"20"20"-64,-20-1 769,0 1 160,20 19-641,0-18-768,0-1-353,0 0-96,0-1 64,20-19-96,0 0-32,0 0-96,-20-19 64,21-1-32,-21 0 64,18-1-32,-18 2 32,0-1 64,20 0-32,-20 20 64,0 0-64,0 20 96,0 0 0,0-1-96,0 2-32,20-1-32,-20 0-288,21-1-289,-1-19-576,-2 0-288,3 0-737,-21 0-1954,0-19-6278</inkml:trace>
  <inkml:trace contextRef="#ctx0" brushRef="#br0" timeOffset="342511.7186">19454 7557 16944,'20'0'2498,"-20"0"-961,20 0 97,-20 22 96,19 17-321,1-19-576,-20 19-225,20 2-416,0-2-95,0-19-33,-1-1-257,-19 1-63,20 0-577,-20-20-960,-20 0-546,1 0-1889</inkml:trace>
  <inkml:trace contextRef="#ctx0" brushRef="#br0" timeOffset="342967.7734">19354 7796 15919,'21'0'3491,"-1"0"-3011,-2 0 770,3-19 223,19 19-576,-20-20-513,19 0-352,-19 20-64,0-19-128,0-2-128,-1 21-449,1-20-608,-20 0-609,0 1-32,0-1-384,20-19 256,-20 17 1665,0 3 1763,0 19 992,0-20-96,20 20-256,-20 0-257,20 20-351,-20-1-161,19 22 64,-19-1-480,20-1 31,0 2-63,-20 18-256,20-40-193,1 1-64,-21 0 0,20-1-128,-2-19 0,-18 0-64,21-19 32,-1 19-224,-20-20 160,20 0-64,0 1-192,-1 19 96,1-20 0,0 20 0,0 0-65,0 20 97,-1-1-96,1 1-737,-20 19-736,20-18-1474,-20-1-4645</inkml:trace>
  <inkml:trace contextRef="#ctx0" brushRef="#br0" timeOffset="343713.867">20227 7777 8039,'0'0'9513,"0"0"-7751,0 0-737,0 0 96,0 19 320,-18 1-160,18 0-576,0-1-192,18 22-257,2-41-64,1 20 0,-1-20-96,19 0 64,-19-20-128,0 0-128,20-20 0,-40 20 0,0 0 96,0 1-96,-20-1-160,0 20 32,0-20-97,-19 20-223,39 20-962,-20-20-1216,20 20-2755</inkml:trace>
  <inkml:trace contextRef="#ctx0" brushRef="#br0" timeOffset="343981.4453">20367 7557 16783,'20'-39'1826,"-20"39"-897,0 0 769,0 0-97,20 0-63,-1 20-353,-19-1-513,20 22 33,0-1-289,-20-21-191,20 21-33,0 0-160,-1 0 64,1-21-288,0 1-417,0 0-960,1-1-994,-3-19-992,-18 0-6150</inkml:trace>
  <inkml:trace contextRef="#ctx0" brushRef="#br0" timeOffset="344278.3203">20705 7737 14830,'0'20'3171,"0"0"-2018,-20-1 736,20 1 257,20 19-416,-20-18-897,20-1-545,-1-20 0,21 0-95,0 0-33,-21-20-32,21-1-160,-20 2-128,-20-21 64,0 21-65,0-1-95,-20-19-192,0 18-225,-19 21 225,19-20 127,-20 20-191,20 20 128,1-20-385,-1 21-961,0-2-2145,20 1-10187</inkml:trace>
  <inkml:trace contextRef="#ctx0" brushRef="#br0" timeOffset="344750">21122 7737 16815,'0'-19'1089,"0"19"161,-20 0 960,20 0-705,-20 19-288,-1 1-320,21 0-320,0-1-385,0 1-192,21 0 96,19-20-96,-22 0 0,3 0-96,-1 0-32,0-20-161,-20 0 33,0 1 96,-20-1 32,0 0 224,-1 20-32,21 0 160,0 0-128,0 20 33,0 0 159,0 19-128,21 0-160,-1 2 32,20-2-64,-1 1-64,1-1-32,-20 2 224,-1-2-64,-19-19 32,0 0 288,-19-1 33,-1-19-161,-20 0-192,1 0 0,19 0-64,-20 0-160,19 0-225,3-19-640,-2 19-832,0-20-1315,20 20-4995</inkml:trace>
  <inkml:trace contextRef="#ctx0" brushRef="#br0" timeOffset="344981.4453">21458 7777 12684,'20'19'6982,"1"-19"-6469,-21 20-129,20 0 160,-20-1 257,0 2-512,0-1-257,20-20-353,-20 20-864,0-20-2306</inkml:trace>
  <inkml:trace contextRef="#ctx0" brushRef="#br0" timeOffset="345165.039">21438 7618 18609,'0'-20'1506,"0"20"-1635,20-19-223,-20 19 64,20 0-673,1 19-2594</inkml:trace>
  <inkml:trace contextRef="#ctx0" brushRef="#br0" timeOffset="345401.367">21756 7697 18929,'0'0'2595,"0"0"-1987,-19 0 1571,19 21 127,-20-2-961,20 1-672,-20 19-289,20-19-384,0 0 96,20-1-32,-20 2-352,20-21-545,-1 0-961,1 0-928,0 0-65,0 0-1729,19 0-11211</inkml:trace>
  <inkml:trace contextRef="#ctx0" brushRef="#br0" timeOffset="345726.5625">21995 7757 18257,'-20'0'1345,"-1"0"-160,21 0 609,-18 20 288,18-1-609,-20 1-768,20 0-417,20-1-192,-2 2-32,-18-1-160,21 0 192,-1-20 0,0-20-288,-20 20 32,20-20-64,-20-1 32,0 2 128,0-1-64,0 0 31,0 1 97,0 19 0,0 0 64,0 0-96,-20 19 0,20 1 0,0 0 64,0 20-128,20-20-833,-1-20-800,1 20 95,0-20-1505,0 0-6438</inkml:trace>
  <inkml:trace contextRef="#ctx0" brushRef="#br0" timeOffset="345930.6639">22074 7638 21684,'20'0'1505,"0"0"-383,0 19 127,-1 21-577,1-19-127,20 18-289,-20-19-256,19 19-224,-19-19-481,-20-1-768,20 2-641,-20-1-1506</inkml:trace>
  <inkml:trace contextRef="#ctx0" brushRef="#br0" timeOffset="346863.2812">22709 7777 7174,'-20'-40'8424,"20"40"-7303,-20-19 289,1 19 544,19 0-513,-20 0-480,0 0-321,20 39-31,0-19 32,-20 19-225,20 0-192,20 2 32,0-21-352,0-1 192,19-19 1,-19 0 159,21-19-320,-23-21 128,2 19-96,1-18 0,-1 0-64,-20-1 96,0 0-129,-20-19 65,-1 19-64,-17-1 128,18 22 32,-1-1 353,1 0 63,20 20 97,0 0-225,0 20-192,0 0 224,20-1 65,1 22-97,-1-1-320,18-21 64,3 21 32,-21 0-224,19 0-224,-19-1-609,0-19-769,0-1-640,-1 2-1057,-19-1-6631</inkml:trace>
  <inkml:trace contextRef="#ctx0" brushRef="#br0" timeOffset="347261.7186">23126 7718 19538,'-40'19'1441,"20"1"-576,1 0 512,19-1 33,0 21-770,0-21-543,19 22-1,21-41-289,-20 20 65,1-20 0,-3 0-384,2-20-97,0 0 161,1-1 352,-21 2 128,0-1-32,-21 0 32,21-19-64,-20 39 32,20-20 96,-20 20 96,2 0 0,18 20-256,0 0 160,0-1-64,18 1-64,2 0 32,0-1-192,1 2-545,-1-1-512,0 0-352,-1-20-1090,1 0-3074</inkml:trace>
  <inkml:trace contextRef="#ctx0" brushRef="#br0" timeOffset="347486.328">23285 7518 17360,'0'0'3107,"0"0"-2499,0 20 738,0-1 544,20 3-321,-20-3-576,0 21-673,0-1-128,20 2-192,-20-2-128,20 0-416,0-19-545,-1 19-1346,1-39-575,0 21-4165</inkml:trace>
  <inkml:trace contextRef="#ctx0" brushRef="#br0" timeOffset="347706.0546">23147 7718 16944,'0'-21'3427,"0"21"-2819,18 0 930,2-20 928,0 20-1024,21 0-930,-2-20-384,-19 20-128,0 0-192,0 0-577,0 0-1153,19 0-608,-19 0-1089,20 20-4709</inkml:trace>
  <inkml:trace contextRef="#ctx0" brushRef="#br0" timeOffset="347986.328">23582 7677 1377,'0'0'15278,"0"0"-14701,-18 0 576,-3 20 961,1-20-352,0 21-417,20 18-160,-20-19-512,20 19-417,20-19-192,0-1 0,0 2-32,1-1 96,-3-20-192,2 0 32,1-20 96,-21-1-32,20 2-64,0-1 96,-20 0-96,0 1 64,-20-1 32,20 20-96,0 0 96,-20 0-64,20 0 32,-21 20 32,21-1-160,0-19-448,21 20-1538,-1 0-641,18-1-4676</inkml:trace>
  <inkml:trace contextRef="#ctx0" brushRef="#br0" timeOffset="348652.3436">24139 7737 3042,'-20'-19'14382,"-1"19"-13805,1 0 768,2 0 545,18 0-353,-20 0-416,20 0-512,-21 19-353,21 1-224,0-20-32,21 20 0,-1-1 0,-2 1 64,2 0-32,1-20-64,-1 19 96,0 2-96,0-1 96,-1 0 160,-19-20-128,-19 19-32,19-19-96,-40 20-128,40-20-672,-20 0-770,-1 0-992,21-20-4261</inkml:trace>
  <inkml:trace contextRef="#ctx0" brushRef="#br0" timeOffset="349021.4843">24238 7816 20883,'40'0'641,"-1"0"-33,-19 0 257,0 0-288,1 0-257,-3-20-224,-18 20-96,0 0-32,0 0-96,20-19-128,-20 19-32,0-20 63,0 20 33,-20-20 224,2 1-128,-3 19 192,21 0-160,-40 0 128,20 0 0,1 0 225,-1 19-65,20 1 96,0 0-224,0 19-64,20-19-64,-1-1-192,1 22-128,20-21 95,-19-20-383,17 19-866,-18-19-1505,1 0-5413</inkml:trace>
  <inkml:trace contextRef="#ctx0" brushRef="#br0" timeOffset="349253.9062">24516 7598 17969,'20'-19'2690,"0"19"-1953,-20 0 1153,0 0 256,20 19-769,-20 21-480,19-21-449,1 21-352,0 0 0,0 0-96,0-1-224,-1 0-192,1-18-481,-20-1-544,20 0-545,-20-20-1410,0 0-12555</inkml:trace>
  <inkml:trace contextRef="#ctx0" brushRef="#br0" timeOffset="349472.6561">24477 7757 18481,'0'0'2498,"0"0"-1729,18 0 961,3 0-33,19 0-768,-1 0-416,1 0-289,19 0-256,-19 0-320,0 0-673,-21 0-1410,1 0-1056,0 0-13709</inkml:trace>
  <inkml:trace contextRef="#ctx0" brushRef="#br0" timeOffset="349963.867">24854 7498 21075,'79'20'1378,"-39"0"-1090,-1-1 225,1 22 351,-20 18 1,0 2-288,-1-2-481,-19 19 0,20-17-416,-20-2-898,20-20-671,-20 2-1186,0-2-6438</inkml:trace>
  <inkml:trace contextRef="#ctx0" brushRef="#br2" timeOffset="384266.6014">377 9127 11755,'-20'-20'2562,"-1"20"0,21-21-223,-20 21-962,20 0-224,0 21 160,0-1 1,0 0-418,20 19-31,21 21-448,-21-1 31,19 0-160,-19-18-95,20 18-1,-1-20 32,-19-19-96,20 21 96,-21-22-192,1-19 160,-20 0 65,0 20 351,0-20-480,-20-20-256,20 20 64,-39-40-96,19 20-64,0-39 32,-19 20-33,-1-41-95,-1 21 64,3-21 128,-3 21 96,21-22-128,2 22 160,18 0 96,18 19 0,2 0-96,1 21-32,19-1 0,-1 20 0,21 20-64,-21 19-193,-19 21-383,20-1 191,-21 0 65,-19-18 160,0 18 63,0-19 97,-19 20 96,-1-40 32,0 19-64,0-19 128,20-1-96,-20-19 0,-19 20 32,19-20-192,20 0 0,0 0 256,0-20 32,20 20 257,0 0-257,19 0-32,1 0-128,-1 20 96,1-20 64,1 21-224,-3-1 32,3-1 64,-21-19-64,-2 0-32,23 0 0,-21 0 128,0 0 0,0 0-96,-1-19 128,-19 19 64,0-20 0,20 20 64,0-21 64,0 1-95,0 1-129,-1-1 96,1 0-128,-20 1 96,20-1-96,-20-21 64,-20 22 32,0-1 192,1 0 1,-1 20 383,-20-19-63,20 19-353,1 19-32,19-19-192,-20 40 32,20-21-64,0 42 0,20-22-32,-1 20 32,1-18-640,0 18-161,20-20-673,-21-19-896,21 1-1473,1-21-14831</inkml:trace>
  <inkml:trace contextRef="#ctx0" brushRef="#br2" timeOffset="384628.9062">1389 9225 18801,'-40'-19'2659,"20"19"-1218,1 0 641,-1 19-128,0-19-897,20 21-480,0 19-225,20-21-128,0 21-160,-1-1 0,1-18-128,0-1-64,20-1-32,-1-19-64,-19 0 64,20-19-289,-1-1 33,-19-1 256,-20-18 31,0 19 97,-20 0-32,0 1 385,1-1-1,-1 20 160,20 0-95,0 0-257,0 0-128,-20 20 96,20-1-64,-20 1-128,40 0-320,0-1-802,19-19-768,1 20-416,-19-20-1185,17 0-6791</inkml:trace>
  <inkml:trace contextRef="#ctx0" brushRef="#br2" timeOffset="384990.2343">1885 9166 18609,'20'-19'1858,"-20"19"-961,0-20 896,-20 20 225,20 0-736,-20 20-386,20-1-95,-20 1-96,1 0-225,-1 20-320,20 0-31,0-21-226,0 1 65,39 0 0,-19-1-160,20 1 32,-1-20 32,1 0 64,1 21 160,-23-21-96,-18 0 288,0 20-32,-18-20-223,-2 19-130,-21-19-255,21 20-353,20-20-384,0 0-608,-18 20-97,-3-20-384,21 0-2883</inkml:trace>
  <inkml:trace contextRef="#ctx0" brushRef="#br2" timeOffset="385316.4062">2203 9246 16783,'0'-21'2755,"-20"21"-1314,20 0 321,-20 21 192,20-1-481,0 0-512,0 19-384,0 0-33,20-19-159,0 21-257,19-22-128,1-19 192,19 0-128,-19-19 32,1-22-288,-23 2-225,2 19-31,-20-19 64,0 19-1,-38-21-319,-3 41-1,1 0 96,-19 0 225,0 21 384,-1-21-128,1 20-128,39 0-1218,20-20-3426</inkml:trace>
  <inkml:trace contextRef="#ctx0" brushRef="#br2" timeOffset="385722.6561">2600 9166 20307,'0'0'2658,"0"20"-1537,0 0 801,0 20-352,20 0-513,-20-1-353,20 0-383,-20-19 159,19 1-384,-19-21 64,20 0 0,-20 0-63,20-21 223,-20 1-160,0 1-224,0-21 64,20 1 128,-20 19-192,20-1-32,-1 2 96,-19 19-96,40 0 96,-19 19 0,17 2-64,3 19-160,-1-1-545,-1-19-544,1-1-1730,-1 1-1217</inkml:trace>
  <inkml:trace contextRef="#ctx0" brushRef="#br2" timeOffset="386453.125">794 9821 16143,'-61'0'1793,"41"0"-447,2 0 800,18 0-417,-21 0-960,21 0-64,21 0 320,17 0 384,3 0-576,18-20-225,21 20-159,-1 0-385,41-19 128,18 19-96,60-20-160,21 0 32,40 1 32,-22-1 0,-19-21-96,-39 21 96,-60 1 32,0 19 64,-40 0-96,0 19 32,-18-19-32,-22 20 32,-19-20-128,0 20 0,0-20-192,-20 0-97,20 0-63,-20 0 96,0 0-193,0 0-352,0 0-480,0-20-545,0 20-2178</inkml:trace>
  <inkml:trace contextRef="#ctx0" brushRef="#br2" timeOffset="386693.3593">3335 9066 25880,'-20'-19'2787,"20"19"-2147,0 0-800,0 0 416,0 0-288,0 0-512,20 19-866,-20 1-1921,18 21-4612</inkml:trace>
  <inkml:trace contextRef="#ctx0" brushRef="#br2" timeOffset="386862.3046">3454 9345 6149,'19'39'20404,"1"-39"-19796,-20 0 1,0 0-1,0 0 1,0 0-673,0 0-1281,20 21-1762,-20-21-3652</inkml:trace>
  <inkml:trace contextRef="#ctx0" brushRef="#br0" timeOffset="395716.7968">4129 9444 7623,'20'40'6726,"-20"-40"-5092,0 19 448,18-19 448,-18 20-608,0-20-257,20-20-31,-20 20-257,0-19-576,0-1-192,-20-19-65,20-2-192,-38 2-127,17-20-1,1 19-192,-19-20 0,-1 1-32,0 18 32,21-18-32,-21 20 32,20 19-32,20-21-32,0 22 0,0-1 32,20 0-32,0 20 0,19 0-32,1 0-96,0 0-97,19 20-159,0 0-289,22-1-576,-22 2-1025,1-1-224,-21 0-1154,-19-20-4131</inkml:trace>
  <inkml:trace contextRef="#ctx0" brushRef="#br0" timeOffset="395958.0077">3811 9246 20211,'-20'20'1665,"-1"-20"-320,21 20 802,0-20-418,21 0-1024,-21 0-225,40 0-63,-20 0-193,19 0-160,21 0-64,-1-20-192,-19 20-417,19-20-608,0 20-1057,-18 0-513,-1-21-4035</inkml:trace>
  <inkml:trace contextRef="#ctx0" brushRef="#br0" timeOffset="396188.4765">4525 9305 22132,'21'0'705,"-21"20"480,20 0 769,-20-20-513,18 19-992,3 1-353,-21 1-64,20-1-352,0-20-481,-20 19-1345,20-19-449,-20 0-3907</inkml:trace>
  <inkml:trace contextRef="#ctx0" brushRef="#br0" timeOffset="396366.2109">4467 9127 20179,'0'-20'2242,"-21"20"-2050,21 0-224,0 0 0,21 0-32,-3 0-1538,2 20-3939</inkml:trace>
  <inkml:trace contextRef="#ctx0" brushRef="#br0" timeOffset="396604.4921">5001 9186 19634,'0'39'2723,"0"-18"-1730,0 19 640,0-1 577,-20-19-768,20 19-866,0 2-480,20-22-64,-20 21-160,0-21-609,0-19-928,0 0-1250,0 0-1761</inkml:trace>
  <inkml:trace contextRef="#ctx0" brushRef="#br0" timeOffset="396802.7343">4783 9286 19154,'0'0'3779,"0"0"-2882,40 0 1601,-20 0 193,39 19-1154,-19-19-1056,-1 20-257,2 0-192,-21-1-320,18-19-417,3 20-832,-21-20-2019,0 0-1344</inkml:trace>
  <inkml:trace contextRef="#ctx0" brushRef="#br0" timeOffset="397651.367">5915 9286 13068,'-21'-40'3459,"3"40"-1409,-2-21 192,-1 21-64,1 0-480,0 21-769,2-1-321,18 0-31,-21 19-97,21-19-95,21 19-1,-3-18-288,2-1 0,0-20 0,21 0 32,-2-20-63,-19 20 31,0-41-192,0 22 31,-1-1 97,-19 0-160,0 1 96,-19 19 32,19 0 0,-20 0-32,20 0 64,0 19-128,0 1 96,0 0-64,20-20-929,-1 19-1345,21-19-673,-20 0-4356</inkml:trace>
  <inkml:trace contextRef="#ctx0" brushRef="#br0" timeOffset="398136.7186">6451 8908 20211,'0'-20'961,"20"40"-321,-20-1 1410,20 2 128,-20 38-801,19 0-352,-19 2-256,20 18-384,0-19-129,0-21-96,19 1 128,1-1-32,-19-39-127,-1 21-1,-2-21 32,2 0-32,1-21-64,-21 21 64,0-39-256,0 19 160,0-19-160,0 19 0,0-21 32,20 22 0,-20-1-65,20 20 33,-1 0 32,1 20 128,0 20-64,0 0-96,20-21-865,-1 1-640,-19 0-1250,21-20-320,-3 0-5317</inkml:trace>
  <inkml:trace contextRef="#ctx0" brushRef="#br0" timeOffset="398535.1561">7225 9127 18129,'-19'0'1889,"19"0"-63,0 0 608,0 20-127,0-1-1090,0 1-320,0 19-289,0 2-384,19-21-63,1 19-193,0-19 160,0-20-192,0 19 32,-20-19-64,19-19-65,1-1 1,-20 0-192,0 1 160,0-1 128,0 0-97,0-1 65,0 2 160,0-1-96,-20 20 161,20 0-33,0 20-64,0-1 96,20 2-128,-20-1-160,20 0-769,0-1-1313,0 1-129,-1-20-1632,1 0-11404</inkml:trace>
  <inkml:trace contextRef="#ctx0" brushRef="#br0" timeOffset="398832.0312">7662 9127 3171,'0'0'15951,"-20"0"-15215,-1 0 578,3 0 223,-2 20 161,0-1-161,-1 1-768,21 0-545,0-1-64,41 2-160,-21-1 160,19-20-64,21 20-128,-21-20-96,1 19 288,-20-19-160,0 20 32,-20 0 65,0-1-33,-20 1-64,0-20-257,0 21-543,0-21-1250,20 0-513,-20 0-2594</inkml:trace>
  <inkml:trace contextRef="#ctx0" brushRef="#br0" timeOffset="399171.875">7761 8927 22517,'40'0'769,"-20"41"191,-1-21 802,1 39 256,0 1-705,1-1-768,-1 0-289,-2 2-128,2-22-128,21-19 192,-21-1-128,-1 1-32,1-20-160,0 0 32,0-20-96,-20 1 64,20-1 96,-20-19-256,19 19 159,-19 0 65,20 20 0,0 0-32,0 0-32,0 20 32,-1 0-577,1 19-1280,20-19-1539,-19-1-4643</inkml:trace>
  <inkml:trace contextRef="#ctx0" brushRef="#br0" timeOffset="399881.8359">9012 9246 13516,'20'40'2819,"-1"-40"-577,1 0-96,0 0-160,-20 0-96,0 0-257,0-20-672,0 0-384,-20-1-257,-19 2 0,19-1-95,-20-19-129,20-1 0,-19-1-96,-1-18 32,19 20 0,3-2 0,-2 2-128,20 19 192,20-19-128,-2 19 0,3 1-96,19 19 0,-1 0-609,-19 0-640,20 19-1218,-1 1-1825</inkml:trace>
  <inkml:trace contextRef="#ctx0" brushRef="#br0" timeOffset="400079.1014">8674 9107 17648,'-20'0'4196,"40"0"-3523,0 0 768,0 0 481,19-21-769,2 21-897,17 0-352,-17 0-801,-1 0-960,-1 0-578,21 0-4996</inkml:trace>
  <inkml:trace contextRef="#ctx0" brushRef="#br0" timeOffset="400447.2656">9310 9066 18385,'0'41'1409,"0"-21"673,20 0 417,-20 19-546,0-19-799,19 20-706,1-20-224,20-20 0,-20 20 33,-1-20-97,1-20-32,0 0-64,0-1-64,-20 2 32,0-1-96,0-19 32,0 19-160,0 0 64,0 20 96,-20-21 32,20 21 0,0 0-32,-20 21 32,20-1 96,20 0 0,-20 19-96,20-19 0,21-1-257,-23 2-351,22-21-833,1 0-994,-23 0-992,3-21-5189</inkml:trace>
  <inkml:trace contextRef="#ctx0" brushRef="#br0" timeOffset="400737.3046">9687 9086 19602,'40'41'1826,"-20"-21"-385,-20-1 865,19 1-288,1 0-929,0-1-544,-20 2-257,20-21-32,0 0-96,-20 0 65,19-21-129,-19 2-32,0 19-64,0-20-32,0 0 32,0 1-32,0-1-64,20 0-64,0-1-97,0 21-95,0 0-96,-1 21-385,1-1-865,0 0-544,1-1-1538,-1 1-12043</inkml:trace>
  <inkml:trace contextRef="#ctx0" brushRef="#br0" timeOffset="400972.6561">10203 9027 19442,'0'0'2883,"-20"0"-2019,-1 0 1058,21 20 256,-18-1-672,-2 22-609,20-1-161,0-1-319,0 0-161,20 2-224,19-21-96,21-1 128,-1-19-256,1 0-193,-1-19-575,-18-21-770,-3 19-1345,-17 2-576,-21-21-5606</inkml:trace>
  <inkml:trace contextRef="#ctx0" brushRef="#br0" timeOffset="401192.3827">10462 8849 21972,'18'-20'2467,"2"40"-802,1-20 225,-1 39-481,0 0-544,-1 2-320,1-2-289,0 20-224,20-18-96,-21-1-160,1-1-225,0-19-319,0-20-802,-20 0-1569,-20 0-608</inkml:trace>
  <inkml:trace contextRef="#ctx0" brushRef="#br0" timeOffset="401387.6953">10381 9047 18417,'81'0'2658,"-22"-20"-1633,20 20 1506,0-20-65,1 20-832,-21 20-673,-18-20-481,-3 20-288,3-1 32,-21 22-159,-20-21-65,18 0-65,3-1-383,-21-19-449,0 0-832,20 0-2115,-20-19-6662</inkml:trace>
  <inkml:trace contextRef="#ctx0" brushRef="#br0" timeOffset="401569.3359">10798 8888 22068,'0'0'3171,"0"-20"-3139,0 20-32,20 0-288,0 0-993,-20 0-1986</inkml:trace>
  <inkml:trace contextRef="#ctx0" brushRef="#br0" timeOffset="402193.3593">11314 9047 17648,'-20'0'2435,"2"0"-1443,-3 0 674,21 19 224,-20 22-96,20-21-834,0 19-415,20 1-321,1-21 0,-3 2-128,23-21 65,-1 0-97,-1-21 64,1 2-128,-1-21-192,-19 21 96,-20-21-97,0 19 97,-20 1-352,-19 1-353,-1-1-128,1 20 32,-1 0 257,19 0-417,1 0-705,2 0-2050</inkml:trace>
  <inkml:trace contextRef="#ctx0" brushRef="#br0" timeOffset="402491.2109">11533 9047 17808,'40'39'1922,"-40"2"-865,19-21 865,1-1 64,0 1-609,-20 0-544,20-1-481,-20-19-224,21 0 33,-21 0-33,18-19-64,-18-1-64,20 0 32,-20 1-64,20-21 0,-20 19 64,21 1-96,-1 20 96,-2 0-160,2 0 160,1 20-32,-1 1-64,19-1-769,-19 0-1922,20-1-2562</inkml:trace>
  <inkml:trace contextRef="#ctx0" brushRef="#br0" timeOffset="406174.8046">12566 8690 10313,'0'-20'2403,"-21"1"-578,21 19-31,0 0 320,0 0-480,0 0-834,0 19-31,0 1 320,21 19 224,-21 22-192,20-2-352,-2 19-192,2 2-33,1-21-256,19 2-127,-22-2 31,3-39 128,-1-1-64,0 2 1,-20-21-65,20 0 96,-20-21-64,19 2-64,-19-21-64,0 1-64,20-2 0,-20 2 1,0 19 31,20 0-64,0 20-32,-20 0-33,20 0 98,19 40 31,-19-21-32,21 1 64,-3 1-96,3 19-192,-21-40-33,19 19-415,1 1-513,-20-20-1154,0 20-543,-20-20-3332</inkml:trace>
  <inkml:trace contextRef="#ctx0" brushRef="#br0" timeOffset="406367.1875">13220 8829 19506,'0'-39'2466,"0"39"-1889,0-21-321,0 21 128,0 21-287,0-21-194,0 39-671,20-19-1570,0-1-3044</inkml:trace>
  <inkml:trace contextRef="#ctx0" brushRef="#br0" timeOffset="406540.039">13359 9166 18033,'20'0'672,"-20"0"-608,0 0 64,0 0-864,0 0-5350</inkml:trace>
  <inkml:trace contextRef="#ctx0" brushRef="#br0" timeOffset="408764.6483">13716 8888 9737,'0'-59'2338,"0"39"352,0 1-191,0-2-417,0 21-577,0-20-576,0 20-448,20 20 191,-20 1 481,20 38-288,-20-20-320,20 21 95,0-1 33,1 0-129,17-18-95,3-1-65,-3-1-192,3-19 97,18-20-225,1 0 160,-21 0-96,21-20 0,-21-19-32,1 19 0,-19-21-64,-1-18 96,-20 20-95,-20-1-130,-21-20 97,21 21-64,-19-1-192,-1 21-64,1-2-97,39 21-608,-20 0-1121,40 0-160,-1 0-2146</inkml:trace>
  <inkml:trace contextRef="#ctx0" brushRef="#br0" timeOffset="409453.125">14649 9066 15822,'-20'-19'2307,"20"19"-1410,0 0 576,20 0 417,0 0-385,21 0-896,-21 0-161,39 0-128,-19 0-191,19 0 31,0 0-128,1 0 0,-1 0 128,2 0-160,-23 0 64,-17-20-64,19 20 0,-22-20-64,3 20-160,-21-19-65,0-1 33,-21 0 128,3-1 32,-22 2 64,-1-1-32,3 20 64,-3-20 128,21 20 224,1 0-159,19 0-161,19 20 32,1-20 32,21 20 96,17-1-288,-17 2 192,-3-1-64,3 0-32,-21 19 0,0-19 96,-20-1-32,0 1 32,-20 21-64,0-21-480,0-20-801,-1 19-641,3 1-2594</inkml:trace>
  <inkml:trace contextRef="#ctx0" brushRef="#br0" timeOffset="411973.6327">15742 8710 15214,'0'-59'1345,"0"39"-384,0-1 833,0 1-417,0 20-704,-20 0-353,0 20 193,20 1 95,-20 18-127,20 1-33,0-1-128,0 2-128,20-2-95,0 0 31,19 1-96,-19 0-224,20 0-321,-20-21 33,-1 1 31,-19 0 97,20-1-1,-20 22 129,-20-21 192,20 0 0,-19-1 32,-1 21 128,0-21 97,0 2 63,20-1 32,-20 0-320,20-20 32,0 19-128,20-19 96,0 0-192,0 20-385,19-20-255,-19 0-1411,0 0-2177,21 0-5381</inkml:trace>
  <inkml:trace contextRef="#ctx0" brushRef="#br0" timeOffset="412315.4296">16198 8888 5925,'-20'0'11307,"0"0"-10058,-19 20-352,19 20 704,20 0-351,-20-1-258,40-19-479,0 19-193,19-18-128,1-21 33,19 0-1,-19 0-160,19-41-320,-19 22 128,1-21-129,-21 1 65,-20-2 128,-20 22 64,-21-21-128,1 21 96,1-1-128,-1 0 64,1 20-64,-1 0-193,20 0-351,0 20-546,1 0-1088,19-1-4068</inkml:trace>
  <inkml:trace contextRef="#ctx0" brushRef="#br0" timeOffset="412564.4531">16575 9066 16623,'20'20'801,"-20"1"736,20-1 385,-20 19-576,20-19-546,-20 0-447,0-1-353,20 2 128,-1-1-352,-19-20-545,20 0-1057,0 0-2434,0-20-11659</inkml:trace>
  <inkml:trace contextRef="#ctx0" brushRef="#br0" timeOffset="412806.6405">16734 8769 16527,'21'21'2178,"-21"-21"-1922,18 19 1474,-18 21 0,20-21-321,0 21-416,1 0-448,-1 0-97,-2-21-384,3 21 96,-1-21-256,0 1-513,0-20-928,-1 0-577,1 0-2338</inkml:trace>
  <inkml:trace contextRef="#ctx0" brushRef="#br0" timeOffset="413064.4531">17170 9007 20371,'40'0'1089,"-20"20"-1089,-20-20 192,21 20 288,-21 19 129,0-18-96,20 19-289,-20-21-128,0 21-128,0-21-64,0 2-161,0-1-127,0-20-385,0 20-992,-20-20-1538,20-20-5702</inkml:trace>
  <inkml:trace contextRef="#ctx0" brushRef="#br0" timeOffset="413539.0625">17469 8749 18897,'19'-20'2627,"21"1"-2019,-20-1 257,39 20 224,-18 0-576,-21 0-449,-2 20-64,2 19 32,-20 2-288,-20-22 192,20 40 32,-18-19 32,-23 0 0,21-20-65,20 0 258,-20-1 63,20 1-32,0-20 193,20 0 127,0 0-416,21 0-64,-3-20-448,3 20-865,-2 0-449,-19-19-1633,20 19-9802</inkml:trace>
  <inkml:trace contextRef="#ctx0" brushRef="#br0" timeOffset="413737.3046">18044 8988 19666,'41'39'2498,"-41"0"-2145,0-19 928,0 21 385,0-2-802,0-19-607,0 0-225,0-1-641,0 2-1537,0-1-1185,0-20-7175</inkml:trace>
  <inkml:trace contextRef="#ctx0" brushRef="#br0" timeOffset="414357.4218">18482 9007 16527,'-21'0'1634,"1"-19"-1442,0 19 865,20 0 320,0 0-768,0 0-545,20 0-64,0 0 32,19 19-1666,2-19-3106</inkml:trace>
  <inkml:trace contextRef="#ctx0" brushRef="#br0" timeOffset="414544.9218">18818 8988 4804,'40'0'11723,"-40"-20"-10249,20 20-578,-20 0-639,19 0-257,-19 0-481,20 0-1056,21 0-3844</inkml:trace>
  <inkml:trace contextRef="#ctx0" brushRef="#br0" timeOffset="414744.1405">19176 8968 17232,'0'0'1025,"0"0"-737,0 0 96,0 0-191,0 20-386,20-20-1921,-20 0-5317</inkml:trace>
  <inkml:trace contextRef="#ctx0" brushRef="#br0" timeOffset="415038.0859">19711 8968 22549,'0'20'256,"20"-1"-96,-20 21 801,0-21-224,0 1-257,0 21-352,20-21-64,-20-1-224,20 1-737,1 0-544,-21-20-1121,0 0-3556</inkml:trace>
  <inkml:trace contextRef="#ctx0" brushRef="#br0" timeOffset="415392.578">19930 8888 18321,'20'39'1890,"-20"-18"-1666,0-1 1089,20 0 32,-20-1-192,20 1-384,-20 0-320,20-20-129,-1 0-64,1-20 64,-20 20-223,20-39-194,0 19 65,-20-21 0,20 22-96,-20-1 0,0 0 96,0 1-64,19 19-192,-19 0 128,20 19 64,-20 21 63,20-21 33,1 22-704,-1-2-834,-2-19-992,2 0-2787</inkml:trace>
  <inkml:trace contextRef="#ctx0" brushRef="#br0" timeOffset="415640.625">20466 8868 22549,'40'0'1025,"-21"0"-929,1 0 480,20 0-31,-19 0-353,-3 0-224,22 0-448,-19 0-1122,-1 20-928,0-20-5029</inkml:trace>
  <inkml:trace contextRef="#ctx0" brushRef="#br0" timeOffset="415900.3906">20863 8690 21876,'40'0'1217,"-20"0"-416,-20 20 1153,0-1-577,19 21-416,-19 0-544,20 0-353,0-21 96,0 21-288,1-21-129,-3 2-511,2-1-1154,1 0-1313,-1-20-5670</inkml:trace>
  <inkml:trace contextRef="#ctx0" brushRef="#br0" timeOffset="416617.1875">21359 8631 14285,'20'-21'2627,"0"21"-834,19-20 481,1 20-640,1 0-641,-3 20-545,-17-20-320,-1 21-32,0 18-31,-20-19 63,0 19-64,-20 1 0,20-19 32,0-2-64,20 1 32,0 0-32,-1-1 32,1 21-64,0-21 96,0 2 0,0-1 96,-1 0 97,-19 19 127,0-19 193,0 19-161,-19-18-96,19-1-159,-20 0-129,0-1-128,0-19-321,0 20-1248,-19-20-1506,19 20-5638</inkml:trace>
  <inkml:trace contextRef="#ctx0" brushRef="#br0" timeOffset="417225.5859">22074 9166 23766,'0'20'2338,"0"-40"-2114,0 20 353,0 0 160,0 0-481,0 0-320,0 0-1089,0 20-1250,0-20-1664</inkml:trace>
  <inkml:trace contextRef="#ctx0" brushRef="#br3" timeOffset="438225.5859">17747 9762 11883,'-41'-39'3107,"41"19"-769,-20-1-32,20 21-96,-18 0-672,18 0-321,-20 21-448,-1 18 95,1 1-255,0 19 32,20 1-257,0-21-160,20 20-64,-20-18-128,41-21 0,-21 19-352,-2-19-481,2-1-512,21 3-32,-21-3-577,19-19-2370</inkml:trace>
  <inkml:trace contextRef="#ctx0" brushRef="#br3" timeOffset="438755.8593">18164 9960 10954,'-20'-20'2530,"-1"1"-1088,21 19 1216,-20 0-31,2 0-706,18 0-896,-20 19-288,-1 1 96,1 0 96,20 20-193,0 0-319,20-21-193,-20 1-96,41 0 0,-23-20-64,2 0 32,1 0-31,-1-20-97,0 0-33,-1 1-63,-19-1-32,0 0 64,0-1 32,0 2 160,0-1-64,-19 20 0,19 0 160,0 0-224,0 20 32,0-1-32,0 2-32,0-1-320,19 0-545,1-1-224,0-19-224,-20 0-898,20 0-2049,0 0-11274</inkml:trace>
  <inkml:trace contextRef="#ctx0" brushRef="#br3" timeOffset="439153.3203">18541 9921 3555,'20'-40'13581,"-40"40"-12620,20 0 64,-21 0 1121,1 0-481,2 20-576,-3 0-320,21-20-321,-20 19-352,20 1-63,20 0 63,1-1-96,-3-19 0,23 21-96,-21-21 31,18 20-127,-17 0 160,-1-20 32,-20 19 64,0 1 0,-20-20 0,20 20-64,-21-20 0,3 19-160,-2-19-160,0 0-449,20 0-512,0 0-1121,0 0-3972</inkml:trace>
  <inkml:trace contextRef="#ctx0" brushRef="#br3" timeOffset="439442.3827">18818 9960 15758,'0'0'2371,"-20"-20"-1859,1 20 1122,19 20 127,-20-20-543,0 20-514,20-20-480,0 19-95,20 2 31,19-21-96,1 20-64,0 0-32,-1-1-96,-19 1-1,1 0 194,-21-1-1,0 3 0,0-22-64,-21 19 64,1-19 96,0 0-352,1 0-385,-1 0-576,20 0-705,-20-19-1921,20 19-8201</inkml:trace>
  <inkml:trace contextRef="#ctx0" brushRef="#br3" timeOffset="439754.8827">19077 9999 19026,'0'21'896,"20"-1"-127,-20 0 801,19-1-353,1-19-545,0 20-576,0-20 97,0 0-225,-1 0-129,1 0 33,0-20-32,-20 1-256,0 19 384,20-20-96,-20 0 32,-20 20 64,20-21-33,0 21-31,0 21-96,0-21 256,0 20-64,20 0 0,1-1-320,-3 1-1666,2-20-2306,21 0-10506</inkml:trace>
  <inkml:trace contextRef="#ctx0" brushRef="#br3" timeOffset="440457.0312">19494 9940 9256,'19'40'10058,"-19"-21"-8393,20 2-223,-20-1-97,20 0-288,0-1-384,-20 1-385,20 0-128,-20-20-64,19 0 64,-19 0 129,0-20-161,0 20-128,0-20-32,0 1-96,-19-1 128,19 0-289,0-1 65,0 2 64,0 19 32,19 0-64,-19 0 96,0 19 96,20 2 0,-20-21 0,20 20 0,-20-20 0,20 0 0,-20 0 32,20 0-64,-20 0 64,19 0-32,-19 0-32,0 0-97,20 0-223,-20 0 160,0-20 32,20 20 64,-20 0-97,20 20 225,-20-20-64,21 20 64,-1-1-32,-2-19 0,3 0 225,19 0-65,-20 0 288,19-19 97,-19-1-65,20 0 65,-21-1-65,1 2 1,0-1-33,0 0-64,0 20-127,-20-19-97,0-1 64,-20 20-128,20 0 0,-20 0-256,0 20 192,20-20-128,-20 39 128,20-19 96,20-1 32,-20 2-64,40 19-96,-20-21 129,19-19-194,2 20-319,-3-20-737,3 0-1281,-1 0-1634,-1-20-17583</inkml:trace>
  <inkml:trace contextRef="#ctx0" brushRef="#br3" timeOffset="441160.1561">20764 9723 16303,'-20'-41'3011,"20"21"-1153,0 20 95,0 0-191,20 0-257,-20 20-127,20 21-321,0-2-288,0 20-289,-1-18-288,1 18-64,0-20-32,0 0-32,19 2-32,-19-21-256,0-1-288,0 1-513,-20-20-769,21 0-256,-21 0-640,0 0-2820</inkml:trace>
  <inkml:trace contextRef="#ctx0" brushRef="#br3" timeOffset="441514.6483">21082 9762 20563,'0'39'833,"0"-19"384,0 21 1313,0-2-384,20 20-993,-20-20-608,20-18-289,19 19-160,-19-40 0,20 0-32,-21 0 129,21-20-225,-20 0-97,0-20-31,-20 0 32,0 1 0,-20 0-64,20 18 32,0-19 96,-20 40 64,20-19-32,0 19 0,0 19 96,20 1-32,-20 0-32,20 1 96,-1 18-160,-19 0-193,20-19-479,0 0-577,21-20-449,-23 0-480,-18 0-1153,20 0-4165</inkml:trace>
  <inkml:trace contextRef="#ctx0" brushRef="#br3" timeOffset="441716.7968">21499 9682 15406,'0'0'4292,"20"0"-2338,-20 0 480,20 41-512,-20-22-641,18 21-320,-18-1-384,21 21-289,-1-20-288,0-1 96,0-19-640,-1 20-706,21-20-1344,-20-20-4100</inkml:trace>
  <inkml:trace contextRef="#ctx0" brushRef="#br3" timeOffset="442419.9218">22094 9703 9961,'-20'-21'4516,"20"21"-1793,-20 0-129,20-20-159,0 20-642,0 0-576,0 20-288,20 1-96,-20-1-385,20-20-31,20 19-97,-1 1-192,-19 0-64,20-20-32,-1 19-32,1-19 0,-1 0-160,-19 0-96,-20 20 128,0-20 0,0 20 128,0 1 32,-38-21-64,17 19 160,1 1-64,0 0 160,0-1-160,1-19-64,-1 20-32,20-20-480,0 20-545,0-20-385,0 0-640,0 0-2306,0 0-6854</inkml:trace>
  <inkml:trace contextRef="#ctx0" brushRef="#br3" timeOffset="442781.25">22531 9742 17488,'0'0'2755,"0"0"-2627,20 0 737,-20 0 320,19 0-449,1 0-415,0 20-129,0-20-192,0 0 32,-1 20-32,-19-20 32,20 19-64,0-19 128,-20 20 0,0-20 513,-20 20 191,0-20-159,1 21-257,-1-2-191,0 1-129,20-20-64,-20 0-225,20 20-928,0-20-352,0 19-545,0-19-1890</inkml:trace>
  <inkml:trace contextRef="#ctx0" brushRef="#br3" timeOffset="443333.0077">23007 9782 19442,'0'0'2594,"0"0"-1505,0 19 1025,0 1-96,0 21-897,0-22-448,20 21-321,-20-21-63,20-19-97,-20 20 0,19-20-96,-19 0 96,20 0 0,-20-20-192,20 1 32,-20-1-128,20 0 32,1 1 0,-21-2 0,18 21 0,22 0 0,-40 0 0,41 21 96,-21-2-64,-1 1-224,1 19-897,-20-19-1057,0 0-801,20-20-4324</inkml:trace>
  <inkml:trace contextRef="#ctx0" brushRef="#br3" timeOffset="443666.0156">23523 9623 19922,'41'0'2819,"-3"0"-1346,23 19 930,-2 1-353,0 21-545,21-2-992,-21 20-289,-18 2-64,-23-22-128,2 20-256,-20 1-385,0-20-512,-20-21-1025,2 1-1601,-3 0-11852</inkml:trace>
  <inkml:trace contextRef="#ctx0" brushRef="#br0" timeOffset="520949.2186">415 10913 1953,'-18'0'16656,"-22"-20"-15343,19 20-160,1 0 193,20-20 544,-18 20-513,18 0-737,0 0-191,18 0-33,2 0-192,21 0 129,-3 0-65,3 0-96,-1 0-224,19 20 64,-19-20-32,-1 0-256,1 0-353,-1 0-319,1 0-482,-19 0-640,17 0-1281,-38 0-5541</inkml:trace>
  <inkml:trace contextRef="#ctx0" brushRef="#br0" timeOffset="521180.6639">555 11071 17232,'-59'41'4772,"39"-41"-3362,0 20-321,20-20 961,0-20-161,0 20-832,40 0-576,-21-20-289,1 20-128,20 0-32,-1 0-160,-19 0-224,20 0-225,-19 0-95,17 0-450,-18 0-351,1 0-193,-1 0-351,-20 0-1347,18 0-5316</inkml:trace>
  <inkml:trace contextRef="#ctx0" brushRef="#br0" timeOffset="521603.5156">873 10814 22709,'0'0'993,"0"-19"-449,0 19 417,20 0-32,-20-20-224,20 20-545,-1 20 32,21-20-64,0 19-256,-1-19-64,1 20-192,19-20 31,-18 20 97,-3-1 160,3-19 0,-21 20 128,0 0 0,-20 20 32,0-20 0,-20 0 0,20 19-64,-40-19-128,1-1-224,19 2-417,0-1-1057,-1 0-2562,21-20-12428</inkml:trace>
  <inkml:trace contextRef="#ctx0" brushRef="#br0" timeOffset="522462.8906">2124 10993 12011,'-40'-20'2210,"20"0"513,-1 1-834,3 19 353,-23 0-640,41 0-289,-20 0-544,0 0-64,20 0-161,-18 19 33,18 1 31,-21 19-319,1-19-65,20 19-256,0-18 64,20 19 64,-20-40-32,39 0-128,-19 0 128,21-20-256,-3-21 64,-17 22 64,-21-1 64,20 0 64,-20 1-32,-20 19 0,20 0 96,0 0-96,0 0 128,0 19-96,20 1-96,0 0-128,-20-1-609,39 2-608,-19-1-385,0 0-1025,20-20-4035</inkml:trace>
  <inkml:trace contextRef="#ctx0" brushRef="#br0" timeOffset="522758.789">2481 10636 20755,'0'0'2146,"0"0"-1537,0 0-129,0 19 1282,20 1-225,-20 19-672,0 1-416,20 20-321,-20-20 64,18-1-192,3 2-32,-1-2-224,0 0-257,0-19-992,0 0-225,-1 20-480,-19-20-1281,20-20-6375</inkml:trace>
  <inkml:trace contextRef="#ctx0" brushRef="#br0" timeOffset="523142.578">2977 10934 14926,'-21'-21'2818,"21"21"-512,-18 0-288,-2 0 0,0 21-544,-1-2-321,1 1-449,20 0-543,0-1-97,0 1-96,0 0 0,20-1-64,1-19-33,-1 0-31,0-19-160,-2-1 96,-18 20 64,21-20 31,-21 20 65,0-19 96,20 19 0,-20 0-64,0 19-64,0 1 64,0-20-512,20 20-930,0-20-928,-1 19-2723</inkml:trace>
  <inkml:trace contextRef="#ctx0" brushRef="#br0" timeOffset="523925.7812">3592 10675 17328,'0'0'2498,"20"0"-1857,-20 20 512,20 19 128,1 22-192,-3-22-480,23 20-257,-21-18-160,0-2-96,19-19 33,-19-1 63,0-19-32,-20 0 96,0 0 128,-20-39-95,0 19-161,-1-20-96,-17 0-32,-3-19-32,3-1-32,17 1 32,-19 0-224,20-2 127,20 22 193,0 0-64,0 19 257,20-1-161,0 21 32,0 21-32,19-1 64,-19 19-64,1 20-128,-1-18-96,0 18 160,-20-20 0,0 2 0,-20-21 96,20-1-288,-20 21-128,-1-21-193,1-19-287,20 20-417,0-20-1250,0 0-2145,20-20-10891</inkml:trace>
  <inkml:trace contextRef="#ctx0" brushRef="#br0" timeOffset="524141.6014">4009 10834 7014,'40'20'14126,"-40"-1"-13037,19 1-97,-19-20 194,20 20-546,-20-20-512,20 21-352,-20-21-737,0 0-1249,0 0-3619</inkml:trace>
  <inkml:trace contextRef="#ctx0" brushRef="#br0" timeOffset="524342.7733">3950 10595 21268,'-20'-20'480,"20"1"-960,0 19-225,20-20-736,-1 20-5286</inkml:trace>
  <inkml:trace contextRef="#ctx0" brushRef="#br0" timeOffset="525004.8828">4525 10873 17104,'-20'-39'2178,"20"39"-801,-20-20 161,20 20-1,-18 0-480,18 20-384,-21 0-257,21 19-320,0-19-96,0 1 64,21-2-64,-21-19-96,18 0-256,2 0-97,-20-19 1,20-2 31,-20 1 225,0 0 160,0 20 0,0 0 32,-20 0 192,20 20 65,0 0 63,20 20 64,1 0-256,-1 19-63,19-19 31,1 0-64,-1-1-64,1 0 0,0-17 64,-21 17 0,1-19 32,-20-1 96,-20 1 64,-19 0 224,-1-20-223,1 19-161,-21-19-64,21 0-192,-2 0-545,21 0-224,0-19-609,2 19-1601,18-20-4868</inkml:trace>
  <inkml:trace contextRef="#ctx0" brushRef="#br0" timeOffset="525924.8046">4843 10873 11178,'20'-19'2691,"-20"19"-738,0-20 226,19 20-130,-19 0-671,0-20-706,20 20-383,-20-19-65,0-1-32,0 20-96,0-21 96,-20 21 65,1-20-33,-1 20 0,0 0 64,0 20 1,0 1-33,1-1 0,-1-1 64,20 21-95,0-21-97,20 21-160,-1-19 32,1-2-160,20 1-417,-1-20-256,1 0-352,1 0-1345,-3 0-5158</inkml:trace>
  <inkml:trace contextRef="#ctx0" brushRef="#br0" timeOffset="526223.6328">5121 10814 15887,'-20'0'2562,"20"20"-832,0 0 127,0-1-191,0 1-449,0 21-544,20-41-449,0 19-32,0-19 0,0 0-64,19-19 33,1-22-65,-20 21-160,-1-19-257,-19 19 65,0-19-128,-19 18 95,-21 21-191,0-20 64,-19 40-65,19-20-127,1 21 95,-1-1-352,40-1-1121,0 1-2754,20-20-6887</inkml:trace>
  <inkml:trace contextRef="#ctx0" brushRef="#br0" timeOffset="526503.9062">5319 10775 16944,'0'39'3843,"0"-19"-2498,0 0 1,0-1 511,20 1-543,-20-20-578,21 20-415,-1-20-193,-2 0-96,2-20 32,1 0-224,-1 1-32,0-1-65,-20 0 33,19 1-32,1 19 128,-20 0 64,20 0-32,0 0-193,0 19-640,-1 21-672,21-21-2531</inkml:trace>
  <inkml:trace contextRef="#ctx0" brushRef="#br0" timeOffset="527278.3203">5756 10456 18225,'-20'-20'1858,"20"40"-417,0 1-192,0-1 417,0 39-481,20-20-577,1 21-255,-3-1-161,-18-19 128,20 1-160,0-22 65,1 1-1,-1-20-96,-20 0-96,18 0 64,-18 0-32,0 0 32,0-20 32,0 1-128,0 19 0,21-20-64,-21-1 128,20 21-96,-20 0-64,20 21 96,19-1-544,-19-20-898,20 19-448,0 1-1184,-21-20-5254</inkml:trace>
  <inkml:trace contextRef="#ctx0" brushRef="#br0" timeOffset="527521.4842">6194 10775 12491,'0'0'6310,"-21"0"-4420,21 20-737,0-1 321,21 1 159,-3 0-608,23-1-480,-1-19-353,-1 0-96,1 0-96,-20 0 192,-1-19-192,1-1 0,-20 0-192,0 1-192,-20-1-385,1-1-128,-1 21-384,-20 0-257,19 0-352,-17 0-320,18 0-1697</inkml:trace>
  <inkml:trace contextRef="#ctx0" brushRef="#br0" timeOffset="527748.0468">6352 10456 18033,'0'-20'3042,"0"20"-1728,20 0-321,-20 0 800,0 20-319,0 21-770,20 18-415,-1-20-161,1 21-128,0-20-128,0-1-225,19 2-672,-19-21-448,0 19-705,0-39-1922,0 20-6982</inkml:trace>
  <inkml:trace contextRef="#ctx0" brushRef="#br0" timeOffset="531661.1328">6789 10775 2882,'0'0'2819,"0"-21"-417,0 21-64,0 0-320,-20-20-448,20 20 384,0 0 32,0 0-385,0-20-160,0 20-480,0 0-32,20 20-32,-20-20-64,19 0-321,1 20-191,0-20-193,0 21-64,0-21 32,0 0-64,-1-21 32,-19 21-96,20-20-256,-20 0 128,0 1-1,0 19 129,-20-20 32,-19 20 0,19 0 0,-20 20 193,20-1-97,1 1 64,-1 0-32,0 21 128,20-22-96,-21 21 64,42-21-95,-21 1 31,20-20-128,19 20 32,-19-20-96,20-20-609,0 20-576,-1-20-1345,1 20-3556</inkml:trace>
  <inkml:trace contextRef="#ctx0" brushRef="#br0" timeOffset="532486.3281">7542 10636 14125,'-20'0'1794,"20"0"-321,0 19-352,0 1 865,20 19-449,1 1-191,-1 1-385,0 18-417,-2-20-63,3-19-1,-21 20-224,20-40 32,-20 0-63,0 0 63,0 0 64,0-19-256,-20-2-160,-1-19-64,-17 1 64,18 0-32,-1-22-96,1 2-192,2-1-65,-3 1-127,21 0 351,0-2 65,0 22 32,21 19 224,-3 1-32,2 19-32,1 19 64,-1 1 129,0 19-161,-20 2 32,18-2-32,-18 1 32,0-1 96,0-19-96,0 1-32,0-2 32,-18-19-96,18 20-448,0-20-353,0 0-640,0 0-962,0-20-2145,0 20-10410</inkml:trace>
  <inkml:trace contextRef="#ctx0" brushRef="#br0" timeOffset="532748.0468">7860 10834 15598,'41'39'2755,"-41"-39"-961,0 0-161,20 0 257,-20-19-513,-20 19-576,20-20-192,-21 0-225,1-19-160,20 18-128,-20-19-32,20 21-96,0-21 32,0 21-32,0 19-32,20-21-32,-20 21-64,20 21-545,21-21-736,-3 19-1218,-17-19-3458</inkml:trace>
  <inkml:trace contextRef="#ctx0" brushRef="#br0" timeOffset="532957.0312">8178 10734 16815,'40'20'3075,"-40"1"-1345,19-1 0,1-20 576,-20 19-769,20 1-832,0 0-417,1-1-224,-21 1-128,18-20-544,-18 0-1154,20 0-865,-20-20-4067</inkml:trace>
  <inkml:trace contextRef="#ctx0" brushRef="#br0" timeOffset="533182.617">8178 10536 12171,'0'-39'7527,"0"19"-6534,0-1-929,20 21-32,0-20-544,-1 20-1090,-19 0-2754</inkml:trace>
  <inkml:trace contextRef="#ctx0" brushRef="#br0" timeOffset="533402.3437">8417 10734 18161,'59'80'2626,"-39"-60"-896,0-20 224,-1 0-97,1 0-383,-20 0-609,20 0-225,-20-20-255,0 20-33,0-19-192,0-1-96,20-1-64,-20 1 0,20 0-32,0 20-64,-1 0 32,1 20-128,20-20-481,-19 20-864,17 21-866,-17-22-1312,19 1-13998</inkml:trace>
  <inkml:trace contextRef="#ctx0" brushRef="#br0" timeOffset="533811.5234">9290 10695 14862,'-41'-40'2017,"23"21"290,-2 19-610,-1-21 129,1 42-224,-18-21-353,17 39-320,1 0-289,0 1 193,20 20-160,0-20-193,0-1-416,20-19 32,0 1 0,19-2-160,-19-19-352,21 0-673,-3-19-833,3-2-1089,-1 1-5060</inkml:trace>
  <inkml:trace contextRef="#ctx0" brushRef="#br0" timeOffset="534023.4375">9429 10734 17936,'0'0'3364,"19"0"-2083,1 20 641,-20 1-33,20-1-992,0-1-801,-20 1 1,20 0-450,1-1-544,-3-19-864,2 0-1282,-20 0-5157</inkml:trace>
  <inkml:trace contextRef="#ctx0" brushRef="#br0" timeOffset="534241.2108">9468 10536 13164,'0'-20'352,"20"1"-1377,-20 19-2210,20 0-5029</inkml:trace>
  <inkml:trace contextRef="#ctx0" brushRef="#br0" timeOffset="534511.7186">9885 11132 17392,'40'78'1345,"-20"-56"97,-20-22-193,0 19 128,19-19 96,-19 0 1,-19-19-962,19-3-255,-40-17-1,20 0-96,0-1-96,-19-20 32,19 1-96,0-1 0,0-19 0,20 20-64,0 18 0,20 2 0,0 19-32,20 20 32,-21 0 224,21 20-192,-20-1 192,0 21-96,-1 20-64,-19-20-64,0-21-32,0 21-32,-19-19-224,-1-2-321,0-19-32,0 0-576,-19 0-641,39 0-1601,-20-19-6567</inkml:trace>
  <inkml:trace contextRef="#ctx0" brushRef="#br0" timeOffset="534781.25">9964 10358 18769,'20'0'3075,"-20"19"-2498,0 21 288,20-1 896,-20 2 193,21 18-673,-1 0-736,-2 1-353,2-21-288,21 1 256,-21-19-320,-2-1-417,3-1-320,-1 1-896,0-20-674,-20 0-2689</inkml:trace>
  <inkml:trace contextRef="#ctx0" brushRef="#br0" timeOffset="535086.9139">10381 10695 20531,'40'0'2434,"-19"0"-1601,17-20-320,-18 20 511,1-20-223,-1 20-352,0-19-321,-20-2 64,19 21-192,-19-20-32,-19 0-64,19 20-32,-20 0 128,0 0 32,-1 20 0,1 0 160,-18 20 96,17 0 193,21-1 95,0 2-287,0-21-193,41-1-64,-3 1 64,23-20-32,-2 0 0,20 0-288,-19-20-417,-1 1-1633,-18-1-1922</inkml:trace>
  <inkml:trace contextRef="#ctx0" brushRef="#br0" timeOffset="541250">11255 10893 20243,'21'0'2114,"-3"0"-2082,2 20 736,1 1 834,-1-2-385,0 21-672,-20-1-353,0 0-96,18-18-448,-36 19-577,18-21-1121,-20 1-2370</inkml:trace>
  <inkml:trace contextRef="#ctx0" brushRef="#br0" timeOffset="563664.0625">11673 10575 15438,'-21'0'4260,"21"-19"-2851,0-1 609,0 20 1121,21-20-1249,-3 1-865,2-1-512,21-1-97,-21 21-128,18-20-128,-17 20-96,-1-19 33,-20 19-65,20 0-64,-20 0 64,0 19 64,0 1-64,19 1 32,-19 18 192,20 1-32,0 19-96,0 1-32,0-1-31,19 2-65,-19-22 32,0 20-64,0-18 64,1-2 128,-21 0-288,0 1 256,0 0-160,-21-20 128,1 0-64,0-1-160,0-19-257,0 0-319,1 0-514,19 0-1088,-20-19-160,20-1-1762,-20 0-5926</inkml:trace>
  <inkml:trace contextRef="#ctx0" brushRef="#br0" timeOffset="563883.7889">12009 10814 17936,'-59'0'2723,"19"-19"-1922,1 19 832,-1 0-63,-1 0-1058,23 0-512,-2 19-897,20-19-896,0 0-2371</inkml:trace>
  <inkml:trace contextRef="#ctx0" brushRef="#br0" timeOffset="564722.6562">12426 10516 19922,'-20'-19'2050,"20"-1"96,0 40 193,0-1-706,0 21-512,20-1-416,-20 21-129,20-1-127,-20 2 31,20-22-159,-20-19-1,20 0-96,-20-20-32,19 19-128,-19-19 128,0-19-159,20 19-33,0-20 0,21 20 0,-23 0 0,23 0 0,-21 20 0,0 19 0,-2-19 0,3 1 0,-21 18 0,0-19 0,0-1 0,-21 1 0,3 0-33,-22-1-191,-1-19-96,23 0-160,-23 0-193,21 0-128,0 0-480,1 0-1057,19-19-1346,0 19-2434</inkml:trace>
  <inkml:trace contextRef="#ctx0" brushRef="#br0" timeOffset="565076.1718">12902 10795 15887,'0'0'6213,"0"0"-5444,0 0 1377,-19 19 513,-1 21-1218,20-21-608,0 21-417,0-19-127,20-2-97,-1 1-32,1-20-96,20 0-32,-19 0-96,-1-20-128,-2 1 128,2-2 0,-20 1 0,21 0 64,-21 1 96,0 19-64,0 0 32,0 0-160,0 19 128,0 1-160,20 21-545,0-22-1217,-1 1-929,1 0-992,20-1-5094</inkml:trace>
  <inkml:trace contextRef="#ctx0" brushRef="#br0" timeOffset="565311.5234">13339 10834 19314,'-20'0'3139,"20"0"-1762,0 0 1698,0 0-1217,-19 20-897,19-1-193,0 21-223,19-19-257,-19 18-128,20-19-64,20-1-96,-1 1-160,2-20-256,-1 0-417,-1-20-800,-19 1-866,0-1-544,-20 0-1601,0-20-8617</inkml:trace>
  <inkml:trace contextRef="#ctx0" brushRef="#br0" timeOffset="565539.0625">13459 10575 20979,'20'0'3139,"-20"0"-1089,20 20 481,-2 0-930,3 40-608,-1-21-480,0 22-225,19-2-224,-19-20-96,0 1-320,20 0-513,-21-20-320,1 0-801,0-20-1281,-20 0-1346</inkml:trace>
  <inkml:trace contextRef="#ctx0" brushRef="#br0" timeOffset="565808.5936">13835 10734 16591,'-18'20'1922,"18"-20"897,-21 21-865,21-21-865,-20 20-289,0-1 65,20 1-96,-20 19-193,20-19-31,0 0-129,-20-20-320,20 21 1,0-21-97,0 0 32,0 0-161,0 0 33,20-21 0,-20 21-128,20-20-128,0 20 160,0-20-33,1 20-95,17 0-513,-17 0-96,19 0 0,-1 0-1056,-19 0-2211</inkml:trace>
  <inkml:trace contextRef="#ctx0" brushRef="#br0" timeOffset="566518.5546">14193 10873 20883,'21'0'1762,"-3"-19"32,2 19 768,0 0-1409,1 0-736,-1-20-193,-2 20-64,-18-20-96,21 1-160,-21-1 0,0-1-32,0 21 128,0-20 0,-21 20 128,3 0 64,-23 20 0,21 1 193,-18 18 191,17 1-95,1-1-257,0 2-64,20-2-128,20-19-64,0-1 0,19 1-288,1-20-257,1 0-480,-2 0-1185,1-20-993,-1 1-1730,-19-1-12587</inkml:trace>
  <inkml:trace contextRef="#ctx0" brushRef="#br0" timeOffset="566753.9062">14491 10556 18577,'0'-20'5189,"0"20"-3203,20 0 608,-20 20-384,19-1-832,-19 21-610,20 20-703,0-1-65,0 2 0,0-2 0,19-20 0,-19 2 0,21-2-481,-21-39-384,-2 20-224,-18-20-993,0 0-576,-18-20-1474,-23 0-5349</inkml:trace>
  <inkml:trace contextRef="#ctx0" brushRef="#br0" timeOffset="566975.5858">14431 10814 18609,'-19'0'3748,"19"0"-3012,0-19 2051,39 19-225,1 0-1248,-1 0-610,21-20-479,-21 20-354,21 0-415,-19 0-737,-23 0-2275,3 0-1825</inkml:trace>
  <inkml:trace contextRef="#ctx0" brushRef="#br0" timeOffset="567525.3906">15463 10814 19026,'20'20'4484,"-20"0"-2819,20-20 738,1 19-802,-21 1-608,20 21-512,-20-22-289,18-19-128,-18 20-353,20-20-639,-20 0-994,0 0-1666,0 0-3779</inkml:trace>
  <inkml:trace contextRef="#ctx0" brushRef="#br0" timeOffset="567744.1406">15404 10615 24086,'-20'-40'1890,"20"21"-1666,0 19 161,0-20-129,0 20-897,20 0-2241,-20 0-4742</inkml:trace>
  <inkml:trace contextRef="#ctx0" brushRef="#br0" timeOffset="569907.2264">16457 10775 15502,'0'-61'1762,"-20"42"-705,0 19 608,-1-20 962,-19 40-865,21-20-1026,-1 39-159,0 2 31,0-2-351,20 1-1,20-21-224,0 21 32,19 0-64,22 0 0,-21-21 0,-1 1 0,1 0-64,-20-1 192,-20 2-128,-20-1 160,0-20-64,0 20-64,-19-20-352,19 0-449,0 0-896,20 0-1250,-21 0-1858</inkml:trace>
  <inkml:trace contextRef="#ctx0" brushRef="#br0" timeOffset="570192.3828">16734 10913 18353,'-20'21'4068,"20"-2"-3460,0 1 2179,0 0-449,20-1-1345,1 1-480,17-20-321,3 0-128,-3-20 32,23 1-192,-22-1-289,1 0-31,-40 1-225,0-2 33,0 1-737,-20 20-1,0-20-159,-19 20-545,19 0-1313,20 0-3940</inkml:trace>
  <inkml:trace contextRef="#ctx0" brushRef="#br0" timeOffset="570473.6328">17289 10854 17232,'0'0'2530,"-18"-20"-1409,18 20 1698,0 20-96,-20-20-1090,20 19-608,0 21-448,0-19-321,20-2-96,19 1-96,-19 0-32,39-20-384,-19 0-225,0-20-512,-1 0-897,-19 20-896,-20-19-1346,0-2-8232</inkml:trace>
  <inkml:trace contextRef="#ctx0" brushRef="#br0" timeOffset="570757.8125">17370 10655 17616,'19'0'4132,"1"20"-2210,0 0 993,20 19-833,-21 2-577,1 18-640,20-20-321,-1 1-351,-19 0-161,21-20 160,-3-20-128,-18 20 32,1-20-96,-1-20-160,0 0 192,-20 1-192,19-2 96,-19 1-129,20 0 1,-20 20 160,20 0 0,0 0-320,0 0-321,-1 40-384,1-19-769,0-2-1921,0 21-7944</inkml:trace>
  <inkml:trace contextRef="#ctx0" brushRef="#br0" timeOffset="571066.4062">18640 10536 22421,'-20'0'2050,"20"0"-1794,20 20 1794,-20-1-32,0 21-577,20 20-736,0-1-353,-1-18-224,1 18-96,20-20-128,-1-19-416,-19 21-481,20-41-897,-40 19-1281,0-19-1409,-20 0-8457</inkml:trace>
  <inkml:trace contextRef="#ctx0" brushRef="#br0" timeOffset="571493.1639">18421 10913 17328,'-20'0'3844,"40"0"-2980,0-20 1891,39 20-193,2-20-1473,-2-19-416,20 19-545,-19 1 0,-1-1-480,-19-1-609,-20 1-512,-20 0-577,0 1-929,0-1-288,-20-19-385,0-2 994,0 21 2658,0 1 2658,20 19 962,0 0-705,0 0-769,0 19 576,20 1-608,0 21-672,0-2-289,19 20-257,-19 2-255,21-22-545,-1 0 192,-22 1-191,23-19-97,-21-21 0,-20 19 0,20-19 0,-20 0 0,0 0 0,0-19 0,0-2 0,19 1 0,1 0 0,0 1 0,0-1 0,19 0 0,-19 20-737,0 20-416,0-20-609,1 20-1313,-3-1-1954,-18 1-9961</inkml:trace>
  <inkml:trace contextRef="#ctx0" brushRef="#br0" timeOffset="571806.6406">19434 10775 18801,'0'-21'3492,"0"1"-2339,-21 20 1409,3 20-192,-2 1-736,-1-1-673,21 19-449,-20 0-416,20-19-32,20 0-96,1 1 96,-1-2-128,-2-19-32,3 0-64,-21-19 96,20-2 0,-20 21 32,0-20 64,0 0 0,-20 20-64,20-19 64,0 19-64,0 19-160,0-19 96,0 20-257,20 0-832,20-20-608,-21 21-514,21-42-543,-20 21-1538</inkml:trace>
  <inkml:trace contextRef="#ctx0" brushRef="#br0" timeOffset="572032.2264">19533 10556 16047,'20'-20'5893,"0"20"-2658,0 20-256,19-1-769,1 21-704,-20 0-674,19 19-767,1-19-65,1 20 0,-23-20 0,23-21 0,-21 21-257,0-40-415,-1 21-610,1-42-703,-20 21-1218,-20-20-2339</inkml:trace>
  <inkml:trace contextRef="#ctx0" brushRef="#br0" timeOffset="572266.6014">19513 10754 16944,'-19'-20'6181,"19"20"-4675,39-20 480,1 20 352,19-19-801,1 19-1088,-1-20-225,2 20-224,-22 0-448,1 0-706,-20 0-2017,-1 20-1857,-19-20-14671</inkml:trace>
  <inkml:trace contextRef="#ctx0" brushRef="#br0" timeOffset="573101.5625">20942 10714 17296,'-79'0'2626,"40"20"-960,-1 0 480,0 21-32,21-2-801,19 0-768,0 1-129,19-19-256,21-21 129,19 0-161,1 0 96,-1-21-256,2 1-64,-23-19 128,-17 19-32,-1-19 64,-20 19-32,0-1 96,-20 21 0,-1 0 64,21 0 65,-20 41-97,2-22-96,18 1-64,18 19-353,-18-19-575,41-20-898,-21 20-512,18-20-1058,3-20-3907</inkml:trace>
  <inkml:trace contextRef="#ctx0" brushRef="#br0" timeOffset="573342.7733">21260 10497 18897,'0'-20'4004,"20"20"-2370,-20 0 800,20 39-576,0-19-897,-1 39-417,1-18-320,20 18-160,19-20-128,-18 2-448,17-21-321,-17-1-736,-1-19-962,-21 0-1440,-19 0-5895</inkml:trace>
  <inkml:trace contextRef="#ctx0" brushRef="#br0" timeOffset="573580.078">21221 10675 20179,'-20'-20'3555,"20"20"-2402,20-19 1345,19 19-576,1-21-1185,19 21-673,2 0-288,-3 0-481,3 0-1281,-22 0-1313,-19 0-2915</inkml:trace>
  <inkml:trace contextRef="#ctx0" brushRef="#br0" timeOffset="574612.3046">1191 11728 17616,'-20'-61'1506,"-1"41"63,21 1 449,-20 19 256,20 0-1025,0 0-480,0 0 192,20 39-160,1 2-225,-1-2-319,0 1-97,19 20-128,-19-1-224,0-20-289,19 1-320,1-19-704,-20-2-1346,0 21-1121,-1-40-4355</inkml:trace>
  <inkml:trace contextRef="#ctx0" brushRef="#br0" timeOffset="574974.6092">1508 11985 18961,'39'0'2082,"-19"0"-1313,-20 0 673,21 0-930,-1 0-224,-2 0 33,2 0-289,1-20 64,19 20 64,-1-20-160,-19 1 0,0-1-224,-20 0-33,0 1 65,0 19 128,0-20-128,-20-1 0,0 21 224,1 0-32,-1 0 256,-20 21 96,19-1 257,1-1 160,20 1-321,-18 0-64,18-1-351,18 21-1,2-19-257,21-2-447,-21-19-706,19 20-415,1 0-642,0-20-2081,-1 19-7495</inkml:trace>
  <inkml:trace contextRef="#ctx0" brushRef="#br0" timeOffset="575409.1795">2163 11867 13580,'0'0'2563,"-20"0"-321,1 0 64,19 19-352,-20 1 0,0 0-353,0-1-416,-1 21-448,21 0-417,0-20-223,21 0-1,-1-1 0,0-19-32,19 0 64,-19-19-64,0-1 32,0 0-32,0 1-96,-20-22 64,0 21-64,0 1 32,-20-1 96,0 20-96,-20 0 128,21 0 0,19 20-256,-20-20 192,20 19-256,0 1 0,20 0-256,-1-20-641,21 21-897,-20-2-32,19-19-256,-19 0-1058,20 0-4803</inkml:trace>
  <inkml:trace contextRef="#ctx0" brushRef="#br0" timeOffset="575699.2186">2539 11767 18449,'-18'0'1313,"-2"0"-384,0 0 1666,20 20-161,-21-1-1057,21 1-992,0-20-385,21 41 32,-1-41-64,18 19 32,3 1-97,-1-20 1,-20 20-160,-1-1 96,1 1 96,-20 0 160,0 1-64,0-2-32,-20-19-192,1 20-289,-1 0-287,0-20-802,0 0-1184,0 0-1122,20-20-10922</inkml:trace>
  <inkml:trace contextRef="#ctx0" brushRef="#br0" timeOffset="575943.3593">2699 11667 2049,'59'20'20948,"-39"-20"-20499,0 41 992,1-2 481,-1-19-481,-2 19-928,2 2-257,1-2-352,-1-19 96,18-1-320,-38 1-225,21 0-736,-1-20-1153,-20 21-1538,0-21-7591</inkml:trace>
  <inkml:trace contextRef="#ctx0" brushRef="#br0" timeOffset="576171.875">2758 11926 21172,'0'-20'1825,"20"0"-544,21 20 1538,-3-19-1089,3-1-1218,-1-1-576,-1 21-384,1 0-865,-1 21-994,-19-21-1440,0 0-6054</inkml:trace>
  <inkml:trace contextRef="#ctx0" brushRef="#br0" timeOffset="577060.5468">3791 11508 13901,'0'-19'2562,"0"19"-160,0 0 161,0 19-705,0 1-65,20 1-319,-20 18-321,20-19-417,0 19-255,-20 1-289,19 1 32,1-22-256,0 1 64,-20 0-288,20-1-481,-20 1-416,0 1-608,0-21-482,0 20-799,0-20-1699</inkml:trace>
  <inkml:trace contextRef="#ctx0" brushRef="#br0" timeOffset="577553.7108">4108 11588 11466,'0'-19'4517,"0"19"-2083,0 0 417,-20 0-193,20 0-896,0 19-545,0 1-256,0 19-128,20-19-193,1 21-191,-1-2-257,-2-39-96,2 20 0,21-20-32,-21 0 32,-1 0-32,1-20 0,0 1-256,-20-1 128,20-1-64,-20-19-32,-20 40 32,20-39-97,0 39 161,0-20 0,0 20 64,0 0-32,0 20 128,0 0 1,20 19-1,0-19-64,0 1-64,-1 18-385,21-39-416,-20 20-576,19-20-481,-19-20-704,0 20-1730,1-19-9225</inkml:trace>
  <inkml:trace contextRef="#ctx0" brushRef="#br0" timeOffset="577802.7342">4505 11508 17200,'20'-19'2370,"-20"19"-512,21 0 864,-1 0-544,-2 0-1057,3 19-576,-1 1-193,0 1-63,0-1-97,-1 19-96,-19-19-224,20-1-321,0-19-1184,0 20-1410,-20-20-2434</inkml:trace>
  <inkml:trace contextRef="#ctx0" brushRef="#br0" timeOffset="578846.6795">5161 11528 14253,'0'0'3555,"0"0"-1953,0 21 480,-20-1 352,20-1-480,-20 21-737,-21-1-320,23 22-160,-22-22-289,-1 0-128,23 2-63,-3-2-321,1-19-225,0-20-383,20 20-738,0-20-1184,0 19-609,0-19-1377</inkml:trace>
  <inkml:trace contextRef="#ctx0" brushRef="#br0" timeOffset="579374.0234">5260 11806 16271,'20'41'3331,"-1"-41"-2530,-19 39 1505,20-19 449,0 0-1282,1-1-800,-1 1-225,-2 0 0,2-20-31,-20 0-33,0 0-128,21 0 1,-21-20-65,0 0-128,0-19 96,0 19-96,0 1-32,20-1 0,-20-1-64,20 21 160,-1 21-64,21-21 97,-20 20-193,19-1-257,-19 21-960,20-21-1538,-20-19-1857,-1 20-15887</inkml:trace>
  <inkml:trace contextRef="#ctx0" brushRef="#br0" timeOffset="581243.1639">6332 11767 14381,'20'0'1922,"0"-20"-289,0 20 481,-1 0 0,1 0-576,0 0-769,0 0-225,-20 0 129,20 0-161,-20-19-63,0-1-129,0-1-224,0 1 96,0 20 0,-20-20-31,0 20-1,0 20 32,-19 0-160,19 1 224,20 18-64,-20 1 33,20-1-1,0 21-128,20-40-160,19 19 64,-19-39-417,20 20-319,-1-20-706,21 0-511,-21-20-450,-19 1-1152,21-1-3812</inkml:trace>
  <inkml:trace contextRef="#ctx0" brushRef="#br0" timeOffset="581667.9687">6609 11489 15118,'-19'-20'2466,"19"20"-992,0 0 864,19 20 64,-19 19-576,20-18-577,0 18-544,1 20-321,-1-19-128,18 1 65,-17 18-65,19-20-128,-21 2-320,21-22 320,0 1-192,-20 0-64,-1-20-129,1 0 1,20 0 32,-19-20-96,-3 0 224,2 1-193,0-22 161,-20 2-64,0 19 192,0-19 96,-20 39 0,0-20 64,-19 20 65,19 0 63,0 0-192,20 0-64,0 20 0,-20-1 96,20 1-32,20 0 96,0-1 1,0 22-129,1-21-32,-3-1-161,22 1-415,1-20-257,-2 0-704,1 0-801,-1-20-1154,1 20-5316</inkml:trace>
  <inkml:trace contextRef="#ctx0" brushRef="#br0" timeOffset="582327.1484">7305 11687 2786,'19'60'16079,"1"-40"-14381,0 19 416,-20 2 288,20-2-768,0-19-865,-20 0-321,19-20-256,1 19-64,-20-19 64,0 0 65,0-19-193,0-1 192,0 0-160,0 1-96,0-1 0,0-1-96,-20 1 0,20 20-192,0-19 192,0-1-33,20 20 1,-20 0 0,20 20 128,-20-1-32,20-19 32,1 20-64,-21-20 64,18 21-96,-18-21-32,20 0 64,-20 0 32,21 0 64,-21 0-96,20 0 0,-20 0 192,20 20-192,-2-20 128,3 19 64,-1-19 64,0 20-64,0-20-64,-1 20 32,1-40 32,0 20 33,0-20-1,0 1-32,-20-22-64,0 21 32,0-19-64,0 0 160,-20 19-192,0-1 96,20 21 0,-20-20-64,20 20 97,-20 0-161,20 20 0,0 1 224,20 18-96,-20 1-64,20-21-96,0 22 128,0-21-192,19-1-257,1-19-191,-19 20-417,17-20-865,-18-20-768,1 20-1538,-1-19-11723</inkml:trace>
  <inkml:trace contextRef="#ctx0" brushRef="#br0" timeOffset="582609.375">7980 11708 19666,'20'59'2306,"-20"-39"-288,20-1 513,-1 1-417,-19 1-961,0-1-673,20-20-192,-20 0-95,20 0 95,-20 0-192,20-20 160,-20-1-352,20 1 224,-20 1-96,19 19-32,-19-20 0,20 20-32,0 0-64,0 0 0,0 20-160,19-1-321,-19 1-416,0-20-512,1 0-1025,-3 0-1090,2-20-4452</inkml:trace>
  <inkml:trace contextRef="#ctx0" brushRef="#br0" timeOffset="582856.4453">8277 11508 18705,'0'0'3620,"0"0"-1154,20 41-96,1-2-384,-3 1-705,22 19-672,-19-18-481,17 18-128,3-40-224,-1 22-353,-21-21-63,1-20-545,-20 0-1026,0-20-543,0-1-1282,-39 21-9160</inkml:trace>
  <inkml:trace contextRef="#ctx0" brushRef="#br0" timeOffset="583182.617">8237 11747 19250,'20'-19'1313,"0"-1"417,0-1 640,19 1-544,1 20-833,1-20-449,-2 1-352,1 19-256,-1-20-320,1 20-289,-20 0-800,20 0 224,-1 0 352,-19-20 544,0 20 225,1 0 32,-21-19 481,0 19 223,0 0 321,-21 0-160,21 0-193,-20 19 129,0 1-64,0 0-225,20-1-320,20 21-192,0-19 0,0 18-128,19-19-1,22 0 1,-23-1 256,3 22-32,-21-21 32,0-1 32,-20 1 353,-20 0-161,0-1-160,0 1-192,-1-20-352,-17 20-930,18-20-1665,20 0-6982</inkml:trace>
  <inkml:trace contextRef="#ctx0" brushRef="#br0" timeOffset="583796.875">9747 11708 12203,'0'0'3139,"0"0"-32,-20 20-673,20-1-384,0 1-64,0 19-288,0-19-641,20 21-385,-1-22-351,1-19 31,20 20-224,-20-40 96,19 1-96,-19-1-31,0-21-97,-20 22 0,0-21-33,-20 1-127,-20 18-32,21 1 32,-21 20-160,0 0 128,21 0-417,19 0-576,0 20-769,19 1-705,21-1-1537</inkml:trace>
  <inkml:trace contextRef="#ctx0" brushRef="#br0" timeOffset="584019.5312">10162 11867 15502,'-18'-41'3748,"-22"2"-1250,-1 19 225,3-19-289,-3 19-865,2-21-704,-1-18-320,20 20-257,20-2-64,0 2-160,20-1-64,20 21-480,-1-1-449,2 20-769,-3 0-1152,3 20-1667</inkml:trace>
  <inkml:trace contextRef="#ctx0" brushRef="#br0" timeOffset="584264.6484">9865 11687 10473,'-39'0'13613,"39"0"-12460,0-20 545,20 0 160,19 1-801,1-1-833,19 0-192,2 1-512,-2 19-449,-19 0-1057,-1 0-1730,1 19-4067</inkml:trace>
  <inkml:trace contextRef="#ctx0" brushRef="#br0" timeOffset="590602.5389">10859 11569 4868,'0'-41'11691,"-21"21"-10185,21 20 319,0-19 738,0 38-770,0-19-800,0 41 160,0-2-31,21 1-97,-21 19-289,18 1-319,2-1-193,21-18-64,-3-2 0,3-19-64,-1 0 32,-1-20 32,21-20-127,-21 0-1,-19-19-97,20 18 1,-40-38 32,0 20 0,0-2-32,-20 1 64,0 1 64,20 19-32,-20 20 161,20 0 31,0 0-128,0 40 32,20-21-160,0 21 32,0 1-352,19-2-449,2-19-897,-21 19-1697,18-18-3171</inkml:trace>
  <inkml:trace contextRef="#ctx0" brushRef="#br0" timeOffset="591494.1406">12049 11489 2402,'-20'-40'13196,"20"40"-10665,0-19-385,0 19 192,0 0-320,20 19-321,0 1-415,1 19-257,-3 2-225,2 18-63,21-20-224,-21 22-161,19-22-160,-19 1 64,0-1-224,0-18 128,-1-1-256,1-1 192,-20-19 1,0 0 31,20 0-32,-20-19-32,0-1-32,20-21-64,-20 2-64,20 0-64,-1-2 256,-19 1-288,40 21 159,-20 19-63,0 0-32,-20 19 64,19 21-64,1 1-160,0-2-65,1 0-543,-21 2-322,20-21-767,-2-1 255,2 1-1505,1-20-4132</inkml:trace>
  <inkml:trace contextRef="#ctx0" brushRef="#br0" timeOffset="591927.7342">12883 11667 11594,'0'-20'4325,"0"20"-2340,0 0 802,0 0-385,-20 0-608,20 20-224,-20 0-129,0 21-192,0-2-352,20-19-449,0 19-127,0 2-289,20-22-32,0-19 0,-20 20 96,20-20-64,0-20 96,-1 1-96,1-1 32,-20-1-128,0 1 64,0 1-96,0-1 192,0 0-192,0 20 32,-20 0 128,20 20-160,0-20 96,0 20 0,0-1-64,0 1-64,20 1-385,-20-1-448,20-1-576,0-19-705,1 0-833,-1 0-1634,-20 0-12619</inkml:trace>
  <inkml:trace contextRef="#ctx0" brushRef="#br0" timeOffset="592232.4218">13201 11687 16559,'0'-40'1185,"-20"40"385,20-19 960,-20 19-352,20 0-736,-20 0-674,20 19-127,0 1 160,0 21-321,20-21-320,0-1-32,19 21-96,1-21 33,-20 22-65,19-21 0,-19-1-97,0 1 129,-20 0 33,0-1-65,-20-19 32,0 0-257,1 20-447,-1-40-577,0 20-193,0-19-512,-19 19-896,39-20-2820</inkml:trace>
  <inkml:trace contextRef="#ctx0" brushRef="#br0" timeOffset="592530.2733">13260 11549 21075,'20'20'1570,"0"-20"256,-1 39 480,1 0-544,0 1-417,21 20-769,-23-20-191,2-1-225,1 2-256,-1-2 160,0-19 0,-2-20-64,-18 19-192,21-19 96,-21-19-65,20-1 129,-20 0 96,20 1-64,0-1-64,-20-1 128,19 21-128,-19 21-32,20-21 0,0 20-672,0-1-610,0 1-1088,-1 0-993,1-20-5061</inkml:trace>
  <inkml:trace contextRef="#ctx0" brushRef="#br0" timeOffset="593087.8906">14412 11469 19122,'-20'-20'2530,"20"20"-480,0 20 288,0 0-32,20-1-576,-1 22-769,21 18-256,-20 0-353,19 2-128,-19-22-256,20 20 32,-20-18-224,19-22-353,-19 1 1,0 0-705,-20-20-833,0 0-929,-20 0-1185,-20 0-7848</inkml:trace>
  <inkml:trace contextRef="#ctx0" brushRef="#br0" timeOffset="593449.2186">14272 11787 19506,'21'0'1762,"-1"-20"-513,19 0 1505,1 1-351,19-1-1378,1-1-609,-1 21-320,0 0 32,1 0-160,-19 0-448,-2 0-129,-19 21-63,0-21 223,0 20 257,-20 19 128,0-19 320,0-1 225,0 22 159,19-21-191,-19-1 63,20-19-192,20 0 1,-1-19-289,-19-1-160,20-1 0,-20-18-65,-1 19 97,-19 0 0,-39 1 192,19-1-192,-20 20-64,1 0 32,-1 0-192,1 0-545,19 0-641,0 0-255,0 20-962,20-1-736,0-19-4741</inkml:trace>
  <inkml:trace contextRef="#ctx0" brushRef="#br0" timeOffset="593826.1718">15562 11747 24439,'0'20'1057,"20"0"1217,-20-1-384,21 1-801,-21 1-801,20-1-96,0-1-160,-1 1-64,1 0-128,-20-20-545,20 0-992,-20 0-1378,0 0-1442,-20 0-15630</inkml:trace>
  <inkml:trace contextRef="#ctx0" brushRef="#br0" timeOffset="594070.3125">15503 11549 21812,'-20'-21'4164,"20"21"-3139,0-20-288,0 20-321,0 0-352,20 0-576,-20 0-1346,21 0-2498</inkml:trace>
  <inkml:trace contextRef="#ctx0" brushRef="#br0" timeOffset="595193.3593">16694 11687 6630,'-20'-20'4612,"20"20"-1377,0 0-608,0 0-289,0 0-288,0 20-353,0-20 33,0 41-481,0-22-256,0 21-96,20-1-288,0-18-289,21 18 0,-23-19-320,2 0 96,21-20 0,-21-20-32,-2 20-128,-18-20-64,21-19-64,-21 18 192,0-18-64,0 19 64,0 0 0,-21-19 64,21 18-128,0 21 128,0-20 32,0 20-96,0 20 32,21 1 128,-1-1-64,0-1-63,0 1-1,-1 0-64,21-1-193,-20 1-287,0-20-289,19 0-512,-19 0-257,-20-20-223,0 20-738,0 0-1024,0-19-4261</inkml:trace>
  <inkml:trace contextRef="#ctx0" brushRef="#br0" timeOffset="595491.2108">17111 11647 13965,'20'0'3555,"-20"0"-1697,0 0 576,20 20-128,-20 21-224,19-21-704,-19 19-450,20-19-383,-20-1-97,20 1-63,0 1-97,1-21-128,-21 0 96,20-21-63,-2 21-65,-18-20-64,21-19-96,-21 19 128,0 1-224,0-1 128,0 20-128,20 0 96,-20 0-64,20 0-1,-20 20-415,20-1-321,19 1-320,-19 19-545,0-19-832,0 21-1890,-1-41-4453</inkml:trace>
  <inkml:trace contextRef="#ctx0" brushRef="#br0" timeOffset="595888.6718">17686 11628 17616,'-38'0'1954,"38"0"224,-21 19 64,21 1-288,0 21-737,0-21-416,21 19-481,-1-19-160,18-1-63,3-19-97,-2 0 128,1 0-289,-20-19-127,0-1-32,-20 0 64,0-19 128,0-2 31,-20 2-63,-20-1 288,20 1-224,-19-2 32,19 2 128,-1 19 129,1 1 191,20 19-32,0 0 65,0 19-33,0 1 257,20 19-97,21 2-95,-21-2-161,19 1-192,1 19-96,-1-18-384,1-22-385,0 1-384,19 0-929,-39-20-1089,21 19-2306</inkml:trace>
  <inkml:trace contextRef="#ctx0" brushRef="#br0" timeOffset="596324.2186">18263 11728 15438,'39'0'2210,"-39"0"-1409,20 0 1153,0 19 160,0-19-545,0 0-576,-1-19-448,1 19-289,0 0 0,-20-20-160,20-1 97,-20 21-193,-20-40-33,0 40 66,0-19 63,1 19-64,-1 0 128,0 0 0,0 0 0,20 19 289,-20 1-97,20 0-160,0 21-128,20-22 160,-20 21 1,40-21-290,-1 1 130,1 1-354,1-21-191,-3 0-769,3 0-577,-21 0-929,-2-21-2658</inkml:trace>
  <inkml:trace contextRef="#ctx0" brushRef="#br0" timeOffset="596623.0468">18699 11728 19250,'0'59'2050,"20"-40"-993,-20 1 1281,0 1-64,0-21-1025,0 0-352,0 0-256,0 0-353,0-41-192,0 22 0,0-1-64,0-19 32,0-2-64,20 1 32,-20 21-128,20-21 0,19 40-577,-19 0-448,0 0-897,20 0-1921,-1 20-11564</inkml:trace>
  <inkml:trace contextRef="#ctx0" brushRef="#br0" timeOffset="597280.2733">19296 11330 14221,'0'0'5509,"0"20"-3683,18-20 993,2 19-1,-20 22-1120,20-2-673,1 20-224,-1 2-321,-2-2-64,3-20-31,-21 2-321,20-2 160,0-19-128,0-20 64,-1 0 32,-19 0-159,20-20-33,-20 1 0,0-1 0,20-21 0,-20 21 0,20-19 0,-20 19 0,20 20 0,-1 0-129,1 20 161,0 0-32,0-1 0,0 21-160,-1-19-416,21-1-481,-40-1-673,20 1-1281,1 0-1377,-21-20-4676</inkml:trace>
  <inkml:trace contextRef="#ctx0" brushRef="#br0" timeOffset="597536.1328">20089 11747 24695,'0'0'480,"0"0"-448,0 20-32,0-20 32,0 0-608,0 20-1282,20-20-3619</inkml:trace>
  <inkml:trace contextRef="#ctx0" brushRef="#br3" timeOffset="627294.9218">2203 12422 5733,'-20'-20'3011,"20"20"-577,0-20-160,0 20 321,-20-19-481,20 19-801,0 0-544,0 0 63,0 0 65,0 0 128,0 0-160,0 0-32,0 0-128,0 0-65,0 19-159,0-19-97,0 20-128,0 0 32,0-1 1,0 2-33,0-1-32,0 0-32,-20-1-63,20 1-1,0 0 32,0 19-64,0-18 0,0 18 0,0-19 96,0 19-96,0-19 64,0 21-31,0-2-65,20-19-32,-20 19 0,20 2 32,-20-2-64,20 1 32,0-1 0,-20 21 0,19-20 32,-19-1 0,20 21 0,-20-20-32,20-1 32,-20 22-64,0-22 0,20 20 32,-20-20-32,0 22 32,20-22-32,-20 0-64,0 2 128,0-21-96,19-1-32,-19 1 32,0 0 64,20-1-32,0-19 0,-20 20-64,20-20 160,-20 21-96,21-21-32,-21 20 128,18 0-352,-18-1 544,20-19-288,-20 20 0,21 0 32,-21-1-64,0 1 64,20 1 32,-20-1-128,20-1 64,-2 1 64,-18-20 32,21 20-96,-1-20 0,-20 0 0,20 19 64,0 1-128,0 0 64,-1-20 64,-19 21-64,20-2-32,0-19 32,-20 20-32,20-20 32,-20 0-32,0 0 0,20 0 64,-20 0-128,19 0 32,1 0 64,0 0 32,1-20-352,-1 1 512,-2-2-96,2 1-192,1 0 96,-1 1 64,0-21-96,-2 21 0,3-22 128,-1 21-32,-20-19-96,20 0 0,-20-1 96,20-20-32,-20 20-64,19-20 128,-19 21-128,20-20 128,-20-2-96,0 2-32,20 0 129,-20-1-33,0 1 32,-20 19-64,20-20-32,-20 21-32,1-20 96,19 18-64,-20 2 64,0-1-64,0 1 0,-1-2 32,21 2 32,-18 19 32,-2-19 0,0 19-96,-1-1 64,1 1-64,2 1 0,-2-21-32,-1 21 96,1-1-32,0-1-32,20 1 64,-19 1-96,19-1 64,-20 0-32,0 1 0,0-1 0,20 0 0,-20-1 0,20 2 0,-19-1 0,-1 20 32,20-20-64,-20 1 64,0 19-64,0-20 96,-1 20 0,3 0-192,-2 0 128,-21 0-32,21-20 64,2 20-32,-23 0 32,21 0-64,-19 0-128,19 0-128,0 0 32,0-19-801,20 19-641,-20 0-800,1 0-1730,19 19-7848</inkml:trace>
  <inkml:trace contextRef="#ctx0" brushRef="#br3" timeOffset="628412.1092">2521 13176 6502,'0'0'1025,"-20"0"1697,20 0 321,0 0-641,-20 0-768,20 0-353,0-20 96,0 20-288,0 0-128,0 0-96,0 0-192,0 0 128,0 0-33,0 20-127,0 0-97,0 20 1,20-20-129,-20 19 33,20-19-33,-20 19-160,18-17 65,-18-22-33,21 19-224,-1-19 96,-20 0 32,20 0-96,-20-19 1,20 19-33,-20-22 0,20 3-128,-20-1-32,0-19 63,0 19-95,0 0 32,0-20 96,0 20 0,0-19 64,0 39-64,-20-20 128,20 20 33,0 0-65,0 20 64,0-1-32,0 1 0,20 19-160,-20 2 0,0-2-32,19-19-160,1 0-705,-20-1-673,20 3-1569,0-22-1057,-20 19-13773</inkml:trace>
  <inkml:trace contextRef="#ctx0" brushRef="#br3" timeOffset="636805.6639">4505 12760 5701,'0'0'1730,"0"0"1024,0 0 225,0 0-1025,-20 0-609,20 0-288,0 0 32,0-21-32,0 21 64,0 0-224,0 0-32,0 0-32,0 0-33,0 0 1,0 21-224,20-1-97,-20 0 1,0-1 159,0 21-95,20-1-129,-20 21-288,21-20 161,-1 19-97,-20 1-32,18-21-64,3 1 0,-1 20 0,-20-40-64,20 19 0,-20-19 32,0-1-32,0-19-128,0 22-128,0-22-64,0 0-193,0 0-223,0 19-610,0-19-575,0 0-930,0 0-2594</inkml:trace>
  <inkml:trace contextRef="#ctx0" brushRef="#br3" timeOffset="638348.6328">4566 12719 4612,'0'0'1281,"0"-19"-256,-20 19 513,20 0 672,0 0-449,0 0 33,-21 0-96,21 0-225,0 0-256,0-20-224,-20 20-288,20 0-33,0 0-191,0 0 31,0 0-223,-20 0 63,20 0 128,0 0-191,0 0 63,0 0 0,0 0 33,20 0-65,-20 0 64,0 0-288,0 0 97,20 0 31,-20 0 96,21 0-96,-1 0-64,-2-20 65,3 20-129,19 0 0,-1 0-32,1-19-32,0 19 32,-1 0-128,-19-20 128,20 20-96,-1 0 96,-19 0-96,21 0 64,-23 0 32,2 0 32,-20 0-160,21 0 128,-21-21 0,0 21 193,0 0-161,0 0 0,0 0-32,0 0 128,0 0-224,0 0 96,0 0 0,-21 0 64,21 0-128,0 0 64,0 21 0,0-21 0,0 0 32,0 0 1,0 0-33,0 20 64,0-20-64,0 19 64,0 1-32,0 0 128,0-1 0,0 1-63,0 21-97,0-2 128,21 1 64,-21-1-128,0 2 64,20-2-64,-20 0-63,0 1 127,20 0-128,-20 0-32,0-1-32,18 0 64,-18-18-128,0 19 160,21-21-64,-21 21 32,0-21 0,0 3-128,0-3 128,0 1 64,0-20-128,0 20 0,0-20 32,0 0-64,0 0 32,0 0 64,0 0-32,0 0-32,0 0 0,0 0 0,20 19 32,-20-19-64,0 0 64,0 0-64,0 0 128,0 0-192,0 0 192,0 0-192,0 20 160,0-20-32,20 0-32,-20 0 96,0 0-32,0 0-31,0 0-1,0 0-32,0 0 64,-20 0-64,20 0 0,0 0 32,-20 0 0,20 0-64,-21 0 32,3 0-32,-2 20 128,0-20-160,-1 0 160,1 0-160,-19 19 96,19-19-32,-39 0 0,19 0 32,0 0-32,1 0-160,-1 0-161,1 0-223,19-19-65,20 19-832,0 0-1954,0 0-2627</inkml:trace>
  <inkml:trace contextRef="#ctx0" brushRef="#br3" timeOffset="649713.8671">4149 13872 6245,'0'0'2435,"0"-20"-1827,0 20 930,0 0 672,0 0-448,0 0-577,0 0-224,0-20-321,0 20 1,0 0-1,0 0-95,0 0 128,0 0 95,0-21-159,0 21-161,0 0-127,0 0 159,0 0-192,0-20-192,0 20 97,0 0 31,0 0 0,0 0-96,0 0 0,0 0 193,0 0 159,0 0-64,0 0 65,0 20-33,0-20 33,0 21-97,0-1-128,0 19-31,18-19 31,-18 0-96,0-1 0,20 1 64,-20-20-96,21 0 1,-21 0-33,0 0 96,20 0-192,-20-20-32,20 20 64,-20-19 32,19-1-96,1 20 64,0 0-32,0 0 32,0 20 0,0-20 32,-1 19-64,-19 1 0,0 1 160,0-1-128,0-1-32,-19 1-96,19 0-96,-40-1-64,20-19-225,0 20-223,0-20-482,1 0 193,-1 0-384,20 0-1634,0 0-2946</inkml:trace>
  <inkml:trace contextRef="#ctx0" brushRef="#br3" timeOffset="650235.3515">4566 13911 8520,'-20'20'5893,"20"-1"-4131,0-19 640,0 0 96,0 20-384,0 1-640,0-1-193,0-1-512,0 1-97,0 0-223,20-1-33,-20 1-224,18-20-63,-18 0 159,21 0-288,-1 0 0,-20-20-32,20 1-224,0-1-161,-20 0-63,19 1-289,-19-1-512,0-1-289,0 21-384,0-20-736,0 20-3812</inkml:trace>
  <inkml:trace contextRef="#ctx0" brushRef="#br3" timeOffset="650676.7578">4863 13911 11787,'-20'20'4644,"20"-1"-2882,-20 1 352,0 1-32,0-1-417,20-1-512,0 1-544,0 0-257,0-1-31,0 1-161,20 0-96,0-20-160,0 0-257,19-20-159,-19 20-97,0-20-320,0 20-768,1-19-737,-21 19-834,18-20-4034</inkml:trace>
  <inkml:trace contextRef="#ctx0" brushRef="#br3" timeOffset="651017.578">4922 13811 13708,'20'21'3236,"-20"-21"-1090,0 0 128,0 0-160,0 0-673,0 0-160,0 20-704,0-20-193,21 20 1,-21-1-161,18 1-96,2 0-128,-20-1-192,21 1-417,-21 1-576,20-1-352,-20-1-802,20-19-1248,-20 20-4517</inkml:trace>
  <inkml:trace contextRef="#ctx0" brushRef="#br3" timeOffset="651458.9842">5220 13852 8039,'0'20'1954,"0"-20"640,0 0 65,-20 19-545,1-19-769,-1 20-576,0 0-96,0-1 63,0 1-287,-1 1-33,21-21-96,0 20 129,-18-20 31,18 0 97,18 19 31,-18-19 161,21 0-288,-21 0-353,20 0-32,0 0-288,0-19-577,0 19-448,-20 0-449,19 0-576,-19 0-1730,20 0-6309</inkml:trace>
  <inkml:trace contextRef="#ctx0" brushRef="#br3" timeOffset="651879.8828">5319 14011 11306,'0'19'3363,"20"-19"-2242,-20 0 449,21 0-193,-21 0-384,20-19-160,-20 19-224,18-20-321,-18 20-128,20-21 64,-20 21 32,0-20-127,-20 20 63,20-19 64,0 19-32,-18 0 64,-2 0-95,20 0-65,-21 0 64,21 19 0,0 1-64,0 1 0,0-1 65,0-1-65,0 1-128,21 0 64,-21-1-321,20 1-287,-2-20-545,2 0-769,1 0-480,-1 0-1794</inkml:trace>
  <inkml:trace contextRef="#ctx0" brushRef="#br3" timeOffset="652146.4842">5538 13852 15822,'0'0'2691,"0"0"-1442,0 0 353,0 0 608,0 0-609,20 0-832,-20 20-481,20-1-128,-20 1-95,19 19-65,1-19-257,0 1-511,-20-1 31,20-1-384,-20 1-417,20-20-992,-20 20-3972</inkml:trace>
  <inkml:trace contextRef="#ctx0" brushRef="#br3" timeOffset="652410.1562">5538 13970 16527,'0'0'2947,"0"0"-1570,0 0 1026,0 0 31,20 0-1345,0-20-961,-20 20-128,19-19-448,1 19-449,0 0-288,0 0-897,0 0-1282,-1 0-3202</inkml:trace>
  <inkml:trace contextRef="#ctx0" brushRef="#br3" timeOffset="652674.8046">5856 13791 16944,'-21'20'992,"1"1"1,20-1 641,-20 0 128,2-1-609,-3 1-833,21 0-256,0-1-32,0 1-64,21 1-96,-3-21-224,2 0 31,21 20 97,-3-20-160,3 0 256,-21 0 32,0 0 160,-1 19 32,-19-19-32,0 20-64,0-20-96,0 20-577,-19-20-672,19 19-1474,-20-19-13036</inkml:trace>
  <inkml:trace contextRef="#ctx0" brushRef="#br4" timeOffset="656691.4062">2719 12680 13324,'-20'-20'2146,"0"20"-288,0 0-449,20 0 257,0 0-1,0 0-672,0 0-256,0 0-64,0 0 256,0 0-193,20 0-95,-20 0-129,0 0-223,20 0 159,0 0-96,-20 0-63,39 0-97,-19 20-32,21-20 0,-3 20-32,3-20-32,17 19-96,3-19 96,-2 20 1,1-20-65,19 21 32,-20-1 32,2-20 96,18 20-128,-20-20-32,1 19 32,19-19-96,-20 20 128,2-20-64,-23 20 0,23-20-128,-22 19 128,1-19-64,0 20 32,-21-20 0,1 0 64,0 21-128,0-21 64,-20 0 0,20 0-64,-1 0 0,-19 0 0,20 0 96,-20 0-96,0 0 64,20 0-32,-20 0 192,0 0-160,0-21 0,0 21 0,-20-20 32,20 20-32,-20-19 32,1-1 32,-1 20-160,-20-20 128,20 1 0,-19 19 0,19 0 32,-20 0 64,21-20 0,19 20-96,0 0-224,0 0 224,19 0-96,1 0 96,20 0-160,19 20 96,-19-1-32,-1 1-64,1 0 0,-19-1 64,-21 22 96,20-21-32,-20-1-256,-20 1-225,20 0-128,-21-20-960,21 19-1794,0-19-993,0 0-13902</inkml:trace>
  <inkml:trace contextRef="#ctx0" brushRef="#br4" timeOffset="657553.7108">2898 13335 4260,'-21'0'9833,"21"-20"-6822,0 20-1057,-20 0-289,20 0-256,-18-20-255,18 20-418,0 0-95,0 0 128,0 0-193,0 0 65,18 0-97,2-19-191,21 19-129,-3 0 0,3 0-160,18 0-64,1 0 96,19 0-64,0 0 0,0 0-64,2 0 64,-22 0-192,20 0 96,-19-20 32,-1 20-32,2 0-64,-22-20 32,1 20 128,-1 0-64,-19-21 128,0 21-128,0 0 128,0-19-128,-20 19 192,0-20-64,0 0 0,0 20 128,0 0-160,0-19 97,-20 19-97,0 0 0,-20 0-32,21 0 32,-21 0-64,-1 0 64,23 0 32,-22 0-32,19 0 160,1 0 97,20 0-225,0 0-64,0 0 32,20 0-64,21 0 0,-21 0-32,19 0-32,1 0-129,-1 19-127,-19 1 160,0 0 32,0 20 32,-20-20-64,0 19-321,0-19-736,-20 0-1281,0-1-1090,20 3-5636</inkml:trace>
  <inkml:trace contextRef="#ctx0" brushRef="#br4" timeOffset="658168.9453">2839 13872 13004,'-20'19'3427,"-1"1"-1185,21-20-128,0 0-576,0 0 287,0 0-95,21 0-225,-1-20-576,39 20-224,-1-19-321,23 19-288,-2-20 1,20 0-97,-20-1-65,21 1 33,-21-19-128,1 19 128,-1 1-96,-20-22-128,2 41 0,-22-20 256,1 20-64,-20-19 128,-1 19-96,-19 0-64,0 0-1,-19 0 161,-1 0-128,0 0 64,0-20 193,-1 20-97,-17 0 256,38 0-192,-20 0-192,-1 0 192,21 20-352,0-20 224,0 0-128,21 0-32,-1 0-224,0 0 31,-2 0-159,3 0-161,-21 0 129,20 19-321,-20-19-1601,0 20-897,-20 1-5702</inkml:trace>
  <inkml:trace contextRef="#ctx0" brushRef="#br4" timeOffset="661000">3335 12363 11723,'-20'-20'2914,"20"0"-736,-21 20 225,21 0-578,0 0-768,0-19-256,-20 19 64,20 0 64,20 0-32,-20 0-129,0 0-95,21 0-32,-21 19-161,20 1 97,-20 19-97,18-19-288,3 19 65,-21 2-129,20-2 64,0-19-192,0 19 160,-20-19-32,20-20 0,-20 0 0,19 0-32,1 0 33,-20-20-33,20 1-160,0-1 96,-20 0-128,20 1-33,-1-1 129,-19 20-32,20 0-64,-20 0 96,20 20 0,-20-1-192,20 1-480,-20 0-674,21-1-1152,-21 1-993,18-20-4549</inkml:trace>
  <inkml:trace contextRef="#ctx0" brushRef="#br3" timeOffset="663314.4531">4625 12919 13196,'0'0'2723,"0"0"-1314,0-21 353,0 21 127,0-20-447,20 20-289,0 0-128,-1 0-481,1 0-384,20 0 1,-1 0-161,-19 0 32,20 0-225,-1 20-799,-19-20-738,20 21-1025,-19-21-3170</inkml:trace>
  <inkml:trace contextRef="#ctx0" brushRef="#br3" timeOffset="663641.6014">4665 13137 16143,'0'19'2306,"0"-19"-1441,0 0 800,0 20 65,0-20-545,0 0-288,19 0-385,1 0-223,0 0-65,0-20-224,19 20 128,1-19-192,-20 19-160,19 0-353,-19 0-512,20 0-352,-40 0-577,21 19-1089,-21-19-6566</inkml:trace>
  <inkml:trace contextRef="#ctx0" brushRef="#br3" timeOffset="663893.5546">4744 13376 17232,'0'19'2306,"-20"-19"-1569,20 20 736,0-20 257,0 0-353,0 0-640,20 0-417,0 0-288,-1 0 96,21 0-352,0 0-417,-21 20-576,21-1-160,1-19-545,-23 20-1345,2-20-5509</inkml:trace>
  <inkml:trace contextRef="#ctx0" brushRef="#br0" timeOffset="753208.0078">7423 12819 7334,'20'20'2403,"-20"-20"63,-20 0 32,20 0-384,0 0-416,0 0-193,0-20-255,0 20-386,0 0 33,0 0-32,20 0-256,0 0 63,21 0-159,-23-19-289,43-1-96,-23 20-64,23-20-128,-22 20 32,21 0-288,-20 0-289,-21 0-608,21 0-545,-19 0-1441,-21 20-2466</inkml:trace>
  <inkml:trace contextRef="#ctx0" brushRef="#br0" timeOffset="753471.6795">7563 12978 18961,'-21'20'1506,"1"-1"-225,20-19 1217,0 0-480,0 0-800,20 0-418,21 0-383,-3-19-193,3 19-192,18-20-192,1 20-257,-20 0-191,19 0-193,-18 0-640,-3 0-417,3 0-640,-21 0-1538,-1 20-3972</inkml:trace>
  <inkml:trace contextRef="#ctx0" brushRef="#br0" timeOffset="753794.9218">8059 12641 20467,'-20'0'1409,"20"-20"-768,20 20 1153,-20 0-321,20 0-961,20 0-351,-21 0-65,41 0 0,-21 0-96,21 20-32,-1-20-128,-18 19 95,18 1 65,-19 19 33,-20-19-1,-1 1 32,-19 19 128,0-21-256,-19 21 160,-1-1-128,-20-18-385,19 18-447,-17-19-770,17 0-2722</inkml:trace>
  <inkml:trace contextRef="#ctx0" brushRef="#br0" timeOffset="870520.5078">9211 12780 18353,'20'-41'1281,"-20"41"-480,0 0 1409,0 21-96,0-1-1217,18 0-385,-18 19-159,0-19-65,20 19-160,-20-18-64,21-1-64,-21-1-256,20 1-257,0-20-448,-20 20-608,19-20-961,-19 0-2211,0 0-7847</inkml:trace>
  <inkml:trace contextRef="#ctx0" brushRef="#br0" timeOffset="870797.8515">9170 12521 16303,'-38'-59'1826,"17"38"-1026,1 21 354,20-19-258,-20-1-800,20 20-896,0 0-1218,20 0-865,0 20-2498</inkml:trace>
  <inkml:trace contextRef="#ctx0" brushRef="#br0" timeOffset="871073.242">9628 12898 18801,'38'41'1057,"-38"-41"961,0 0 481,0 0-834,0 0-928,-18 0-257,-2-20-159,-1-21-97,1 22 32,-18-21-128,17 1-32,1-22-64,0 22-96,0-20-64,0-1 0,20 1 96,0 19-64,20-20 64,0 21-160,0 19-481,0 20-192,1 0-800,-3 0-1955,2 20-4099</inkml:trace>
  <inkml:trace contextRef="#ctx0" brushRef="#br0" timeOffset="871337.8906">9429 12680 19218,'-40'39'1761,"20"-39"-159,20 0 352,0 0-641,0-19-801,40 19-480,-20-20-96,19 0-512,1 20-1122,1 0-3074,-3 0-14509</inkml:trace>
  <inkml:trace contextRef="#ctx0" brushRef="#br0" timeOffset="871954.1014">10381 12739 12780,'-39'-20'1729,"19"1"-31,0 19 896,-20 0 33,21 19-673,-21 1-705,-1 1-512,3 19-161,18-1-95,-1 0-321,21 2-32,21-21-32,-1-1-32,0 1 0,19-20 0,1-20-64,-1 1 0,-19 19 0,20-20 0,-40-21 96,20 22 0,-20-1 96,0 0-31,-20 1-33,20 19-32,-20-20 0,0 20-96,20-20 0,-20-1 32,20 1 0,-19 20-64,19-19-32,0-21 96,0 21 32,-20-1 0,20-1 0,0-18-64,0 19 96,0 0 0,0-19-96,0 19 96,0-1 193,0 2 191,-20-1-128,20 20 1,-20 0-129,20 0 0,-21 39 64,21-18-127,21 19-33,-21 19-128,20-20 64,20 21-32,-21-20-353,21-1-127,0-18-96,-1 19-289,-19-21-513,0-19-864,1 20-2146,-1-20-8456</inkml:trace>
  <inkml:trace contextRef="#ctx0" brushRef="#br0" timeOffset="872411.1328">10739 12780 7078,'0'0'4292,"0"0"-1857,-20-20 447,20 20-223,0 0-577,-20-21-545,0 21-224,1 0 1,19 0-385,-40 21-225,20-1-255,20 19-193,-20-19-192,20 19-32,0-19-32,0 1-32,20-1 64,0-20-96,20 0 96,-21-20-96,21-1-32,-20 1 128,0 20 0,-20-19 32,0 19-32,0 0 32,0 0-128,0 0 128,0 19-64,0 1-32,0 1-545,19-1-544,1-1-480,0-19-994,0 0-2081,19 0-5606</inkml:trace>
  <inkml:trace contextRef="#ctx0" brushRef="#br0" timeOffset="872665.0389">10877 12561 3651,'-18'-40'16912,"18"40"-15343,0 20 1,18 0 128,-18-1-193,20 22-640,0 18-641,1-20-192,17 2-384,3-1-129,-1-21-320,19 1-480,-19 0-961,-1-20-2370,-19 0-3011</inkml:trace>
  <inkml:trace contextRef="#ctx0" brushRef="#br0" timeOffset="872942.3828">10859 12780 15694,'-100'0'2371,"80"0"-1122,0 0 1377,0 0-320,20-20-832,20 20-609,20 0-353,-1-21-160,22 1-384,18 20-32,0-19-608,-20 19-225,21 0-1313,-41 0-2531,21 0-5476</inkml:trace>
  <inkml:trace contextRef="#ctx0" brushRef="#br0" timeOffset="873223.6328">11533 12800 11723,'0'-20'4420,"0"0"-3491,0 20 1057,0 0-65,-20-21-511,20 21-449,-20 21-97,1-1 129,-1 0-320,0-1-225,0 1-255,-1 19-97,21-19 0,0 1-96,0-1 32,21-20 32,-1 0-96,0 0 160,19-20-128,-19-1 64,0 1-32,-20 1 0,0-1 128,0 0-64,0 20 32,0 0 1,0 0-33,0 0 0,0 20-128,0 0-289,0-1-447,20 1-802,0 1-2049,-1-21-4549</inkml:trace>
  <inkml:trace contextRef="#ctx0" brushRef="#br0" timeOffset="876073.242">12347 12780 14894,'40'-61'1537,"-40"42"-928,19-1 608,-19 0 1121,-19 1-672,19 19-1122,-20 0-192,0 19 161,0-19-1,0 20-159,-19 0-161,39-1-128,-20 1 32,20 1-32,20-1-96,19 0 128,1-1-32,0-19-32,19 20-64,-19 0 192,-1-1-256,2-19 321,-41 41 127,0-21-128,-21-1-64,1 1-128,0 0-32,-19-20-288,-1 19-289,20-19-832,1 0-1442,19 0-3138</inkml:trace>
  <inkml:trace contextRef="#ctx0" brushRef="#br0" timeOffset="876391.6014">12604 12859 17168,'61'-20'1569,"-41"20"-1024,-2-20 1729,3 20-673,-21-19-1216,20 19-257,0-20-32,0 0-64,-1 20 64,-19-21-96,0 21 0,0-20 64,-19 20-64,-1 0 96,0 0 128,0 0-63,-1 20 255,3 1-256,-2-1 32,0 0-128,20 19-32,0-19-32,0 19-64,20 2-384,0-22-321,19 1-256,-19 0-961,20-20-2113,-1 0-3589</inkml:trace>
  <inkml:trace contextRef="#ctx0" brushRef="#br0" timeOffset="876664.0625">12962 12641 15214,'0'-41'4420,"0"21"-3171,0 20 481,21 0 352,-21 20-737,0 21-672,20-2-417,-2 0-224,2 2-160,21 18-320,-2-19-129,1-21-800,0 1-1058,-1 1-2914</inkml:trace>
  <inkml:trace contextRef="#ctx0" brushRef="#br0" timeOffset="876938.4764">13003 12819 15118,'-81'-19'4932,"61"19"-3298,20 0-32,0-20 287,0 20-864,40 0-640,1 0-353,17-20-417,3 20-576,18-21-1281,-20 21-3843</inkml:trace>
  <inkml:trace contextRef="#ctx0" brushRef="#br0" timeOffset="877677.7342">14114 12700 12491,'-20'-20'1410,"0"0"511,0 20 418,0 0-450,-19 0-511,19 20-481,20 0-225,-20 19-95,20 2-33,0-2-191,0 1-129,20-21-128,0 1 32,0 1 32,19-21 32,-19 0-128,20-21 65,-21 1-97,1-19 0,0 0 0,-20-1 64,-20-20-128,0 1 0,1 18 96,-21-18-64,-19 0 160,19 39 128,-1-1 0,23 21 65,18 0-97,0 21-32,0-21 225,18 40-225,3-21-32,19 21-128,-20 20-32,39-21 32,-19 20-256,19-18-417,-18-21-223,-3 19-706,23-19-1312,-43-20-2980</inkml:trace>
  <inkml:trace contextRef="#ctx0" brushRef="#br0" timeOffset="877935.5468">14431 12898 13708,'20'0'4741,"0"0"-3011,-20 0 832,0 0-416,0-20-993,0 1-512,-20-1-225,20 0-128,-20-19-127,20-2-97,-19 21-96,19-19 32,-20 0-385,20 19-223,0-1-193,20 1-384,-1 20-801,1 20-2306,20 1-4933</inkml:trace>
  <inkml:trace contextRef="#ctx0" brushRef="#br0" timeOffset="878286.1328">14888 12641 17232,'-40'0'1313,"21"19"705,-1 1 128,0 0-577,0 19-800,-1 2-416,21-2-193,0-19 32,21 19-32,-1-19-96,20 1 0,-21-21 32,21 0 0,-20-21-96,0 1-64,-1 1 128,-19-21-32,0 21-32,0-21 64,-19 19 65,19 1 63,-20 1 0,0-1-64,20 20-192,0 20 160,0-1-256,0 1 160,0 1-288,20 19-129,19-21-223,1 1-481,0 0-833,-1-20-2595,2 0-4964</inkml:trace>
  <inkml:trace contextRef="#ctx0" brushRef="#br0" timeOffset="878727.5389">15244 12660 19442,'-18'40'1441,"18"-40"-608,0 39 705,0-18-193,0-1-673,18 0-575,3-1-1,-1 1-32,0-20-128,0 0-129,-1 0-95,21 0 96,-40-20 160,20 20-32,-20-19 96,0 19 128,0 0 32,0 0 32,0 0 225,0 0-1,0 19-31,0 1-193,20 0-96,-20-20-96,19 19 64,21-19 64,-20-19-224,21-1-32,-23 0-64,2 1-32,1-1-128,-21 0-257,0-1-896,-21 1-1058,21 1-2786</inkml:trace>
  <inkml:trace contextRef="#ctx0" brushRef="#br0" timeOffset="879005.8593">15582 12680 20595,'41'59'2274,"-21"-38"-897,-20-1-63,19 0-321,1-1-385,0 1-352,0-20-63,-20 0-33,20 0-64,-1 0 64,-19-20-160,20 1 64,-20-1 0,20 0-64,-20-1 32,0 1-96,20 20 96,0 0-96,-1 0 32,1 0 32,0 0-480,21 20-609,-3 1-993,3-1-3876</inkml:trace>
  <inkml:trace contextRef="#ctx0" brushRef="#br0" timeOffset="879981.4453">16714 12760 14285,'0'-41'1954,"-20"41"-353,20-19 513,-20 19-256,1 0-737,19 19-224,-20 22-192,20-21-129,0 19-287,0 1-129,20-1-64,-1-18-32,1-1-32,0-20 96,0 0 32,1 0-64,-3-20 0,2-21 0,-20 22-32,0-21-64,0 1 33,-20-2-33,20 21 96,-18 1 0,18-1 64,0 20-160,0 0 128,0 20-64,18-1 0,2 1 0,0 1-64,-20 19 0,21-21 96,-1-19-96,-2 0 96,3 0-64,-1 0 64,0-19 33,0 19-65,-1-20-64,-19 0 32,20-1-32,0 1-64,0 20-32,-20-19 96,20 19 0,-1 19-97,1-19 129,-20 20 33,20 1-290,0-1-31,0 0-224,-1-1-225,1-19-512,0 0-577,-20 0-800,0 0-2435</inkml:trace>
  <inkml:trace contextRef="#ctx0" brushRef="#br0" timeOffset="880260.742">17190 12462 14958,'20'-40'4772,"-20"40"-3298,0 0-353,0 0 1025,0 19-737,20 22-832,-20-21-321,0 39-128,21-20-128,-1 21-128,-2-20-353,23 20-287,-21-40-321,19 19-385,1-19-864,-20-20-1506,0 0-7046</inkml:trace>
  <inkml:trace contextRef="#ctx0" brushRef="#br0" timeOffset="880545.8984">17469 12660 16527,'0'0'2338,"19"0"-288,-19 20 64,20-20-416,0 20-801,0-1-449,0-19-128,-1 20 1,21-20 63,-19-20-64,-1 20-191,-2-19-1,-18-1-32,20 20-96,-20-20 0,21 20 128,-1 20-64,0 0 96,-1 19-32,1 2-64,0 18 64,20 0-128,-1 1-32,-19-1 96,0-19 33,0 0-65,-20 0 160,0-21-224,-20 1-128,0 0-193,-20-1-223,21-19-513,-21 0-1378,20 0-4291</inkml:trace>
  <inkml:trace contextRef="#ctx0" brushRef="#br0" timeOffset="881259.7656">18680 12700 9929,'0'19'4933,"19"1"-2531,1-20 32,0 21-64,0-1-864,0 19-481,-1-19-449,1 0 65,0-20 64,-20 19 159,20-19-479,-20-19-65,0-1-160,-20 0-64,0-19 32,-19-2-192,-1-18 96,0 20-32,1-22 32,-1 2-128,1-21 0,39 21 64,-20-19 32,58 37-128,-17 21 0,19 0 32,19 20-224,-19 20-449,-1 0-384,1 21-1025,-20-2-2627,0 0-10858</inkml:trace>
  <inkml:trace contextRef="#ctx0" brushRef="#br0" timeOffset="881629.8828">18541 12561 17584,'0'0'2210,"0"0"-1537,0 0 1569,20-20-256,18 20-1313,-17 0-609,19 0-225,19 0-287,-19 20-673,-1-1-929,1 1-1441,0 21 896,-1-2 737,-19-19 834,1 19 1056,-1 2 1281,0-21 705,-2-1 640,-18 1-256,21-20-608,-21-20-609,0 1-128,20-1-256,-20 0-160,-20-21-225,20 22-160,0-21-192,-21 1 0,21-2-160,-18 22 160,18-1-288,0 0-416,0 20-193,0 0-288,18 0-481,3 20-1088,19 0-1698,-1-20-6983</inkml:trace>
  <inkml:trace contextRef="#ctx0" brushRef="#br0" timeOffset="881910.1562">19275 12621 8456,'21'20'7174,"-21"-20"-4675,-21 19-161,21 1 64,0-20-736,-20 20-705,20-1-417,0 22-159,20-21-193,1 0-96,-3-20 32,22 0-64,1 0 32,-23 0-64,23-20-32,-21 0 160,-20-1-192,0 1 0,-20 1 32,-21-21-128,23 21-64,-23 19-160,1-20-193,1 20-384,19 0-672,0 0-1410,0 0-2498</inkml:trace>
  <inkml:trace contextRef="#ctx0" brushRef="#br0" timeOffset="882361.3281">19652 12739 19794,'-20'-20'1890,"20"20"-577,0 0 641,20 20-673,-20 1-608,20-1-257,-20 0-127,20-1 63,-20 1-192,19-20 32,-19 0 0,0 0-63,0 0 63,20-20-128,-20 20 0,0-19-96,0-1 128,0-21-128,0 21-160,0 1 224,20-1-160,-20 20 160,20 0-96,1 0 160,-1 0-32,-20 20-32,18-1-32,3-19 128,-1 0 0,-20 20-32,20-20 0,0-20-96,-1 20 64,1 0-96,-20-19 32,20 19-32,0 0-288,0 0-417,19 19-896,-19-19-1282,0 20-4868</inkml:trace>
  <inkml:trace contextRef="#ctx0" brushRef="#br0" timeOffset="882882.8125">20545 12402 18417,'0'0'2370,"0"0"-1313,0 0 801,20 0-257,0 20-672,1 20-448,-3 0-321,2-1-128,21 0-32,-21 22-192,19-22-385,-19 0-191,0-19-994,0 1-1185,0-21-2146</inkml:trace>
  <inkml:trace contextRef="#ctx0" brushRef="#br0" timeOffset="883161.1328">20466 12641 14381,'-20'0'4741,"20"-20"-3268,0 20 737,20 0-32,0 0-704,0-21-834,19 21-416,1 0-256,19-20-64,-18 20-384,-1 0-577,-1 0-769,-19-19-1281,0 19-1569,-20-20-8457</inkml:trace>
  <inkml:trace contextRef="#ctx0" brushRef="#br0" timeOffset="883571.2889">20744 12363 15694,'0'0'2435,"0"19"-866,20-19 994,-20 20-353,20 0-641,-20 20-480,20 0-448,19-1-257,-19 0-32,20 22-287,-20-22 95,19-19-128,-19-1 96,-20 1-64,20 1-64,-20-21 64,21 0-160,-21 0 32,0 0-192,0 0-65,0-21-127,0 1 160,0 20-33,0-19 97,18-1 32,2 20-64,1 0 224,-1 0 32,0 0 96,-2 0 32,23 20-32,-21-20 64,19 0 0,-19 0 32,20 0-31,-20-20-1,-1 0 32,1 1-192,0-1 96,0-21 0,-20 22-96,0-1 96,0 0-32,0 1-32,-20 19-32,0 0 0,0 0-64,1 0 96,-1 19 32,0 1 96,20 19-160,0-19 0,0 21 32,20-22-192,0 21-128,19-21-545,-19 1-192,21-20-1409,-3 0-3364,3 0-10633</inkml:trace>
  <inkml:trace contextRef="#ctx0" brushRef="#br0" timeOffset="883906.25">21717 12482 14669,'0'-20'3524,"-20"20"-1731,20 0 450,-20 0-226,0 0-703,1 0-642,19 20-191,-20-20-289,20 20-64,20 19-96,-20-19 96,39-1-32,-19 1-192,20 21 192,-21-22-160,21 1 128,-20 0-64,1-1 96,-21 1-96,0 1 32,0-1 129,-21 0-386,21-20-127,-20 0-705,0 0-897,0 0-1857,1 0-7400</inkml:trace>
  <inkml:trace contextRef="#ctx0" brushRef="#br0" timeOffset="884197.2656">21875 12660 20979,'61'0'2210,"-43"-19"-544,23 19-161,-1-20-448,-1-1-480,1 1-321,-1 1-128,-19-1 33,-20 0-161,0 1 0,0 19-97,0-20 1,-39 20 0,19 0 0,-20 0 0,1 20 96,19-1 0,-20 21-32,19-21 64,3 22-32,18-2 0,18-19 0,3 0-96,19-1-96,19 1-257,-19 1-351,-1-21-770,1 0-1921,0 0-5318</inkml:trace>
  <inkml:trace contextRef="#ctx0" brushRef="#br0" timeOffset="884479.492">22412 12700 22805,'59'60'2659,"-39"-40"-1154,0 0-224,-20 19-576,20-19-641,-20 19-128,0 2-64,0-22-385,0 1-608,0 0-1153,0-20-4965</inkml:trace>
  <inkml:trace contextRef="#ctx0" brushRef="#br0" timeOffset="888227.5389">10442 13693 6726,'0'20'4708,"0"-20"-2882,0 0-449,0 0 481,0 0 256,0 0-512,20 0-738,-20 0-319,18-20-33,2-1 65,1 21-97,-21-20-191,20 1-65,0-1-64,-20 0-64,0 1 0,0-1 32,-20 0-96,0-1 32,-1 2 33,-17 19-97,18 0 224,-21 0 32,21 19-64,-19 2 32,19 19 1,0-21 127,20 21 0,0-1 1,20 2-161,0-22-96,0 1-32,19 0-160,22-1-160,-23-19-321,3 0-352,18-19-704,-19-1-898,-1 20-1537,-19-20-2210</inkml:trace>
  <inkml:trace contextRef="#ctx0" brushRef="#br0" timeOffset="888560.5468">10679 13574 8488,'20'0'3427,"-20"0"-833,20 0 481,-20 19-256,20 1-705,-20-20-737,20 39-384,-1-19-352,1 21-33,-20-22-223,20 1-97,0 0-128,1-1-64,-3 1 0,-18-20-96,20 0 128,-20 0-64,0-20-128,0 20-224,0-19 0,0-1-449,-20-19-96,20 19-320,0-1-128,0 1-353,0 20-1601,0-19-1377</inkml:trace>
  <inkml:trace contextRef="#ctx0" brushRef="#br0" timeOffset="888916.0156">11116 13652 14637,'20'0'1089,"-20"0"-480,0 0 1185,20 0-225,-20 0-1024,19-19-417,-19-1 32,20 20 288,-20-20-95,20 1 63,-20-1 65,0 0 127,0-1-159,-20 21-65,20-19 128,-20 19 97,20 0-161,-19 0-127,-1 19-97,0-19 32,20 21-64,-20-1-96,20 19 97,0-19-97,0 19-64,20-19 32,0 21-128,0-22 0,19 1-289,-19 0-31,20-20-289,-19 19-608,17-19-929,-17 0-1890,-1 0-2594</inkml:trace>
  <inkml:trace contextRef="#ctx0" brushRef="#br0" timeOffset="889250">11493 13732 15342,'20'40'1890,"-20"-21"-769,0-19 1089,0 0-384,0 0-929,0 0-385,0-19 161,0-1-257,0-19-128,0 19-31,0-21-321,0 2-33,0 19-95,20 1-128,-20-1-449,0 20-672,20 0-833,0 0-1730,-1 20-4484</inkml:trace>
  <inkml:trace contextRef="#ctx0" brushRef="#br0" timeOffset="889584.9609">11772 13574 18481,'0'19'1730,"0"-19"-385,0 20-64,18-20-384,-18 20-577,20-1-192,1-19-32,-1 0-192,0 0 449,-1 0-193,1 0-160,0-19 160,-20 19 0,20 0 96,-20 0 1,0 19-65,20 1 32,-20 21-32,19-22 64,1 21-159,0 20-1,0-40 32,0 19-128,1-19 64,-21 19-96,0-19-160,0-20-161,-21 21-287,1-21-289,-20 0-801,20 0-1345,1-21-2850</inkml:trace>
  <inkml:trace contextRef="#ctx0" brushRef="#br0" timeOffset="889929.6874">12367 13494 19410,'0'0'1954,"0"0"-865,0 19 640,0-19-255,0 0-705,20 21-97,-1 19-287,1-21-161,0 40-192,0-18 0,19-2-192,-19 1-353,0-21-159,1 1-674,-1-20-1024,-2 21-1666,-18-21-5253</inkml:trace>
  <inkml:trace contextRef="#ctx0" brushRef="#br0" timeOffset="890365.2342">12387 13732 15118,'-20'20'2722,"0"-20"-1857,20 0 1570,0 0-354,20 0-959,0 0-610,-1 0-352,1-20-128,0 20-64,0 0-288,19-19-193,-19-1-319,0 20 95,1-41 64,-21 22 33,20-1 159,-20-19 225,0-1 288,0 19 192,0-18 609,0 19 416,0 20-192,0 0-128,0 0-160,0 20-193,0 19-31,18 2-97,2-2-95,1 1-65,-1 20-64,0-40-32,-2 19-64,3-19 65,-1-1-161,-20-19 96,20 20 0,0-20 0,-20-20-32,0 1-32,19 19-32,-19-20-64,20 0-288,-20 20 64,20-19-97,0 19-319,0 0-289,-1 0-256,1 19-1154,0-19-2241,0 0-1954</inkml:trace>
  <inkml:trace contextRef="#ctx0" brushRef="#br0" timeOffset="890665.0389">13021 13732 14221,'0'0'2979,"20"20"-1378,-20-20 385,21 20-64,-1-1-865,0-19-833,-1 20-128,1-20-384,-20 0-513,20 0-1409,0 0-4292</inkml:trace>
  <inkml:trace contextRef="#ctx0" brushRef="#br0" timeOffset="890684.5702">13082 13474 12363,'-20'-20'6470,"20"1"-4964,-21 19-962,21 0-480,0 0-576,0 0-3364</inkml:trace>
  <inkml:trace contextRef="#ctx0" brushRef="#br0" timeOffset="891465.8203">13359 13693 12395,'20'20'609,"-20"-20"95,0 0 1731,0 19-193,0 1-1025,0 0-352,0-1 0,0 1-161,21 1 65,-21-21-224,0 0 127,18 0-63,-18-21-353,0 21-64,0-20-96,0 1-32,20-1 65,-20-19-65,21 19-64,-21-1-64,20 1 96,-20 20 0,20 0-32,-2 20 32,-18 1-193,21-1-447,-1-1-545,0 1-577,0 0-2049,19-1-1474</inkml:trace>
  <inkml:trace contextRef="#ctx0" brushRef="#br0" timeOffset="891936.5234">13896 13633 10121,'0'0'1762,"0"0"-449,0 0 961,0-20 96,0 20-736,0 0-353,0 0-128,0 20-64,-20-20-544,20 19 159,0 1-575,0 1-129,0-1 0,0-20 128,20 0-160,-20 0 32,20 0-96,-20 0 192,18 0-128,-18-20 64,0 20 0,0 0 96,21 0-32,-21 20 0,0 19 0,0-19 64,20 19-128,-20 2 32,20-21-64,-20-1 193,20 1-129,-20-20 128,-20 20-96,20-20-64,-40 19 32,19-19-288,3 0-321,-2 0-928,0 0-1442,-1 0-2722</inkml:trace>
  <inkml:trace contextRef="#ctx0" brushRef="#br0" timeOffset="892834.9609">14689 13613 1,'21'-20'8615,"-21"1"-5701,0 19-223,0-20 288,0 20-449,0 0-576,-21-20-352,1 20-513,0 20-96,20 0-385,-20-1-31,1 1-129,-1 0-352,20-1-64,0 22 64,0-21-256,20-1-288,-1 1-417,21 0 128,-20-20-960,21 19-1538,-2-19-1858</inkml:trace>
  <inkml:trace contextRef="#ctx0" brushRef="#br0" timeOffset="893135.742">14987 13652 14958,'-20'0'1473,"20"0"705,-20 20 353,20-20-610,-19 21-896,19-1-704,0-1 287,0 1-480,39-20 32,-19 20-95,20-20 31,-1 0-96,2-20-96,-3 0 63,3 1 1,-21-1 0,-20-21 0,0 22 0,0 19-64,-41-20-96,3 20-256,-3 0 127,1 0-543,21 20-1058,-21-1-1954,20-19-2178</inkml:trace>
  <inkml:trace contextRef="#ctx0" brushRef="#br0" timeOffset="893461.9139">15305 13354 1825,'20'-19'16368,"-20"-1"-14735,0 20-95,0 0 384,0 20-161,19-20-960,-19 41-192,0-2-161,20 0-128,0 20-256,0 2 64,0-22-224,-1 0-224,1 2-96,0-2-289,0-39-288,1 20-769,-1-20-1473,-20 0-2530</inkml:trace>
  <inkml:trace contextRef="#ctx0" brushRef="#br0" timeOffset="893741.2108">15544 13454 9384,'0'-39'8649,"0"19"-6119,18 20-64,-18 20-192,0 0-960,20-1-449,-20 21-449,21 0-256,-1 19-224,0-19-320,-1-1-129,1-18-544,0-1-833,20-1-1088,-21-19-2564</inkml:trace>
  <inkml:trace contextRef="#ctx0" brushRef="#br0" timeOffset="894492.1874">16139 13633 6566,'0'0'3875,"-20"0"-800,20 0-256,0 0 96,0 0-897,0 0-673,0 0 128,0 19-384,0-19-448,0 20-129,0 1-255,20-1-129,-20-20-128,0 19-32,19 1-128,-19-20-417,20 20-544,-20-20-513,20 0-1729,-20 0-2947</inkml:trace>
  <inkml:trace contextRef="#ctx0" brushRef="#br0" timeOffset="894788.0858">16119 13454 17584,'0'-19'1313,"-20"19"-1184,20-20-258,0 20-159,0 0-801,0 0-1217,20 0-3588</inkml:trace>
  <inkml:trace contextRef="#ctx0" brushRef="#br0" timeOffset="895352.5389">16376 13593 15214,'0'20'1922,"0"0"-961,0-20 992,0 19 290,-20 1-930,20 21-737,0-22-383,20 1-97,0 0 32,1-1-32,-1-19 0,18 0-96,-17-19-32,-1-1-32,0 0 96,0-19-128,-20 18 64,0-18 64,0-1-192,-20-19 96,0 19-65,0 0 33,-1-19 289,3 40-33,-2-22 32,0 41-64,20-20 0,0 20-32,-21 20 193,21-1-1,21 22-64,-21-1 96,20-1-63,0 21 63,-2-20-192,23-1-64,-1 0 64,-1 2-64,21-21-32,-21-1 64,1 1-96,19-20-96,-18 0 0,-3-20-32,3 1-32,-21-1 64,0-1 32,-20 1 64,0 1-128,0-1 224,-20 0-96,0 20-32,0-19-32,-19 19 128,19 0 64,-1 0-128,21 19 96,-20 1-96,20 0 32,20-1-64,-20 1-224,21 1-193,17-1-448,-17-1-256,19 1-897,-1-20-2114,1 0-3523</inkml:trace>
  <inkml:trace contextRef="#ctx0" brushRef="#br0" timeOffset="895668.9453">17251 13534 5893,'20'-21'11723,"-20"21"-10538,0 0 97,-20 0 928,-1 0-321,1 21-832,0-1-640,20 0-225,-20-1-160,20 21-64,20-21 32,0 1 64,21 1-320,-3-1 96,-17-20-65,19 19 161,-20 1 32,-1-20 128,-19 20 97,0-20-97,-19 19 0,-1-19-96,0 0-385,0 0-255,-1 0-834,3 0-1312,-2-19-3076</inkml:trace>
  <inkml:trace contextRef="#ctx0" brushRef="#br0" timeOffset="896272.4609">17648 13315 16239,'-21'-20'3427,"21"20"-1377,0-19 160,0 19-384,0 0-577,0 0-192,21 19-384,-21 21-225,0-21-320,20 22 64,-20-1-160,18-1-96,-18 0-224,20-18-320,-20-1-385,21 0-513,-21-1-1120,0-19-2980</inkml:trace>
  <inkml:trace contextRef="#ctx0" brushRef="#br0" timeOffset="896567.3828">17747 13713 18321,'0'59'3139,"20"-40"-1313,-20-19-962,0 20-31,0-20-769,0 0-352,0 0-769,19 0-1441,-19 0-4005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sequence of videos we’re going</a:t>
            </a:r>
            <a:r>
              <a:rPr lang="en-US" baseline="0" dirty="0" smtClean="0"/>
              <a:t> to take it to the next level with hash tables, and understand more deeply the condition under which they perform well --- amazingly well, in fact, with constant-time operations.  The main point of this first video is to explain a sense in which every hash function has its own kryptonite --- a pathological data set for it --- which motivated the need to tread carefully with the mathematics in subsequent videos.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0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0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Hash Functions: Motivation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22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Universal Hashing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6960" y="1148760"/>
              <a:ext cx="8954640" cy="3452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0760" y="1134000"/>
                <a:ext cx="8985600" cy="34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957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Table: Supported Operations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0960" y="1198800"/>
              <a:ext cx="8762400" cy="3916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360" y="1184400"/>
                <a:ext cx="8787240" cy="39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128960" y="3263760"/>
              <a:ext cx="5410440" cy="1637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7080" y="3257280"/>
                <a:ext cx="5432040" cy="16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594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Collisions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2920" y="676800"/>
              <a:ext cx="8955000" cy="4345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520" y="664200"/>
                <a:ext cx="898272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552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Load of a Hash Table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960" y="1220040"/>
              <a:ext cx="7525800" cy="1415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000" y="1205280"/>
                <a:ext cx="7553520" cy="14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Both chaining and open addressing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Neither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chaining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nor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open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addressing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126063" y="3709484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Only chaining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6062" y="418361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Only open addressing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772" y="1435953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Which hash table implementation strategy is feasible for load factors larger than 1?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93360" y="3671640"/>
              <a:ext cx="1965240" cy="464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2560" y="3660840"/>
                <a:ext cx="1986840" cy="4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2325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Load of a Hash Table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960" y="1220040"/>
              <a:ext cx="7525800" cy="1415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000" y="1205280"/>
                <a:ext cx="7553520" cy="14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00080" y="2306520"/>
              <a:ext cx="7668360" cy="2787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4240" y="2294280"/>
                <a:ext cx="7695000" cy="28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196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Pathological Data Sets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120" y="1127520"/>
              <a:ext cx="4967640" cy="40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880" y="1111680"/>
                <a:ext cx="49921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92520" y="1062720"/>
              <a:ext cx="8962200" cy="4045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840" y="1048320"/>
                <a:ext cx="8988120" cy="40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1092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Pathological Data in the Real World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1360" y="1176840"/>
              <a:ext cx="8154360" cy="3138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760" y="1163160"/>
                <a:ext cx="8182800" cy="31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6141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4200" y="1184760"/>
              <a:ext cx="8282880" cy="3766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8720" y="1173240"/>
                <a:ext cx="8314920" cy="37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15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9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4239</TotalTime>
  <Words>156</Words>
  <Application>Microsoft Office PowerPoint</Application>
  <PresentationFormat>On-screen Show (16:9)</PresentationFormat>
  <Paragraphs>20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1_Lecture</vt:lpstr>
      <vt:lpstr>2_Office Theme</vt:lpstr>
      <vt:lpstr>3_Office Theme</vt:lpstr>
      <vt:lpstr>2_Lecture</vt:lpstr>
      <vt:lpstr>4_Office Theme</vt:lpstr>
      <vt:lpstr>Universal Hash Functions: Motivation</vt:lpstr>
      <vt:lpstr>Hash Table: Supported Operations</vt:lpstr>
      <vt:lpstr>Resolving Collisions</vt:lpstr>
      <vt:lpstr>The Load of a Hash Table</vt:lpstr>
      <vt:lpstr>Slide 5</vt:lpstr>
      <vt:lpstr>The Load of a Hash Table</vt:lpstr>
      <vt:lpstr>Pathological Data Sets</vt:lpstr>
      <vt:lpstr>Pathological Data in the Real World</vt:lpstr>
      <vt:lpstr>Solutions</vt:lpstr>
      <vt:lpstr>Overview of Universal Hashing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209</cp:revision>
  <cp:lastPrinted>2012-04-12T16:37:50Z</cp:lastPrinted>
  <dcterms:created xsi:type="dcterms:W3CDTF">2010-07-08T21:59:02Z</dcterms:created>
  <dcterms:modified xsi:type="dcterms:W3CDTF">2012-04-18T18:42:16Z</dcterms:modified>
</cp:coreProperties>
</file>