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1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1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1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1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1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3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724" r:id="rId6"/>
    <p:sldId id="741" r:id="rId7"/>
    <p:sldId id="704" r:id="rId8"/>
    <p:sldId id="739" r:id="rId9"/>
    <p:sldId id="705" r:id="rId10"/>
    <p:sldId id="727" r:id="rId11"/>
    <p:sldId id="728" r:id="rId12"/>
    <p:sldId id="738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170" autoAdjust="0"/>
  </p:normalViewPr>
  <p:slideViewPr>
    <p:cSldViewPr>
      <p:cViewPr varScale="1">
        <p:scale>
          <a:sx n="94" d="100"/>
          <a:sy n="94" d="100"/>
        </p:scale>
        <p:origin x="-498" y="-9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05:42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515 3647 12395,'20'40'3267,"-20"-21"-800,0 1-225,0 1 96,20 18-865,-20-19-191,0-20-225,0 20 128,0-20-256,0 0 192,0 0-609,0 0-95,0-20-193,0 0-96,-20 1-64,20-22 96,-20 2-96,1-20-64,19-2 0,-20-17 0,0 19 0,20-2-32,-20 2 128,20 18-160,0 22 96,0-1-64,0 20 32,20 0 96,0 20 32,19 21-64,1 18-64,0 0-64,-1 21 64,1-21-32,-1 1 0,1-21 32,-19-19 0,17 0-64,-17-20 96,-1 0 96,-20 0-64,0-20 1,0-19-33,-20-1 32,20-20-160,-21 1-129,3-1 1,-2 1-192,-1 0-1,1-2-351,20 41-578,0 1-1408,0 19-674,0 0-4675</inkml:trace>
  <inkml:trace contextRef="#ctx0" brushRef="#br0" timeOffset="448.2422">1112 3567 22677,'-21'0'2626,"21"0"-2241,-20 0 352,20 21 576,0-21-577,20 0-479,1 0-193,-3-21 0,2 2 96,21-1-160,-21-19 128,-2 19 32,-18 0 0,0 1 33,0-2-33,-38 21-64,18-20-32,-1 40 0,1-20 64,2 40 0,-3 0 321,1-1-193,0 0 0,20 22-64,0-22-224,0 20-160,20-38-96,0 18-449,1-19-576,17-20-1186,3 0-1376,-3 0-3780</inkml:trace>
  <inkml:trace contextRef="#ctx0" brushRef="#br0" timeOffset="616.2109">1547 3548 320,'20'-20'21300,"1"20"-19859,-21 20 97,0 20 704,-21 0-448,21-1-833,-20 0-865,20 2-192,-20-2-545,40-19-1025,-20 0-1889,20-20-3844</inkml:trace>
  <inkml:trace contextRef="#ctx0" brushRef="#br0" timeOffset="790.0389">1448 3667 1985,'0'0'20820,"0"0"-19827,0 0 1505,20 0-159,0 0-802,19 20-992,1-1-449,1 1-128,-3-20-481,-17 21-224,-1-1-864,20-20-1378,-21 0-1025,1 0-5573</inkml:trace>
  <inkml:trace contextRef="#ctx0" brushRef="#br0" timeOffset="984.375">1727 3430 18161,'39'-21'7591,"-39"21"-6342,20 0 224,-20 40 1,20 0-129,0-1-576,-20 21-609,19-1-224,1-19-384,0 20-289,21-40-544,-23 19-962,22-39-1824,-19 0-5094</inkml:trace>
  <inkml:trace contextRef="#ctx0" brushRef="#br0" timeOffset="1181.6405">1766 3628 22004,'-20'0'2851,"20"0"-2242,0 19 1184,20-19 353,0 0-768,20 0-834,19 0-384,0 20-64,2-20-448,-2 0-449,-39 0-416,0 0-929,0 20-1153,-20-20-1602</inkml:trace>
  <inkml:trace contextRef="#ctx0" brushRef="#br0" timeOffset="1497.0702">913 4104 28218,'-60'0'993,"40"0"-833,20 20 865,20-20 289,20 0-354,-1 0-863,41-20-97,20 20 0,38-20 0,1 1 0,19-1 0,-18-1 0,-1 1-257,-39 20-255,-21 0 159,-41 0 97,-17 20-96,-21-20 352,20 0-288,-20 0-353,0 0-1185,0 0-1697,0 0-2018</inkml:trace>
  <inkml:trace contextRef="#ctx0" brushRef="#br0" timeOffset="1694.3359">2242 3588 27065,'0'0'737,"0"0"-1378,0 0 161,20 0-353,-20 0-1313,20 20-3748</inkml:trace>
  <inkml:trace contextRef="#ctx0" brushRef="#br0" timeOffset="1817.3827">2401 3826 18801,'39'39'7431,"-57"-39"-6438,36 20-160,-18-20 64,0-20-737,20 20-608,-20-20-1891,0 20-4035</inkml:trace>
  <inkml:trace contextRef="#ctx0" brushRef="#br1" timeOffset="19591.7969">3116 3726 1729,'0'-59'15054,"-20"39"-14253,0 1 929,0-1 832,-19 0 97,19 20-866,0 20-1120,-1 19-385,3 1 1,18 20 31,0-1-64,0 0-64,18-18-192,3-2 0,19-19-64,-1-20 160,1-20-128,0 1 160,19-42-416,-18 22 128,-23-20-96,2-21-32,-20 21-97,0-21 129,-20 1 96,2-1 96,-23 21 96,21 20 384,0 17 225,1 3-33,-1 19 1,20 0-289,0 19-160,0 42-32,0-2 129,0 21-129,20-1 0,-1 1 0,1-2-224,41-17 192,-23-2-64,23-20-64,-2-19-32,-19 1 128,-1-1-128,1-20-192,0 0 160,-21-20-97,1-1 33,0 1 32,0-19 32,-20-1 0,0 1 64,-20 18 32,20 1 64,-20-19-32,0 39 288,20-20-63,0 20 95,0 20-256,0 0 32,0-1 0,0 22-64,20-2-64,0-19-32,21 0-384,-23-1-417,23 1-416,-1-20-673,-1 0-448,-19 0-1634,0-20-5413</inkml:trace>
  <inkml:trace contextRef="#ctx0" brushRef="#br1" timeOffset="19808.5937">3930 3369 19314,'0'-19'3587,"-20"19"-1088,20 0-1314,0 19 480,0 42-95,20-2-513,-20 0-417,20 40-447,-1-40-226,21 2 1,0-2-288,-1-20-256,2-19-385,-3-20-353,-18 0-1344,1-20-1666,-21 0-4677</inkml:trace>
  <inkml:trace contextRef="#ctx0" brushRef="#br1" timeOffset="19967.7734">3752 3687 21075,'-40'0'2851,"40"0"-1954,0 0 32,40-20 704,-1 0-255,40 1-834,-19-1-448,39 0-352,-20-1-929,-20 21-609,22 0-1473,-22 0-2594</inkml:trace>
  <inkml:trace contextRef="#ctx0" brushRef="#br1" timeOffset="20381.8358">4625 3567 18001,'0'21'2978,"-20"-21"-1857,-1 20 97,3 0 1088,-2-1-224,-21 21-513,3-1-576,17 2-416,1 18-289,20-40-256,0 1-64,0 0-128,20 1 128,19-21-160,-19-21 96,21 1-33,-3-19 1,3 19 64,-21-19-192,0 19 160,-20-1 96,0 1 0,19 1 32,-19 19 128,0 0 32,0 19-160,0 22 96,0-2-96,0 1-32,20-21-160,0 21-128,0-40-353,19 21-736,-19-21-1025,20-21-1282,-20 21-3747</inkml:trace>
  <inkml:trace contextRef="#ctx0" brushRef="#br1" timeOffset="20547.8514">4922 3667 20723,'20'39'2819,"1"-19"-737,-21 21 64,18-2-513,2-19-960,1 19-577,-1-19-192,0 1-577,-20-21-191,18 0-1283,3-21-1920,-21 1-4966</inkml:trace>
  <inkml:trace contextRef="#ctx0" brushRef="#br1" timeOffset="20684.5702">4922 3469 18033,'-20'-20'6245,"20"20"-5348,0 0-1057,0-19-224,20-2-1346,0 21-2530</inkml:trace>
  <inkml:trace contextRef="#ctx0" brushRef="#br1" timeOffset="21278.3202">5240 3369 16463,'20'-39'2979,"-20"39"-769,0 0 128,20 20-32,-20-1-352,19 21-673,-19 20-512,20-1-96,0 1-289,1-1-128,-1 0-95,-2-39-161,2 21-64,1-22-33,-1 1-287,-20-20-513,20 0-736,-1 0-674,1 0-1664,-20-20-3620</inkml:trace>
  <inkml:trace contextRef="#ctx0" brushRef="#br1" timeOffset="21561.5234">5756 3528 19570,'21'-39'2851,"-21"39"-1570,0 0 0,-21 19 577,21 1-513,-40 0-576,20 20-289,20 0-319,0 19-65,0-40-128,40 22-32,19-21 96,2-1-193,18 1-95,-20-20-192,1 20 63,-20-20 65,-21 19 128,-19-19 192,-19 20 128,-21-20-544,20 20-705,-20-20-993,1 0-897,-1 0-5670</inkml:trace>
  <inkml:trace contextRef="#ctx0" brushRef="#br1" timeOffset="22263.6718">6848 3687 9865,'0'-40'3235,"0"21"-352,0-1-289,-20 0-96,0 20-191,20 0-257,-19 0-801,-1 40-320,0-21-97,-1 40 33,21-18-352,0-2-289,21 1-128,-1-21 32,39-19-32,-19 0 64,19-19-31,1-21-322,-39 1 33,-3-2-320,-18 2 191,-18 0-63,-23 19-353,1 0-127,1 20-1,-1 0-192,20 0-416,0 0-994,20 0-2529</inkml:trace>
  <inkml:trace contextRef="#ctx0" brushRef="#br1" timeOffset="22568.3593">7245 3567 20563,'20'61'1505,"-20"-42"-864,20 21 993,-20-21 351,20 1-543,-1 1-673,-19-21-321,0 0-224,20 0-96,-20 0 96,0 0-63,0-21-161,0-18 64,20 19-64,-20-19 0,20 19-32,0 0 64,-1-1-96,1 42 64,0-21 128,21 40-32,-3-1-64,-17 0-513,19 2-1248,19-2-2916,-19-19-8679</inkml:trace>
  <inkml:trace contextRef="#ctx0" brushRef="#br1" timeOffset="23285.1561">8356 3528 8327,'0'20'6503,"0"-1"-4197,0 2 64,0 19 128,0-1-63,0 0-834,20 2-608,-20-21-128,21-1-224,-21-19 95,0 0-383,0 0 319,0 0-223,0-19-321,-21-22 0,1 21-128,20-19 0,-20 0-32,2-1-96,18 0-97,-21 0 65,21 40-64,21-19-128,-3 19-321,22 19-320,1 1-800,38 0-1539,-20-1-1792</inkml:trace>
  <inkml:trace contextRef="#ctx0" brushRef="#br1" timeOffset="23727.5389">8992 3489 13741,'-20'0'2978,"0"0"-1120,1 0 128,-1 0 128,0 19-128,0 21-545,-19 0-384,19 0-64,0 19-224,-1-20-385,21 2-288,21-22-32,19 1 65,-1 0-129,1-40 64,-1 20-96,-19-20-97,20-19 129,-20 18-32,-20-18-32,0-1 96,0 21-96,0-1 96,0 0 0,0 20 129,0 0-161,0 0-33,0 0 66,19 20-98,-19 0 162,40 19-258,-20-19-287,1-1-289,17-19-576,3 0-865,-21 0-192,-2 0-993,-18-19-8104</inkml:trace>
  <inkml:trace contextRef="#ctx0" brushRef="#br1" timeOffset="23995.1171">9249 3508 17680,'20'59'2787,"1"-38"-353,19 19 289,-21-21-481,-19 21-769,20-21-544,0-19-352,-20 20-257,0-20-192,20 0 32,-20 0 97,0 0 31,0-20-352,0 1 32,0-1 0,20 0-32,-20 1-129,19-1-223,21 0-32,-20 20-129,21 20-384,-3 0-480,-18-1-1026,21 1-1184,-2 0-7303</inkml:trace>
  <inkml:trace contextRef="#ctx0" brushRef="#br1" timeOffset="24379.8828">9806 3548 20499,'-20'0'2306,"20"0"-865,0 19 449,-20 22-160,20-21-641,0 39-448,0-20-353,20-18-192,0 18-128,0-39-32,0 0 0,19 0 128,-39-19-32,20-22-192,-20 2 0,0-1-1,-20-19 65,-19-1-96,19 21-64,-20-41 128,20 40 0,1-19 64,-1 40 96,20-3 256,0 22-128,0 0 96,20 22 129,19 17 63,-19 0-128,0 22 33,19-2-193,1 0-160,-20 1-96,19-21-449,1 1-544,1-21-801,18 1-2466,-39-20-2306</inkml:trace>
  <inkml:trace contextRef="#ctx0" brushRef="#br1" timeOffset="24631.8358">10262 3567 22229,'0'80'2722,"0"-40"-1537,0-1 321,20 2-257,0-22-673,0 1-447,20 0 95,-1-20-256,2-20 0,-3-19-385,-18-2-191,1 2-161,-21 19-96,-21-19-320,-17 19-128,-3 0 128,1 20 320,-19 0 416,19 0 193,1 20-897,-1-20-6278</inkml:trace>
  <inkml:trace contextRef="#ctx0" brushRef="#br1" timeOffset="25407.2265">10739 3608 18161,'20'0'2754,"-20"-20"-1857,19 40 865,-19-20 416,20 20-641,0 19-608,0-19-320,-20-1-33,21 1 33,-3 1-161,-18-21-223,0 0-65,0 0-32,0 0 32,20-21-96,-20 1-96,0-19 0,0 19 64,0-19-256,20-2 160,-20 22-96,0 19 63,0 0 33,21 19 64,-1 2 97,-2 19 63,3-1-128,19-19 32,-20-1 32,19 1-96,-19-20 64,0 0 96,19 0-96,-39-20-32,20 1 32,0-1-32,-20-19 0,0 19-32,0 0-32,20-1 32,-20 2-96,0 19-64,20 0 32,1 0 64,-3 19 96,2 22-288,21-21-545,-21-1-961,19 21-1473,-19-40-833,0 0-5156</inkml:trace>
  <inkml:trace contextRef="#ctx0" brushRef="#br1" timeOffset="25559.5702">11533 3588 18897,'20'20'2243,"-20"0"-258,20-1 546,-1-19-1026,1 40-1184,0-40-257,-20 19-513,20-19-736,-20 0-1698,0-19-1185</inkml:trace>
  <inkml:trace contextRef="#ctx0" brushRef="#br1" timeOffset="25697.2656">11454 3389 19794,'-20'0'1858,"20"0"-1570,0 0-480,20 0 160,-20 0-705,20 20-1441,-1 1-6021</inkml:trace>
  <inkml:trace contextRef="#ctx0" brushRef="#br1" timeOffset="25936.5234">11772 3449 19602,'59'0'2979,"-19"0"96,-21 20-449,21 0-1088,-40 19-449,20 0-288,-20 2-225,-20 18-384,20-20-224,0 2 96,20-21-32,-20-1-128,20 1 64,-1-20-96,1 0-160,0 0-481,0-20-384,0 20-961,1-19-1602,-21-1-1601</inkml:trace>
  <inkml:trace contextRef="#ctx0" brushRef="#br1" timeOffset="26095.7031">11810 3687 20307,'-20'0'2018,"40"0"-1154,1-20 1411,-1 20-386,19-20-1248,21 20-321,-21-19-256,21 19-480,-19-20-801,-3 20-1826,-18 0-1409,1 0-10346</inkml:trace>
  <inkml:trace contextRef="#ctx0" brushRef="#br1" timeOffset="26356.4453">12169 3647 16751,'0'0'2531,"20"0"-834,19 0 642,-19-19 127,20 19-512,-1-20-961,1 0-513,-20-1-288,-1 2 1,1 19-65,-20-20 32,-20 0-192,20 1-128,-39 19 160,19 0-96,-20 19 192,21 1-96,-21 19 0,20-18 0,-1 19 160,3 19-128,18-40-32,18 22-128,3-2-417,19-19-320,-1 0-672,1-20-897,19 0-1090,1-20-5156</inkml:trace>
  <inkml:trace contextRef="#ctx0" brushRef="#br1" timeOffset="26682.6171">12545 3548 9288,'-20'-20'12492,"0"40"-10698,20-1 0,0 22 223,0-21-95,0 19-961,0 0-512,20-19-257,0 1-64,21-21-32,-3-21-96,-17 21 0,-1-39-128,0-1-96,-20 1-1,0-21-63,-20 20-192,-21-19-33,3-1 257,18 1 192,-1 20 128,1-2 32,20 41 641,0 0 31,0 0-319,0 41 192,20-2-1,1 40-256,17-19-351,23-1-33,-23 1-193,23-1-575,-22-19-610,1-1-1280,-20-39-3908</inkml:trace>
  <inkml:trace contextRef="#ctx0" brushRef="#br1" timeOffset="27355.4687">13598 3469 20755,'19'-39'1954,"-19"18"-1057,0 21 320,-19 0 417,-1 0-353,0 0-801,0 21-192,-19 18 33,19 0 63,20-19-128,0 19-288,20-18 128,19-1-31,21 0-1,19-1-128,-20-19-1,1 20-31,-21-20 0,-19 20 64,-20-1 64,0-19 64,-20 20 32,-19-20-288,-1 21 64,20-21-32,0 0-320,1 0-609,-1 0-961,20 0-1345,0 0-4837</inkml:trace>
  <inkml:trace contextRef="#ctx0" brushRef="#br1" timeOffset="27616.2108">14074 3647 18161,'20'0'2562,"0"20"-1569,-20 0 769,0-1 512,19 1-833,1-20-864,0 21-385,21-21-64,-23 0 0,22-21 193,-40 1-97,21 1-64,-21-1-160,0 0 0,-21 1-192,1-1-193,-18 0 1,17 20 96,-19-21-481,20 21-897,1 21-63,19-21-738,-20 20-4964</inkml:trace>
  <inkml:trace contextRef="#ctx0" brushRef="#br1" timeOffset="27942.3828">14372 3210 22197,'0'-19'2914,"0"19"-1056,0 19-993,0-19 672,20 40-63,-20 1-609,20 18-385,-1 0-384,21 1-32,-20-1-64,19-20-320,1 2-225,-20-2-480,19-19-704,-19 0-1634,0-1-1730</inkml:trace>
  <inkml:trace contextRef="#ctx0" brushRef="#br1" timeOffset="28167.9687">14769 3588 23093,'20'40'2467,"0"-21"-738,0 21-95,-20-21-481,39 1-673,-19 1-287,0-1-161,19-20 160,1-20-128,-20-1-256,19 1-65,-19 1-447,-20-21-481,0 1-1122,-20-2-1985,1 2-12171</inkml:trace>
  <inkml:trace contextRef="#ctx0" brushRef="#br1" timeOffset="28355.4687">15046 3250 23510,'20'19'2338,"0"22"-288,1-1-160,-1-1-641,-2 21-480,2-1-385,1 0-352,19 2-224,-22-22-385,23 0-480,-21-39-416,0 0-865,-1 0-1282,-38-19-4612</inkml:trace>
  <inkml:trace contextRef="#ctx0" brushRef="#br1" timeOffset="28542.9687">15007 3489 21011,'39'-20'481,"1"20"992,1 0 1218,18 20-769,20-20-545,-19 19-352,19 1-449,-40 0-287,1 20-129,1-20-160,-21 0-288,-20 19-65,0-19-448,0-20-832,0 19-2211,0-38-2402</inkml:trace>
  <inkml:trace contextRef="#ctx0" brushRef="#br1" timeOffset="28681.6405">15443 3310 1249,'-19'0'24247,"19"0"-22454,-20 0-992,20 0-833,20 0-160,-20 0-1346,19 0-2946</inkml:trace>
  <inkml:trace contextRef="#ctx0" brushRef="#br1" timeOffset="29311.5234">15920 3548 14189,'0'-20'3523,"-20"0"-864,20 20-641,-20 0 416,0 0-416,20 40-545,-19 0-480,19 0-288,0 19-257,0-20-352,39 2 33,22-22-33,-2-19-96,-1 0 64,23-19-160,-42-22-97,-19 21-63,0-19 32,-20 0-64,-20 19-97,-20-21-223,1 22 95,-22-1 1,23 0-321,18 1-801,-1 19-608,1 0-640,20 0-4101</inkml:trace>
  <inkml:trace contextRef="#ctx0" brushRef="#br1" timeOffset="29549.8047">16178 3588 18225,'40'40'2338,"-1"-21"-288,-19 1 512,-20-20-640,20 20-801,-20-20-416,0 0-193,20 0-63,-20-20-161,0 0-96,20 1-64,-20-1-96,19 0 0,1-1-64,0-18-32,-20 39-128,41 0 0,-21 0 96,19 20-128,-19-1 160,20 2-449,-1 19-1281,-19-21-1889,20 1-2050</inkml:trace>
  <inkml:trace contextRef="#ctx0" brushRef="#br1" timeOffset="30628.9062">17607 3230 19506,'-79'-39'1313,"59"39"-256,-19 0 513,-1 19-1,20 1-127,20 41-417,-20-22-449,20 40 1,20-19-129,0 19-224,0 1-32,19-21-160,-19 1-96,40-21-512,-21-19-641,2 0-1218,17-20-960,-17 0-4260</inkml:trace>
  <inkml:trace contextRef="#ctx0" brushRef="#br1" timeOffset="30825.1952">17945 3469 20403,'20'39'3011,"-1"1"-2179,-19 0 578,20 0 127,-20-1-288,20-19-1056,0-1-65,-20 1-449,21 1-415,-1-21-770,-2 0-1985,-18 0-3075</inkml:trace>
  <inkml:trace contextRef="#ctx0" brushRef="#br1" timeOffset="30977.5389">17885 3330 21588,'-19'-20'897,"19"1"-1153,0 19-225,0 0-256,19 0-1697,-19 0-6759</inkml:trace>
  <inkml:trace contextRef="#ctx0" brushRef="#br1" timeOffset="31295.8984">18203 3528 20018,'40'119'2531,"-40"-79"-1859,20-1 994,0-18-257,-1-1-191,-19-1-386,20-19-639,-20 0 31,20-19 0,0-1-192,0-21 0,-1 2 0,1 19 0,-20-19-32,20 19-32,-20-1 0,0 21 0,20 21 32,1-21 64,-3 40-32,2-21 0,21 21-480,-3-21-769,3 1-1666,-1-20-1826</inkml:trace>
  <inkml:trace contextRef="#ctx0" brushRef="#br1" timeOffset="36071.2889">19097 3330 18801,'-20'-20'1378,"20"1"-994,20-3-160,-1 22 673,1-19 640,0-1-768,0 20-545,0 0 33,-1-20 63,-19 20 64,20 0 97,0 0-289,-20 0 32,0-19-96,0 19 0,0 0 65,0 0-65,0 0 128,0 0 32,0 19-128,0-19-96,0 0 1,0 0-33,0 0 96,0 0-96,0 0 32,0-19 32,0 19 0,0 0-96,0 0 32,0 0-32,0 0 64,0 0-64,0 0 32,0 0-64,0 0 64,0 0-32,20 0 32,1 0 32,-3 0-64,2 0 96,21 0-96,18 0 96,-19 0 129,-1 19-257,1 1 192,0 19-96,-21 2 64,1 18-32,-20-19-64,-20 0 0,1 0 32,-1-1 0,-20-19 64,20-1-64,-19 2-32,19-21 32,-21 0 0,41 0-64,-18 0-32,18-21 0,18 21-64,-18-19 32,21 19 64,19 19-64,-20-19 160,19 21-64,1-1-32,-20 19 32,19-19 32,-39 0 0,0 19 1,0-18 223,-20-1-224,1-1 160,-21-19-320,0 20 96,-19-20-96,18 0-96,3 20-129,17-20-415,1 0-706,20 0-1921,-20-20-4869</inkml:trace>
  <inkml:trace contextRef="#ctx0" brushRef="#br1" timeOffset="36716.7968">20446 4045 17969,'20'79'928,"-20"-40"-351,20-19 672,-20-20 417,0 0 352,0 0-801,-20-20-609,-20-19-159,21-1 63,-21 1 33,-19-21-33,39 1-223,-21-22-1,3 3-224,38 17 64,0-17-128,0-2-64,18 40-64,23-19 96,18 40-160,-19-2 128,19 21-97,-19 21 161,19-2-32,-39 21-160,0-1 0,-20 21 32,0-1 0,-20-19 32,-19-1-33,19-18 1,0-1-128,0-1-545,0-19-1249,1-19-961,19-1-2178</inkml:trace>
  <inkml:trace contextRef="#ctx0" brushRef="#br1" timeOffset="37158.203">21002 3469 20371,'21'0'1729,"-21"-20"-1120,0 20 576,-21 0 1057,1 20-896,-20 0-770,1 19-31,-1 21-1,1-20-95,-1 19-289,40-20-192,0 2 0,20-22-64,0-19-65,-1 20-159,21-40-128,-20 1 31,19-1 225,-19-21 64,0 22 0,0-21 96,-20 1 32,0-2 0,0 22 96,0-1 352,0 20 1,0 0 63,0 0-159,0 20 127,0 20 161,0-20-33,21 19-223,-21 1-289,18-21-64,2 1-128,21 1-161,-21-21-255,19 0-481,-19 0-577,0-21-1024,0 1-577,-1-19-2178</inkml:trace>
  <inkml:trace contextRef="#ctx0" brushRef="#br1" timeOffset="37418.9452">21339 3726 22132,'0'41'2755,"20"-41"-1602,-20 0 449,0 0 191,20-20-672,-20-1-640,0 1-257,0-19 64,0 0 33,-20-1-225,20 0-96,20 0-64,-20 1 0,20 0-64,1 39-65,17-21-127,-18 21-160,1 21-353,19-2-801,-1 1-2113,-19 0-1955</inkml:trace>
  <inkml:trace contextRef="#ctx0" brushRef="#br1" timeOffset="37651.3672">21697 3230 19026,'0'-20'3683,"20"20"-2946,-20 20 288,39 19 1217,-19 2-96,20 18-929,-19 21-737,-3-1-223,2-19-289,0-1-96,1-19-97,-21-21-351,20 1-481,-2-20-1602,-18 0-1184,0-20-6055</inkml:trace>
  <inkml:trace contextRef="#ctx0" brushRef="#br1" timeOffset="37817.3828">21677 3508 25784,'0'0'737,"20"0"-225,20-19 705,-1 19-64,22-20-672,-3 20-417,1-20-288,2 20-545,-2-19-961,-19 19-1761,-20 0-2627</inkml:trace>
  <inkml:trace contextRef="#ctx0" brushRef="#br1" timeOffset="38091.7968">22272 3409 21556,'-20'-20'1185,"20"20"288,-39 0 449,19 0 64,0 0-929,0 20-769,20 1-320,0 18 0,20-19-64,0 19 0,20-19 96,-1 20 0,1 0 64,-1-21-64,-19 21 96,-20-21-64,0 1 64,0 1 33,-20-1 31,20-20-160,-18 0-192,-3 0-353,21 0-544,0 0-929,-20-20-640,20 20-1346,-20 0-12972</inkml:trace>
  <inkml:trace contextRef="#ctx0" brushRef="#br1" timeOffset="38368.1639">22412 3210 20563,'59'0'1217,"-19"20"-192,0 19 448,-1 2 97,1 18 448,-1 2-417,1 17-608,-19-19-416,-1 21-129,-2-21-63,-18 2-97,0-2-384,0-20 64,-18-19-128,18 1-257,-20-21-704,20 0-1633,-21 0-2916,21-21-15085</inkml:trace>
  <inkml:trace contextRef="#ctx0" brushRef="#br1" timeOffset="38549.8047">22967 3906 30268,'20'39'769,"0"-39"-577,-20 0 0,20 20 129,-20-20-257,0 0-737,-20-20-1089,20 20-2402,0 0-6310</inkml:trace>
  <inkml:trace contextRef="#ctx0" brushRef="#br0" timeOffset="46151.3672">634 5394 15919,'-20'-20'2114,"20"0"-225,0 20-768,0 0 961,0 20-96,0 0-833,0 40-320,20-1-160,0 2-193,21 37-288,-23-18 1,22-1-97,1-19 0,-23-21-32,3 1-96,-1-21 96,0 1-64,-20-20 0,0 0 0,0-20-224,-20 1-129,0-21-31,-19-20-193,-2 1 1,1-20-129,1-1 257,-1-19 224,20 20 160,1-21-1,-1 41 290,20-1 63,20 20 192,-1 21 33,1-1-353,20 20 64,-1 0 97,-19 20-225,21 19 32,-21 2 64,-2 18-64,3-20 32,-21 22-96,0-2-256,-21-20-288,3 2-257,-2-2-672,-21 0-1346,21-19-3139</inkml:trace>
  <inkml:trace contextRef="#ctx0" brushRef="#br0" timeOffset="46759.7655">1130 5672 12748,'-18'-39'2434,"-3"19"-608,21 0 576,-20 1-192,20-2-256,-20 21-257,0 0-447,1 0-482,-1 0-95,0 21 0,0 18-1,0 0-191,20 20-161,0-18-224,0-2-32,20 1-96,-20-1 160,20-18-160,20-21 256,-21 0-352,1-21 160,0 1-64,21 1-128,-41-21 192,0 1-64,0 19-64,0-1 192,-21 2-64,21-1 32,0 20-160,0 0 32,0 20 96,0-1-192,21 2-609,-3 19-704,2-21-1154,21 1-1216,-21-20-5638</inkml:trace>
  <inkml:trace contextRef="#ctx0" brushRef="#br0" timeOffset="47005.8594">1369 5752 16815,'20'20'4196,"0"-1"-2754,-20-19 1120,0 0 353,0 0-1634,0 0-608,-20-19-289,20-1 1,-20 0-65,0-1-256,0-18-64,20 19 32,0-19-160,20 19-64,0 1-321,20-2-608,19 21-1217,-19 0-2915,19 21-15214</inkml:trace>
  <inkml:trace contextRef="#ctx0" brushRef="#br0" timeOffset="47288.0858">1806 5235 24022,'0'0'2883,"0"20"-2403,20 1 481,-20 18 705,0 0-481,19 42-608,1-22-513,0 40-32,0-20-257,19 1-255,1-21-129,1-20-448,-2-39-864,-19 0-1891,-20 0-2242</inkml:trace>
  <inkml:trace contextRef="#ctx0" brushRef="#br0" timeOffset="47440.4296">1806 5574 24599,'0'-21'1633,"20"21"-896,-1 0 1025,41-20-609,19 0-961,1 1-576,-1 19-1314,-19-20-3491</inkml:trace>
  <inkml:trace contextRef="#ctx0" brushRef="#br0" timeOffset="52091.7968">2739 5354 14093,'0'-59'2690,"0"40"-576,0-22 64,0 41 833,0-20-576,0 20-802,0 0-704,0 20-64,19 0 32,1 20-257,0 19-223,21 0-33,-23 2-160,23 18-64,-21-19-224,18-1-256,-17 1-673,19-20-993,-40-1-2338,0-19-4612</inkml:trace>
  <inkml:trace contextRef="#ctx0" brushRef="#br0" timeOffset="52294.9218">2699 5850 640,'20'0'24888,"-20"0"-24120,20 0 321,19 0 1122,2 0-674,17 0-736,3 0-257,-2-19-255,-19 19-289,19 0 0,-19 0 0,-1 0-673,-19-20-448,0 20-513,1-20-1088,-21 20-1090,-21-19-2178</inkml:trace>
  <inkml:trace contextRef="#ctx0" brushRef="#br0" timeOffset="52520.5077">2440 5255 24599,'-18'0'1537,"18"-20"-1088,18 20 1344,23-20 1,17 20-1185,-17 0-417,38 0-320,-19-19-161,19 19-383,0-20-770,-18 20-1632,-2 0-1699,-39 0-15694</inkml:trace>
  <inkml:trace contextRef="#ctx0" brushRef="#br0" timeOffset="53164.0625">992 6287 22100,'0'0'2275,"20"0"-866,-1 0 737,1 0-448,41-19-545,-2 19-417,60 0-351,0-20-33,80 0-256,38 20 32,42-19-128,-2-1 64,-38-21-32,-40 22-128,-61-1 128,1 0 0,-40 20-32,-40 0 32,2 0 32,-22 0 65,-39 0-129,20 0 0,-20 20 0,0-20 0,20 0 0,-20 0-225,0 0-287,20 0-225,-20 0-384,0-20-865,20 20-1825,-20-19-2147</inkml:trace>
  <inkml:trace contextRef="#ctx0" brushRef="#br0" timeOffset="53389.6483">3572 5435 26489,'0'-22'2530,"-19"22"-1953,19 0-289,0 0 192,0 0-191,0 0-898,0 22-929,19-3-1729,-19 21-4644</inkml:trace>
  <inkml:trace contextRef="#ctx0" brushRef="#br0" timeOffset="53521.4844">3691 5811 25816,'21'20'2626,"-1"-20"-2337,-20 0 576,0 0-1,0-20-832,0 20-576,20 0-1538,-20 20-3267</inkml:trace>
  <inkml:trace contextRef="#ctx0" brushRef="#br1" timeOffset="74945.3124">4485 5692 11530,'-18'-20'3203,"18"20"-1121,0 20-352,18-1 640,-18 22-384,20-2-705,21 40-288,-21-19-352,19-1-32,-19 22-417,20-22 32,-21-20-64,1 2-160,0-2 96,-20-19 0,0-1 96,0-19 1,-20 0-1,-19-19-192,19-1-32,-41-19 96,23-41-192,-3 21 64,3-41-129,-3 0 1,21 2-128,-19-22-96,39 21 159,19 20 97,1 40 128,0-2 32,21 21 160,-3 20-32,3 20 1,-3 21 31,-17 18-64,-1 0-96,0 21 32,-20-2-64,-20-17 128,20-2-160,-20-20 64,-19-18-128,19-1-32,-1-1-321,21-19-800,-20-19-1250,20-1-1024,0-21-3588</inkml:trace>
  <inkml:trace contextRef="#ctx0" brushRef="#br1" timeOffset="75207.0311">4843 5752 17872,'20'39'1794,"-20"-39"-96,0 0 1024,0 0-383,0-19-1218,0-1-513,0-21-223,-20 2-129,20 19-128,0-19-32,0 0-128,0 18-128,0 1-64,20 0-353,-20 20-224,39 0-384,1 20-1249,-1 0-2114</inkml:trace>
  <inkml:trace contextRef="#ctx0" brushRef="#br1" timeOffset="75473.6327">5260 5633 18225,'-20'-20'4260,"0"20"-2787,20 0 321,0 20-193,0-20-800,0 19-416,20 21-193,0-21-128,19 2-32,1-21-32,1 0 0,-23 0-64,23-21 32,-41-18 0,20 19-32,-20-19 32,-20 19-129,-1-20 65,-17 20-256,18 20-321,-21-20-191,2 20-674,19 0-1505,20 20-2754</inkml:trace>
  <inkml:trace contextRef="#ctx0" brushRef="#br1" timeOffset="75988.2811">5736 5732 14830,'-20'20'7527,"20"-20"-6598,0 39-257,20-19 1282,0 19-417,19 22-736,1-2-416,1-20-161,-2 22 0,-19-22-128,20-19 64,-40-1-32,0-19 1,0 0 319,0 0-320,-20-39-64,0 0-32,-21-1-32,3-40-64,17 0-128,-19-18-96,1-2 63,19 2-223,20 18 32,0 21 320,0 18 96,41 21-97,-3 0 194,3 40-33,-21 0 0,19 21 32,-19-2-64,0 20-32,-20 1 32,0-1-224,0-19-1,0-21-191,0 2-321,0-21-992,0 0-1442,0 0-2466</inkml:trace>
  <inkml:trace contextRef="#ctx0" brushRef="#br1" timeOffset="76220.703">6054 5513 7334,'40'20'11980,"-40"0"-9578,0 20-224,19 0 128,1-1-928,0-19-674,0-1-351,19-19-65,2-19-160,-1-1 0,-1-19-32,-19 19-192,0-19 32,-20-2 0,-20 2-160,0 19-257,-19 0-287,-1 20-97,-1-19-384,2 19-385,-1 0-768,20 19-3972</inkml:trace>
  <inkml:trace contextRef="#ctx0" brushRef="#br1" timeOffset="76844.7264">6769 5533 17552,'-20'-39'2531,"20"19"-962,-21-19 161,21 39 159,-20-22-575,20 22-514,-18 0-351,-2 0-225,-1 22-96,21 17-96,0 0-32,0 1-64,21 0 32,17-20-32,3 0-32,18-1 64,1 1 0,-20 0 32,-1-20-32,-19 19 96,-20-19 64,0 0 64,-20 21-160,0-21 0,-19 0-320,19 20-289,0-20-255,0 0-994,0-20-1089,20 20-1825</inkml:trace>
  <inkml:trace contextRef="#ctx0" brushRef="#br1" timeOffset="77155.2734">7125 5593 22229,'41'-19'1729,"-21"-2"-736,0 1 865,-1 20-801,1-20-417,-20 1-415,20 19-225,-20-20 160,20 0-128,-20 1 96,0 19-128,-20 0-32,0 0 32,0 0 32,-19 0-160,19 19 128,-21 1 0,23 19 64,-2 1-64,-1-19 64,21 18-128,21-19-32,-1-1 32,-2 1-353,23 0-383,-1-20-674,-1 0-1376,21 0-1827</inkml:trace>
  <inkml:trace contextRef="#ctx0" brushRef="#br1" timeOffset="77517.5781">7522 5435 10730,'-18'-22'10057,"18"22"-8423,-21 22-257,21 17 737,0 20-641,-20-18-608,20 18-352,0-20-353,20 0-160,1-18 64,17-21 0,-17 0 64,19-40-192,-1 0 64,-19 1-96,0-21 64,-20 1 0,-40 0-32,19-22 0,-37 22-64,17 19 64,23 0 32,-23 1 160,21 39 256,0 0 32,20 20-31,0 19 63,20 2 225,0 18-289,21 0-224,18-18 97,-1-2-321,3 0-289,-22 1-704,21-19-416,-40 18-833,0-19-3492</inkml:trace>
  <inkml:trace contextRef="#ctx0" brushRef="#br1" timeOffset="79617.1875">8773 5494 9320,'-59'-59'5606,"39"37"-3460,-20 3-513,21 19 449,-1-20-352,0 40-673,0-1-513,0 22-63,20-1 31,0-1-95,0 2-225,0-2 0,40 0-96,-20-19-32,19-20 0,-19 0 32,20 0-96,-19-39-64,17 19-224,-17-19-64,-21-22 95,0 2-31,0 18 96,-21-18 192,1-19-320,2 17 640,-3 22-288,1 0 192,20 19 193,-20-1 159,20 21-224,20 0-287,-20 21 319,20 18 160,1 20-159,17 2-193,-17 37 0,19-18-96,-22-1-64,23-19 0,18-1 96,-19-39-224,0 19 96,19-39-64,-18 0 32,-3-19-96,-18-1 64,1 0-64,-1-19 32,-20 0 96,0-2-64,-20-18 128,-1 39-128,-19-21 160,22 22-64,-3-1 192,1 20-256,0 0 288,0 20 193,20-1-225,0 22-128,20 18 32,0-19-128,0-19 64,39 18-256,-18-19-352,-3-20-578,3 19-1344,-1-19-1954,-1-19-7912</inkml:trace>
  <inkml:trace contextRef="#ctx0" brushRef="#br1" timeOffset="79878.9061">9567 5652 15726,'20'20'3620,"-20"-20"-1891,0 0 417,0-20 97,0 1-1315,-20-1-415,2 0-225,-3-20 1,-19 0-1,0 1-32,1 0-224,19-22-32,-20 22 96,1-20-160,39 18 96,0 2-96,0 19 64,20-19 0,19 39-64,1-20-160,19 20-641,1 0-1185,-21 20-2402,1-1-13870</inkml:trace>
  <inkml:trace contextRef="#ctx0" brushRef="#br1" timeOffset="80139.6484">9231 5394 17296,'-41'0'4836,"41"0"-4291,21 0-321,17-20 1410,23 20-417,-2-20-833,1 1-320,19 19 32,-20 0-288,2 0-448,-23 19-129,3 1-192,-1 19 481,-1-17 351,-19 17 161,0-19 385,0 19 704,-1-19-64,1 1-545,-20-2-351,20 1-161,0-20-417,-20 0-1473,20 0-2690</inkml:trace>
  <inkml:trace contextRef="#ctx0" brushRef="#br1" timeOffset="80285.1561">9727 5235 18385,'0'-39'3075,"0"39"-2659,20-20-448,-1 20 32,1 0-256,0 20-2018,0-20-3524</inkml:trace>
  <inkml:trace contextRef="#ctx0" brushRef="#br1" timeOffset="80494.1405">9984 5494 15438,'41'80'3075,"-21"-61"-1505,-2 1 383,2 0 482,1-20-770,-21 0-768,0 0-160,0 0-129,0-20-191,0 0-193,0 1-192,0-2 32,20 1-64,-20 20-64,20-20-64,19 20 64,-19 0-192,20 20-353,-1 0-1025,-19 1-2017,20-21-3524</inkml:trace>
  <inkml:trace contextRef="#ctx0" brushRef="#br1" timeOffset="80661.1327">10442 5494 24054,'0'59'1314,"20"-38"-674,-2-2-31,2 1-225,1-20-288,-1 0-512,-20 0-1122,20 0-2145,-20-39-4773</inkml:trace>
  <inkml:trace contextRef="#ctx0" brushRef="#br1" timeOffset="80856.4452">10401 5137 18865,'20'-20'3524,"1"20"-1891,17 0 641,3 20-704,-1 19-321,19 20-512,-19 1-353,-21 19-320,21-18-96,-20-2-352,0-20-289,-1 2-288,-19-22-768,0-19-2083,-19 0-6726</inkml:trace>
  <inkml:trace contextRef="#ctx0" brushRef="#br1" timeOffset="81059.5703">10480 5413 22453,'41'0'1089,"-1"0"-160,19 0 1217,20 0-417,0 0-672,2 0-384,-23 0-481,1 22-64,-18-3 32,-21 1-128,0 0-128,-1-1-352,-19 1-577,0-20-320,0 20-1218,-19-20-3138</inkml:trace>
  <inkml:trace contextRef="#ctx0" brushRef="#br1" timeOffset="81190.4297">10877 5255 24343,'0'-20'832,"0"20"-1120,0 0-256,0 0-1602,20 20-4325</inkml:trace>
  <inkml:trace contextRef="#ctx0" brushRef="#br1" timeOffset="81783.203">11375 5413 16431,'-20'-39'1538,"20"19"-289,-20 20 320,20-19 705,0 19-256,0 0-1153,0 39-160,-21 0-129,21 2-159,21 18-449,-1-19 96,0 0 320,19-20-384,1 0 64,-1-20-64,1-20-160,0 0-64,-40-20 0,0 0-1,0 1 65,-20 0 32,-20-2 32,1 1-192,19 21-417,0-1-608,0 0-929,-1 1-737,21 19-4356</inkml:trace>
  <inkml:trace contextRef="#ctx0" brushRef="#br1" timeOffset="82030.2734">11652 5454 18705,'39'59'2947,"-19"-59"-1121,-20 20 128,0 0-481,20-20-416,-20 0-577,0 0-159,0 0 31,0-20-160,21 0-64,-21 1-96,20-1 97,-2 0-194,2 1-31,1 19 32,19 0-64,-1 0 128,1 19-64,-1 1-320,1 0-545,0-1-993,-1 1-1697,1 0-4325</inkml:trace>
  <inkml:trace contextRef="#ctx0" brushRef="#br1" timeOffset="82551.7577">12764 5394 10025,'0'-40'6758,"-20"40"-4419,20-19 31,-20 19-96,20 0-544,-21 19-641,21 1-192,-18 0-289,18 21-384,18-22 353,3-19-353,-1 20-64,0-20-32,0 0 65,-1-20-97,1 1-192,-20-3-97,20-17-223,-40 0-193,20 19-352,-20-19-416,1 18-481,-1 1-320,0 0-2178,0 20-12812</inkml:trace>
  <inkml:trace contextRef="#ctx0" brushRef="#br1" timeOffset="82775.3905">13121 5474 20979,'-19'-20'2627,"-1"1"-1090,-21-22-31,21 1-193,-18-19-544,17 19-417,-19-19-224,20 0-96,1-2-64,19 2 32,0 20-64,39-2-32,-19 2-384,21 19 864,17 0-1153,-17 40-1089,-2 0-2145,-19 19-7368</inkml:trace>
  <inkml:trace contextRef="#ctx0" brushRef="#br1" timeOffset="82927.7344">12784 5176 22229,'19'0'2242,"1"0"-1922,40-20 257,-1 1-65,20-1-448,2 20-1217,-42-21-1602,21 21-3106</inkml:trace>
  <inkml:trace contextRef="#ctx0" brushRef="#br1" timeOffset="84506.8359">14272 5335 14798,'-20'-20'2818,"0"0"-1216,20 1-289,-18-2 449,-3 21 127,1 0-447,0 0-674,20 21-287,-20 18-65,20 0-63,-19 20-129,19-18-64,19-1-128,-19-1 0,40-19-64,-20-20 128,19 0-96,1 0 32,-19-20-160,17-19-128,-17-1 224,-21 21-64,20-3 64,-40 3 64,20-1 96,0 20 96,-21 0 0,21 0-224,0 20-192,21-1-384,19-19-1218,-20 22-1922,39-22-5476</inkml:trace>
  <inkml:trace contextRef="#ctx0" brushRef="#br1" timeOffset="86528.3203">15265 4978 15566,'-21'-21'2755,"21"21"-801,0-20-353,0 20-95,21 0-33,-21 20-448,20 1-384,20-1-353,-21-1-192,1 21 0,0-21-288,-20 1-225,20 1-896,0-1-1441,-20-20-1506</inkml:trace>
  <inkml:trace contextRef="#ctx0" brushRef="#br1" timeOffset="86679.6875">15404 4957 6662,'20'-20'13549,"-1"20"-12396,-19 0 448,20 20 65,0 1-513,0 18-897,1 1-352,17-21-1505,-18 22-2371,21-2-12844</inkml:trace>
  <inkml:trace contextRef="#ctx0" brushRef="#br1" timeOffset="92111.3281">16198 5215 15758,'0'-59'2723,"-20"40"-929,20-1-193,-20-1 417,1 1-448,-1 20-609,0 0-609,-21 20-192,3 1-32,-3 18 0,21 20 32,2-19-128,-3 0 32,42-20-224,-21 0 160,38-20 0,-17 0 32,19-20 32,-1 0 97,-19-20-129,20 0 96,-21 21-64,-19-1-32,20 0 128,0 20-64,-20 0 0,20 20 128,0 39-160,19-18 65,1 37-161,-1 3 32,1-22-97,-19 21 65,-1-21 64,0 0-32,-40-19 32,20 0 65,-41-1-33,1 0 0,1-19-32,-1-20 0,-19 21-32,19-21-32,-19 0-289,39-21-415,0 1-610,-1 1-928,21-21-1281,21 21-5317</inkml:trace>
  <inkml:trace contextRef="#ctx0" brushRef="#br1" timeOffset="92459.9608">16595 5276 5477,'20'-21'14766,"-20"1"-13357,0 0-224,-20 1 673,20 19-128,0 0-673,0 0-577,0 0-384,0 19 32,0 21 32,0-19-64,20 18-64,0-19-32,19-20 32,1 0 33,-20 0-1,19-20-64,1 0-32,-19 1 0,-1-22 64,-20 21-96,-20 1 64,-1-1 0,-19 0-97,-19 1 33,19 19-32,1 0 96,19 0-160,0 0-224,0 0-641,20 19-353,20 1-1152,0 0-961,20-1-4261</inkml:trace>
  <inkml:trace contextRef="#ctx0" brushRef="#br1" timeOffset="92749.0234">17111 5176 19346,'0'-20'1922,"-20"1"-513,20 19 577,0 0-64,-20 0-833,20 0-609,0 19-63,0 1-97,20 0-288,0-1 64,20 1-96,-21-20 0,21 0 64,21 0-96,-43-20-96,3 1-32,-1-1 96,-40 0-64,-1 1-289,3 19-63,-23-20-193,-19 20-96,21 0 97,-21 0-802,21 0-1248,-1 20-3204</inkml:trace>
  <inkml:trace contextRef="#ctx0" brushRef="#br1" timeOffset="93415.039">17806 5215 14125,'-20'-39'4004,"20"19"-2339,-19 1 1,-1-1 128,20 20-129,-41 0-288,21 0-832,-18 39-129,17-19-95,1 19-97,20 1-32,0 0-96,20 0-32,1-40-64,17 19 160,3-19-128,18-19 32,-19-21 32,0 0-224,-1 0 0,-19-19 32,-20 20-96,-20-21 0,0 20 0,1-20 96,-1 20 96,0 1-385,0 0 1250,20 39-481,-20 0 1,20 0-97,0 19-32,20 21 161,0 19 63,0-18-480,0 18 96,19 1-32,21-1-128,-21-20-352,1 1-673,1 0-929,-3 0-2530,3-21-9290</inkml:trace>
  <inkml:trace contextRef="#ctx0" brushRef="#br1" timeOffset="93994.1405">18838 5295 16944,'20'40'1537,"0"-21"-352,-20 1 545,19-20 160,-19 0-353,0 0-320,0 0-320,0-20-449,0 1-223,-19-21-65,-1 21 0,20-22-96,-20 2-32,0-1 0,20 1-32,0 18 0,20-18-96,0 19 0,0 20-160,19 0-417,2 20-704,17-1-1410,3 22-1793</inkml:trace>
  <inkml:trace contextRef="#ctx0" brushRef="#br1" timeOffset="94386.7186">19494 5117 19858,'-40'-41'1121,"-1"41"129,23-19 703,-2 19-351,-1 0-769,1 19-417,20 1-224,-20 21 97,20-2-193,0 0 64,0-19-192,20 21 0,21-22 32,-3-19-32,-17 0-64,19 0-33,-20 0 65,-20-19 64,19-2 0,-19-19 0,0 21-224,0-1 448,0 0-224,0 1 0,-19 19 32,19 0-64,0 19-64,0-19 256,19 40 33,1-21-129,20 21-64,-1-19-64,1 18-417,0-39-223,-1 20-674,1-20-672,1 0-1089,-41-20-3491</inkml:trace>
  <inkml:trace contextRef="#ctx0" brushRef="#br1" timeOffset="94675.7811">19731 5096 12748,'20'60'6021,"0"-40"-4323,-20 0 416,21 19 96,-1-19-576,-2 20-770,3-20-447,-1-20-1,0 0-192,-20 0 129,20 0-65,-20 0 0,0-20-192,19-20 32,-19 20-160,20 0 161,0-19-258,-20 19 161,20 20-128,0 0-160,-1 0 160,21 20-224,-20 0-257,0 19-512,19-19-801,-19 20-1281,1-20-2114</inkml:trace>
  <inkml:trace contextRef="#ctx0" brushRef="#br1" timeOffset="95081.0547">20367 5076 19122,'0'-19'2274,"0"38"-1249,0-19 448,0 41 193,-20-21-385,20 19-448,0 20-481,20-39-192,0 20-64,19-20 32,-19-20 1,20 0-33,-20-20-160,-1-20-193,1 0 161,-20 1 0,0 0-64,-20-2-96,1-18-257,-21 0 609,20-2-192,0 22-192,1 0 929,-1-2-513,0 21 256,20 20-32,0 0-223,20 20 159,0 21 256,-1 18-191,1-20-97,20 22-576,-1-2 448,1 1-192,1-21-161,-3 1-287,-18-1-609,21-19-1345,-21 1-2755,-1-2-12877</inkml:trace>
  <inkml:trace contextRef="#ctx0" brushRef="#br1" timeOffset="95372.0703">20923 5117 24278,'19'39'1282,"-19"-39"-1378,20 40 288,0-21 737,0 1-161,19-20-479,22 20-225,-23-20 0,3-20-160,-1 20-225,-1-20-159,-19 1 96,-20-1 31,-20 0 33,0 1 64,-19-1 160,-1-1 160,1 1 320,-22 20-64,23-19-416,17 19 192,1 0-768,20 0-2916,0 0-4772</inkml:trace>
  <inkml:trace contextRef="#ctx0" brushRef="#br1" timeOffset="96015.625">21557 5176 19698,'21'20'737,"-1"-1"768,0 1 385,-20 0-449,20 20-448,-20-20-256,0 0-160,19-20-33,-19 0-31,0 0 159,0-20-287,20-19-257,0 18-96,-20-19 0,20 1-64,0 19 64,-1-19-96,1 18-32,0 21-32,0 0 160,1 0-64,-3 41 96,2-22-32,0 21 0,1-21-64,-1 1 32,-2-20 32,23 0-32,-1 0 32,-1 0-96,-19-20 160,20 20-192,-40 0 0,19 0-1,1 20 65,0 0-96,0 20-1057,19-20-1730,-19 0-4323</inkml:trace>
  <inkml:trace contextRef="#ctx0" brushRef="#br1" timeOffset="100397.4608">1527 6646 13612,'0'-21'1602,"0"1"-257,0 20-800,0 0 576,20 0 288,-20 20-224,0 1-160,20-2-64,1 40-64,-1-19-160,-2 0-97,2 19-223,1 0-161,-1-18-128,0-2 160,19 1-128,-19-20 65,0-1-65,0-19-32,0 21 96,-20-21 96,-20 0-127,0-21-193,20 2-96,-20-1 63,20 0 130,0-19-258,20 19 65,0-21 32,19 41 32,-19 0 96,20 0 0,-1 41-32,1-2-32,-19 1-32,-1-1-32,-2-18-480,3-1-321,-1 0-576,0-20-866,0 0-735,-1 0-3300</inkml:trace>
  <inkml:trace contextRef="#ctx0" brushRef="#br1" timeOffset="100802.7344">2460 6863 15438,'0'0'3780,"-20"0"-3300,2 0 65,-3 0 1344,-19 20-95,1 0-673,19 19-512,0 2-129,0-2-288,40-19-160,0 0-32,19-1-32,1-19 32,-20 0 0,1 0 161,-3-19-97,2-1-64,1 0 0,-21 0 64,0 1 32,0-1-128,-21 20 64,21 0 64,0-21-64,0 42-64,0-21-64,0 20 192,0-1-192,21 1-128,-1 20-673,0-40-641,-2 19-832,3-19-1025,-1 0-5670</inkml:trace>
  <inkml:trace contextRef="#ctx0" brushRef="#br1" timeOffset="101114.2577">2798 6844 20083,'-20'-20'1024,"20"20"-95,-20 0 801,1 0-417,-1 20-576,20-1-513,0 1-32,0 19-288,20-19 32,-1 1 128,21-1-32,1-1-64,-3 1-64,3 0-32,-21-20 64,-2 20 160,3-20-96,-21 19 96,0-19-64,-21 0-160,3 0-448,-22 21-353,-1-21-897,23 0-96,-23 0-160,21 0-2466</inkml:trace>
  <inkml:trace contextRef="#ctx0" brushRef="#br1" timeOffset="101454.1015">2918 6646 20499,'20'-21'2979,"-20"21"-2595,18 21 32,3-2 738,-1 1 127,0 19-320,0 20-289,-1 2-319,1-2-321,0-20-96,20 2 224,-21-2-128,1-39-64,0 20 160,0-20-160,1 0 96,-3-20 0,-18 20-96,20-20 32,0 1-64,1-1 128,-1-1-256,-20 21 128,18 0 0,3 0 0,-1 21-225,20-1-672,-20-1-608,-1 1-833,21 0-673,-20-20-4132</inkml:trace>
  <inkml:trace contextRef="#ctx0" brushRef="#br1" timeOffset="102150.3905">4228 6942 10281,'20'21'3876,"-1"-1"-1698,1-1-96,-20-19 0,20 20 0,-20-20-385,20 0-415,-20 0-225,0 0-160,-20 0-417,0-20-224,0 1-160,-19-22 64,-2 21-63,3-19-161,-3 0 31,1-1 130,1 0-129,19-19 64,20 19-64,0 0 0,0-19-33,40 19 33,-21 21-32,42-3-64,-23 3 160,23-1-96,-2 20-288,1 20-705,-21 21-673,1-22-1152,-20 21-1475</inkml:trace>
  <inkml:trace contextRef="#ctx0" brushRef="#br1" timeOffset="102345.703">3890 6783 4804,'-20'21'16079,"20"-21"-14573,0 0-802,20 0 962,20 0-289,-1-21-704,-19 21-417,40 0-288,-21 0-288,2 0-513,17 0-1057,-17 0-2050,18 0-5573</inkml:trace>
  <inkml:trace contextRef="#ctx0" brushRef="#br1" timeOffset="102642.5781">4505 6844 18225,'-20'19'3651,"20"1"-1953,20 0-97,0 19-255,1-18-482,-1-1-383,-2-20-33,23 0-127,-1 0-33,-1-20-256,21-1 128,-21 1-160,-19 1-192,0-21-96,-20 21-385,-20 19-672,0-20-737,0 20-929,-19 0-1185,19 0-7015</inkml:trace>
  <inkml:trace contextRef="#ctx0" brushRef="#br1" timeOffset="103113.2811">5062 6764 16976,'0'-20'3459,"0"20"-1986,0 20 193,0-1 480,0 2-513,18 19-608,-18-1-288,21-19-289,-21 19-223,20-18-129,-20-1-96,0-20 96,20 0-96,-20 0 64,0-20-96,0-1 32,0 1-160,0 1 96,20-1 64,-20-19-64,20 19 32,-1 20 32,1 0 64,20 0-128,-1 0 96,-19 20-32,21 19-128,-3-19-833,3-20-929,-21 19-2146,19-19-6630</inkml:trace>
  <inkml:trace contextRef="#ctx0" brushRef="#br1" timeOffset="103837.8905">5935 6783 13612,'-20'-39'2755,"-1"19"-513,21 1-160,-18-1-192,-23 20-321,21 0-448,0 0-480,-19 20-32,19 19 159,-20 0-95,21 2-96,19-2-161,0 1-160,19-1-160,1 2-96,20-41 96,19 19-96,-18-19-64,18 0-256,1-19-545,-21-1-704,1-1-1122,0 21-1249,-21-20-6501</inkml:trace>
  <inkml:trace contextRef="#ctx0" brushRef="#br1" timeOffset="104062.5">6113 6546 18129,'20'-20'3619,"-20"20"-1889,20 0-321,0 20 257,1 19-353,-3 1-512,-18 40-257,41-21-256,-21 1-288,0-1 0,19-20-192,1 2 96,-20-41-384,19 0-641,-19 0-769,-20-21-1569,0 1-2435</inkml:trace>
  <inkml:trace contextRef="#ctx0" brushRef="#br1" timeOffset="104308.5936">5994 6783 1569,'20'0'18129,"0"-19"-16912,20-1 0,19 0 833,20-19 32,2 19-640,-2 20-609,0 0-385,-20 0-160,1 20-256,-1 0 96,-18 19-32,-21 0-31,18 2-65,-17-2 32,-1-19-97,0 0-31,-1-20-416,-19 19-673,0-19-929,0-19-1858,-19 19-7239</inkml:trace>
  <inkml:trace contextRef="#ctx0" brushRef="#br1" timeOffset="104471.6797">6491 6546 19282,'-20'-20'2658,"20"1"-2177,20 19-481,19 0 0,-19 0-705,20 0-2306,-1 19-9769</inkml:trace>
  <inkml:trace contextRef="#ctx0" brushRef="#br1" timeOffset="104909.1797">7125 6783 15662,'-18'0'3107,"-2"0"-1986,20 0-32,-21 0 705,1 0-192,-18 21-577,17-21-97,1 40-95,20-21-256,0 21-257,0-21 0,20 1-95,19 1-129,22-21-32,-2 0 128,1-21-224,-21 1-32,1 1-64,-20-21-64,-1 1-1,-38 19 1,-1-20-288,-20 20-33,1 0-31,-21 1-33,21-1 289,-2 0 64,1 20-769,22 0-1153,18 0-993,0 20-3652</inkml:trace>
  <inkml:trace contextRef="#ctx0" brushRef="#br1" timeOffset="105199.2186">7344 6783 14733,'20'61'7944,"0"-42"-6663,0 1-160,-20 0 385,19-20-225,1 0-608,-20 0-257,0 0-160,0 0-96,0-20-96,0 0 0,0 1-64,0-1-64,20 0 128,0-1-160,1 2 96,-3-1-64,2 20 32,1 20 0,19-1-96,-22 22-32,3-21-256,-1 19-770,0 0-1024,0-19-2018,-1-20-8808</inkml:trace>
  <inkml:trace contextRef="#ctx0" brushRef="#br1" timeOffset="105499.0234">8039 6287 8263,'0'40'14030,"0"-19"-13294,0 18-447,0 0 607,20-19-63,0 19-448,-20-17-321,20-3-545,0 1-800,-1-20-2018,-19 0-6695</inkml:trace>
  <inkml:trace contextRef="#ctx0" brushRef="#br1" timeOffset="105652.3436">8297 6307 22421,'0'41'2562,"0"-22"-2530,0 21 64,21-21-32,-21 21-224,18-21-1249,-18 3-4132</inkml:trace>
  <inkml:trace contextRef="#ctx0" brushRef="#br1" timeOffset="108645.5077">8873 7022 9384,'0'0'1826,"0"-20"288,-21 20 288,21 0 33,0 0-674,0 0-319,-18 0-129,18 0-128,0 0-256,0 0-64,0 0-64,0 0-97,0 0-95,0 0-97,18 20-63,-18-20 31,0 0-95,0-20-97,21 20-96,-21-19-96,20-1-32,-20 20 64,0-21-96,0 21-32,0 0-32,0 0-160,0 0-1153,0 21-1538,0-1-5060</inkml:trace>
  <inkml:trace contextRef="#ctx0" brushRef="#br2" timeOffset="117808.5936">10282 6129 17328,'-20'-20'1377,"1"20"-384,-1 0 577,0 20 159,20-1-223,-20 42-609,20-2-1,0 21-95,0-2 0,0 22-257,20-1-159,0 0-225,0-40-128,19 2-96,-19-2-192,20-20-481,-1-18-640,1-1-1666,1-20-3459</inkml:trace>
  <inkml:trace contextRef="#ctx0" brushRef="#br2" timeOffset="118403.3203">10580 6228 2562,'0'0'14702,"20"20"-13517,-20-20-416,0 20 480,20 19-64,-20-19-897,20 1-256,0-2-544,-1 1-962,1 0-960,0-20-2178</inkml:trace>
  <inkml:trace contextRef="#ctx0" brushRef="#br2" timeOffset="118563.4764">10778 6189 19122,'0'39'736,"0"1"-415,20-1 191,-20 2-416,0-2-897,20-19-4067</inkml:trace>
  <inkml:trace contextRef="#ctx0" brushRef="#br2" timeOffset="119981.4452">11156 6605 9929,'-20'-20'1313,"0"1"961,20 19 97,0-20-1,-20 20-384,20 0-577,0 20-544,-20-1 0,20 21 96,20-19-193,-20 18-127,20 0-161,20-19-159,-21 0-97,21-1-96,-20-19 0,0 21-64,19-21 0,-19-21 0,1 2-64,-1-1-64,0 0-32,-20-19 0,0 19 128,0-20-128,0 20 160,-20 0-128,20 1 160,0 19-96,0 0 192,0 19-192,0 1 160,0 0-128,20 20-96,-2-20 64,3 19-64,19-19-256,-20 0-673,19-1-865,-19-19-960,20 0-1827</inkml:trace>
  <inkml:trace contextRef="#ctx0" brushRef="#br2" timeOffset="120300.7811">11592 6605 16047,'20'20'2242,"0"1"-1345,0-2 672,1 21 353,-21-21-224,18 1-738,2 0-415,-20-1-193,20-19-127,-20 0-97,0 0 32,0 0-128,0-19-96,0-1 32,0 0 32,21 1-96,-21-21 96,0 21-64,20 19 64,-2-21 32,2 42 160,1-21-64,-1 19 32,0 1-192,-1 0-480,1-1-738,20 1-800,-40-20-1153,20 0-6246</inkml:trace>
  <inkml:trace contextRef="#ctx0" brushRef="#br2" timeOffset="121019.5311">12108 6665 18161,'0'0'1537,"0"0"-416,0 0 577,20 20 288,0 0-865,-20-1-641,0 1-352,21 0 65,-21-1-290,20-19-127,-20 0-512,18 0-1314,-18-19-1089,0-1-4292</inkml:trace>
  <inkml:trace contextRef="#ctx0" brushRef="#br2" timeOffset="121176.7577">12029 6446 16335,'0'-39'2082,"-20"39"-1730,20-20-95,20 20 447,0 0-544,0 0-544,1 20-2243,17-20-5156</inkml:trace>
  <inkml:trace contextRef="#ctx0" brushRef="#br2" timeOffset="121452.1484">12288 6526 20179,'19'40'1089,"1"-21"352,0 21 321,20-19 31,-21-2-864,1 21-544,20-21-1,-20 1-32,-1-20-31,-19 20 31,20-20-224,-20 0 64,0 0 32,20 0 65,-20-20-129,0 0-256,-20 1 96,0-1-192,20 0-385,-19 1-320,19-2-704,0 21-802,0-20-1088,19 20-3844</inkml:trace>
  <inkml:trace contextRef="#ctx0" brushRef="#br2" timeOffset="121763.6719">12624 6646 15086,'61'19'2114,"-43"-38"0,3 19 224,-1-21-672,20 21-866,-40-20-383,19 20-129,1-20-64,-20 20-64,0-19 1,0-1 63,-20 0-256,20 20 64,-19 0 32,19-19-32,-20 19 64,20 0-64,-20 19 96,20-19 32,0 20 128,0 19 129,0 1-97,0-19 33,20 18-129,0-19-64,-1-1-160,21 1-96,0-20-192,-21 0-545,21 0-160,-20-20-993,1 20-1121,-21-19-2819</inkml:trace>
  <inkml:trace contextRef="#ctx0" brushRef="#br2" timeOffset="121995.1171">13082 6764 17680,'20'40'2403,"-20"-40"-1314,0 0 1153,0-21-96,0 21-705,-20-19-768,20-21-289,-20 21-160,-1-1-96,21-19-32,0-2-160,0 21 0,21 1-96,-1-1-192,19 0-481,-19 20-640,20 0-1442,-1 0-2082</inkml:trace>
  <inkml:trace contextRef="#ctx0" brushRef="#br2" timeOffset="122314.453">13538 6485 17232,'0'-39'2658,"-21"39"-1505,21-20 225,-18 20 896,-2 0-897,0 20-544,-1 0-224,21-1-65,-20 22-288,20-21-192,20 19-96,1-19 0,19 0-64,-1 1-64,-19-2-64,20 1-32,-21 0 256,-19-20 0,0 19 96,-19 1 64,-1 0-128,-20-20 32,19 0-64,3 0 32,18 0-705,0-20-1248,0 20-1347,0-20-3394</inkml:trace>
  <inkml:trace contextRef="#ctx0" brushRef="#br2" timeOffset="122676.7577">13896 6605 7719,'20'-20'13901,"-20"20"-13132,0 0-257,-20 0 1410,20 0-385,-20 0-544,-21 40-384,23-19-225,-3 18-127,21 0-193,0 1 32,0-21-224,21 2-33,-3-21-95,-18 0-192,20 0-193,1-21 1,-1 2 95,0-1 289,-20 0 192,0-19-128,0 19 288,0 1-160,0 19 224,18 0 224,-18 0 33,21 19-33,-21 1-384,20 19 64,0-19-224,19 0-417,-19-1-544,20-19-1153,-20 0-545,-20-19-3298</inkml:trace>
  <inkml:trace contextRef="#ctx0" brushRef="#br2" timeOffset="122864.2577">14153 6348 23510,'20'39'3203,"0"0"-1634,1 1-448,-3 20-256,2-1-224,0-19-513,1 20-96,-1-21-288,19-19-257,-19 19-544,0-39-801,0 21-2722,-20-21-12428</inkml:trace>
  <inkml:trace contextRef="#ctx0" brushRef="#br2" timeOffset="123619.1405">15305 6665 8776,'20'40'9064,"-20"-40"-8007,0 0 449,0 0 768,0-20-416,-20 20-801,20-20-545,-20 1-63,0-22-33,-1 21-128,-17-19 1,18 0-97,-21-2-160,23 1 64,-23 1-96,41 0-32,0-2-32,0 2 64,21 19-96,-1-19-32,18 39 64,23-20-129,-22 20-479,21 0-161,-1 20-897,-19-1-1537,-1 1-2787</inkml:trace>
  <inkml:trace contextRef="#ctx0" brushRef="#br2" timeOffset="123801.7577">15046 6507 19506,'0'-22'1057,"20"22"-416,0-19 1120,39 19 33,-18-20-801,-1 20-769,19-20-192,-19 20-705,-1 20-1088,1-20-1474,-1 20-4036</inkml:trace>
  <inkml:trace contextRef="#ctx0" brushRef="#br2" timeOffset="124184.5703">15722 6446 14221,'-40'0'5541,"20"0"-4292,1 0 257,-1 20 576,0-1-641,-1 22-672,1-1-321,20-1-223,0 2-225,20-2 64,21-19-32,-2-1-32,-19-19 0,20 0 64,-1-19 0,1-21-64,-20 21 32,-20-22 32,0 21 0,0 1 64,-20-21-64,20 21 32,-20 19 32,0-22 161,20 22 63,0 22-256,0-3-64,0 1-32,0 0 32,20 19-96,0-19-128,20 1-481,-21-21-192,21 19-608,1-19-1858,-23-19-2435</inkml:trace>
  <inkml:trace contextRef="#ctx0" brushRef="#br2" timeOffset="124655.2734">15959 6446 18193,'41'61'1601,"-21"-42"-223,0 21 543,-2-21-127,3 1-609,-1 0-608,0 1-321,-20-21-96,20 0 64,-20 0-96,0-21-31,19 21 31,-19-20-128,0 0 64,0-19-64,0 19 64,0 1-96,0-3-64,0 3 128,0 19-128,20 0 64,-20 19 0,20 3 192,0 17-128,0-19 32,-1 19 0,1-19-96,0-20 96,0 0-64,0 0 64,-20 0-32,0 0 96,0-20 32,0 0-128,0 1 64,0-1 65,0 0-129,19 1 32,-19 19-64,20 0-64,0 0 128,1 19-32,-1 1-96,0 0-161,19-20-479,1 19-642,-20-19-736,-1 0-1281,1 0-3235</inkml:trace>
  <inkml:trace contextRef="#ctx0" brushRef="#br2" timeOffset="124823.2421">16655 6507 18321,'19'39'2210,"1"-39"-897,0 39 513,-20-19-417,20 0-896,1-20-513,-3 21-128,-18-21-545,20 0-1601,-20 0-1570,0-21-9833</inkml:trace>
  <inkml:trace contextRef="#ctx0" brushRef="#br2" timeOffset="124977.539">16635 6367 16623,'0'-19'2274,"0"-2"-1281,0 21-32,0-20-544,20 20-257,-1 0-609,1 0-1280,0 0-2595</inkml:trace>
  <inkml:trace contextRef="#ctx0" brushRef="#br2" timeOffset="125175.7811">16755 6129 18225,'18'0'2979,"-18"19"-1538,20 1 865,-20 21-352,20 18-577,1 0-384,-1 1-416,-2 19-321,3-19-128,19-20-224,-1-1-96,1-19-225,-20-20-287,19 21-449,-19-21-1506,-20 0-2498</inkml:trace>
  <inkml:trace contextRef="#ctx0" brushRef="#br2" timeOffset="125611.3281">17151 6387 16047,'19'0'1473,"1"20"-1153,0-20 962,0 19 864,1 1-193,-21 19-191,20-17-577,-2 17-416,3-19-417,-1-1-63,0 1-129,0 0-128,-1-20 64,1 0-96,0 0 0,0-20-224,0 0 31,-1 1 97,-19-1 32,0 0 128,20 1-32,-20-3 161,0 22 159,0 0 64,0 0-31,0 0-1,0 0 97,20 22-97,-20 17 0,20-19-95,0 19-129,-1 21-32,-19-20 0,20 19-64,0-19 32,-20 19-96,0-19 0,0 20-32,0-21-96,0-19-321,-20 20-575,-19 0-546,-1-20-1473,0 0-4004</inkml:trace>
  <inkml:trace contextRef="#ctx0" brushRef="#br2" timeOffset="126365.2344">18243 6426 8295,'0'-19'10859,"0"19"-9450,-20 0 64,0 0 673,20 19-352,-19 1-737,-1 19-448,20-17-193,20 17-64,-1-19-95,21-20-1,0 19-224,19-38 64,-19 19-32,-1-40 0,-19 21-128,0-3-32,-20-17 64,-20 19-64,0-19-64,0 19-97,-19 1-159,19-2-193,0 21-127,0 0-866,20 21-704,20-2-673,0 21-3203</inkml:trace>
  <inkml:trace contextRef="#ctx0" brushRef="#br2" timeOffset="126538.0859">18599 6546 17616,'0'-20'1890,"-18"1"-417,-2-22 737,0 1-256,-1 1-769,1 0-512,2-2-257,-3-18-159,1 20-161,40-22-96,1 22-192,-3 0-65,2 19-704,21 20-1185,-21 0-2370</inkml:trace>
  <inkml:trace contextRef="#ctx0" brushRef="#br2" timeOffset="126707.0311">18362 6327 22132,'0'0'3043,"20"0"-2466,-1-20-193,21 0 673,19 1-576,2 19-385,-2-20-288,20 0-897,-39 20-1410,19 0-2273</inkml:trace>
  <inkml:trace contextRef="#ctx0" brushRef="#br2" timeOffset="127471.6797">19196 6030 11242,'0'20'8552,"0"0"-7431,0-1 289,19 21 447,-19 20-383,20-1-673,20 0-321,-19 1-256,-3-20-32,22-1 33,-19 0 63,-1-17-64,-2-3-96,3-19-32,-21 0-32,0 0-96,0 0 128,20-41-96,-20 22 97,0-21-97,0 21-33,0-21 33,20 0-64,-20 40 32,20-20-64,-1 20 0,21 20 128,-20 1-64,0-2 32,19 21-448,1-21-673,-1 21-1089,-19-21-1730,20-19-3267</inkml:trace>
  <inkml:trace contextRef="#ctx0" brushRef="#br2" timeOffset="127877.9297">20010 6248 17520,'-20'0'1922,"20"0"-32,-20 20 480,0 19-416,0-19-769,1 20-352,19 0-577,19-21-96,1 1-96,20 0 0,-1-20-32,-19 0-32,20-20-32,-20 0-32,-1 1 0,-19-1 0,0 0-32,-19 20 128,-1-19 0,0-2 32,20 1-64,-20 20 192,0 0 0,20 0 1,0 20-129,0-20-64,0 21 0,20-2-96,0 1-225,0 0-447,0-1-738,19-19-1537,-19 0-1921</inkml:trace>
  <inkml:trace contextRef="#ctx0" brushRef="#br2" timeOffset="128161.1327">20347 6248 17520,'0'-20'2338,"-20"40"-1185,1-20 705,19 20 32,-20-1-513,20 1-768,0 0-417,20 20-160,19-20 0,1 0 0,-1-1-160,21 1-160,-40 0-97,-1-20 289,-19 19 128,-19-19 32,-1 22 32,0-22-128,-20 0-32,21 0-256,-1-22-128,-20 22-705,20-19-961,20 19-1762,-19-20-10346</inkml:trace>
  <inkml:trace contextRef="#ctx0" brushRef="#br2" timeOffset="128458.0077">20525 6070 18737,'20'59'1698,"0"-20"-865,-20 2 1120,20 18 1,1 0-608,-3 1-866,2-21-288,0 1-128,1-21 0,-1-19 0,0 22 0,-1-22-224,-19-22 0,20 22 0,-20-19 64,20-1 0,-20 0 0,0 1 96,20-1-96,0 0-32,-20 20 31,39 20 33,-19 0 32,0-1-416,19 1-2339,1 0-3106</inkml:trace>
  <inkml:trace contextRef="#ctx0" brushRef="#br2" timeOffset="128899.4139">21756 6485 17136,'0'0'1922,"0"0"-897,0 0 672,-19-19 97,-1-1-545,0 0-448,0-19-161,-19 0-287,19-2-65,-20 2-96,1-20 160,19 18-31,-21-18-257,41 20-32,-20-22-32,20 22-96,20-1 96,1 21-96,19-1 64,-1-1-32,21 21-32,-21 0-1,1 21-863,-1-1-1507,1-1-2465</inkml:trace>
  <inkml:trace contextRef="#ctx0" brushRef="#br2" timeOffset="129073.2421">21478 6148 19282,'-20'0'2274,"20"-19"-1858,20 19 385,-20 0 769,41-20-706,-21 20-768,19 0 65,1 0-418,-1 0-1472,1 0-1859,-20 0-4900</inkml:trace>
  <inkml:trace contextRef="#ctx0" brushRef="#br2" timeOffset="129304.6875">21855 6248 19506,'20'39'2146,"0"1"0,-20-19 128,21-2-961,17 21-480,-17-21-416,-1 1-225,20-20-32,-1 0-128,1 0 64,-20 0-192,19-39 0,-19 19-288,0 0-1,-20-20-287,-20 20-418,20-19-831,-20 19-225,0 0-385,1 1-2145</inkml:trace>
  <inkml:trace contextRef="#ctx0" brushRef="#br2" timeOffset="129710.9374">22292 6228 20339,'0'20'2626,"0"0"-1313,20 19 1058,-20-19-706,21 1-672,-21-2-512,0 1-289,0 0 32,18-1-160,-18-19 0,0 0-32,0 0-32,0-19 32,0 19-96,0-20 96,0 0-160,0 1 96,20-2-224,-20 21-32,41-20-33,-21 0-223,0 20-33,-1 20-63,1 0 255,20 1-640,-20-2-1345,-1 1-1442,1 0-9704</inkml:trace>
  <inkml:trace contextRef="#ctx0" brushRef="#br2" timeOffset="129964.8436">22750 6228 11755,'-20'-39'9000,"-1"39"-7238,21-21 128,-20 42 31,20-21-703,0 20-482,-20 19-63,20-19-129,0 19-95,20 2-321,21-2-32,17-19 0,-17-1-128,18 1-128,-39-20-224,20-20-65,-21 20-480,1-19-288,0-1-705,-20-19-1313,0 18-2850</inkml:trace>
  <inkml:trace contextRef="#ctx0" brushRef="#br2" timeOffset="130166.9921">23047 5930 20659,'19'0'3684,"-19"40"-1827,20-21-63,0 22-289,0-1-319,1 19-642,-21-20-352,18 21-160,-18-1-128,20-19-224,0-19-481,1-2-64,-1-19-128,-20 0-768,0 0-1667,0-19-1376,-41-2-7656</inkml:trace>
  <inkml:trace contextRef="#ctx0" brushRef="#br2" timeOffset="130355.4686">22948 6148 17328,'0'-19'2050,"19"19"-961,21 0 608,19 0 225,-19 0-256,19 19-321,2 1-384,-2 1-192,-19-1-161,-20-1-191,0 1-257,-1 0-96,1 19-256,0-19-353,-20 1-448,20-21-448,-20 19-1474,20-19-1953</inkml:trace>
  <inkml:trace contextRef="#ctx0" brushRef="#br2" timeOffset="130515.625">23444 6168 19538,'-20'-39'1922,"0"19"-193,20 0-383,-20 1-129,20 19-865,0 0-320,20 0-833,-20 0-2466,20 0-11018</inkml:trace>
  <inkml:trace contextRef="#ctx0" brushRef="#br2" timeOffset="131052.7344">23681 6387 12203,'21'-39'1281,"-21"18"673,0 1 256,0 0-352,0 20 96,-21-19-128,3 19-385,18-20-384,-20 40-96,20-20-128,0 19-385,0 21 32,0-19-287,20 18-97,-20 0-64,18-19-32,3 19-128,-1-39 32,20 22-321,-1-22-223,-19-22-1,0 3-32,-20-1-448,0-19-288,0-1-129,0 0-287,0 0-578,0 1-575,0 0-6311</inkml:trace>
  <inkml:trace contextRef="#ctx0" brushRef="#br2" timeOffset="131372.0703">23900 6228 16303,'40'59'1537,"-40"-39"-159,21 0-417,-21 1 768,18-2-159,-18 1-417,20 0-513,-20-20-287,0 19 95,0-19 97,20 0-257,-20 0-160,0-19 32,21 19-160,-21-20 128,20 0-160,-20 1 96,18-2-128,2 1 128,21 20-128,-21 0 96,0 0 161,-20 0-65,19 20-96,1 1-128,-20-2-449,20 1-448,0 0-1121,0-1-1121,-1 1-2562</inkml:trace>
  <inkml:trace contextRef="#ctx0" brushRef="#br2" timeOffset="131748.0469">24516 6228 15983,'0'0'1473,"0"0"-160,-21 0 513,3 0 256,-2 0-384,-1 0-770,1 0-575,0 20-161,20 0 0,0-1-128,20 1 0,21 0-64,-21 1 64,19-2-64,1 1 0,-1 0-32,-19-1 64,0 1 32,-20-20-32,0 20 97,0-20-226,-20 0-223,0 0-288,-19 0-642,19 0-896,0 0-1281,20-20-5990</inkml:trace>
  <inkml:trace contextRef="#ctx0" brushRef="#br2" timeOffset="132038.0859">24595 6009 19218,'40'0'1569,"-20"0"-352,-20 21 353,20-21-385,-20 20-833,19-20-288,1 20 0,-20-1-256,0 1-769,0 0-1377,0-20-2274</inkml:trace>
  <inkml:trace contextRef="#ctx0" brushRef="#br2" timeOffset="132213.8672">24813 6030 21107,'20'20'1378,"-20"0"-609,0-1-129,21 1-512,-21 0-64,0-1-704,20 1-1122,-20-20-704,0 21-5574</inkml:trace>
  <inkml:trace contextRef="#ctx0" brushRef="#br2" timeOffset="132436.5233">24854 5850 18609,'99'0'1570,"-40"20"95,-19 21 33,19-2-609,1 20 96,-1 2-64,-18 17-384,-21 2-321,-2-21-224,-18 21-128,0-21-448,0-19-193,-38 1-480,17-22-1441,1 1-2114</inkml:trace>
  <inkml:trace contextRef="#ctx0" brushRef="#br0" timeOffset="181526.3672">654 8174 14285,'-40'-80'3139,"21"61"-609,19-1-127,-20 0-385,20 20-1025,20 0 31,-20 20-63,19 19-160,1 20-416,20 21-1,-1 20-288,1 18-192,1-18 192,-2 0-96,-19-22-32,20-38 32,-20 0 64,-1-20-64,1 0 480,-20-40-287,0 0-33,-20-20-64,-19-19-128,-1-20-320,-1-1-225,-18-20-32,1 2-63,-3-2 223,22 0 289,-1 2-32,20 37 64,20 2 128,0 20 0,20 19 128,20 20 32,-1 0 0,22 20-32,-23 19-31,3 1-97,-3 20 64,3-1 64,-21 0-96,0-18-64,-20 18-64,-20-20 0,-20 2-385,19-21-544,21-1-2050,-18 1-3011</inkml:trace>
  <inkml:trace contextRef="#ctx0" brushRef="#br0" timeOffset="182062.5">1329 8492 16623,'20'-61'2467,"-20"42"-1250,-20-1 416,-19 0 705,-1 20-416,1 0-865,19 0-352,0 40-64,-1-1-97,1 2-160,20 18-223,0-20-129,0 2-32,0-2 32,20-19-64,1-20-64,-1 0-1,0 0-63,-2-20 192,3-19 64,-1 18-64,-20-19 33,20 1-65,-20 0 224,0 18-64,20 1 320,-20 0-159,-20 20-161,0 0-32,0 20 0,40 0-224,0 1 192,0 18-192,19 0-352,1-19-97,-1 0-416,1-20-480,-20 21-1090,19-21-928,-39 0-2082</inkml:trace>
  <inkml:trace contextRef="#ctx0" brushRef="#br0" timeOffset="186568.3593">1626 8471 15214,'-18'-40'1377,"18"40"-352,0 0-320,0 0 960,0 0 385,18 20-384,2 21-513,21-2-416,-21 0-385,19-19 129,-19 21-1,20-21-256,-20-1-64,-1 1 257,-19-20 319,20 0-191,-20 0-257,-20-20-192,1 1 0,-1-22-64,0 1 0,0 1-128,-19 0 64,39-2 32,-20 2-64,20-1-64,20 21 128,-1-1-256,1-1-193,0 21-383,20 21-385,-1-1-801,1 19-1346,-1 0-2561</inkml:trace>
  <inkml:trace contextRef="#ctx0" brushRef="#br0" timeOffset="186843.75">2084 8114 17840,'20'-39'2723,"0"19"-1025,-1 20-1,-19 0-159,0 0-225,20 39-320,0 20-289,0 2-223,19 37-257,21-18-64,-21 20-128,1-41-160,19 0-32,-18-18-320,-1-2-193,-22-19-352,3-20-1441,-1 0-1218,-20-20-4387</inkml:trace>
  <inkml:trace contextRef="#ctx0" brushRef="#br0" timeOffset="187038.0859">2124 8492 19826,'-20'0'3171,"20"-21"-1761,0 21 127,20 0 97,-1-20-193,1 20-448,40-20-545,-21 20-352,21-19-96,-1 19-224,-18-20-545,18 20-640,-19 0-993,-1 0-1538,1 0-7463</inkml:trace>
  <inkml:trace contextRef="#ctx0" brushRef="#br0" timeOffset="187582.0311">3236 7975 20147,'0'-40'2562,"0"40"-512,0 0-769,0 0 32,0 0-127,0 40-226,18-1-319,2 41-161,0 0-223,1-1-97,17 21 64,-17-22-256,-1 2 32,20-21 0,-20-19-256,-1 1-353,21-22-448,-40-19-320,20 0-897,-20 0-1153,0-39-2339</inkml:trace>
  <inkml:trace contextRef="#ctx0" brushRef="#br0" timeOffset="187774.4139">3414 8075 19026,'20'-20'3267,"-20"20"-1986,20 20 480,-20 19-95,19 0-321,1 22-384,0 17-416,20 2-385,-21-1-128,21-19-192,1-20-321,-23-1-480,23-19-448,-21 1-2210,-20-21-2980</inkml:trace>
  <inkml:trace contextRef="#ctx0" brushRef="#br0" timeOffset="187987.3046">3195 8690 20403,'41'20'3491,"-3"-40"-2210,23 20 449,18-20 96,0 1-257,20 19-608,-20-20-609,-18-1-159,-2 21-289,1 0-97,-41 0-575,1 0-193,0 0-673,-20 0-1024,-20 0-1955,-19 21-10441</inkml:trace>
  <inkml:trace contextRef="#ctx0" brushRef="#br0" timeOffset="188234.375">3017 7975 22517,'0'0'2242,"20"-20"-1153,-1 20-448,21 0 672,0 0-384,19 0-513,20-20-416,0 20 128,2 0-224,-2 20-320,0-20-769,-18 0-449,-23 20-1697,3-20-2403</inkml:trace>
  <inkml:trace contextRef="#ctx0" brushRef="#br0" timeOffset="188915.0389">1150 9166 19378,'-38'-19'1377,"38"19"-992,0 0 1088,38-20 609,23 20-417,18-20-832,40 20-577,39 0-31,21 0-225,59-21 32,1 21 32,-2 0-32,-38 0-64,-1-20 64,-18 1 0,-2-1 0,-19 0 192,-20 20 0,-40-19-96,-20 19 33,-38 0-129,-3 0 0,-17 0 32,-1 0-32,-20 0 32,0-20-96,20 20 64,-20-20-224,0 20-385,0-21-480,20 21-609,-20-19-1248,0-1-2788</inkml:trace>
  <inkml:trace contextRef="#ctx0" brushRef="#br0" timeOffset="189125.9764">3989 8312 25816,'0'-39'1666,"-20"39"-1250,20 0-288,0 0-32,0 0-64,0 0-608,20 19-1923,-20 1-5060</inkml:trace>
  <inkml:trace contextRef="#ctx0" brushRef="#br0" timeOffset="189267.5781">4149 8531 22132,'18'20'3716,"2"-20"-2563,1 0-576,-21 0 672,20 0 0,-20 0-1121,-20-20-288,20 20-1057,0 0-1185,0 0-2595,-21 20-12876</inkml:trace>
  <inkml:trace contextRef="#ctx0" brushRef="#br1" timeOffset="194158.2031">5101 8253 8776,'0'-20'4580,"-21"1"-2562,3-1 0,-2 0 128,0 20-32,-21-21-609,2 21-191,19 21-193,-20-1-224,1 19-225,19-19-63,0 39-225,0-18 1,20 18-1,0 0-32,0 1-96,20-21-256,0 1 129,0 1-161,19-2 0,21-19-417,-21-20-480,22 19-832,18-19-1699,-19-19-2529</inkml:trace>
  <inkml:trace contextRef="#ctx0" brushRef="#br1" timeOffset="194491.2109">5439 8412 20115,'-21'-20'1473,"1"20"-32,20 0 417,-18 20-481,18-1-352,0 1-288,0 21-289,18-22-63,2 21-257,1-21 0,19-19-32,-21 0-64,21 0 0,0-19-64,-1-21-32,-19 21 32,0-22-128,-20 2 64,-20 19 32,0 0 0,-39 1-160,19 19 31,-19 0 97,18 0 32,21 19-128,2-19-545,-2 20-512,20 0-1409,20-1-834,-2-19-5156</inkml:trace>
  <inkml:trace contextRef="#ctx0" brushRef="#br1" timeOffset="194780.2734">5696 8312 13901,'0'41'7751,"0"-22"-6694,20 21 705,0-21 192,-20 1-513,20 0-576,1 1-385,-3-21-160,-18 19-63,20-19-161,0 0 32,-20-19-128,21 19 96,-21-21-128,0 1-64,0 0 96,0 1-96,20-1-96,-2 0 128,-18 20-65,21 0-95,19 20-32,-20 0-353,19 19-800,1-19-993,0 1-2339</inkml:trace>
  <inkml:trace contextRef="#ctx0" brushRef="#br1" timeOffset="195099.6093">6570 8292 14317,'-60'-39'6502,"41"39"-4996,-21 0 544,20 20-129,0-1-415,1 22-545,-1 18-321,20-20-95,20 22-129,-1-22-160,21-19-223,19-1-33,1 1-161,-21-20-447,22 0-225,-3 0-672,-37-20-1602,-1 1-2178</inkml:trace>
  <inkml:trace contextRef="#ctx0" brushRef="#br1" timeOffset="195403.3202">6769 8372 16879,'20'59'2723,"19"-19"-1538,-19-19 1057,0 18-480,0-19-577,0-1-544,-1-19-65,-19 20-191,20-20-1,-20-20 32,-20 20-255,20-19-65,-19-21-32,-1 21-32,-20-22 64,20 2-192,20-1 192,0 1-160,0 18 32,0 1 64,20 1-128,0 19-321,20 0-480,-21 19-576,21 1-1602,-20 1-1377,1-1-13645</inkml:trace>
  <inkml:trace contextRef="#ctx0" brushRef="#br1" timeOffset="195686.5233">7186 8392 13805,'20'0'5092,"19"0"-2817,-19-20-1,20 1 96,-21 19-897,1-20-736,0-1-417,-20 1-127,20-19-161,-20 19 64,-20 1-96,20-1-32,-40 20-64,21 0 63,-21 0 66,0 20-66,21-1 98,-1 1 95,0 19 96,20 2 160,0 18-159,0-20 31,20 1-352,19 0 128,1-20-128,19 0-96,1-20-257,-21 0-191,21 0-545,-21-20-1282,-19 0-1472,1 1-3044</inkml:trace>
  <inkml:trace contextRef="#ctx0" brushRef="#br1" timeOffset="195896.4843">7522 8075 20691,'20'0'3235,"1"0"-480,-21 19-801,20 21-481,0 0-352,-2 19-576,3 20-289,19-19-192,-20-1-64,19-19-96,-19 0-96,0-20-129,20-20-511,-21 0-450,-19 0-800,0-20-1345,-19 1-1826</inkml:trace>
  <inkml:trace contextRef="#ctx0" brushRef="#br1" timeOffset="196281.25">7443 8333 18481,'-20'0'3459,"20"0"-1953,20-21 736,20 21-384,19 0-641,20 0-449,2 0-447,-2 0-129,-20 21 32,2-21-192,-23 20-64,3-1 0,-1-19 96,-21 0-128,21 0 64,-20 0 32,19-19-32,-19-1 96,0-1-96,0 1 64,-20 1 32,0-1-64,0 0 32,-20 1 33,-20-1-129,21 20 64,-21 0-96,20 0 128,-19 39-32,-1-19-32,19 19 64,1 2 64,20-2 64,20 1-64,21-1 32,-2-19-96,21 1 32,-1-21-160,1 0 0,-1 0-416,0 0-705,-19 0-929,-19 0-2755,-1 0-9865</inkml:trace>
  <inkml:trace contextRef="#ctx0" brushRef="#br1" timeOffset="197055.6639">9012 8214 15438,'-40'0'2531,"20"0"-225,1 0-352,38 0-289,1 19 33,0-19-417,20 20-640,19-20-321,-18 20-192,17-20-32,-17 0 64,-3-20-32,-17 20-64,-1-20-32,0 1 32,-20-1-128,-20 20 32,0-20-160,-21 20 64,3 0 32,-23 0 64,2 0-32,19 20 128,1 19 32,19-19 0,0 19 96,20 2 193,0-2-193,0 1 32,20-21-256,20 21-32,-1-19 32,1-21-160,19 0-481,2 0-576,-2-21-993,0 1-993,-19 0-1314,19-19-7430</inkml:trace>
  <inkml:trace contextRef="#ctx0" brushRef="#br1" timeOffset="197211.9139">9648 8153 14093,'39'-39'2562,"-19"39"-864,-20 20 768,-20-1-288,-1 22-704,3-2-225,-2 20-448,-1-18-449,1-2-256,20 1-64,0-21-480,0 1-866,0-20-1600,0 0-2788</inkml:trace>
  <inkml:trace contextRef="#ctx0" brushRef="#br1" timeOffset="197401.3672">9409 8253 17584,'20'-20'3235,"-1"20"-1377,1 0 833,20 0-962,-20 20-992,19 0-577,1-1-160,1-19-224,-2 41-705,1-41-641,-1 20-1569,1-20-2306</inkml:trace>
  <inkml:trace contextRef="#ctx0" brushRef="#br1" timeOffset="197902.3436">10203 8253 3331,'-41'-20'14862,"23"1"-13933,-2 19-97,0 0 1122,-1 0-160,1 0-513,2 39-352,-2-19-160,-1 19-257,21 2-31,0-2-321,21-19-64,-1-1-96,18 1 32,-17-20-32,-1 0-96,18-20-64,-17 1 0,-1-21-97,-20 21 225,20-1 32,-20-1 32,0 1 0,-20 1 32,20 19 353,0 0-193,0 19-32,0 1-64,20 1-32,0-1-64,19 19-32,-19-39-256,20 20-384,-1-20-610,1 0-1504,-19 0-2371</inkml:trace>
  <inkml:trace contextRef="#ctx0" brushRef="#br1" timeOffset="198322.2656">10442 8233 17040,'38'40'2946,"-38"-21"-1248,20 22 384,1-21 96,-21 19-833,20-19-640,-20-1-353,20-19-159,-20 0-65,0 0 32,0 0-64,0-19 0,0-1-192,0 0 96,0 1-96,0-22 0,0 21 32,0 1 32,19-1 0,-19 20-97,20 0 194,0 0 95,0 20-160,0-1 128,-1 1-96,21 1 32,-20-1-32,0-20-64,-1 0 64,-19 0-32,20-20 0,-20 20-128,20-21-32,-20 21-97,20-20-191,-20 20-225,21 0-224,-21-19-127,18 38-610,2-19-1025,-20 20-1985</inkml:trace>
  <inkml:trace contextRef="#ctx0" brushRef="#br1" timeOffset="198619.1406">11037 8749 10025,'39'60'8936,"-39"-60"-7014,20 20 96,-20-20 513,0-20-898,0 1-928,-20-2-225,1-19-288,19 1-31,-20-20-225,0-2 128,0 2-128,20-1-33,0 1 1,0 0-32,20 18-96,0 22 0,0-1 288,-1 20-160,21 20 224,-20 19-96,0-18 64,-1 18-96,-19 1 64,0-1-32,0 2-160,0-22-449,-19 1-896,-1-20-929,20 0-769,-20 0-4164</inkml:trace>
  <inkml:trace contextRef="#ctx0" brushRef="#br1" timeOffset="198837.8905">11195 7896 19410,'20'20'3203,"0"19"-1217,0 0-257,1 2-95,-21 18-385,18 0-416,2 2-609,1-2-64,-1 1-224,0-21-224,-2 1-609,-18-21-448,21 1-1250,-1-20-4387</inkml:trace>
  <inkml:trace contextRef="#ctx0" brushRef="#br1" timeOffset="199336.9139">11632 8253 19506,'20'0'2338,"1"0"-896,-3 20-1,22-20-480,-19 0-609,-1 0-192,-2 0 32,2-20-63,-20 0-193,21 1-1,-21-1-159,-21 0 256,1 20-96,2-21 64,-23 21-32,1 21 32,1-1 192,19 19 225,0 1-1,20-21-192,20 22-95,21-21-97,17-1 32,1-19-160,-18 20-705,18-20-705,-19 0-1729,0 0-3203</inkml:trace>
  <inkml:trace contextRef="#ctx0" brushRef="#br1" timeOffset="204419.9218">12624 8292 13516,'0'-39'1314,"0"19"383,0 1 193,-20 19 480,20 0-736,0 19-609,-18 21-193,18-1 65,18 2-384,-18-2-33,41 0-159,-21-19-33,18-20-160,23 0 32,-22-20-32,1-19-32,-20 0-32,19-2-32,-39 2-96,0-20 64,-19 19-32,-1 0 0,0 20-128,-20 0 0,1 1 32,-1 19 32,19 0-160,3 0-417,-2 19-736,20 1-1058,20 19-1056,-2-18-4549</inkml:trace>
  <inkml:trace contextRef="#ctx0" brushRef="#br1" timeOffset="204644.5311">13141 8392 13004,'20'-20'2306,"-20"1"-1377,-20-1 961,-19-21 96,-1 22-289,-1-21-768,-18 1 0,19-2-321,1 2-63,-1-20-385,20-2-96,20 2-32,0 20-96,20-21 96,0 40 0,19-19-64,1 39-416,1 0-769,-3 0-993,3 19-2755</inkml:trace>
  <inkml:trace contextRef="#ctx0" brushRef="#br1" timeOffset="204835.9375">12823 8055 19154,'0'0'2082,"0"-20"-1378,20-1 738,0 1 159,19 1-1056,1-1-577,1 20-481,-3 0-928,23 0-994,-22 20-2593</inkml:trace>
  <inkml:trace contextRef="#ctx0" brushRef="#br1" timeOffset="205354.4922">13817 8075 17648,'0'-40'1089,"-21"19"-448,1 21 1024,-20 0-63,20 21-481,-19-1-609,19 0-159,0 19-161,20-19-64,20-1-32,20 2 0,-1-1-64,21 0 32,-1-1-32,-18 1-32,-3 0 0,3-1 0,-21 1 97,-20-20 95,-20 21 192,-21-1-288,3-20 32,-3 19 0,-18-19-160,39 0 0,-20 0-320,20-19-545,20 19-1217,0-20-672,20-1-2115</inkml:trace>
  <inkml:trace contextRef="#ctx0" brushRef="#br1" timeOffset="205561.5233">14094 8214 18897,'39'39'1890,"-19"-19"-1153,0-20 480,-20 19-96,20-19-801,1 0-320,-21 0-736,18 0-610,-18-19-1248,0-1-4933</inkml:trace>
  <inkml:trace contextRef="#ctx0" brushRef="#br1" timeOffset="205710.9375">14015 7975 17104,'0'0'1089,"0"-20"-1153,19 20 32,21 0-449,-20 20-2626</inkml:trace>
  <inkml:trace contextRef="#ctx0" brushRef="#br1" timeOffset="206137.6953">14372 8174 17520,'0'20'2018,"20"0"-769,-20-1 673,0 21-32,20-21-961,-1 1-417,-19-20-224,20 21-31,-20-21-129,20 0 160,-20 0-224,20-21 0,-20 1 64,0 1-96,0-1 0,20 0 0,-20 1-32,0-1-32,19 0 32,-19 20 32,20 0-64,-20 20 353,20 0-33,0-1-192,-20 1 32,20 0-160,-1-20 32,1 0 32,0 0-32,0-20 96,-20 20-160,21-20 32,-21 1-96,20-1-256,-2 0-385,3 20-640,-21 0-385,20 0 64,0 20-320,0 0-1537,-1-1-6182</inkml:trace>
  <inkml:trace contextRef="#ctx0" brushRef="#br1" timeOffset="206448.2422">15046 8551 13933,'61'59'3779,"-41"-38"-1793,-2-1-32,-18-20-481,20 0-223,-20-20-257,-20 20-481,20-21-160,-18-19 1,-2 1-129,-21 0-64,2-22-128,19 22 32,0-20-128,20-1 64,0 1-32,0 19-32,20 19 64,0 2-96,19-1 224,2 40-128,-3-1 32,-18 2 64,1 19 0,-21-1-160,0 0 96,0 22-32,-21-22-64,1-19-224,2-1-161,-2-19-544,-1 0-1153,1 0-1185,0-19-3331</inkml:trace>
  <inkml:trace contextRef="#ctx0" brushRef="#br1" timeOffset="206681.6406">15244 7876 18609,'0'20'1570,"21"-20"-193,-21 39 929,20 1-640,0-1-641,-20 2-577,20 18-224,-1 1-64,-19-20-63,20-1-33,0-19-225,0-1-351,0-19-705,-20 0-1378,19 0-1184,-19 0-5766</inkml:trace>
  <inkml:trace contextRef="#ctx0" brushRef="#br1" timeOffset="207013.6719">15582 8194 14765,'61'0'6022,"-42"0"-4356,1 0-97,20-20-127,-20-1-610,19 21-447,-19-19-257,-20-1-32,20 0-32,-20 1-32,0-1-32,-20 20 0,20-20-32,-20 20 0,-19 0 0,19 20 32,0 19 64,0-19 64,0 19 96,20-18 33,20 19 63,0-21-64,0 1-192,19 0 32,21-1-64,-21-19-320,21 0-224,-21-19-674,22 19-1440,-41-20-1218,19 20-11562</inkml:trace>
  <inkml:trace contextRef="#ctx0" brushRef="#br1" timeOffset="207666.0156">16337 8114 17008,'19'-20'2754,"-19"20"-1633,20 0 417,0 0-65,1 0-480,19 0-609,-1 0-287,1 0 63,-1 0-192,-19 0-449,20 0-832,-20 0-1089,-1 0-1538,1 0-8872</inkml:trace>
  <inkml:trace contextRef="#ctx0" brushRef="#br1" timeOffset="207833.9843">16475 7975 16079,'0'-20'5797,"0"20"-4804,0 0 256,21 20 577,-1-1-673,20 1-672,-21 21-481,21-21 64,-20 19-513,19-19-1088,-19 20-1506,0-20-2594</inkml:trace>
  <inkml:trace contextRef="#ctx0" brushRef="#br1" timeOffset="208498.0469">17230 8273 13901,'21'80'2050,"-1"-41"-65,-20 20-31,18 1 32,-18-1-352,0-19-449,0 1-224,21-22-64,-21 1-257,0-20-31,0-20-97,0 1-287,0-42-129,-21 22-32,3-20 32,-2-2-96,-21 2 32,21-21 32,0 2-192,1 17 96,-1-17 0,20 17 32,20 22-193,-1 19 65,1 0 32,20 1 64,1 38-64,-23 1 64,3 19-32,-21 2 96,0 18-96,-21-19 32,3 0 32,-2 0 32,-1-21-96,21 1 64,0-20-384,0 0-321,0-20-704,-20 1-1218,20-1-768,0 0-3460</inkml:trace>
  <inkml:trace contextRef="#ctx0" brushRef="#br1" timeOffset="208745.1172">17449 8134 16399,'0'60'2306,"20"-40"-128,-20-1 96,0-19-288,0 0-608,0-19-514,0 19-415,0-40-225,0 19-64,0-18-128,0 19-32,0-19 64,0 19-160,0-21-160,0 22-449,19-1-224,1 0-640,20 20-673,-20 20-417,19 0-2273</inkml:trace>
  <inkml:trace contextRef="#ctx0" brushRef="#br1" timeOffset="209077.1484">17984 7975 15310,'-19'-20'3908,"-1"20"-2467,-20 0 385,20 20 544,-19-1-640,-1 22-769,20-1-641,1 19-192,19-19-64,19-20-64,1 0 32,20-20-64,-20 0-96,19 0 64,-19-20-128,-20 0 128,20-1 128,-20-18 0,20 19-128,-20 1 160,0 19 0,-20 0 96,20 0 0,0 19-96,20 1-192,-20 0 160,19 20-416,1-20-609,20 0-865,1-20-1505,-23 0-1698</inkml:trace>
  <inkml:trace contextRef="#ctx0" brushRef="#br1" timeOffset="209323.2422">18263 7955 17488,'-20'-20'3299,"20"20"-2146,-20 20 801,20 0 96,-20 19-545,20 2-800,0-2-256,20 1-289,0 0 0,20 0-224,-1-21-64,1 1-129,-1-20-223,1-20-321,1 1-640,-23-1-1025,2-21 320,-20 22-577,-20-21-544,20 1-2723</inkml:trace>
  <inkml:trace contextRef="#ctx0" brushRef="#br1" timeOffset="209526.3672">18461 7816 14541,'0'0'4869,"0"0"-2531,0 20 449,21 20-545,-21 19-993,18 0-416,2-18-673,21 18-224,-3-19 0,3-21-192,-1 2-417,-21-21-448,21 0-417,-40 0-415,0 0-610,0-21-2882</inkml:trace>
  <inkml:trace contextRef="#ctx0" brushRef="#br1" timeOffset="209685.5469">18382 8014 17840,'19'0'1474,"21"0"-738,19 0 1539,2 0 383,18 0-864,0 0-769,0 21-417,-19-1-512,-21 0 33,1 19-97,-19 0-64,-1-18-321,-20-21-544,20 20-1120,-20-20-1379,-20-20-3458</inkml:trace>
  <inkml:trace contextRef="#ctx0" brushRef="#br1" timeOffset="209836.9139">18838 7916 19250,'-20'-40'3555,"0"19"-1697,20 21-161,0-19-672,20 19-928,-20 0-290,20 0-1056,-20 0-2755,20 19-17232</inkml:trace>
  <inkml:trace contextRef="#ctx0" brushRef="#br1" timeOffset="210411.1328">19434 7994 11242,'-21'-39'3523,"3"19"-960,-2 20-513,-21 0 0,21 0-289,-19 20-351,19 0-161,-20-1-320,21 22-224,-1-1-321,0-1-160,20 0-128,20 2-32,19-21-160,1-1-480,1-19-866,17 0-1120,-17-19-513,18 19-1569</inkml:trace>
  <inkml:trace contextRef="#ctx0" brushRef="#br1" timeOffset="210720.7031">19612 7975 13196,'-19'0'4100,"19"0"-2531,-20 0-319,0 19 767,0 1-319,0 21-545,20-21-416,0 19-417,0-19-160,20-1-128,20-19 64,-20 0-64,-1 0 33,21-19-65,-40-1 0,20 0 0,-20 1-97,0-1 1,0 20 32,0-20 128,-20 20-64,20 0 96,0 0 1,0 20 63,0 0-160,0-1 0,20-19-64,0 20-609,-1-20-288,1 0-961,0 0-672,-20 0-2851</inkml:trace>
  <inkml:trace contextRef="#ctx0" brushRef="#br1" timeOffset="210925.7811">19751 7757 20371,'20'-20'3107,"-20"20"-1314,21 0-255,-1 20-97,-2 19-576,3 1-417,19 0-223,19 0-161,-19-1-32,-1 0-128,1-19-289,0 1-415,-21-1-930,21 0-1922,-19-20-3170</inkml:trace>
  <inkml:trace contextRef="#ctx0" brushRef="#br1" timeOffset="216579.1014">21002 7855 15118,'-20'-19'1409,"0"19"-704,-19 0 576,19 0 353,-20 19-545,1 2-545,-1-1-31,20 0-1,0-1-160,20 1-255,20 0 31,20-1-128,19-19 192,20 20-160,2 1 64,-22-1-224,-1 0 288,-37-1-160,-1 1 64,-20 0 32,0-1 96,-41 2-64,23-21-31,-43 20-65,23-20-289,17 0-608,-19 0-864,20 0-1442,20 0-4837</inkml:trace>
  <inkml:trace contextRef="#ctx0" brushRef="#br1" timeOffset="216854.4922">21260 8014 19762,'0'41'1538,"0"-21"-33,20-1 353,0 1-417,0 0-800,19-20-385,1 0-64,19 0-224,2-20 160,-23 0-256,3-19-64,-21 19-160,0-1-129,-20 1-95,-20 1-353,0-1-737,0 0-384,-1 20-512,3 0-1730</inkml:trace>
  <inkml:trace contextRef="#ctx0" brushRef="#br1" timeOffset="217158.2031">22035 7935 17296,'-20'-39'2883,"-20"39"-2115,19-20 706,3 20 704,-23 20-641,21-20-576,0 39-384,2-19-193,18 19-128,0 2-31,38-1-193,3-21 96,18 1-64,1-20-449,19 0-383,-40 0-385,21 0-1058,-40-20-639,-1 1-1506,-19-21-12460</inkml:trace>
  <inkml:trace contextRef="#ctx0" brushRef="#br1" timeOffset="217448.2422">22134 7677 20595,'19'20'2402,"1"20"-736,0-20 256,0 39-353,0 1-288,-20-20-544,39 19-417,-19-20-159,21 2-65,-3-21-32,3-1-32,-21-19-96,19-19-161,-19-1 129,0 0 64,0-1 32,-20 1 32,0 1-32,0-1 64,0 0-128,0 20-32,20 20 32,-20 0 32,19-1 0,1 1-705,20 21-832,-20-21-2147,19 19-3170</inkml:trace>
  <inkml:trace contextRef="#ctx0" brushRef="#br1" timeOffset="218222.6561">21061 9086 16815,'21'41'2082,"-21"-21"-1025,0-20 577,0 0 512,0 0-192,0-20-1025,0 0-481,-21-1-288,1 1-96,-19-19 96,-1 0-63,1-1-33,-1-20-32,-19 21 0,19-20-32,20 18 32,0-18-64,20 20 32,0-22-64,20 41 64,20-19-96,19 19 64,1 1-65,-1 19-63,0 0-512,2 0-930,-23 19-1377,3 1-2210</inkml:trace>
  <inkml:trace contextRef="#ctx0" brushRef="#br1" timeOffset="218436.5233">20644 8809 18801,'0'0'2371,"0"0"-2147,41 0 1409,-21 0 353,39-19-1057,-19 19-769,-1 0-160,21 0-416,-21 19-897,21-19-1314,-1 0-2242</inkml:trace>
  <inkml:trace contextRef="#ctx0" brushRef="#br1" timeOffset="218795.8983">21320 8888 19186,'-20'39'2306,"20"2"-1217,0-21 961,0 19-513,0-19-736,20-1-481,-1-19-127,21 0-65,1 0 32,-23-19-96,22-1-128,-19 0-32,-21-19 0,0 19 64,0-20 64,0 20-32,-21 0 96,1 1 128,0 19 192,20 0 97,-18 0-321,18 19-96,18 1-96,2 19 64,0-18-96,1 19-192,19-21-513,-1-19-480,1 20-1121,-1-20-1602,1 0-7238</inkml:trace>
  <inkml:trace contextRef="#ctx0" brushRef="#br1" timeOffset="219091.7969">21657 8868 18609,'20'40'2466,"-20"-21"-1024,20 2 1024,0-1-448,0 0-833,-1-1-608,1-19-321,0 20-160,21-20 32,-23-20-32,2 1-160,21-1 128,-21 0-160,-2-1 224,-18 2-224,0-1 192,0 20-64,0-20-32,0 20-128,21 20 64,-21-20 0,20 20-352,-20-1-385,20 2-640,19-1-962,-19 0-1600,0-20-8105</inkml:trace>
  <inkml:trace contextRef="#ctx0" brushRef="#br1" timeOffset="219345.7031">22272 8829 17648,'0'-20'2435,"-20"20"-994,20 0 705,0 0-320,-19 20-449,19 19-416,0-19-256,-20 19-289,20 2-256,20-2 0,-1 1-192,21-21 0,19-19-160,2 0-224,-21 0-353,-1 0-448,1-19-545,-20-1-832,-20 0-866,19-19-3747</inkml:trace>
  <inkml:trace contextRef="#ctx0" brushRef="#br1" timeOffset="219556.6406">22570 8590 17552,'0'-20'3267,"20"20"-1633,-20 20 448,0 0-96,20 21-449,0 18-672,-20-20-481,20 21-160,-1-1-159,1 0-65,21-18-129,-3-21-351,3-1-545,-1-19-961,-21 0-1986,-38 0-4516</inkml:trace>
  <inkml:trace contextRef="#ctx0" brushRef="#br1" timeOffset="219776.3672">22491 8829 8872,'20'-20'10954,"-20"20"-10697,40 0-33,-1 0 2114,21 0 0,20 0-672,-1 20-545,0-20-385,-19 20-415,-1-1-193,-39 1-32,-20 0-160,20-1-160,-20 2-481,0-21-704,19 20-1058,-19-20-1536,0-20-12493</inkml:trace>
  <inkml:trace contextRef="#ctx0" brushRef="#br1" timeOffset="219939.453">22928 8670 20467,'-40'-19'1762,"40"-1"-994,0 20-415,0 0-257,20 0-641,20 0-2562</inkml:trace>
  <inkml:trace contextRef="#ctx0" brushRef="#br1" timeOffset="220336.9139">23365 8829 16367,'0'-20'2114,"0"1"-609,0 19 257,-20 0 416,20 19-576,-20 1-513,20 19-417,0 1-191,0 0-161,0 0-288,20-1 0,19-19 64,-19-20 0,20 19-96,-1-38-128,1 19 64,-20-40-32,1 21 0,-21-21-64,-21 0-64,1 0-449,0 21-512,0-21-545,1 21-800,-1-2-1762,0 21-9738</inkml:trace>
  <inkml:trace contextRef="#ctx0" brushRef="#br1" timeOffset="220670.8983">23582 8868 17232,'0'40'3587,"20"-21"-2786,1 2 929,-21-1 191,0-20-607,20 20-546,-20-20-383,20 19-225,-2-19 96,-18 0-32,0 0-160,0 0 0,0-19-31,0-1-33,0 20 0,21-20 32,-1-1-64,0 2 32,0-1 0,-1 0 96,21 20-96,-20 0 0,19 20-32,-19 0 64,0-1-161,0 2-575,1 19-706,-21-21-1088,18 1-513,-18-20-2338</inkml:trace>
  <inkml:trace contextRef="#ctx0" brushRef="#br1" timeOffset="221045.8983">24278 8769 16912,'59'-20'2210,"-39"0"-577,-20 1-63,0 19-1,0 0-544,-20 0-448,-20 19 127,21 1-95,-21 0-161,20 1-384,-19-2-64,39 21 0,0-21-32,19 1 0,1 0-128,40-1 32,-1 2 32,-18-1 32,17 0 64,-17-1 0,-2-19 96,-19 20 160,-20 0 257,0-20-225,-20 0-160,-1 19-96,-17-19-96,-3 0-128,3 0-705,-3 0-1057,21-19-2370,20 19-11563</inkml:trace>
  <inkml:trace contextRef="#ctx0" brushRef="#br1" timeOffset="221218.75">24595 9066 24182,'60'20'2146,"-21"1"-1665,-39-21 159,20 0-159,-20 0-321,20 20-288,-20-20-1185,0 0-2915,0 0-11980</inkml:trace>
  <inkml:trace contextRef="#ctx0" brushRef="#br0" timeOffset="227101.5625">794 10795 14381,'-20'0'1409,"-1"0"-63,21 0 159,0 19 545,0 1-224,0 19-353,21 22-576,-1-2-352,-2 19-225,3 2-192,-21-21 32,20 22 0,0-42 0,0 0-95,0 2-33,-1-21 128,-19-20 96,20 0 96,-20 0-384,0-20-64,-20-21-96,1 2-128,-1-20 63,-20-2-31,-1-17 64,3 17-96,-3-17-129,3-2 33,-3 1 192,1-1 224,21 40-64,19-19 192,0 40 0,19-22 32,1 21 32,20 20 0,-1 0-160,1 0-32,19 20 96,2 21-96,-21-2 32,-1-19 129,-19 19 31,-20 22-128,0-22 64,0 0-32,-20 1-128,-19-19-64,-21 18-32,19 0-257,3-19-640,17 0-1409,21-20-2018,0 19-11435</inkml:trace>
  <inkml:trace contextRef="#ctx0" brushRef="#br0" timeOffset="227593.75">1409 11071 17200,'-20'-39'929,"20"19"256,-20 1 641,20 19 448,-20-20-801,20 20-672,-20 0 32,20 20 31,-39 19-31,19 0-256,0 22-97,20-2-192,-21 21-255,21-41-33,0 20 32,21-38-97,-1-1 1,20-20 161,-1 0-97,-19-20-97,0-20 65,19 0-32,-19 1 64,0 19-96,-20-21 192,0 22-128,-20-1 64,0 0 64,20 20 161,-19 0-225,19 0 224,0 20-32,0 19-96,19-17-288,1 17 192,0-19-576,20-1-129,19 1-704,-18 0-1250,-3-20-1569,3 0-3811</inkml:trace>
  <inkml:trace contextRef="#ctx0" brushRef="#br0" timeOffset="227855.4686">1727 11291 16623,'39'19'1410,"-19"1"159,0-20 289,0 0 32,-20 0-417,0 0-352,0 0-352,0-20 0,0 1-161,-20-1-159,20-19-97,-20 17-224,0 3-128,0-21 0,20 21-32,-19-1-192,19 0-193,0 20-159,19-21-97,1 21-864,20 0-1090,-20 0-31,19 0-1891</inkml:trace>
  <inkml:trace contextRef="#ctx0" brushRef="#br0" timeOffset="228093.75">2064 10795 18609,'20'19'1954,"0"1"-737,0 19 481,-1 1 256,1 40-737,0-2-673,0-17-576,0 17 32,-1-37-448,21-1-129,-20-21-864,19-19-1890,-39 0-2403</inkml:trace>
  <inkml:trace contextRef="#ctx0" brushRef="#br0" timeOffset="228264.6484">2064 11132 19218,'-39'0'2722,"39"0"-1633,0 0-32,18 0 1025,3-20-801,19 20-768,-1-20-417,21 20-128,19-21-705,-20 21-1473,1-19-2979</inkml:trace>
  <inkml:trace contextRef="#ctx0" brushRef="#br0" timeOffset="229259.7656">2877 10695 18097,'0'-20'2242,"-20"20"-577,20 0-95,0 20 416,20-1-481,1 42-576,-1-2-96,0 20-161,-2 1 1,3-2-192,-1-17-161,0 17-352,19-37 128,-19-1-160,0-1-96,0-19-257,-20-1-448,20 2-352,-1-21-480,-19-21-1218,20 2-897,-20-1-6886</inkml:trace>
  <inkml:trace contextRef="#ctx0" brushRef="#br0" timeOffset="229485.3514">3136 10695 19570,'0'0'2466,"0"0"-1505,0 0 833,19 39 224,1 2-609,0-2-608,0 40-257,1-19-223,-3 19-65,2 1-160,0-21-64,21-20-160,-23 2-320,3-21-481,-1 0-609,0-1-1569,0-19-1185,-20-19-6246</inkml:trace>
  <inkml:trace contextRef="#ctx0" brushRef="#br0" timeOffset="229708.9843">3374 10675 19570,'20'0'2915,"-20"20"-1122,0 19-511,20 2 447,-20 18-383,20-20-482,0 41-479,-1-21-225,1 0-224,20-18 192,-20 18-256,-1-39-160,1 21-353,0-41-448,-20 19-1185,0-19-2339,0 0-11594</inkml:trace>
  <inkml:trace contextRef="#ctx0" brushRef="#br0" timeOffset="229992.1875">2918 11430 23350,'20'0'1281,"-2"-20"-577,-18 20 834,41 0-289,-21 0-512,19 0-385,21-20-64,-1 20 33,2 0-65,18 0-192,-20 0-32,1 0 64,19 0-96,-20 0 0,1-21-32,-1 2-224,-18-1-225,-3 20 1,-17-20-385,-1 20-480,0 0-1410,-40 0-1761</inkml:trace>
  <inkml:trace contextRef="#ctx0" brushRef="#br0" timeOffset="230397.4609">2600 10714 18481,'-20'0'1441,"40"0"-896,20-19 1024,19-1 1186,20 20-545,20-20-1057,21 1-576,-1-2-225,19 1-96,-18 0-96,-21 20-160,-19-19-96,-1 19-192,-20 0-256,-18 0-738,-21 0-672,-2 0-576,-18 0-513,0 19-4003</inkml:trace>
  <inkml:trace contextRef="#ctx0" brushRef="#br0" timeOffset="231085.9375">1031 11667 17712,'-19'-20'833,"19"20"-513,0 0 1666,0 0 64,39 0-640,1 0-225,19 0-353,41 0-223,-1 0 128,60 0 31,40 0-415,58-19-161,2 19-64,-22-40-96,2 21 64,-61-1-160,1-1 96,1 1 32,-42 1-128,1 19 160,1-20-96,-61 20 0,0 20-32,-20-20-96,-19 19 0,-20-19 32,0 0 64,-20 20-32,0-20-128,0 0 96,0 0-97,0 0-223,0 0-321,0-20-512,-20 1-673,20 19-448,0-20-2467</inkml:trace>
  <inkml:trace contextRef="#ctx0" brushRef="#br0" timeOffset="231411.1328">4009 10953 22709,'-20'20'2370,"20"-20"-2049,0 0-65,20 20 0,-20-20-128,0 0-128,20 19-1121,-20 1-2306,0-20-4132</inkml:trace>
  <inkml:trace contextRef="#ctx0" brushRef="#br0" timeOffset="231583.9843">4068 11251 20531,'20'20'3171,"-20"-20"-2851,20 0-128,-20 0 65,0 0-33,0-20-673,0 20-2081,0-19-3524</inkml:trace>
  <inkml:trace contextRef="#ctx0" brushRef="#br1" timeOffset="237136.7187">4764 11032 96,'-20'-20'13805,"20"20"-12108,0 20-896,0 0 1441,39-1-96,-19 22-544,20 18-609,-1 2-385,1-2 1,1 0-225,-23-19-64,23 0-159,-21-1 63,-20 0-64,20-19-64,-40 1 96,0-1-32,-1-20-64,-17 19-128,-3 1 0,1-20-96,-19 0-32,19 0-64,1-20-96,19 20-321,-20-19-1025,21-1-1088,-1-1-3012</inkml:trace>
  <inkml:trace contextRef="#ctx0" brushRef="#br1" timeOffset="237324.2187">4485 10754 20083,'0'-59'704,"-18"39"-1088,18 0 64,18 1 223,-18 19-191,20-21-1922,-20 21-4580</inkml:trace>
  <inkml:trace contextRef="#ctx0" brushRef="#br1" timeOffset="237673.828">4902 11012 19314,'20'59'1569,"0"-59"-640,1 21 769,-3-1 160,2-20-577,-20 20-641,21-20-351,-1 0-193,-20 0 0,20-20-64,-2 0 32,3-1-160,-21 2-128,0-21-289,0 21-256,0-1-320,0 0 192,-21 20 33,21 0-514,-18-19-928,18 38-1089,0-19-2787</inkml:trace>
  <inkml:trace contextRef="#ctx0" brushRef="#br1" timeOffset="237977.5389">5418 10953 18641,'-20'0'1249,"-18"20"-576,17-20 993,1 20 31,20-1-896,0 1-673,0-20-96,41 20-32,-3-20 32,3 0 32,18 19-64,-19-19 0,-20 21 0,19-21 64,-39 20-32,0 0 96,0-1-32,0 1-96,-19 0-96,-21-20-384,20 19-673,0 3-833,1-22-1249,-1 0-6374</inkml:trace>
  <inkml:trace contextRef="#ctx0" brushRef="#br1" timeOffset="238223.6328">5597 10695 20371,'0'0'1793,"0"19"-1248,0 1 32,20 21 992,-20-2 1,20 1-674,0 40-607,19-21-129,-19 0-64,20-19-96,-1 0 64,1-1-320,-19-19-321,17-20-704,-38 19-1057,0-19-929,0 0-4773</inkml:trace>
  <inkml:trace contextRef="#ctx0" brushRef="#br1" timeOffset="238451.1719">5578 11052 17616,'0'0'1794,"39"-20"-1154,-19 0 930,20 1 1056,19-1-832,0 20-1025,2 0-353,-2 0-63,-19 20-65,-1-1-64,1 21-224,0-21 32,-1 2-32,-19-1-224,20 0-481,-19-20-704,-3 19-1474,-18-19-1473</inkml:trace>
  <inkml:trace contextRef="#ctx0" brushRef="#br1" timeOffset="238629.8827">5915 10775 2306,'0'-21'18129,"0"1"-17873,0 20-864,40 20 127,-20-20 129,19 21-1218,-19 18-4900</inkml:trace>
  <inkml:trace contextRef="#ctx0" brushRef="#br1" timeOffset="238856.4453">6550 11232 19186,'20'-22'1249,"-20"3"128,-20-1 801,-20 0-416,21-19-1025,-21-2-417,0 2-224,1-20 96,-1-1-256,1 1 192,-1 0-192,40-2-64,0 2 160,20-1-32,0 20-32,19 21 0,1-1 0,-1 20-64,1 20-32,-20 19-769,0 2-993,-1-2-1825,1 20-8905</inkml:trace>
  <inkml:trace contextRef="#ctx0" brushRef="#br1" timeOffset="239088.8672">6094 10993 21268,'19'-20'576,"1"0"33,41 1 1281,-2-2-257,20 1-896,0 0-449,-19 20-288,19 0 64,-20 20-64,2 0 32,-23 20 0,3-20 0,-1 19-32,-21 1 32,21-21-64,-20 2 64,-20-21-128,20 0-865,-20 0-1377,0 0-2242</inkml:trace>
  <inkml:trace contextRef="#ctx0" brushRef="#br1" timeOffset="239258.7889">6690 10714 20211,'0'-19'832,"0"19"-1568,0 0 287,18 0-255,2 19-2788</inkml:trace>
  <inkml:trace contextRef="#ctx0" brushRef="#br1" timeOffset="239520.5078">7384 10854 20115,'-79'-20'1505,"39"20"-864,-19 0 480,19 20 929,-1-1-353,3 1-672,17 21-448,1-2-385,20 0-96,0 1-64,41 0 0,-3-20-352,23 0-545,-2-1-641,1-19-1088,-1 0-1698,0 0-10826</inkml:trace>
  <inkml:trace contextRef="#ctx0" brushRef="#br1" timeOffset="239845.7031">7583 10934 20275,'-41'39'1857,"21"-19"-864,2-1 1250,-3 1-482,21 19-640,0 2-865,21-21-159,-3-1-65,23-19-32,-1 0-32,-1-19-193,-19-1-63,0 0-64,0-1-1,-20 21 225,0-19 128,0-1 0,0 0 32,-20 1-96,20 19 321,-20 0 31,20 19-32,0 1-64,0 0-256,20 20 96,0-20-64,19 0-416,-19-20-545,20 0-1057,-20 19-897,19-38-1729</inkml:trace>
  <inkml:trace contextRef="#ctx0" brushRef="#br1" timeOffset="240083.0078">7840 10714 19570,'40'0'4004,"-19"0"-2082,17 20-513,-18 21-160,21-2-96,-21 1-512,19 19-449,-19-19-64,20 0-256,-1-1-288,-19-19-257,0-20-480,-20 0-833,0 0-1313,-40 0-2755</inkml:trace>
  <inkml:trace contextRef="#ctx0" brushRef="#br1" timeOffset="240266.6014">7781 10913 15919,'0'-20'2498,"20"0"-2146,39 1 1058,-18 19 928,38-20-224,0 20-705,0 0-544,1 20-417,-21-1-31,-18 21-1,-3 0-288,-18 0 0,1-1-256,-21 0-192,20-18-257,-20-21-1088,18 0-1538,-18-21-2819</inkml:trace>
  <inkml:trace contextRef="#ctx0" brushRef="#br1" timeOffset="240443.3593">8218 10655 21716,'0'0'1570,"0"0"-1570,0 20 0,19-20-1570,1 20-2402</inkml:trace>
  <inkml:trace contextRef="#ctx0" brushRef="#br1" timeOffset="241107.4218">8852 10834 17040,'-38'-20'1185,"18"20"-192,-1 0 768,1 40 65,20-21 64,-18 42-641,18-2-416,18-20-385,2 21-191,21-40-161,18 0-32,1-20 0,-21 0-160,21-20-32,-21 0-129,1-1-415,-19-18 63,-21 19 161,-21-19 127,1 19 193,-20 1-160,1-2-128,-1 1 255,1 0-223,19 20-1057,0 0-673,0 0-2018</inkml:trace>
  <inkml:trace contextRef="#ctx0" brushRef="#br1" timeOffset="241381.8359">9132 10953 18801,'38'59'1570,"-38"-39"-834,20-20 1090,1 0-288,-1 0-513,-2-20-577,2 20-320,1-19 64,-1-1-224,0-19 128,-20 18-96,19 1-64,-19 0-64,0 1-32,20 19 128,-20 0-96,20 19 192,-20-19-96,20 40 64,19-19-320,1-2-1730,-20 1-2498</inkml:trace>
  <inkml:trace contextRef="#ctx0" brushRef="#br1" timeOffset="241947.2656">10302 10834 20595,'-40'39'1505,"40"1"1,0 0 448,0 0-609,0-1-480,40-19-449,0-1-128,19-19-191,-18 0-1,-3-19-32,3-1 128,-21-19-224,-20-1 32,0 0-64,-41 20-128,3-19-1,-3-1 1,-18 21-192,19-1-161,0-1-223,20 21-289,20 0-545,0 21 33,20 18 319,0-19-703,20 19-1122,-1 1-1249,1 0-2050,19-20 6021,2-20 5030,-22 0-257,1 0-1762,-20-20-576,-20 1-128,0-2-64,-20-19-577,-20 1-288,1 0-224,-2-2-192,3-18-225,18 19-192,-1-20-192,1 1-32,40 0-64,1 18-160,17 22-769,3-1-609,-21 40-1921,0-1-6823</inkml:trace>
  <inkml:trace contextRef="#ctx0" brushRef="#br1" timeOffset="242122.0703">10401 10714 448,'-20'20'22709,"20"-20"-21203,0-20-33,20 20 65,21-19-738,17-1-575,3 0-193,-2 1-321,0-2-1152,-19 21-1442,0 0-2914</inkml:trace>
  <inkml:trace contextRef="#ctx0" brushRef="#br1" timeOffset="243126.953">11573 10734 10473,'-40'-39'3940,"0"39"-1409,21 0-578,-21 19 129,20 21-64,-1 20-416,3-1-641,18 2-289,0-2-287,18-20-193,23 0-96,-1-39 0,-1 0 32,1-19-160,19-21-160,-19 1-160,-1 0-193,-19-2-63,-20-18 127,0 0 161,-20-2-65,-19 2 65,-1-1-96,1 1 63,19 0 193,-20 18 256,20 22-128,20-1 577,-19 0-33,19 20 33,0 0-289,19 20 257,1 19 127,0 22-255,0-2 63,0 21-128,-1-2-128,1 3-95,20-22 95,-1 0-64,22 1-160,-23-40 32,23 19 64,-22-19-192,21-1-96,-40-19 95,19 0-95,-19 0-64,0-19 224,0-1-64,1 0 96,-21 1-64,18-21 0,-18 0 96,0 0-161,-18 21-127,18-21 352,-41 21-128,21-1 32,0 20 128,0 0 32,1 0 0,19 0 65,0 0 191,0 39-160,0-19 0,19 19-63,1-19-33,20 0-32,1 20-32,17-20-192,-17-20-513,18 20-576,0-20-1602,-19 0-2466</inkml:trace>
  <inkml:trace contextRef="#ctx0" brushRef="#br1" timeOffset="243410.1561">12566 10953 18257,'38'40'2082,"-18"-40"-1249,1-20 928,-21 0 97,0 1-769,0-2-641,-21-19-191,-17 1-65,18 0-96,-21-22-32,-18 22-96,19-20 96,1-2-64,19 22 0,0-20-64,0 18-64,40 2 160,0 0-224,19 39-33,1-20 1,19 40-544,-19-1-1443,1 21-1376,-3-1-9770</inkml:trace>
  <inkml:trace contextRef="#ctx0" brushRef="#br1" timeOffset="243608.3983">12268 10714 22485,'-40'-19'544,"40"19"-127,40-20 1024,-1 0-128,1 1-928,39 19-353,-19 0-449,20 0-672,-22 0-1089,3 0-1729,-22 0-6856</inkml:trace>
  <inkml:trace contextRef="#ctx0" brushRef="#br1" timeOffset="243798.828">12883 10834 18257,'39'59'1826,"-19"-18"-33,0-41 225,1 19-641,-1-19-992,-2 0-577,-18-19-737,20 19-1474,-20-21-2145</inkml:trace>
  <inkml:trace contextRef="#ctx0" brushRef="#br1" timeOffset="243982.4218">12803 10575 13388,'-19'-19'6534,"19"-1"-5637,0 20-641,19-20-95,1 20-225,0 0-2435</inkml:trace>
  <inkml:trace contextRef="#ctx0" brushRef="#br1" timeOffset="244459.9609">13201 10854 20083,'19'19'1665,"1"1"-1377,0 0 930,0 1 255,0-2-352,-1 21-352,1-21-193,0-19-191,0 0-97,-20 0-32,21 0-128,-21-19-32,18-1 0,-18 0-32,0-20-31,0 20 31,0-19-32,0 19-64,20 0 64,-20 1-64,21 19 64,-21 0-32,20 19 32,0 21 64,-2-1-96,23-19-128,-1 1-737,-1-2-1473,-19 1-1826,20-20-6278</inkml:trace>
  <inkml:trace contextRef="#ctx0" brushRef="#br1" timeOffset="244646.4843">13736 10873 19282,'20'40'2114,"0"-19"-545,0-21 129,1 19-1122,-3-19-383,2 0-225,1 0-513,-21 0-1633,20 0-2787</inkml:trace>
  <inkml:trace contextRef="#ctx0" brushRef="#br1" timeOffset="244830.0781">13677 10714 16815,'0'-39'641,"-20"19"-1442,20 1-928,20-2-1314</inkml:trace>
  <inkml:trace contextRef="#ctx0" brushRef="#br1" timeOffset="245008.7889">13855 10338 21876,'41'59'1570,"-21"0"-353,-2 1 512,23 19-383,-21 1-642,0-1-415,19 1-161,1-21-64,-1 1-128,1-20-385,1-21-672,-23-19-1569,2 0-1538,-20 0-3427</inkml:trace>
  <inkml:trace contextRef="#ctx0" brushRef="#br1" timeOffset="245207.0311">13934 10795 18353,'0'-41'2018,"21"41"-1121,19-20 1281,19 20 96,1 0-641,19 0-544,-20 0-64,20 41-384,-38-21-385,-1 39-160,-1-20-256,-19-19-224,0 1-129,0-2-416,-20-19-1024,19 0-2243,-38-19-4164</inkml:trace>
  <inkml:trace contextRef="#ctx0" brushRef="#br1" timeOffset="245375">14272 10615 6886,'0'-40'13645,"-20"21"-12076,20 19-576,20 0 96,1 0-768,-1 0-642,19 19-2754,-19-19-14894</inkml:trace>
  <inkml:trace contextRef="#ctx0" brushRef="#br1" timeOffset="245873.0469">14868 10775 19090,'-39'39'1921,"19"-19"-992,20 19 929,-20 1-256,20 0-610,20-20-543,19 0-193,1-1-32,19-19-160,1-19-64,-1-1-96,-18 0 128,-21-20-160,-2 20-128,-36 0 128,-2 1-32,-41-21 160,22 21-32,-21-1 64,21-21 32,-1 41-288,20-20-577,1 1-737,19 19-704,0 0-448,19 0-2307</inkml:trace>
  <inkml:trace contextRef="#ctx0" brushRef="#br1" timeOffset="246111.328">15046 10754 12267,'81'60'4548,"-43"-20"-2241,3-21-610,-21-19 65,-2 20-257,3-20-256,-1 0-352,-20 0-128,0 0-256,0-20-161,0 20-192,0-19-64,-20-1-64,20 0-64,20 1 64,-20-1-96,20 20-64,0 0 64,19 0 0,-19 0 64,20 20 0,-1 19 0,1-19-545,19-1-768,-18 1-1249,-1 0-1602,-1-20-12332</inkml:trace>
  <inkml:trace contextRef="#ctx0" brushRef="#br1" timeOffset="246466.7969">15900 10477 15438,'0'0'3395,"0"0"-1729,0 0 320,0 0 448,0 20-608,20-20-961,-20 0-97,21 0-575,-3 0-33,2 0 0,1 0-160,-21 0 32,0-20-32,0 20-320,-21-21-321,21 21-416,-20 0-865,2 0-1825,-3 21-3460</inkml:trace>
  <inkml:trace contextRef="#ctx0" brushRef="#br1" timeOffset="246719.7264">16020 10873 21812,'0'20'2531,"0"-20"-2083,0 0 1186,20 20-417,-20-20-705,18 0-384,3 0 64,-1-20-160,0 20-320,0-20-801,-20 20-961,0 0-1121,-20-19-3395</inkml:trace>
  <inkml:trace contextRef="#ctx0" brushRef="#br1" timeOffset="251521.4843">17271 10338 15310,'0'0'2018,"0"0"-545,0 0 1,-20 20 383,20-1-671,0 21-578,20-21-512,-20 1 32,18-20-128,3 21-576,-1-21-1026,0 0-608,-20 0-2114</inkml:trace>
  <inkml:trace contextRef="#ctx0" brushRef="#br1" timeOffset="251716.7969">17350 10377 7719,'0'20'9225,"20"0"-8168,-20-20-257,19 19 962,1 1-769,0 1-865,0-1-1153,19-1-1217,-19 1-1858</inkml:trace>
  <inkml:trace contextRef="#ctx0" brushRef="#br1" timeOffset="252550.7811">18024 10595 15374,'-20'-39'2082,"-19"39"-801,19 19 737,-20 1 352,20 21-672,1-2-769,19 0-353,0-19-287,19 0-1,1-20-128,20 0-96,19-20 96,-19 0-96,1-19-192,-23 19 96,23-20-64,-21 20 96,-20 0 32,20 20 0,-20 0-96,0 20 320,-20 0-95,20 40 31,0-21-32,0 42 0,0-22 0,20 0 0,-20 1-96,0 19-64,-20-39 96,0 19-63,-1-39 31,1 19-96,-18-17 128,-3-3-192,1-19-129,1-19-223,19 19-353,0-22-1121,20-17-1505,0 19-3235</inkml:trace>
  <inkml:trace contextRef="#ctx0" brushRef="#br1" timeOffset="252876.953">18482 10714 19218,'0'-19'2242,"-21"19"-1666,21 19 1282,0 1 128,0 0-865,0 1-737,39-1-255,-19-20 31,21 0-96,18 0-32,-19-20 32,-1-1-64,-19 1 0,-20-19 0,0 19 32,-20 0-128,1-20-64,-1 20 64,-20 20-1,1 0-223,-1 0 128,-1 0-224,23 20-705,18-20-705,0 21-993,18-2-2274</inkml:trace>
  <inkml:trace contextRef="#ctx0" brushRef="#br1" timeOffset="253151.3672">18917 10655 18545,'-20'0'2530,"1"0"-1761,-1 0 1313,20 20 0,-20 0-993,20-1-704,0 1-161,20 0-96,19-20-64,1 0 0,1-20-96,-3 20-192,3-20-97,-21-19 33,-20 19-384,0 1-385,-20 19-193,0-21-31,-19 1 96,-1 20 32,-21 0 256,42 0-704,-21 0-1282,40 20-10922</inkml:trace>
  <inkml:trace contextRef="#ctx0" brushRef="#br1" timeOffset="253585.9375">19375 10615 18929,'-61'-20'2467,"43"20"-1346,-3 0 833,21 20-289,-20 20-512,20-20-704,20 0-97,19-1-160,-19 1-128,21-20 0,-3 0-96,3-20-192,-1-19-128,-21 19 32,-19-20 31,0 0 193,-19 1 96,-1-20-32,0 18 64,-21 2 64,3 19 385,17 1 95,1-1-127,20 40 223,0-1-95,0 1-129,20 39-352,21-18 0,18 18-288,0-20-801,1 2-640,-1-2-2243,1-19-6534</inkml:trace>
  <inkml:trace contextRef="#ctx0" brushRef="#br1" timeOffset="261277.3436">2104 12561 14862,'39'39'1185,"-19"-18"-128,0 18-32,0-19 192,0 0 320,-1-20-31,-19 0-289,0 0-577,0-20-287,0 0-129,-19 1-64,-1-22-32,0 2-64,0-20 32,-19-2-32,19 2 1,-20-19-65,1-3 32,-2 22 64,41 19 32,-20 0 32,20 21-160,20-1 32,-20 20-32,41-20 0,-23 20-192,23 0-96,-1 20-1026,-1 0-1216,21-1-481,-41 1-3235</inkml:trace>
  <inkml:trace contextRef="#ctx0" brushRef="#br1" timeOffset="261521.4843">1865 12422 18833,'-20'19'2114,"20"-19"-1793,0 0 608,0 0 864,20 0-383,0-19-770,0-1-448,19 0-192,1 1 32,1 19-256,-2-20-545,1 20-768,-1 0-1090,1 0-1216,0 0-4837</inkml:trace>
  <inkml:trace contextRef="#ctx0" brushRef="#br1" timeOffset="262030.2734">2481 12462 19506,'0'0'1666,"-21"20"-1378,21-20 865,-20 20 577,20 19-289,20 0-608,-20 2-545,21-21-288,-1 19 128,18-19 0,-17-20-64,19 0-64,-20 0-128,0-40 192,-1 1-320,-19 18 256,0-18-32,20 19 128,-20 0-160,-20 1 128,20-1 32,-19 20 32,19 0-64,0 0-32,0 20-32,0-1-64,19 21-32,-19-21-576,20 1-834,20 1-1281,-20-1-672,-1-20-6086</inkml:trace>
  <inkml:trace contextRef="#ctx0" brushRef="#br1" timeOffset="262320.3125">2857 12482 18801,'20'0'1730,"-20"20"-769,21-1 736,-21 1 161,20 0-673,0-1-512,-20-19-385,18 0-64,-18 0-63,0 0-65,21 0 192,-21 20-256,20-20 32,-20-20-64,0 1-128,0-1-32,0-19-96,20 19-1,-20 0-351,20 20 95,19 0-672,-19 0-1441,20 20-481,-1-20-3844</inkml:trace>
  <inkml:trace contextRef="#ctx0" brushRef="#br1" timeOffset="262588.8671">3493 12382 19634,'-20'0'2146,"20"0"-1089,-19 0 801,-1 0-289,20 20-448,-20 0-480,20-1-225,0 22 1,0-2-225,0 1-128,20-21-64,0 22-96,19-21-288,1-20-193,-1 0-352,-19-20-640,20-1-962,-1 1-95,-19-19-1858</inkml:trace>
  <inkml:trace contextRef="#ctx0" brushRef="#br1" timeOffset="262789.0625">3671 12164 14637,'0'-40'3908,"0"20"-1794,0 20-64,20 20 160,-20 20-576,21 0-609,19 19-353,-22-18-255,3-2-257,-1-19-160,0 19-128,19 0-97,1-18-511,0 19-1058,-1-40-1729,-19 0-3204</inkml:trace>
  <inkml:trace contextRef="#ctx0" brushRef="#br1" timeOffset="263005.8594">3671 12382 20691,'20'-19'1121,"1"19"769,19 0-128,19 0-673,-19 0-289,19 19-415,0 1-257,-19 0-32,0-1-384,-1 2-1,2-21-383,-3 20-994,-18-20-1633,1 0-3587</inkml:trace>
  <inkml:trace contextRef="#ctx0" brushRef="#br1" timeOffset="263209.9609">3989 12184 19314,'-20'0'2690,"1"0"-2401,19 0-738,0 0-544,0 20-800,19-20-8009</inkml:trace>
  <inkml:trace contextRef="#ctx0" brushRef="#br1" timeOffset="263936.5234">4446 12441 12011,'0'0'3075,"0"0"-1730,0-19 289,0 19 159,-20 0 321,20-20-704,0 20-449,0 0-321,0 20-63,0-1-1,0 2 1,0-1-289,0 0-64,20 19-64,1-19-96,17-20 1,-18 0-1,21 0-64,-2-20 0,-19 0-129,0-19-95,0 19-160,-20-20-97,0 0-127,-20 21 352,-20-1 63,19 0 161,3 20-64,-23 0 96,21 0-352,-18 0-641,38 0-1377,-21 0-1442,21 20-5156</inkml:trace>
  <inkml:trace contextRef="#ctx0" brushRef="#br1" timeOffset="264263.6718">4704 12323 16335,'20'20'2723,"-20"0"-1923,0-1 834,20 1-97,0 19-31,-1-18-385,1-1-449,-20 0-287,20-20-161,0 0-96,0 0 0,-20 0-32,19 0-32,-19 0-128,0-20 32,20 0 96,-20-1-96,0 2-64,-20-1-96,20 0 160,0 20-128,0 0 64,20 0 96,-20 20 0,20 0 32,0-1-256,19 2-801,-19-21-1089,1 20-1346,19 0-2529</inkml:trace>
  <inkml:trace contextRef="#ctx0" brushRef="#br1" timeOffset="264602.539">5299 12323 16815,'40'-41'2050,"-40"22"-1121,-20 38 545,0-19 447,-19 22-415,19 17-449,0-19-352,20-1-257,-20 1-352,20 0-96,20 20 96,0-40-128,20 20-64,19-20-64,-18 0 64,18 0 0,-19 0 32,-1 20 32,-19-20 64,0 19-32,-20-19 0,-20 20 0,0 0-353,-19-20-415,-1 19-514,-1-19-1120,3 0-1634,17 0-13580</inkml:trace>
  <inkml:trace contextRef="#ctx0" brushRef="#br1" timeOffset="264878.9062">5637 12045 19218,'20'0'993,"-20"0"-609,0 39 1346,0-19-97,0 19-800,0-18-641,0 19 0,0-21-672,20-19-1186,-20 20-1473,19-40-4804</inkml:trace>
  <inkml:trace contextRef="#ctx0" brushRef="#br1" timeOffset="265083.0077">5795 12025 19922,'0'40'1602,"0"-21"-1666,20 21 160,-20 0-801,20-20-1761,1 0-11083</inkml:trace>
  <inkml:trace contextRef="#ctx0" brushRef="#br1" timeOffset="265743.1639">6728 11965 16143,'0'-59'2562,"-20"59"-704,20 0 96,0 0-577,0 39 193,0 1-321,20 20-641,1 19 33,-1 1-257,0-21-256,-1 1 33,1-20-193,-20-21 96,20 21-96,20-21-321,-20 22-351,-1-21-674,1-1-896,0 1-1185,-20-20-2851</inkml:trace>
  <inkml:trace contextRef="#ctx0" brushRef="#br1" timeOffset="266083.9844">7125 12323 17648,'21'0'2146,"-21"0"-1153,20 0 224,-20 0-384,20 0-384,19 0-321,-19 0-32,20 0-128,-1-41-160,1 22-449,-20-1-160,-20 0 225,0 1 95,0-1 65,-20 20 512,-20 0-96,1 0 192,19 0 128,-20 20 257,21-1 192,-1 1-161,0 19-31,20-17-385,0-3-160,20 1 32,-20-20-160,39 20-417,-19-1-544,0 1-384,20 0-1410,-1-1-3875</inkml:trace>
  <inkml:trace contextRef="#ctx0" brushRef="#br1" timeOffset="266453.125">7741 12223 448,'-20'-19'17585,"1"38"-15824,-1-19 1,0 20 224,0 19-353,-1-17-576,21 17-544,-18-19-353,18-20-128,0 19-32,18-19 32,3 20 0,-1-20-160,0 0-32,0-20-32,19 1-97,-19-1 1,-20-19 96,20 17 160,-20 3 64,-20-1-32,20 20 128,-20 20 128,20-20-64,0 19-192,0 3-96,0-3 96,0 1-640,0-20-1250,20 20-1249,0-20-2723</inkml:trace>
  <inkml:trace contextRef="#ctx0" brushRef="#br1" timeOffset="266894.5312">8119 12164 17232,'-20'20'1473,"0"-20"-640,20 20 416,0 19 609,0 0-353,0-17-672,0 17-545,0-19-191,0-20-97,20 0 64,0 0-128,19 0-97,-19-20-159,0-19-128,0-2 223,-20-18 1,-20-2 224,0 22-160,0 0-192,-19-1 192,19 0 128,-20 20 32,20 0 224,20 1 673,-19 19-225,19 19 1,19 21 0,1 20-193,0-1-128,20 1-31,-1-20-129,21-1-320,-21 0-513,1-17-576,-19-3-993,17-19-2146</inkml:trace>
  <inkml:trace contextRef="#ctx0" brushRef="#br1" timeOffset="267892.578">7265 12382 11210,'-20'0'1570,"20"0"383,0 0 386,-20 0-225,20 0-705,0 0-224,0 0-416,0 0 256,0 0 96,20 20-448,0 0-289,0-1-256,0-19-32,-1 21-96,1-1-288,20-20-545,-20 20-1633,-1-20-1314</inkml:trace>
  <inkml:trace contextRef="#ctx0" brushRef="#br1" timeOffset="268755.8594">8952 12045 11947,'0'-60'2434,"0"40"-96,0 0 65,0 20-193,0-19 160,-19 19-704,19 19-1026,19 1 225,-19 21-256,20-2-193,0 20 128,-20-20-287,40 22-129,-21-22-64,21 0-64,1-17-160,-23-3-577,2 1-640,-20-20-481,20 20-1217,1-20-3427</inkml:trace>
  <inkml:trace contextRef="#ctx0" brushRef="#br1" timeOffset="269026.3671">8694 12263 2818,'41'-40'14830,"-23"21"-13773,2-1 449,21 0 1024,18 20-352,-19-21-576,19 2-449,20-1-385,-19 20-447,19 0-257,-20-20-128,2 20-513,-22 0-800,1 0-2050,0 0-3140</inkml:trace>
  <inkml:trace contextRef="#ctx0" brushRef="#br1" timeOffset="269697.2656">7781 12343 9416,'0'-20'2018,"-20"20"-160,20 0 384,0-19-416,0 19-481,0-22-256,0 22 0,0 0-256,0 22 64,0-3 0,20-19-225,-20 20-383,0-20-65,20 20-224,-20-1-320,20 1-1122,-1 0-1184,-19-1-4581</inkml:trace>
  <inkml:trace contextRef="#ctx0" brushRef="#br1" timeOffset="270571.289">9549 12204 14221,'18'-20'1730,"-36"20"127,18 0-95,-21 20-160,21-1-129,-20 21-352,20-21-96,0 22-352,0-21-225,0 0-160,0-1-63,20-19-33,19-19-96,1-1-64,19-19-128,-18-2-225,-1-18 1,-21 19-224,-38 19 63,-1 2-31,0-1-97,-21 40 65,-18-20-449,19 19-1057,22 2-2595</inkml:trace>
  <inkml:trace contextRef="#ctx0" brushRef="#br1" timeOffset="271181.6405">10561 11847 12171,'0'0'6022,"0"0"-4036,-20 0-417,20 20 65,0 19-417,0 0-641,20-19-383,-20 21-97,19-22-192,1-19-289,20 20-672,-20 0-1441,-1-1-1890</inkml:trace>
  <inkml:trace contextRef="#ctx0" brushRef="#br1" timeOffset="271375">10739 11867 17744,'0'0'1794,"0"19"-1538,20 1 321,-20 19-161,0-19-288,19 21-544,1-2-577,0-19-2434</inkml:trace>
  <inkml:trace contextRef="#ctx0" brushRef="#br1" timeOffset="271949.2186">11393 12084 19410,'-18'-19'1153,"-22"19"-705,19 19 1186,1 1 320,2 19-673,18 2-736,0-2-353,0 1-128,18-21-32,23 3 32,-21-22-128,18 0-32,-17-22-193,19-17-223,-40 19-33,20-19 353,-20 19 192,-20-1 32,20 2 64,-20 19 129,-21 0 287,41 0-128,-18 19-63,18 22-161,18-2 64,23 20 0,-21 2-192,19-22 0,1 1-32,-20 0-64,39 0 0,-19-1 64,-1 0 32,1 2 0,-40 18 32,0-20-32,-40-19 32,1 21-64,-21-41 65,1 0-65,0 0-193,-1-20-383,21 20-513,-1-21-1057,-1 1-961,23 1-2146</inkml:trace>
  <inkml:trace contextRef="#ctx0" brushRef="#br1" timeOffset="272297.8514">11831 12223 15822,'0'0'3043,"0"0"-1761,0 20 319,-21 0 353,21 21-417,21-22-960,-1 1-289,0-20-96,19 0-31,1-20-161,-1 1 0,1-22 32,-20 21-129,0 0-63,-20-19 64,-20 19 32,0-1-160,-39 21 96,19 0-224,0 21 159,-19-21-127,38 20-353,1 0-416,20-1-897,0 1-1985</inkml:trace>
  <inkml:trace contextRef="#ctx0" brushRef="#br1" timeOffset="272586.914">12347 12204 17840,'-20'0'2243,"0"0"-1667,1 19 994,19 1 512,-20 19-641,20-17-768,20-3-417,-1-19-128,21 0-128,0-19 160,-1-3-160,1 3-64,-20-1-32,-1-19-160,1 19-1,-40 0 1,1-1-224,-1 2-545,-20 19-289,1 19 290,19 2-33,-20-1-2467</inkml:trace>
  <inkml:trace contextRef="#ctx0" brushRef="#br1" timeOffset="273315.4297">13021 12204 12523,'0'-40'4004,"-18"19"-2498,18 2-161,-20 19-384,-21 0 352,21 0 0,-19 19-160,19 2-352,0 19-224,0-1-33,20 0-320,0 2-63,0-1-65,20-21-96,20-19 96,-1 0-32,1-39-32,19 0-32,-18-22 32,-1 2-128,-1-1 64,-19 1-32,-20 0-193,-20-2-159,-19 2 352,19-1-32,-21 21 128,21 19 160,2 0 513,-2 20 63,20 20-351,0 19 95,0 2-95,0 18-129,20 0-192,18 1 64,3-20-448,18-1-96,1 0-289,-21-18-480,1 19-929,-1-21-2755,-19 1-14317</inkml:trace>
  <inkml:trace contextRef="#ctx0" brushRef="#br1" timeOffset="273923.828">13934 12263 16559,'0'0'1634,"21"19"-673,-21 22 1185,20-1-96,0 19-545,0-19-608,19 0-577,-19-1-128,0-19-192,19 19-128,-19-18-737,20 18-928,-1 1-994,-19-40-1985</inkml:trace>
  <inkml:trace contextRef="#ctx0" brushRef="#br1" timeOffset="274184.5703">13955 12223 15630,'-39'-119'2499,"39"80"-1090,18 19 481,3-19-32,19 18 31,19 1-896,-19 20-672,-1 20-225,21 20-96,-21 0-225,-19-1 354,21 21-97,-41-20 32,20-1-32,-20 22 64,0-22 0,-20-19-64,-1-1-64,1 1 32,0-20-192,2 0-577,-3 0-993,1 0-672,0 0-513,0 0-3747</inkml:trace>
  <inkml:trace contextRef="#ctx0" brushRef="#br1" timeOffset="274568.3594">14530 12223 16815,'40'0'1314,"-20"0"-738,0-19 769,19-1-223,-19 20-642,0-20-384,-20-1 0,21 2 32,-21-21-64,-21 21 449,21 19 192,-20-20 31,-20 20-255,21 0 31,-21 20 33,20-1-97,-19 21-64,39 0 65,-20 0-97,40-1-192,-20-19-96,39 21-32,-19-22-192,20 1-352,-1 0-353,1-20-608,19 0-1410,-18 0-1858</inkml:trace>
  <inkml:trace contextRef="#ctx0" brushRef="#br1" timeOffset="274879.8827">14987 12304 18353,'0'39'2402,"0"-39"-2082,0 0 417,0 0 1441,-20 0-704,20-20-770,-20-21-255,20 22-65,-19-21-224,19 1-64,0 19-64,0-20-32,19 0 0,-19 21-192,20-1-384,20 20-193,-1 0-480,1 0-1858,1 20-3075</inkml:trace>
  <inkml:trace contextRef="#ctx0" brushRef="#br1" timeOffset="275538.0859">15643 12304 15150,'19'39'1633,"-19"-19"-896,20-20 448,-20 19 481,20-19 63,-20 0-159,0-19-545,0-21-256,0-1-193,-20 2-95,0 0-97,1-22 32,-21 22-191,19-20-1,-17-1-192,-3 20 480,1-19-480,20-1 64,1 21-128,19 19 128,0-19-160,19 19 96,21-1 0,-20 21-384,21 0-449,-3 21-544,3-1-705,-21 19-1089,-1 0-2626</inkml:trace>
  <inkml:trace contextRef="#ctx0" brushRef="#br1" timeOffset="275758.789">15344 12045 18033,'-19'39'2306,"19"-39"-1858,19 0 1378,1-19 352,20-1-801,19 20-480,-19-20-577,19 20-416,-18 0 321,-1 0-1090,-1 0-705,1 20-1505,-1-20-2017</inkml:trace>
  <inkml:trace contextRef="#ctx0" brushRef="#br1" timeOffset="276023.4375">15900 12143 15502,'0'0'2210,"0"21"-416,0-1 832,0 0-223,0-1-834,0 21-672,0 1-352,20-22-289,1 1-96,17-20-128,23-20 192,-22 1-32,1-22-128,19 1-96,-39 21 129,-20-21-33,0 0 96,-20 20-192,-39 0-32,19 20 0,-19 0-97,-2 0-159,2 0-256,19 20-65,40 0-640,-19-1-545,38 2-800,1-1-2147</inkml:trace>
  <inkml:trace contextRef="#ctx0" brushRef="#br1" timeOffset="276355.4686">16396 12282 21236,'0'41'800,"0"-41"-127,0 0 1505,21 0-448,-21-19-1154,0-22-95,-21 21 95,21 0-287,-20-19-65,20-2 64,-20 22-128,20-21-96,0 1 64,20 19-352,0 1 64,1-2-32,19 21-577,-22 0-288,23 21-673,-1-2-2081,19 1-7496</inkml:trace>
  <inkml:trace contextRef="#ctx0" brushRef="#br1" timeOffset="277116.2109">16813 12084 14381,'21'20'1954,"-21"0"-577,0 20 545,20 0 128,-20-1-577,18 0-544,3-17-224,-1-3-32,-20 1-33,20-20-95,0 0-129,-20 0-128,0 0-63,0-20-33,-20 1 0,20-3-288,-20-17 128,20 19-32,0-19 32,0-2-64,20 22 0,0-1-32,-1 0 32,1 20 96,-20 20-64,40 0-32,-20 20 32,-1-20 32,1 0-64,0-1 96,0 1-128,0-20 96,-20 0 64,0 0-128,19-20 64,-19 20 0,0-19-32,0-1 96,20 0-448,0-1 608,0 21-256,1-19-192,-1 19 192,-2 19-128,3 2-129,-1-1-447,0 0-577,0-1-1410,-1 1-1281,1 0-8520</inkml:trace>
  <inkml:trace contextRef="#ctx0" brushRef="#br1" timeOffset="277485.3514">17607 12084 16527,'0'-19'2338,"-20"19"-1473,1 0 673,-1 19 512,0 1-385,20 19-608,-20 2-512,20-21-257,20-1-352,0 1 224,0 0-192,-1-20 96,21-20-96,1 0 64,-23 1 64,2-1 0,-20-21-128,0 22 192,-20-1-96,20 20-96,-18-20 193,-2 1-1,-1 19 128,1 19-96,0 1-64,20 0-96,20-1 64,-20 2-64,41-1-64,-3 0-128,3-1-608,-1-19-482,-1 20-896,-19-20-1601,20-20-5286</inkml:trace>
  <inkml:trace contextRef="#ctx0" brushRef="#br1" timeOffset="277797.8514">17826 12104 11530,'20'20'5798,"0"-20"-3908,-1 19-193,1 22 225,0-21 32,-20 19-641,20-19-512,-20-20-321,20 0-127,-1 0-193,1 0-64,-20-20 0,0 0-32,20 1 32,-20-1-96,0-21 0,0 22 96,20-1-96,1 0-32,-21 20 32,20 0-32,-2 0 64,-18 20 0,20 0-32,21 20-64,-21-20-544,-1 0-674,21-1-1088,-20-19-2082,0 0-12588</inkml:trace>
  <inkml:trace contextRef="#ctx0" brushRef="#br1" timeOffset="278335.9375">18680 12006 18449,'-40'-21'1890,"-1"21"-449,23 21 481,-22-2-256,19 21-577,1-1-321,2 0-287,18-18-129,18 19-64,2-21-95,21 1-193,-3-20 0,3 20-33,-1-20-479,-21 0-705,21 0-1057,0 0-1282,-1 0-2529</inkml:trace>
  <inkml:trace contextRef="#ctx0" brushRef="#br1" timeOffset="278639.6483">18878 12143 19730,'19'21'1570,"1"-21"-257,0 0 481,21 0-833,-3 0-481,3-21-288,-1 2-128,-21-1 64,21 0-64,-20-19-64,-20 19 0,0 20 64,-20-19-96,0 19-32,-19 0 321,-1 0-482,-19 19 834,19 21-161,-1-21-95,21 1-193,20 19-160,20-18 0,21-1 32,-1 0-96,-1-1-96,1 1-641,-1-20-672,1 0-1730,0 0-2883</inkml:trace>
  <inkml:trace contextRef="#ctx0" brushRef="#br1" timeOffset="279002.9297">19494 11647 22036,'0'-19'1570,"-20"38"-705,0 1-161,0 21 353,-1-2-704,21 1-225,-18-1-96,18 2-256,18-22-1186,-18 1-2113,21-20-2819</inkml:trace>
  <inkml:trace contextRef="#ctx0" brushRef="#br1" timeOffset="279199.2186">19632 11608 21844,'0'0'3171,"0"20"-2722,0-1-97,20 1-128,-20 21-224,0-2-672,0 20-1667,20-39-2305</inkml:trace>
  <inkml:trace contextRef="#ctx0" brushRef="#br1" timeOffset="279820.3125">20148 12282 16367,'0'0'1922,"-20"0"0,20 0 384,0 0-96,0 0-897,0-19-576,0 19-129,0 0-159,0 0-129,0 0-32,20 0-159,-20 0-65,20 0-128,-20 0-225,0-20-576,0 20-1377,0 0-2786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34:21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575 3985 8744,'-40'-40'2498,"20"21"-640,1-1 256,19-1 512,-20 1-287,20 0-674,0 20-800,-20 0-385,20 0 225,20 20 160,-20 21-321,20-2-95,-1 40-65,21-19-160,-20 19-63,19 1-161,1-1 0,-20-19 64,1-1-64,-3-19 64,2 0-64,0-20-32,-20 0 288,0-20-32,0 0-128,0-20-192,-20 0 0,0-40 128,2-19-160,-23-1-64,1-18-257,1-22 225,19 1 224,-20 19 96,40 2-192,0 37 288,0 2-32,20 20-31,0 19-65,20 40 160,19 0-128,-18 19-96,38 20-64,-20 21-64,1-1-128,19 21-33,-20-20 97,-19-2 0,-20 2 64,1-1 64,-21-18 192,0-22-96,-21 20 64,1-18 64,-20-2 128,1-19-127,-1-1-65,1-19-32,-1 0-64,20 0-192,0-19 159,-1 19-287,3-20-32,18 0 224,18 1 0,3 19 192,19 0-32,0-21 160,19 21-160,0 0 0,1 0 32,-1 0-96,2 0 32,-22 0 96,21-20-96,-21 20 0,1-20 0,-1 1 192,-19-1-192,20 0 0,-1-21 0,-39 22 128,20-21 65,-20 1-65,-20 19-192,20 1 256,-39 19 160,19 0-32,-20 0-223,21 0-65,-21 39 32,20-19 32,20 19-96,0 0 128,0 2-64,40-1 0,-20-1-96,39-19 96,0 1-448,2-21-129,-3 0-576,3 0-865,-22-21-2626,21 1-7976</inkml:trace>
  <inkml:trace contextRef="#ctx0" brushRef="#br0" timeOffset="311.5235">1826 4243 7206,'19'59'10795,"1"-39"-8521,0 40-737,0-20-288,19-1 33,22 2-354,-41-2-351,19-39-225,-19 0 1,0 0 127,-20-20 33,0 1-97,-20-22-256,0-18 0,-19-2 0,19 2-96,-21 0-64,3-1 33,17 21-130,-19-20 129,20-2 97,-19 2-193,19 20-1,20 18-63,0 1-64,20 0 0,0 1-481,39 38-1056,0 1-2275,-19 21-10602</inkml:trace>
  <inkml:trace contextRef="#ctx0" brushRef="#br0" timeOffset="508.7891">1766 4104 21652,'-59'20'1537,"39"-1"-1440,0-19 543,20 0 609,20 0-192,0 20-672,39-20-289,1 0-96,-1 20-609,20-20-1184,-18 0-2051,-2 0-3043</inkml:trace>
  <inkml:trace contextRef="#ctx0" brushRef="#br0" timeOffset="645.5078">2262 4263 18801,'20'59'1730,"-20"-40"-673,20 22 929,0-21-160,-1 0-898,1 19-639,0-19-385,0-20-545,1 21-800,-3-21-3012</inkml:trace>
  <inkml:trace contextRef="#ctx0" brushRef="#br0" timeOffset="796.875">2183 4004 21652,'-20'-39'1249,"20"39"-1057,-20-20-352,20 1-96,20 19-1185,-20 0-3973</inkml:trace>
  <inkml:trace contextRef="#ctx0" brushRef="#br0" timeOffset="1478.5156">2381 4282 21364,'20'0'608,"1"20"-448,-3 0 994,2 21 383,21-22-704,-21 21-449,-2-21-96,3 21 1,-21-40-1,20 0-128,-20 21-96,0-42 192,0 21 129,0-20-289,0-19 0,-20 19-96,20-41 64,0 22-96,0 0-64,0 19 64,0 20-160,0 0 64,20 20 224,0-1-32,20 21-96,-1 20 128,1-20-96,-20-1-96,19-19-289,2 1-383,-21-2-482,18-19-1216,-17-19-2627,-21 19-12363</inkml:trace>
  <inkml:trace contextRef="#ctx0" brushRef="#br0" timeOffset="1652.3438">2977 4363 20115,'20'39'1921,"0"-19"-768,-20-1 481,20 1-993,-1-20-577,-19 20 0,20-20-513,0 0-992,0 0-1346,-20-20-2722</inkml:trace>
  <inkml:trace contextRef="#ctx0" brushRef="#br0" timeOffset="1795.8985">2977 3965 19218,'-21'0'1153,"21"0"-1249,0 0-1314,0 0-832,21 0-865</inkml:trace>
  <inkml:trace contextRef="#ctx0" brushRef="#br0" timeOffset="2056.6406">3215 3786 18417,'0'20'833,"21"0"384,-3-1 1217,2 42-160,21-2-768,-21 0-609,19 21-417,1-21-288,-20 1-64,19-1-160,1-19 96,0 1-320,-21-22-128,1-19-481,0 20-544,0-20-1154,-20 0-2754,-20-20-12298</inkml:trace>
  <inkml:trace contextRef="#ctx0" brushRef="#br0" timeOffset="2302.7344">3136 4124 21556,'19'0'1057,"1"0"-384,20-20 960,39 0-127,-20 20-193,22 0-545,-22 0-351,20 0-129,2 20-128,-22 0-96,20 19-32,-19 2 64,-21-2-160,1 0-64,-1 1-128,-19-21-64,0 3-1,0-3-351,-20-19-417,0 0-513,0 0-608,-20-19-3747</inkml:trace>
  <inkml:trace contextRef="#ctx0" brushRef="#br0" timeOffset="2441.4063">3732 3885 20947,'-41'-40'2050,"41"40"-1025,-20 0-256,20 0-96,20 0-481,-20 20-384,41 0-1314,-3 1-2978</inkml:trace>
  <inkml:trace contextRef="#ctx0" brushRef="#br0" timeOffset="2853.5156">4248 4204 21268,'-20'-41'1569,"20"21"-864,-20 20 608,20 0 64,-21 20-736,1 0-225,2 20-95,18 0-1,0 19-384,38-18 160,-17-22-288,38 1 160,-19 0-224,20-20-129,-21-20 97,-19-19-32,0-2-129,-20 1 193,0 1 224,-20 19 32,-20-20 224,1 20-64,-21 0 225,21 20-193,-1-19-32,-1-1-128,3 20-160,38 0-224,-21-20-417,21 20-1409,21 0-2146,-1 0-4132</inkml:trace>
  <inkml:trace contextRef="#ctx0" brushRef="#br0" timeOffset="3135.7422">4467 4183 14157,'18'80'6886,"2"-61"-4900,-20 1-480,20 0-33,1-1-96,-21-19-704,0 0-481,0 0 0,0 0 33,0 0 95,0-19-192,20-1-128,-20-19 0,0 19-32,18-19-32,3 18-32,-1 1 96,20 20 0,-21 0 64,21 20-128,0 1 160,-1 18-192,1-19-673,-1 19-416,1-19-1025,-20-1-3171</inkml:trace>
  <inkml:trace contextRef="#ctx0" brushRef="#br0" timeOffset="4055.6641">913 4878 17072,'-20'0'96,"0"0"96,20-20 160,0 20 641,40 0 224,-21 0-32,21 0-352,19 0-96,1 0-160,20 0 223,19 20-127,20-20-161,39 0-255,41 20-1,39-20 128,40 0-288,-39 0 577,18-20-385,-38 20-64,-1-20-63,-19 1-65,19-1 0,-39-1 0,19 1 0,-38 20-64,-2 0 128,-19 0-64,-19 0 128,-21 0 33,-20 20 159,0-20-288,0 21 32,-18-21 161,-2 20-289,-1-20 160,-17 0-128,-1 0 32,-20 0 128,-1 0-224,1 0 192,-20-20-95,0 20 191,0 0-64,0 0-96,0 0-192,0 0 64,0-21-192,0 21-257,0 0-63,-20 0-449,20 0-224,0 21-705,0-21-1377,0 20-3363</inkml:trace>
  <inkml:trace contextRef="#ctx0" brushRef="#br0" timeOffset="4303.711">5161 3906 25944,'-20'0'577,"20"0"-1058,0 0 193,0 0-64,20 0-577,0 39-1538,-20-19-5188</inkml:trace>
  <inkml:trace contextRef="#ctx0" brushRef="#br0" timeOffset="4439.4531">5360 4382 22517,'20'40'4580,"-20"-40"-4228,0 0-255,18 0-65,-18 0-96,0 0-545,0 0-1345,0 0-5028</inkml:trace>
  <inkml:trace contextRef="#ctx0" brushRef="#br1" timeOffset="29250.9766">5935 3965 14669,'-20'-59'1410,"-1"38"31,21 21 545,0-20 288,0 20-672,0 0-673,0 0-449,0 20 64,0 1 65,21 38 128,-1 0-289,20 1-384,-21 19 128,1 1 1,0-1-129,0-19 0,0-1 0,0-19 32,-1 0-32,-19-20 32,20 0-128,-20-1 96,0-19 0,0 0-160,0 0-64,0 0 160,20-19 160,-20 19-128,0-20-32,20 0 64,1 20-96,-21 0 96,38 0-64,-17 0 96,19 0-160,-1 20 32,-19-20-64,20 0-32,-21 20-32,1-20 64,0 0 0,0 0-33,0 0-319,-20 0-64,19 0-33,-19 0-320,0 0-672,0 0-1634,20 0-2659</inkml:trace>
  <inkml:trace contextRef="#ctx0" brushRef="#br1" timeOffset="29612.3047">6629 4341 15919,'0'0'2082,"20"0"-1634,-20 0 1506,21 0-193,-1 0-511,-2 0-674,2 0-288,21-19-159,-41-1-1,20 0 64,-20 1-32,0-1 32,0 0 64,0 1 1,-20 19 127,0-21 193,-1 42-129,1-21-64,2 19-191,-2 21-33,-1-1-32,21 0-32,0 2-32,21-21-32,-21 19-64,38-19-32,-18 0-64,21 1-96,-2-21-577,1 0-192,0-21-545,-1 1-896,1 0-1474,1-19-1793</inkml:trace>
  <inkml:trace contextRef="#ctx0" brushRef="#br1" timeOffset="29800.7813">6967 3985 17424,'-20'0'3043,"20"0"-1730,0 19 64,0 1 641,0 21-608,20 37-706,0-17-159,1 17-417,17-19-128,3 2-352,-3-2-193,23-39-288,-22 1-704,-19-2-1186,20-38-3010</inkml:trace>
  <inkml:trace contextRef="#ctx0" brushRef="#br1" timeOffset="29967.7735">6967 4263 21748,'-40'0'2146,"40"0"-1762,0 0 289,40 19 993,-20-19-737,39-19-609,2 19-320,-2-20-256,0 20-449,-19-20-1057,19 1-2402</inkml:trace>
  <inkml:trace contextRef="#ctx0" brushRef="#br1" timeOffset="30727.5391">7921 3965 17744,'0'-39'673,"0"19"-641,18-1 1057,2 1 865,21-19-417,-21 19-960,19 0-385,-19 20-160,20 0 128,-1 0-224,1 20 96,-1 0 96,-19 19 97,20 22 63,-19 17 96,-3 2-64,2 19-159,0-19 127,-20-21-96,21 1-96,-1-1-160,-20-19-128,18 0-321,-18-20-608,0 0-1377,0-20-2915</inkml:trace>
  <inkml:trace contextRef="#ctx0" brushRef="#br1" timeOffset="30923.8281">8318 4322 8584,'0'-20'11915,"0"20"-11531,18 0 673,2 0 833,21 0-481,-3 0-1024,-17-20-257,19 20-192,-1-39-353,1 19-511,0 1-610,-20-22-1184,-1 21-1667,1-19-5156</inkml:trace>
  <inkml:trace contextRef="#ctx0" brushRef="#br1" timeOffset="31083.0078">8595 3885 9352,'0'0'8520,"0"41"-6982,0-2 416,20 20 384,-20 21-480,20-1-961,-20 1-641,19-21-256,1 1-192,20-20-577,-19-1-993,17-19-2914,-17-20-13998</inkml:trace>
  <inkml:trace contextRef="#ctx0" brushRef="#br1" timeOffset="33619.1406">9488 3926 11883,'0'-41'1217,"0"21"32,-20 20 321,20-20 832,0 1-224,0 19-641,0 0-864,0 19-96,20 1 383,0 41-31,0 17-416,1 2-193,17-1 129,-18 1-161,21-21 32,-23 2-192,3-22 32,19-19 65,-40-1-97,20 1 0,-20-20-96,19 0 96,-19 0 32,0-20 0,0 1-160,20 19 0,0-20-64,0 20 64,0 0-64,-1 0 128,21 20 0,-20-1-96,19 1 64,-19 21-32,21-22 32,-41 1 64,20 0-96,-20-1 0,-20 1-128,-1 0 32,1-20-64,-19 19 64,-1-19-96,20-19 0,-19 19-161,-1-20-127,20-19 95,0 19 97,20-19-32,0 18 160,0 21 32,20-20-193,0 20-640,0 0-704,19 0-2083,-19 0-2113</inkml:trace>
  <inkml:trace contextRef="#ctx0" brushRef="#br1" timeOffset="33958.9844">10162 4341 2914,'0'-19'16400,"21"19"-15984,-21 0-224,20-20 1058,0 20-129,0 0-833,-1 0-160,21-20 0,-20 20-160,-20-19 192,20-1-64,-20 20 64,0-20 65,0 20 127,-20 0 32,0 0 129,0 0-33,0 20 1,1 0-97,-1 19-192,0 0-96,20 2-64,20-1-96,0-1-64,-1 2-384,21-22-513,-20 1-320,39-20-930,-19 0-2209</inkml:trace>
  <inkml:trace contextRef="#ctx0" brushRef="#br1" timeOffset="34414.0625">11235 4243 15214,'-20'-39'1601,"0"39"481,0-21 481,1 21-225,-21 0-1025,20 21-672,0 18 32,1-19-289,-1 19-224,20 22-192,20-22 0,-20-19-64,39-1-128,-19 1-33,20-20-31,-21 0 0,1-20 128,-20 1 128,20-1 32,-20 0 32,0 1 128,0-3 288,0 22 65,-20 0 31,20 22-223,0-22-257,20 19-96,0 21-96,0-21-577,19-19-512,-19 20-737,21-20-2242,-21 0-10506</inkml:trace>
  <inkml:trace contextRef="#ctx0" brushRef="#br1" timeOffset="35131.836">10282 4402 1697,'0'-20'6951,"0"20"-5126,-20 0-31,20 0 352,0 0 513,0 0-930,0 0-864,0 0-64,20 0 256,-20 0-256,20 0-321,-20 0-160,20 0-127,0 0-129,0 0 32,-1 0-96,1-19 96,0 19-160,-20-22 32,0 3-128,0-1 31,0-19 33,0 39 160,-20-20-64,0 0-64,1 20 128,-1 0 65,0 0-97,0 0-32,20 20-225,-20-20-736,20 20-3042,0-1-6760</inkml:trace>
  <inkml:trace contextRef="#ctx0" brushRef="#br1" timeOffset="36141.6016">12248 4163 12491,'0'-39'2178,"-20"19"129,20 0-225,-21 1-161,21 19-415,-18 0-481,-23 0-160,21 0-161,0 19-319,2 1-97,-3 19-192,21 1-32,0 0-96,21 0 0,17-21-64,3 21 64,18-21 0,-19 3-32,19-3 32,-19 1-64,-1 0 64,-39-1 64,0 1 192,0 0 0,-39 1 0,19-2-96,-20-19-128,21 0-64,-21 0-224,20 0-353,20 0-576,-21-19-769,21 19-2498,0 0-4356</inkml:trace>
  <inkml:trace contextRef="#ctx0" brushRef="#br1" timeOffset="36482.4219">12545 4341 15630,'59'-39'1346,"-59"39"-578,41-20 674,-21 20-97,0-19-608,-2-1-577,3 20-32,-21-20 32,20 1-32,-20 19 225,0-21 255,-20 21-192,-1 0 161,-17 0-225,18 21 33,-1-2 31,1 1-96,2 0-31,-2 19-97,20 0-96,0-17-96,20 17 0,-2-19-32,23 19-224,-21-19-33,18-20-255,3 21-225,-1-21-384,-1-21-929,1 1-2979</inkml:trace>
  <inkml:trace contextRef="#ctx0" brushRef="#br1" timeOffset="36693.3594">12962 3945 19698,'0'-19'1281,"0"38"129,21 21 576,-1-1-353,-20 41-576,18-1-544,2 1-385,21-2-224,-21-17 160,19-2-256,1-39-417,-1 1-224,-19-2-736,20-19-1058,-40-19-3266</inkml:trace>
  <inkml:trace contextRef="#ctx0" brushRef="#br1" timeOffset="36867.1875">12902 4263 19602,'-19'0'1954,"-1"0"-673,40 0-128,-1 0 417,1 0-417,41 0-673,-3 0-384,22-20-224,-20 20-544,-1-20-514,-19 20-2017,-1-19-4804</inkml:trace>
  <inkml:trace contextRef="#ctx0" brushRef="#br1" timeOffset="37445.3125">14272 4223 9352,'-20'0'11627,"20"0"-11338,0 0 383,-20 20 353,20 19 417,0 1-257,20 1-705,0-22-320,1 21-160,17-40 64,-17 0-32,19 0 97,-1-40-65,-19-1 32,0 2-96,-20-20 64,-20 20-32,-19-2 64,-1 21 64,-1 1-96,3 19 96,17-20-96,1 40-160,20-20-192,0 19-481,0 21-480,41 0-1730,-3 19-3683</inkml:trace>
  <inkml:trace contextRef="#ctx0" brushRef="#br1" timeOffset="37634.7656">14730 4382 18257,'-81'-80'2018,"42"41"96,-1-1-417,-19-20-448,19-19-640,0 19-289,1 1-159,39 0 31,-20 18-256,40 21-97,0 1 194,-1 19-354,21 0-512,0 0-1313,19 19-3939</inkml:trace>
  <inkml:trace contextRef="#ctx0" brushRef="#br1" timeOffset="37807.6172">14412 4104 2081,'-81'39'21909,"63"-39"-20916,-2 0 416,40 0-928,-2 0 224,43-19-225,-2 19-320,20-20-416,-19 0-417,19 1-1024,-18 19-1923,-22-20-8423</inkml:trace>
  <inkml:trace contextRef="#ctx0" brushRef="#br1" timeOffset="38590.8203">15443 3706 17168,'-19'0'1249,"-1"0"-320,40 20 320,-20 21 769,19 18-673,-19 21-608,40-1-97,-20 1-287,21-2 31,-23-17-31,2-2-65,21-20-96,-41-19-96,20-1-96,-1 3 64,-19-22-32,0 0 192,20-22-31,-20 3-65,0-21 0,20 1-128,-20-21 64,20 20 0,0 1-192,-1 19 32,1 20 0,0 0 128,0 20 32,19 19-32,-19 1-64,20 20-449,-1-21-287,2-19-770,-1 0-1120,-1-20-2531,-19 0-9353</inkml:trace>
  <inkml:trace contextRef="#ctx0" brushRef="#br1" timeOffset="38955.0781">16277 4004 18961,'-20'0'1506,"-19"20"159,19 1 353,0 18-416,20 20-609,-20-19-449,20 0-351,20 0-193,0-1-33,20-39-63,-21 20 0,21-20-32,-20-20 64,0-19 32,-1 19 32,1-19 64,-20 18 96,-20 1 65,20-19-129,-19 39 320,19-20 32,-20 20-127,20 0-65,0 20-384,0-1 64,0 1-32,20 0 96,-1 1-417,1-2-223,0 1-225,1-20-384,19 20-609,-22-20-672,3-20-1987</inkml:trace>
  <inkml:trace contextRef="#ctx0" brushRef="#br1" timeOffset="39250">16714 4004 14894,'20'-39'4612,"-40"39"-2562,0 0-128,0 0-161,1 20-575,-1-1-482,0 1-63,0 21-225,0-22-480,20 21 0,20-1 96,20-19-128,-1 20-32,1-20-96,1 0-129,-3-1 97,3 1 32,-41 0 160,0-1 128,0-19-32,-21 0 64,-19 22-256,22-22 0,-3-22-65,-19 22-319,40-19-513,-20-1-833,20 0-1793,0-19-3941</inkml:trace>
  <inkml:trace contextRef="#ctx0" brushRef="#br1" timeOffset="39531.25">16834 3767 21716,'20'59'801,"-20"0"224,18 1 320,3-1 96,19 21-480,-1-21-480,-19 2-289,20-22-192,-1-19 32,1-1-64,-20 1-64,0-20-32,-1-20 0,1 1 96,0-1 32,0 0 0,-20 1-32,21-2-32,-21 21 64,20 0 0,-20 21 128,18-2-289,3 1-767,-1 19-1218,20-19-3748</inkml:trace>
  <inkml:trace contextRef="#ctx0" brushRef="#br1" timeOffset="40096.6797">18362 4163 18769,'20'41'769,"-1"-2"768,1-19-191,0-1 223,-20 1-416,20-20-448,-20 0 32,0 0-1,-20-39-479,0 19-65,0-40 0,-19 1-32,-1 0-96,1-2-96,-1 2 96,0-1-32,21 20-32,19 1 32,0 0-128,0-2 64,19 21-160,21 1 32,19-1 0,-19 20-449,19 0-704,1 0-1570,-21 20-3715</inkml:trace>
  <inkml:trace contextRef="#ctx0" brushRef="#br1" timeOffset="40269.5313">18085 4004 20403,'0'0'1794,"0"0"-1859,18 0 1058,23-19 128,-1 19-576,19-20-417,20 20-128,-19 0-544,-1 0-1282,0 0-3139</inkml:trace>
  <inkml:trace contextRef="#ctx0" brushRef="#br1" timeOffset="40620.1172">18699 4084 20659,'0'59'1505,"0"-19"-480,0 0 641,0 0-289,20-1-736,0-19-609,20-1 0,-21-19 32,21 0 32,0-19-96,-21-1 0,1-19 0,0-1 128,-20 21-192,-20-22 224,20 2-96,0 19 33,-20 20 95,20-20 96,0 20-96,0 0-96,0 20-64,20 0 32,0-1-32,1 21-64,-1-19 32,18-2-352,-17 1-64,19-20-545,-1 0-385,-19-20-864,0 20-2306,0-40-9898</inkml:trace>
  <inkml:trace contextRef="#ctx0" brushRef="#br1" timeOffset="40907.2266">19136 3985 18865,'20'60'1346,"-20"-21"95,20 1 737,0-1-128,-1-19-577,1 20-768,0-20-449,0-20-31,1 20-97,-21-20 32,18-20-64,-18 20 96,0-20-96,0-20 96,0 20-96,20-19-96,-20 19 0,20 0 0,-20 20-64,21 0 96,-1 0-128,19 20 0,1 0-352,-1-1-545,1 1-288,0-20-833,-1 0-1826,-19 0-5797</inkml:trace>
  <inkml:trace contextRef="#ctx0" brushRef="#br1" timeOffset="41125.9766">19871 3985 20563,'-20'-20'1730,"-19"20"-225,19 0 513,-1 20-513,-19-1-416,20 22-288,1 18-256,19-20-321,0 22-224,0-22-96,39 0-192,1-19-225,19 0-128,22-20-319,-22-20-674,0-19-1377,-19-1-2947</inkml:trace>
  <inkml:trace contextRef="#ctx0" brushRef="#br1" timeOffset="41299.8047">20010 3786 6630,'-20'0'14253,"20"20"-12651,0 0-1,0 39 161,20 1-385,-1-1-640,1 21-449,20-21-352,-1 2-128,1-22-417,1-19-640,-3-1-993,3-38-2434</inkml:trace>
  <inkml:trace contextRef="#ctx0" brushRef="#br1" timeOffset="41516.6016">19812 3985 20115,'39'0'672,"21"0"705,19 0 353,0 19-64,20 1-577,-20 1-449,-18 18 1,18-19-321,-20 19-224,-39-19-96,20 0-192,-21 1-288,-19-21-577,20 0-961,-20-21-2915,0-19-11723</inkml:trace>
  <inkml:trace contextRef="#ctx0" brushRef="#br1" timeOffset="41646.4844">20367 3806 22164,'-20'-20'1057,"20"20"-64,0 0-993,20 0-64,0 0-704,0 0-4581</inkml:trace>
  <inkml:trace contextRef="#ctx0" brushRef="#br1" timeOffset="42088.8672">20923 4065 19538,'-40'-20'1634,"20"20"-353,0 0 256,20 0-63,0 20-417,-19-1-545,19 1-160,19 19-159,1 1-193,20-19 0,-1-2-96,1-19-161,1 0 33,-23 0 64,23-19-32,-21-2 0,-20-19-33,0 1 161,-20 19 0,-1-19 0,-17 18 224,-3 1-128,1 1 161,1-1-33,19 20-32,0 0-128,0 0-224,20 0-737,0 20-1313,0-20-2787</inkml:trace>
  <inkml:trace contextRef="#ctx0" brushRef="#br1" timeOffset="42428.711">21102 3906 20371,'20'39'2242,"-2"1"-1121,3-21 641,-1 22-129,0-2-416,0-19-512,-1 0-193,1-1-159,-20 1-193,0-20-64,20 0 0,-20 0 128,0-20 33,0 1-129,0-1-96,20 0 32,-20-19 0,20 18-256,-1-18 128,1 39 0,0 0-193,0 0 193,1 19 96,-3 22-64,-18-2-288,20-19-128,21 19-481,-21-39-385,0 20-607,19-20-610,-19-20-2690,0 1-12107</inkml:trace>
  <inkml:trace contextRef="#ctx0" brushRef="#br1" timeOffset="42754.8828">21837 3806 18641,'0'-20'2563,"0"20"-289,0 0-481,0 0-127,-21 20-481,-19 0-576,20-1-225,1 1-256,-1 0-32,0 21-192,20-22-32,20 1-160,0 19-65,19-19-31,1 1 160,19-21 32,2 20-129,-2-1 33,-19-19 128,-1 20 128,-19-20 0,-20 20 256,0-1 257,0 1 95,-20 0-95,0 1-289,1-2-32,-21-19-192,20 20-417,-19-20-832,19 0-1217,-21 0-4164</inkml:trace>
  <inkml:trace contextRef="#ctx0" brushRef="#br1" timeOffset="52401.3672">1746 5950 11659,'20'39'1089,"-20"-19"192,0 1 320,20-1 738,-20 0-706,20-1-768,-20-19 0,0 20-257,0-20 193,0 0 256,0 0-448,0 0-225,0-20-96,-20 20 33,0-19-193,0-21-96,1 19 160,-1-18-192,-20-20 32,-19 18-32,18-18 0,1 0-32,1-1 64,19-19-192,-20 40 96,40-22 160,0 22-288,0-22 192,20 42-193,0-21 65,0 40 32,19-19 0,1 19-480,1 0-610,-3 19-543,23 1-2115,-22 0-2722</inkml:trace>
  <inkml:trace contextRef="#ctx0" brushRef="#br1" timeOffset="52620.1172">1329 5672 20371,'-79'60'1409,"40"-40"-1313,39 0 0,0-20 1346,0 0-1,18 0-704,3 0-353,39 0-224,-1-20-32,0 20-320,21-20-320,0-1-449,-22 21-1121,3-19-3395</inkml:trace>
  <inkml:trace contextRef="#ctx0" brushRef="#br1" timeOffset="52930.6641">1984 5850 12043,'41'61'6854,"-41"-42"-6245,0 1 672,0-20 769,18 0 32,-18 0-1025,-18 0-608,18 0-129,-20-20-160,-1 1-64,1-1 64,20-1-160,-20-18 32,20 19-192,-18 0 128,18-19-64,0 39 32,0-20-96,18-1-193,2 2-543,0 19-546,21 0-1056,-2 19-3043</inkml:trace>
  <inkml:trace contextRef="#ctx0" brushRef="#br1" timeOffset="53270.5078">2322 5752 8776,'-20'0'12011,"0"0"-11050,20 0 128,0 0 449,-20 39-257,20-19-512,0 19-289,0 22-96,20-22-288,20-19-96,-1-1 64,-19 1 1,39-40-33,-39 1 64,21-1-96,-21-19-64,-2-2-129,-18 2 129,0 19 32,-38-19-32,18 19-128,-21 0-96,-18 20 96,39 0-225,-19 0-127,-1 0-1026,40 0-1697,0 0-3876</inkml:trace>
  <inkml:trace contextRef="#ctx0" brushRef="#br1" timeOffset="53813.4766">2620 5811 16751,'39'59'1442,"-19"-38"-129,0-1 609,0-1-64,-20 1-641,0 0-641,20-20-384,-20 0 1,0-20 127,0 20 32,0-20-160,0-19-192,-20-2 0,20 22 0,0-21 64,0 1-96,0 19 0,0-1 0,20 21 64,-1 21 129,-19-1 31,20 0-96,0 19-32,1-19 128,-1-1-160,-2 1 0,2-20 0,1 0-32,-1 0 64,0-20-160,-20 1 96,18-1 0,3 0 0,-21 1 64,20-1 0,-20 20 0,20 0 96,0 0 97,-1 20-97,21-1-320,-20 1-513,19 0-448,-19-1-1185,20-19-5445</inkml:trace>
  <inkml:trace contextRef="#ctx0" brushRef="#br1" timeOffset="55887.6953">4149 5413 9513,'0'-39'4964,"-20"19"-3010,-1 1-320,21 19 384,0 0-65,0-20-607,0 40-610,0-20-383,21 39 223,-21 22 225,20-2-289,-2 21-223,23-2-33,-21 2 32,19-21-192,1 0-64,-20-18 0,20-21 0,-1-1-32,-19 1 32,0-20-64,19-20 32,-19 1 0,0-22-160,-20 2 32,0-20 96,0-2-128,0 2 160,-20 0 0,0-21 0,2 21-96,18 18 160,-21 2-32,21 19 32,0 20 96,-20 0 96,20 0-256,20 20 0,-20 19 129,21 22-97,-3-2 32,22 1-64,-19-1-32,17-19-32,-17 0-353,19-20-191,-20 0-289,19-1-609,-19 1-480,0-20-1985,0 0-2596</inkml:trace>
  <inkml:trace contextRef="#ctx0" brushRef="#br1" timeOffset="56408.2031">5498 5354 12780,'0'-78'1921,"-19"57"418,19 1 575,0 20-447,0 0-994,0 0-576,19 41 128,1-2-32,0 20-353,20 2-127,-21 17-257,21-17-128,0-2-64,-21 0-160,21-19-192,-20 0-385,1-21-352,-3 1-896,-18-20-3140,0 0-13613</inkml:trace>
  <inkml:trace contextRef="#ctx0" brushRef="#br1" timeOffset="56611.3281">5280 5672 6854,'39'-20'14510,"-19"1"-13613,21-1-33,18 0 802,0 20-417,1-19-768,-1 19-289,1 0-192,-1 0-385,0 0-447,-19 0-866,1 0-1377,-2 0-2114,1 0-9288</inkml:trace>
  <inkml:trace contextRef="#ctx0" brushRef="#br1" timeOffset="56835.9375">6034 5553 16047,'0'40'2754,"0"-20"-1472,0 19 767,20-19-95,0 19-672,0 2-802,19-21-192,1-20-128,-1 0-96,2-20-96,-1 0-64,-1-20-64,-19 0-160,0 21-64,-20-21 63,-20 21 161,-39 19-96,19 0 32,-19 0 160,18 0-161,1 19-447,1 1-1602,19-20-4421</inkml:trace>
  <inkml:trace contextRef="#ctx0" brushRef="#br1" timeOffset="57723.6328">7225 5017 18001,'-19'-19'1889,"19"19"-1184,-20 0-225,20 19 577,-20 1-96,0 19-544,20 2-353,0-2-96,20 1-32,20-21-225,-21 21 1,21 0-160,0-20 159,-21 0 161,1 19 192,0-19 0,-20-1 193,0 3 95,0-3-128,20 1-32,-20 0-95,0-1-1,20 21 64,-20-19 192,0 18-128,19 0-64,-19-19 33,20 19-193,0-18-64,-20-1 32,20 0-385,1-20-255,-3 0-193,2 0-961,21 0-2498,-21 0-7111</inkml:trace>
  <inkml:trace contextRef="#ctx0" brushRef="#br1" timeOffset="58085.9375">7781 5354 15919,'-20'0'4260,"20"0"-3396,0 20-607,0 19 960,20 2 160,0-1-608,19-1-449,-19 2-320,21-22 0,17 1-32,-17-20-32,-2-20-32,1 1-96,0-22-32,-21 2 127,-19-1 65,0-20 32,-39 20-96,-1 1 128,1 0-32,-22 39 449,3-21-1,17 21-256,2 21-256,19-2-160,0 1-769,20 0-1153,0-1-3011</inkml:trace>
  <inkml:trace contextRef="#ctx0" brushRef="#br1" timeOffset="58368.1641">8456 5593 14573,'20'79'9385,"-20"-59"-9225,20 20-288,-20 0 192,20-1 128,-1-19-127,1-20-226,0 19-607,0-19-866,0 0-2818,-20-19-6791</inkml:trace>
  <inkml:trace contextRef="#ctx0" brushRef="#br1" timeOffset="58599.6094">8555 5076 20947,'0'20'1570,"0"21"-898,20-22 257,0 40 353,0 2-257,0-2-481,-1 0-320,1 1-288,20-20-128,-19-1-128,-3-19-481,2 20-672,1-40-1506,-1 0-3523</inkml:trace>
  <inkml:trace contextRef="#ctx0" brushRef="#br1" timeOffset="58802.7344">8972 5513 18801,'40'40'4196,"-20"-19"-3619,-1 18-321,-19-19-96,20 19 0,0-19-224,0-1-576,-20-19-1026,21 21-2658,-21-21-8680</inkml:trace>
  <inkml:trace contextRef="#ctx0" brushRef="#br1" timeOffset="59099.6094">9150 5176 18865,'81'-20'1442,"-43"20"-65,3 0-160,-2 20-192,1 19-544,-20 1-193,-20 20-256,20-21 32,-20 20-64,-20-18 0,20-1 96,0-1 320,0-19 129,0 1-33,0-21-31,39 0-33,-19-21-159,20 21-225,19-20-192,-19 0-289,1 20-320,-23 0-544,23 0-1281,-21 0-3588</inkml:trace>
  <inkml:trace contextRef="#ctx0" brushRef="#br1" timeOffset="59635.7422">10004 5435 19794,'41'0'1217,"-3"0"673,3 0-352,18 19-289,-19 21-641,-20-1-319,-1 2-129,-19-2 0,20 0-288,-20 1-192,-20 0-161,1 0-352,-1-21-736,0-19-1442,0 0-3651</inkml:trace>
  <inkml:trace contextRef="#ctx0" brushRef="#br1" timeOffset="59823.2422">10480 5553 16912,'20'0'64,"-20"0"-897,21 0 833,-1-20-417,0 20-2081,-1 0-9161</inkml:trace>
  <inkml:trace contextRef="#ctx0" brushRef="#br1" timeOffset="59968.75">10859 5454 19186,'0'20'1089,"0"-20"-897,18 0 32,-18 0-224,20 0-224,0 0-1185,21 0-2627</inkml:trace>
  <inkml:trace contextRef="#ctx0" brushRef="#br1" timeOffset="60120.1172">11276 5454 19666,'18'0'801,"-18"20"-257,0-20 257,0 0-416,20 0-289,1 0-673,-1 0-2242,0 0-3587</inkml:trace>
  <inkml:trace contextRef="#ctx0" brushRef="#br1" timeOffset="60482.4219">11930 5454 832,'40'20'21525,"-21"0"-20885,-19 19 481,20 2-64,-20-2-96,0 0-384,0 1-385,-20 0-160,20-20-96,0 0-417,0-1-640,20-19-1089,-20 0-2274,0-19-8552</inkml:trace>
  <inkml:trace contextRef="#ctx0" brushRef="#br1" timeOffset="60902.3438">12288 5235 21172,'0'20'1025,"0"20"-161,0-20 962,0 19-192,19 20-673,-19-37-353,20 17-384,-20-19-96,0-1-31,20-19-1,-20 0-64,20 0-64,-20-19 32,20-21-225,-20 21 65,19-22-64,-19 1 64,20 21 64,-20-1 0,20 0 0,-20 20 32,20 20 128,0 0 64,-1-1 64,1 21-320,0 1-64,1-22-481,-1 1-576,18 0-961,-38-20-2018,21 0-4356</inkml:trace>
  <inkml:trace contextRef="#ctx0" brushRef="#br1" timeOffset="61127.9297">12883 5315 11787,'39'0'6822,"1"0"-6502,-19-20 1,17 20 95,-18 0 449,21 0-577,-21 0-288,-1 0-608,1 0-1186,-20 0-1121,20 0-6694</inkml:trace>
  <inkml:trace contextRef="#ctx0" brushRef="#br1" timeOffset="61379.8828">13379 5096 23189,'21'0'897,"-21"21"128,0-1 128,18 19-64,-18 20-320,0-18-320,20 18-257,-20-20-192,21 0-224,-21-17-161,20-3-576,-20 1-864,0-20-4485</inkml:trace>
  <inkml:trace contextRef="#ctx0" brushRef="#br1" timeOffset="62181.6406">13975 4998 14926,'0'-20'2306,"0"20"-897,20-21 33,-20 21 319,20 0-416,-20 0-352,19 21-352,-19-21-385,20 39-96,0-19-128,-20 19 129,0-19-97,0 21-32,0-22-32,0 21-64,0-21 0,20 1 32,19-20 32,1 20-33,1 1-31,-3-2 128,3 1 1,-21 0-97,19-1 32,-39 21 64,0 1 32,0-2 64,0 0 96,-21-19-64,21 0-32,-18 1-224,18-2-128,0-19-577,-20 0-576,20 0-1538,0 0-3971</inkml:trace>
  <inkml:trace contextRef="#ctx0" brushRef="#br1" timeOffset="62391.6016">14748 5513 10922,'21'20'14542,"-21"-20"-14542,0 0-289,0 0 225,0 0 0,0 0-801,0 0-2722,0 0-12973</inkml:trace>
  <inkml:trace contextRef="#ctx0" brushRef="#br1" timeOffset="74934.5703">1448 6764 12491,'0'19'1922,"0"-19"-609,0 0 1250,0 0-289,0 0-1185,0 0-577,-20-19 97,20 19 32,20-20-65,0 0-191,0 1-33,0-1 96,19 0-223,2-20-65,-3 20-64,-18 0-96,21 20 0,-21-19 96,19 19 0,-19 19 288,0 1-127,0 21 63,19 18-64,-19 19 0,0 2 1,0 20-1,19 18-128,-19 2-32,0 19 0,1-40 0,-1-40-128,-2-19-128,-18 1-128,21-22-289,-21-19-512,0-19-416,20-22-1250,-20 1-3267</inkml:trace>
  <inkml:trace contextRef="#ctx0" brushRef="#br1" timeOffset="75173.8281">1964 7181 7334,'0'0'13101,"-20"0"-11372,20 0-191,0 0 576,20 0-545,-20 0-896,41-20-385,-21 1-160,19-1-63,1 0-65,-20 20-225,-1-21-511,1 2-578,20-1-351,-40 20-802,0-20-2721,0 20-9354</inkml:trace>
  <inkml:trace contextRef="#ctx0" brushRef="#br1" timeOffset="75369.1406">2143 6804 19570,'0'0'2947,"-19"20"-1186,19 0 386,19 39-322,1 1-832,0-1-416,0 21-225,0-21-256,-1-19-32,21 20-160,0-40-448,-1 19-225,-19-19-448,0-1-609,-20 1-1729,0-20-4005</inkml:trace>
  <inkml:trace contextRef="#ctx0" brushRef="#br1" timeOffset="76486.3281">3195 7081 18161,'20'0'2946,"-20"21"-1985,21-1 865,-3 19 192,2 1-897,-20-1-576,20 2-257,-20-22-128,21 1-128,-1 0-96,-20-1-384,18-19-481,-18 0-1057,0-19-2146,0-21-11499</inkml:trace>
  <inkml:trace contextRef="#ctx0" brushRef="#br1" timeOffset="76643.5547">3136 6844 19954,'-20'-20'2307,"20"0"-1475,-20 20-223,20 0-289,0 0-544,20 0-865,0 0-833,-1 20-1921,1 0-3685</inkml:trace>
  <inkml:trace contextRef="#ctx0" brushRef="#br1" timeOffset="76986.3281">3732 7002 19986,'-20'0'1570,"-1"0"-1090,1 20 994,2 0 480,-3 19-705,21-18-673,-20 19-287,20-21-129,20 21-96,19-21-32,2 1-64,17-20 0,3 21-128,-2-21-161,1 20-31,-41 19 288,1-19 96,-20 19 64,-20 2 96,-19-22 97,-1 21-354,20-40-95,-19 19-801,19-19-2338</inkml:trace>
  <inkml:trace contextRef="#ctx0" brushRef="#br2" timeOffset="79258.7891">5001 7122 2081,'0'-41'3844,"-20"22"160,20-21-737,0 40-32,-18-20-576,18 20-930,0-19-319,0 19-353,0 0-225,0 19-255,0 1-97,0 0 97,0 19-97,18 22-159,2-2-97,1-20 32,-1 21 0,0-40-192,-2 19 65,23-39-97,-21 0 32,20 0-64,-21-19 32,21-1 32,-20-19-224,0-2 192,-1 2-193,-19-20 161,20 19-32,-20-20 64,-20 40-64,1 0 64,19 20 97,-20 20-33,20 0 64,0 19-128,0 2 64,0-2-32,20 1-128,-1-21 0,1 22-288,21-41-161,-3 20-320,3-20-384,-21 0-1057,19 0-1986,-19-20-2531</inkml:trace>
  <inkml:trace contextRef="#ctx0" brushRef="#br2" timeOffset="79627.9297">5597 7002 9192,'0'40'7752,"0"-20"-5927,20 20-223,-20 0 576,20-1-192,-20 0-865,20 2-641,0-21-127,-1-1-65,1 1-128,0-20-96,-20 0-32,20-20 32,-20 1-64,0-1-64,0-21 96,0 2-32,0 0 0,0 19 0,0-21 0,0 41 32,0-19 32,21 38 160,-3 2 1,2-1-161,0 0 32,1 19-128,17-19-257,-17-1-351,19 1-321,-20-20-288,-1 0-705,-19 0-1505,20 0-1410</inkml:trace>
  <inkml:trace contextRef="#ctx0" brushRef="#br2" timeOffset="79837.8906">6153 7042 19570,'20'39'2274,"1"2"-800,-3-21 63,-18 19-416,20-19-865,1-1-224,-21 1-224,20-20-32,-20 0-737,20 0-737,-20 0-1569,0-20-4100</inkml:trace>
  <inkml:trace contextRef="#ctx0" brushRef="#br2" timeOffset="79983.3985">6133 6863 17936,'-20'-19'1762,"20"19"-1538,0 0-288,0 0 32,20 19-576,0 1-2820,0 0-8935</inkml:trace>
  <inkml:trace contextRef="#ctx0" brushRef="#br2" timeOffset="80387.6953">6491 7022 19954,'0'0'1410,"19"20"383,1 0-95,0-1-289,20 22-736,-21-2-289,1 1 33,0-21-193,21 1 160,-23 1-31,2-21-129,1 20-32,-21-40-160,20 20 128,-20-21 0,0 1-128,0 1 97,0-1-97,0-19 0,0 19-257,0-21-319,0 22-225,0 19-448,0-20-865,0 40-1986,20-20-4068</inkml:trace>
  <inkml:trace contextRef="#ctx0" brushRef="#br2" timeOffset="80700.1953">6947 7122 6502,'20'0'11691,"0"0"-8392,1-20-1217,-3 20-481,22 0-832,-19-21-513,-1 2-128,-20-1 33,18 0-129,-18 0 64,0 1-32,0 19-96,0-20 96,-18 20-32,-2-21 96,20 21-64,-21 0-32,1 21 0,0-21 0,20 20 160,0 19-160,-18 1 289,18-21-193,18 22-32,2-2-64,0-19-32,21 0-160,-2-20-225,1 0-319,-1 0-225,-19-20-609,0 20-832,0-20-2787</inkml:trace>
  <inkml:trace contextRef="#ctx0" brushRef="#br2" timeOffset="80974.6094">7285 7122 13548,'39'59'2435,"1"-39"511,-20-1-287,0 1-577,-20-20-865,19 0-480,-19 0-225,0 0-127,0-20-65,0 1-128,-19-1 0,-1-19-96,20 19 32,-20-21-95,20 22-33,0-21 64,20 20-64,0 20-32,-1 0-97,1 0-255,20 0-385,-19 20-768,17 0-1602,23-20-4709</inkml:trace>
  <inkml:trace contextRef="#ctx0" brushRef="#br2" timeOffset="81497.0703">7959 6983 16431,'-58'-20'1409,"37"40"257,-19-20 224,21 19-513,-21 1-192,20 0-256,0 0-609,20-20-256,20 19-32,0-19-32,20 21 0,-1-21-64,22 20 0,-43 0 0,23-1 96,-41 1 32,20 0 0,-40-1 33,20 1 351,-41 1 64,23-1-223,-2-20-161,-1 19-224,1-19-96,0 0-321,20 0-544,0-19-865,0 19-1985,20-20-5062</inkml:trace>
  <inkml:trace contextRef="#ctx0" brushRef="#br2" timeOffset="82061.5235">8417 7062 2049,'0'0'8072,"0"-20"-7752,0 20-63,0-20 1440,0 20-191,0 0 95,0-20-159,-20 20-65,20 0 224,0 0-127,-21-19-225,21 19-288,-20 0-128,0 19-1,2 1-191,-23 0-32,1 0-97,21 20-63,-1 0-97,20-1-320,0-19 32,20-1-32,-1 1 0,21-20-128,1 0 96,-23-20-64,22 1 0,-19-1-32,-1 0 0,-2 1 128,-18-1 32,0 0 32,0-1 96,0 21 96,-18 0 33,18 0 31,0 21-320,0-1 96,0 0-160,18-1-32,-18 21 0,21-21-417,19 1-191,-20-20-385,19 21-321,1-21-1056,-20-21-2050,0 21-5157</inkml:trace>
  <inkml:trace contextRef="#ctx0" brushRef="#br2" timeOffset="82279.2969">8674 6844 20755,'0'0'2979,"0"0"-1410,20 19 321,0 21-160,1-1-449,-3 21-800,2 0-289,21 0-32,-3-1-160,-17-20-256,19 2-161,-20-2-640,-1-39-288,1 0-1506,0 0-9641</inkml:trace>
  <inkml:trace contextRef="#ctx0" brushRef="#br1" timeOffset="84539.0625">9666 7002 13068,'0'-60'2274,"0"60"-224,0-20 544,0 20-416,0 0-576,21 20-289,-21 1-256,20 18-352,-20 1-257,20-1-127,19 2-65,-19-21-160,0 19-64,0-19-64,0-20-448,-20 0-353,19 0-577,-19 0-1408,0-20-4229</inkml:trace>
  <inkml:trace contextRef="#ctx0" brushRef="#br1" timeOffset="84691.4063">9508 6566 19666,'-20'-40'1313,"0"21"-672,20 19-577,20-22 0,0 22-352,0 0-1250,1 0-2850</inkml:trace>
  <inkml:trace contextRef="#ctx0" brushRef="#br1" timeOffset="84973.6328">10262 7122 8263,'0'20'12716,"-19"-40"-12043,-1 0 704,0-20 577,0 20-865,-19-20-608,-1-20-225,-1 21-64,3-20 0,17-2-128,-19 2 32,21 20-160,19 0 64,-20-2 0,40 21-96,-1 20-32,21 0 96,1 0-96,18 40-545,-1-19-1024,-17 18-2467,-1-19-5445</inkml:trace>
  <inkml:trace contextRef="#ctx0" brushRef="#br1" timeOffset="85140.625">10004 6863 19538,'-59'20'3940,"39"-20"-2819,20 0 192,20 0-192,-1 0-128,21-20-480,19 20-417,2 0-192,-2 0-449,20 0-960,-39 0-1634,0 0-4869</inkml:trace>
  <inkml:trace contextRef="#ctx0" brushRef="#br1" timeOffset="85958.9844">11314 6844 9609,'-38'-20'2690,"-3"0"417,21 20 96,0 0-640,0 20-642,1-20-639,19 39-482,-20-19-319,20 39-97,0-18 1,0-2-33,20 1-192,-1 0-32,1-20-32,20 0-32,-20-20-64,19-20 64,-19 0-192,1-1 128,-1-18-160,0-1 32,-20 21 64,0-22 32,-20 21 0,20 1 192,0 19 32,0 0 193,0 0-225,0 19-128,0 1 64,0 21-96,20-22-160,-2 21-385,3-20-160,19-1-544,-20-19-865,19 0-1793,-19 0-3300</inkml:trace>
  <inkml:trace contextRef="#ctx0" brushRef="#br1" timeOffset="86248.0469">11493 6804 10313,'0'20'9001,"20"0"-8040,-20 19 1345,20-19 96,0 19-736,0-18-641,-1-1-289,1-1-383,-20 1-65,20-20-128,-20 0 0,20 0-128,1-20 64,-21 1-64,18-1 33,2-1-65,0 1 0,1 1 32,-1-1-129,-2 20 33,2 0-96,21 0-224,-21 20-225,-1-1-576,21 1-705,-20 21-1985,19-22-8425</inkml:trace>
  <inkml:trace contextRef="#ctx0" brushRef="#br1" timeOffset="86646.4844">12169 6883 16944,'-21'0'2178,"21"0"-865,0 20 833,21-1-288,-21 1-929,0 21-257,20-2-127,-2-19-321,3 0-64,19-1-192,-20-19 160,19-19-96,-19-21-96,0 20 32,-20-19 32,0-21-96,-20 20 32,0-19 0,-19 19 0,19-19 64,-20 0-160,1 18 256,-2 2 32,21-1 32,0 40 256,2 0-31,18 0-65,18 20-32,-18 19-95,40 1-1,-19 20-32,17-1-128,3 1-32,18-1-288,-19-19-481,19-1-608,1-18-1186,-1-1-3074</inkml:trace>
  <inkml:trace contextRef="#ctx0" brushRef="#br1" timeOffset="87038.086">13021 6844 19794,'20'39'1986,"-20"-19"-961,-20-1 609,20 22 95,0-21-512,0 19-512,20 1-513,21-21-32,-2-19-63,1 0-65,19 0 32,-19-19-64,0-21-161,-21 1 33,-19 19 32,0-21 128,0 22-32,-39-1-32,-1 0 0,1 1-32,-21-1-32,21 20-32,-22 0-32,41 20-32,2-20-481,18 19-993,0 1-1505,18 0-3971</inkml:trace>
  <inkml:trace contextRef="#ctx0" brushRef="#br1" timeOffset="87334.961">13319 6804 20691,'20'40'2242,"0"-21"-1601,0 21 1153,-20-21-97,21 1-544,-3 1-640,2-1-321,1-1 64,-21-19-320,20 0 160,-20 0-32,20-19-128,-20-1 160,0-1-64,18 1-32,-18 1-32,21-1 0,-1 20-32,0 0-128,19 0 0,-19 20-289,20 19-544,-1-18-800,-19 18-1859,0-19-11466</inkml:trace>
  <inkml:trace contextRef="#ctx0" brushRef="#br1" timeOffset="87625">13756 6407 25688,'20'19'1217,"-20"1"-929,20 41 769,1-2 64,-3 21-352,2-2-353,1 2-319,19-21-33,-22 0-128,3 2-385,-1-22-192,0-19 1,0 0-353,-1-20-961,-19-20-2242,0 0-7367</inkml:trace>
  <inkml:trace contextRef="#ctx0" brushRef="#br1" timeOffset="87978.5156">14094 6824 22325,'20'79'1089,"-1"-40"224,21-18 385,1-1-289,-23-1-672,22-19-385,1-19-96,-2-1-32,1-21-160,-20 22-32,-1-21 65,-19 21-1,0-1-96,20 20-129,-20 0 65,20 20 64,-20-1 97,20 40-97,0 2 32,-1-2-64,21 1 96,-20 19-32,0 1 0,-1-21 32,1 0 96,-20 1-96,-20-20 160,20-1-128,-19-19-160,-1-1-192,-20-19-353,20-19-448,-19-1-768,-1-19-2083,20 19-7271</inkml:trace>
  <inkml:trace contextRef="#ctx0" brushRef="#br1" timeOffset="88854.4922">15145 6804 19506,'0'20'1537,"0"-20"-223,20 39 575,-20-19-575,21 19-770,-21 2-480,20-21-96,18-1-160,-17 1-417,-1-20-704,0 0-1954,0 0-4901</inkml:trace>
  <inkml:trace contextRef="#ctx0" brushRef="#br1" timeOffset="89009.7656">15145 6585 18801,'-38'-59'1121,"38"40"-1089,0-3 64,20 22-63,-20-19-514,38 38-2306,-17 3-3298</inkml:trace>
  <inkml:trace contextRef="#ctx0" brushRef="#br1" timeOffset="89245.1172">15761 7002 704,'20'20'22005,"-40"-40"-20532,-19 1 193,-1-22-65,1 2-640,-22-20-448,3 19-225,-3-40-96,22 21-160,-1-21 32,20 21 0,0 18-96,20 2 32,0 19-96,40 1-32,0 19 160,-1 0-192,22 0-416,18 19-770,-20 1-1024,1 0-3459</inkml:trace>
  <inkml:trace contextRef="#ctx0" brushRef="#br1" timeOffset="89419.9219">15384 6783 22709,'-20'0'1922,"40"-19"-1666,0 19 897,19-20-64,1 0-608,39 1-417,-18 19-385,-2-20-607,1 20-1122,-1 0-3364</inkml:trace>
  <inkml:trace contextRef="#ctx0" brushRef="#br1" timeOffset="90208.9844">16496 6585 16623,'0'0'3652,"-21"0"-2211,21 0 705,0 0-384,0 20-769,0-20-577,0 20-192,21-20-64,-21 21-95,20-21-33,-20 0-32,20 0 192,-20 0-64,20-21 32,-20 1-64,0 0 64,0 1-256,0 19-64,0-20-385,0 20-512,-20 0-1185,20 0-2690,0 0-5382</inkml:trace>
  <inkml:trace contextRef="#ctx0" brushRef="#br1" timeOffset="90715.8203">16635 6983 11242,'0'-20'6374,"0"20"-4292,-20 0 352,20 0 257,0 0-993,0 0-834,0 20-287,0-1-129,0-19-63,0 20-161,20 0-32,0-20-224,-1 0 128,-19 0 0,20 0-96,-20 0 257,0-20-97,0 0 32,0 20-64,-20-19-224,20 19-256,-19-20-257,19 20-416,-20 20-1249,20-20-4677</inkml:trace>
  <inkml:trace contextRef="#ctx0" brushRef="#br3" timeOffset="116738.2813">1826 8590 3555,'0'0'8424,"19"20"-6919,-19-20-63,0 21 1248,0-21-320,0 20-992,0-1-321,20 1-289,-20 0-63,20-20 128,-20 19-192,0-19-193,20 20 64,-20-20 65,0 0 0,0 0-161,0-20-256,-20 1 32,20-1-128,-20 0 0,0-19 0,20-2-64,-19 2 0,-21-20-96,0-2 64,1 2 0,19-1 0,-21 21 32,21-20 0,2 19-192,18 19 256,0 2-128,0-1 0,18 0-32,2 1 0,1-1-32,19 20-449,-1 0-416,1 0-480,19 0-833,-19 20-2115,-20 19-2978</inkml:trace>
  <inkml:trace contextRef="#ctx0" brushRef="#br3" timeOffset="116955.0781">1527 8412 19218,'-39'39'3075,"19"-39"-2243,-20 20 418,21-20 767,19-20-767,19 20-642,21-20-416,19 1-95,-19 19-97,1-20-129,-3 0-479,-17 20-641,39 0-961,-21 0-2307,21 20-5668</inkml:trace>
  <inkml:trace contextRef="#ctx0" brushRef="#br3" timeOffset="117259.7656">2005 8471 17712,'0'0'3075,"0"0"-1922,0 0 385,20 21 608,-20-2-1057,0 1-513,0 19-95,18 1-65,-18-19-384,41-1 160,-21-1-128,19-19 33,1 0 31,-20-19 32,19-1-64,-39-1 32,0 1 0,0-19-160,-39 19-32,19 0-288,-20 1 224,1-2-65,19 21-191,-21 0-289,23 0-63,-2 0-770,20 21-1312,20-21-1378,-20 19-3620</inkml:trace>
  <inkml:trace contextRef="#ctx0" brushRef="#br3" timeOffset="117476.5625">2422 8670 21556,'18'-19'2210,"-36"19"-1473,-3-20 1185,1-1-257,20-19-1024,-20 21-417,0-21-64,1 0-160,19 0-96,0 21 0,39-21-321,-19 40-447,39-19-706,-18 19-832,-1 0-3203</inkml:trace>
  <inkml:trace contextRef="#ctx0" brushRef="#br3" timeOffset="118070.3125">3254 8451 16879,'-59'-39'2307,"39"19"-386,-19 0 482,19 20-353,-20 0-897,1 20-481,19 19-191,20-19-129,-20 21-64,20-2-255,20-19-1,0-1-97,-1 1 1,1 0 0,20-20-96,-20 0 32,-1-20 32,1 0 32,-20 1 96,0-1-32,0 0 0,0 1 64,0 19-64,0 0 32,0 0-160,20 0 128,-20 19 0,20 1-32,1 19-32,17-39-545,3 20-320,-21-20-576,19 0-1250,-19 0-2946</inkml:trace>
  <inkml:trace contextRef="#ctx0" brushRef="#br3" timeOffset="118309.5703">3294 8153 17744,'-20'-39'3363,"20"39"-1857,0 0 63,0 0 353,0 20-480,20 20-642,1 19-127,-1-19-193,19 20-255,-19-1-161,20-20-128,-20 1-257,19 0-223,-19-40-353,0 20-544,0-20-705,-1-20-1954,-19 1-5958</inkml:trace>
  <inkml:trace contextRef="#ctx0" brushRef="#br3" timeOffset="118475.586">3434 8114 21748,'0'0'2050,"20"20"-545,-1 20 289,1 19-481,20-19-832,-1 20-257,1-1-320,1 0-64,-3-18-609,3-2-800,-3-19-1538,-17-1-4260</inkml:trace>
  <inkml:trace contextRef="#ctx0" brushRef="#br3" timeOffset="120221.6797">4724 8292 11466,'0'-39'2595,"-20"19"-801,20 20 960,0-19 97,-20 19-833,20 0-609,-19 0-512,-1 19-160,0 21-129,0 20-63,20-21-193,-21 20-256,21-19 32,0 0-96,0 0-160,0-21-480,0 1-546,0-20-831,0 0-1603,0 0-4612</inkml:trace>
  <inkml:trace contextRef="#ctx0" brushRef="#br3" timeOffset="120424.8047">4386 8292 19730,'-19'-19'2787,"19"19"-993,0 0 320,19 0-289,1 19-832,20 1-576,-1 1-289,1-1-32,1-1-96,18 1-192,-19 0-193,-1-20-544,1 19-192,-20-19-448,-1 20-833,1 0-2467,-20-20-4740</inkml:trace>
  <inkml:trace contextRef="#ctx0" brushRef="#br3" timeOffset="120910.1563">5062 8431 17648,'0'0'2435,"0"-19"-1,0 19 96,0 19-736,18 1-865,-18 0-545,21 1-160,-1 18-288,0-19 96,0-1-192,0 1-416,-1-20-417,1 20-1025,-20-20-2402,0 0-6182</inkml:trace>
  <inkml:trace contextRef="#ctx0" brushRef="#br3" timeOffset="121365.2344">5360 8353 20371,'0'-20'2178,"0"20"-1025,0 20 769,0-20-673,20 19-705,-2 1-287,-18 0-97,20-20-128,1 0 0,-1 0-32,0-20-96,-1 0-32,-19 1-64,0-1-65,0-1 225,0 21 64,0 0-64,0 21 64,20-1 96,-20 19 1,20 0 127,20 22-128,-1-2-128,21 0 32,-1 21-64,0-21-128,-19-18 32,1 18 64,-41-20 32,0 0-65,0 2 1,-41-21-96,1-1-192,1-19-225,-1 0-320,1-19-896,-1-1-2564</inkml:trace>
  <inkml:trace contextRef="#ctx0" brushRef="#br3" timeOffset="122336.9141">6332 8153 17712,'-59'-39'1634,"39"19"576,-21 20 128,23 0-480,-3 20-897,1 19-192,0 2-129,0 18-223,20 0 63,0 1-64,20-1-191,20-19-161,-1-19-64,22-2 0,-2 1-353,1-20-223,-21-20-353,21 20-769,-41-19-768,1-2-2595,-20 1-10666</inkml:trace>
  <inkml:trace contextRef="#ctx0" brushRef="#br3" timeOffset="122522.461">6194 8353 18897,'-21'0'2979,"21"0"-1826,21 0 993,-3-20-224,23-1-865,-1 21-801,-1-20-160,21 20-480,-21 0-160,1 0-802,-1 0-1088,1 0-3428</inkml:trace>
  <inkml:trace contextRef="#ctx0" brushRef="#br3" timeOffset="123140.625">7026 8134 17616,'-39'0'3427,"39"0"-1953,-20 19 127,20 22 161,0 18-545,0 0-288,0 1-320,41-1-225,-23-19-192,22 0-64,19 0-96,-18-40 0,-1 19 0,19-38-32,-39-1 32,19 0-192,-19-20 160,-20-19-64,0 0 0,0-2-32,-20 2 32,-19 0 0,19 19 32,0 0 128,0 40-32,1 0 288,19 0 33,0 40-129,0 0 0,19 19-32,21 0-63,0-18-97,-1 18-32,21-20-289,-21 1-319,22-19-385,-23-2-448,3-19-1314,-21 20-4676</inkml:trace>
  <inkml:trace contextRef="#ctx0" brushRef="#br3" timeOffset="123987.3047">8417 8075 16079,'-20'-20'2050,"-1"0"-321,1 20 577,20 20-480,-20 0-448,2 19-450,18 0-223,0 22-192,0-2-129,18 1-160,22-1-192,-19 0-128,17-18-384,23-22-353,-22 1-801,1-20-1248,0 0-2948</inkml:trace>
  <inkml:trace contextRef="#ctx0" brushRef="#br3" timeOffset="124306.6406">8654 8253 704,'0'20'17617,"0"-20"-15247,0 39-544,0-18 0,20-1-449,0 19-672,0-19-225,19-20-192,-19 19-160,1-19-160,-1-19 128,-20 19-96,20 0 0,-20-20 0,0 20 64,0 0-31,0 0-66,0 20 33,0-20 0,18 19 0,3-19 33,-21 20-130,20-20-31,0-20-32,-20 20-352,20-19-129,-1-1-224,-19 0-32,0 1 33,0-1-386,0-1-928,0 21-1793</inkml:trace>
  <inkml:trace contextRef="#ctx0" brushRef="#br3" timeOffset="124494.1406">9071 8312 12459,'20'21'10634,"0"-1"-9128,1-1-161,-3 1-672,2 0-321,-20-1-352,20 1-224,-20-20-289,21 20-704,-21-20-1121,0 0-3299</inkml:trace>
  <inkml:trace contextRef="#ctx0" brushRef="#br3" timeOffset="124742.1875">9132 8094 10313,'0'-59'4068,"18"18"-3523,-18 41 1985,20-19 801,-20 19-1057,20 19-608,-20 22-289,21-1-448,-21 19-288,20 1 63,-2-1-351,2 0-257,1-18-128,19 18-257,-21-40-351,21 1-321,-20-20-641,-20 0-1120,0 0-4421</inkml:trace>
  <inkml:trace contextRef="#ctx0" brushRef="#br3" timeOffset="125190.4297">9111 8312 21364,'21'0'1025,"-3"0"672,22 0 161,1 0-833,-3 0-545,23 0-255,-22-20-193,1 1-128,-20-1-321,-1 0-255,-19 1-353,20-1-513,-20-21-127,-20 22 223,20-21 674,-19 21 671,19-1 161,-20 0 577,20 20 544,0 0 225,0 20 95,20 0-256,-20 19-448,19 21-64,1-1 127,-20 0-287,20-18-193,0 18 1,0-20-97,19-19-32,-19-20-128,0 0-32,1 0 33,17-39-33,-17 19-32,-1 0 0,-20-19-32,20 18 0,0 1-32,-1 20-32,-19 0 32,20 0-32,0 41 0,0-21-289,0-1-447,-1 21-481,1-40-417,0 19-1249,-20-19-3971</inkml:trace>
  <inkml:trace contextRef="#ctx0" brushRef="#br3" timeOffset="125402.3438">8933 7975 17648,'0'0'4965,"0"0"-6374,0 19-834,19-19 642,1 20-5574</inkml:trace>
  <inkml:trace contextRef="#ctx0" brushRef="#br3" timeOffset="126153.3203">10620 8134 17104,'20'-40'2498,"-20"40"-1089,0-19 289,-20 19 416,20 19-801,-20 1-672,0 19-225,1 22-127,-21-22-193,40 20-32,-21-18-32,21-2-224,0-19-449,-20-1-160,20-19-768,0 0-1346,0 0-2819</inkml:trace>
  <inkml:trace contextRef="#ctx0" brushRef="#br3" timeOffset="126349.6094">10342 8174 15662,'-20'-40'4132,"20"40"-1954,0 0 161,20 0-97,0 0-737,-1 40-576,21-20-513,1 19-288,-3 1-63,3-21-98,18 22-319,-19-21-224,-1-1-385,1-19-385,-20 20-1088,19-20-2659,-39 0-8904</inkml:trace>
  <inkml:trace contextRef="#ctx0" brushRef="#br3" timeOffset="126588.8672">10897 8233 21812,'41'0'1474,"-3"-19"31,3 19 321,-1-20-865,-1 20-609,1 0-224,19 0-128,-39 0-128,20 0-224,-19 0-321,-3 0-576,-18 0-993,0 0-1858,-18 0-3107</inkml:trace>
  <inkml:trace contextRef="#ctx0" brushRef="#br3" timeOffset="126785.1563">11076 8312 18801,'20'0'1378,"-20"0"768,40-20 128,-1 20-1057,-19-19-641,20 19-255,-20-20-321,1 20-192,-3 0-289,2 0-576,1 20-865,-21-20-896,0 19-2019</inkml:trace>
  <inkml:trace contextRef="#ctx0" brushRef="#br3" timeOffset="127066.4063">11116 8075 19890,'0'0'3331,"20"19"-1953,-20 1 832,20 0-769,-20 20-800,0 19-225,19-19-288,-19-1-128,20-18-128,0 18-416,-20-19-321,20 0-673,0-20-960,1 0-3492</inkml:trace>
  <inkml:trace contextRef="#ctx0" brushRef="#br3" timeOffset="127602.5391">11533 8094 20851,'0'40'1538,"0"-21"-1,0 2 193,0 19-577,20-21-641,0 1-287,19 0-1,-19-20-192,0-20 32,1 20-32,-3-20 32,2-19-128,0 19 96,-20-1-32,0 21 64,21 0 0,-21 0 224,0 21 161,20 19-225,-2 19-64,2-20-32,21 21-128,-2-1 0,1 2 0,-20-2 0,0-20-192,-20 2 0,0-2-160,0-19-225,-40 0-256,20-1-192,-19-19-480,19 20-1122,0-40-2241,-21 20-8329</inkml:trace>
  <inkml:trace contextRef="#ctx0" brushRef="#br3" timeOffset="127819.336">11772 7876 21364,'158'40'2306,"-59"-1"-641,-20 20-415,2 21-1,-22 0-480,-19-1-353,-40 1-256,19-21-96,-19 0-384,0-18-417,-19-2-736,-1-19-1730,0-20-4068</inkml:trace>
  <inkml:trace contextRef="#ctx0" brushRef="#br4" timeOffset="146106.4453">5360 9564 6726,'-21'-41'2466,"1"21"-384,0 1 256,20-1 481,-19 0-353,19 20-576,-20-19-448,20 19-65,0 0-480,0 0-417,0 0 129,20 19 320,-20 1-257,19 0 1,1 19-97,0 21 1,21 19-193,-23-18-95,2 37-97,1-18-96,19-21 64,-21 21-96,21-21 32,-20 2-32,19-22-64,-19-19 64,0 19-32,-20-39 0,20 20-32,-20-20 64,0 0 33,-20-20-162,0-19 97,0-1 1,1-20-130,-21 1 1,0-2-32,1-17-160,-2 19 96,21-2 128,-18-17-96,17 17 128,-19 22-65,40-20 33,-19 18 32,19-18-64,19 20 64,21-2-64,-19-18 0,17 20-32,3 19 64,-1-21 64,-1 41-96,-19 0-32,0 21 96,0-1 0,-20 19 64,0 20-128,-20 2 192,0-22 32,0 20-96,0-18 64,-19-22 0,19 21-64,-21-21 0,23-19-64,-2 20-32,-1-20-288,1 0-481,20-20-512,0 20-449,20-19-1185,1 19-3235</inkml:trace>
  <inkml:trace contextRef="#ctx0" brushRef="#br4" timeOffset="146932.6172">5876 9862 10986,'0'0'3427,"0"0"-2210,0 19 1570,18 1 160,-18 19-993,21 1-609,-21 0-480,20 0 32,0-1-129,0-19-287,-20-1 31,19 3-159,-19-22 63,20 0-96,-20 0-96,0 0 225,-20-22-321,1 3-64,-1-1 32,0-19 32,20-1-224,-20-20 128,20 21-32,0-1-64,20 21 64,0-2 0,19 1 32,1 20-32,0 0-32,-1 0-160,21 0-577,-21 20-608,2-20-769,-1 21-4100</inkml:trace>
  <inkml:trace contextRef="#ctx0" brushRef="#br4" timeOffset="149025.3906">5121 10675 9480,'0'-20'1474,"-20"20"480,20-19 672,0 19 65,0 0-833,0 0-353,0-21-96,0 21-224,0 0-192,0 0-416,0 0-161,0 0-63,0 0-65,20 21-96,-20-21 128,20 0-31,-20 19-1,20 21 32,-20-21-96,20 21-31,-1 1-1,-19 18 32,20 0-128,0-19-32,-20 19 0,20-19 160,0 0-192,-1 0 97,-19-21-33,0 1 0,20 0-32,-20-20 32,0 0-128,0 0 160,0 0 64,20-20-160,-20-19 0,0-1-128,0 0 96,21 0 0,-21 21-32,0 19 64,0 0-128,20 0 64,-20 0-32,18 39 160,2-19-96,1-1 0,-1 22 0,0-21 0,-1-1-96,1 1-128,0-20-257,-20 0-255,20 0-417,-20 0-673,0 0-833,0-20-2209,0 20-4934</inkml:trace>
  <inkml:trace contextRef="#ctx0" brushRef="#br4" timeOffset="149561.5235">5795 10814 14413,'-18'-19'2178,"-3"19"1025,21-20-288,-20 20-897,0 20-897,20-20-128,-20 39-96,1 0-32,19 1-321,0 0-63,0 19-129,0-19-128,19-21-160,21 22 0,-20-21-96,19-20-288,1 0-161,1-20-287,-23 0-289,3-1-353,-1-18-511,-20 19-1987,0 1-2210</inkml:trace>
  <inkml:trace contextRef="#ctx0" brushRef="#br4" timeOffset="149730.4688">5696 11012 18129,'20'20'2466,"-20"-40"-897,40 20 642,-19-19-642,17-1-1088,-18 0-353,21 20-96,-2-19-673,-19 19-1217,0-21-4964</inkml:trace>
  <inkml:trace contextRef="#ctx0" brushRef="#br4" timeOffset="150835.9375">5935 10695 12587,'0'0'2755,"0"0"-225,-20 0 65,20 0-705,0 0-1026,0-20-191,20 20 96,-20 0-161,20-20-223,-20 1-33,20 19-64,-1-21-63,1 21 31,0-20-192,20 20 96,-20 20-32,-20 1 128,19 18-159,1 0 191,0 1-64,0 20-32,1-1-32,-21 2 0,18-2-160,-18 0 33,0-19 63,20-20-96,-20 19 32,0-39-32,0 20-225,0-20-351,0-20-385,0 1-320,0-1-609,-20 0-2050,20 20-2466</inkml:trace>
  <inkml:trace contextRef="#ctx0" brushRef="#br4" timeOffset="151045.8985">6153 11012 16655,'0'0'3428,"0"0"-1282,0 0 640,20-19-992,1 19-1378,-3-20-320,23 20-32,-21-20 33,18 20-418,-17-19-287,-1 19-161,20 0-224,-40-21-320,19 21-865,-19 0-1794,20 0-3876</inkml:trace>
  <inkml:trace contextRef="#ctx0" brushRef="#br4" timeOffset="151249.0235">6392 10695 21043,'-20'19'1858,"20"21"480,20 1-352,-20-2-769,19 0-736,1 22-289,0-22-32,0 0-128,0 1-32,-1-21-352,1 2-481,0-1-672,-20 0-2211,0-20-16847</inkml:trace>
  <inkml:trace contextRef="#ctx0" brushRef="#br4" timeOffset="153288.086">7324 9364 14541,'-19'-39'1346,"-21"39"159,20-20 513,0 20 96,-19 0-801,-1 0-448,19 20-385,-17 0 33,17-1-65,1 22-95,0-21-65,20 19-32,0-19-32,20 39 33,-20-19-1,20 19-288,21 2 192,-23-2-64,3 0-64,19 21 0,-20-1 96,-1 1 32,-19-2-64,0 3 161,0 18-129,0-20 192,0 1-64,0-21 1,-19 20-33,19-19-96,0-1 32,0 2 32,19-22-64,-19-19-31,20-1 95,0 1 64,0-20-96,19 0 128,1-20-127,-20 1-33,39 19-96,-19-20 0,-1 0-32,2 20-289,-1-19-191,-1 19-97,-19 0-416,20 0-672,-40 0-705,19 0-4132</inkml:trace>
  <inkml:trace contextRef="#ctx0" brushRef="#br4" timeOffset="154731.4453">8138 9364 13676,'-19'-19'3460,"19"19"-1378,-20 0-513,20 19 225,-20-19-257,0 41-736,0-2-160,1 1-33,19-1-127,-20 21-225,0-20-128,20-21-64,0 21-160,-21-19-384,21-1-513,0-1-833,-20-19-1409,20 0-2338</inkml:trace>
  <inkml:trace contextRef="#ctx0" brushRef="#br4" timeOffset="154961.9141">7761 9405 17840,'0'-41'3235,"20"41"-1441,-20 0 608,40 0-576,-21 20-897,1 1-481,21 18-95,-3-19-161,-18 19-64,21 1-64,-2-19-64,-19-2 32,20 1-224,-20-20-224,-20 0-353,19 20-448,-19-20-449,20 0-800,-20 19-2307,0-19-5028</inkml:trace>
  <inkml:trace contextRef="#ctx0" brushRef="#br4" timeOffset="155194.336">8356 9603 20179,'41'20'2050,"-21"-1"-193,-2 1-191,3 0-801,-1 1-481,-20-1-384,20-1 0,-20-19-352,20 20-289,-20 0-768,0-20-609,19 0-1794,-19 0-4163</inkml:trace>
  <inkml:trace contextRef="#ctx0" brushRef="#br4" timeOffset="155606.4453">8595 9484 17904,'20'0'3139,"0"19"-1985,-20 1 703,19 0-31,1 1-1025,0-2-577,0-19-96,19 0-160,-19 0 160,1-19-128,-1-2-128,0 1 32,-20-19 0,18 19 0,-18 20 160,0 0-32,0 0-64,0 0 192,21 39 64,-21 1-32,20 0 97,20 19-1,-1 2-32,1 18-32,-20-40-95,19 21 31,-19-20-128,0-1 0,-20 0-64,0 2-321,-40-21 129,20-1-288,-19-19-257,-1 0-160,20 0-704,-19 0-2147,19 0-7335</inkml:trace>
  <inkml:trace contextRef="#ctx0" brushRef="#br4" timeOffset="156287.1094">9806 9405 14349,'-20'-41'2050,"20"22"32,-20-1 609,20 20-289,0 0-705,-19 0-479,-1 20-386,0-1-31,20 22-64,-20 18-129,20-20-191,0 1-225,0 0-96,20-20-96,20 0-224,-21-1-449,41-19-320,-21 0-576,1-19-1058,0 19-2562,-21-20-8808</inkml:trace>
  <inkml:trace contextRef="#ctx0" brushRef="#br4" timeOffset="156548.8281">10045 9464 15566,'0'0'2659,"0"20"-513,-20 19 384,20-19-640,20 20-833,-2-20-609,2 0-255,21-1-129,-3-19 64,3-19-160,-1-1 128,-21 0-64,1 1-96,-20-2-32,0 1 192,-20 0-192,-19 1 64,-1-1-32,1 20-32,-1 0-33,19-20-127,1 20-256,2 0-577,18 20-737,0-20-1185,18 0-2434</inkml:trace>
  <inkml:trace contextRef="#ctx0" brushRef="#br4" timeOffset="156831.0547">10262 9186 17104,'20'0'4452,"-20"0"-3491,0 20 480,20 20 289,-20 0-481,20-1-608,-20 20-97,20-18-384,19-2 0,-19 0-160,0-19-32,21 0-256,-23 1-256,23-21-417,-21 0-417,0 0-960,-20-21-2434,0 1-2884</inkml:trace>
  <inkml:trace contextRef="#ctx0" brushRef="#br4" timeOffset="157026.3672">10480 9147 15662,'-18'-20'3940,"18"20"-1954,0 0-160,0 20 320,18 19-929,2 0-512,1 2-193,-1 18-384,0 0 160,-1-18-256,21-2-160,0 0-352,-21-19-353,21 0-512,-20 1-577,-20-21-2242,20 0-3651</inkml:trace>
  <inkml:trace contextRef="#ctx0" brushRef="#br4" timeOffset="157202.1485">10877 9405 17584,'20'59'2851,"-20"-39"-1410,20-1 65,1 1-417,-21 0-705,20 1-352,-20-2-224,18-19-641,-18 0-1473,0 0-3331</inkml:trace>
  <inkml:trace contextRef="#ctx0" brushRef="#br4" timeOffset="157368.1641">10897 9225 18033,'0'0'-193,"0"-19"-1152,0 19 608,20 19-63,1-19-5799</inkml:trace>
  <inkml:trace contextRef="#ctx0" brushRef="#br4" timeOffset="158134.7656">11314 9345 10537,'-20'0'4901,"2"0"-3556,-3 0 513,21 0 320,-20 19-512,0-19-673,0 20-289,0 1-31,20-1-160,0 19 63,0-19-160,20 19-159,0-19-161,0 1-32,0-21 32,19 0-64,-19 0-32,1-21 0,-1 1-64,-20-19 0,0-1 0,0 1 64,0-2-32,-20-18 32,-1 20-32,1-21-32,2 20 192,-3 1-32,1-2 128,0 21 225,0 20 127,0-19 33,20 19-321,20 19-96,-20 1-32,20 21 0,0-2-192,0 20 96,19 2 33,-19-2-130,1 1 258,-1-1-193,18 0 32,3-18-64,-21-2-64,19-39 32,1 20-96,-20-20-33,19-20-31,-19 0 32,0-20 128,0 20-64,1-19 0,-21-1 64,0 21 32,0-22-32,-21 21-32,21 1 96,-20 19-32,0-20-32,20 20 32,-20 0 0,1 20-64,19-1 224,0 22-32,0-2 32,19-19-64,1 19-64,20-19 0,-1 0 0,22 1-128,-23-21-128,3 0-321,18-21-736,-19 21-1313,-20-20-4709</inkml:trace>
  <inkml:trace contextRef="#ctx0" brushRef="#br4" timeOffset="159588.8672">7959 10179 9705,'-20'-19'2882,"2"19"-447,18 0 159,-20 0-192,-1 19-672,1 21-577,0-21-32,20 40-64,0 2-320,0-2-225,20 1-95,-20-1-161,41 0-256,-21-18 96,18-2-320,3-19-257,-2-1-704,1 1-768,0-20-1411,-21 0-1344,1 0-8328</inkml:trace>
  <inkml:trace contextRef="#ctx0" brushRef="#br4" timeOffset="160017.5781">8079 10238 13164,'20'0'2178,"-20"0"-1217,0 20 1986,0 0-545,0 20-1025,0 0-352,20 19-32,-1-20-288,1 21-97,0-1-319,20-19-129,-21 0 32,21 0-32,-20-21 64,1-19-192,-3 0 97,2 0 31,-20-19-64,0-1 64,0 0-160,0 1 64,0-22-32,20 21-64,-20 20 0,21-19 0,-21 19 32,20 19-32,-2 1 0,-18 0 0,21 20-352,-1-20-385,0 0-416,0-1-545,-1-19-1473,1 0-2883</inkml:trace>
  <inkml:trace contextRef="#ctx0" brushRef="#br4" timeOffset="160357.4219">8674 10358 1665,'0'0'15503,"0"0"-13517,0 19 416,-20 1-224,20 0-577,0 19-704,0-18-128,0 18-353,20 1 33,0-21-321,0 21-64,1-19-32,-3-2-192,23 1-64,-21-20-385,0 0-256,-2 0-672,3 0-1218,-1 0-2273,0-20-10315</inkml:trace>
  <inkml:trace contextRef="#ctx0" brushRef="#br4" timeOffset="160553.711">9032 10397 13644,'0'0'4613,"-20"20"-2884,20 19 514,0 2-194,0-2-735,-20 0-770,40 1-352,-20 0-256,20-20 96,-1 0-256,-19-1-416,20-19-770,-20 0-1729,0 0-3331</inkml:trace>
  <inkml:trace contextRef="#ctx0" brushRef="#br4" timeOffset="160746.0938">8873 10536 15758,'0'0'3844,"0"0"-2595,0 0 1057,20 20 33,20-20-1122,-21 19-673,21 1-319,-20-20-161,19 20-128,-19 1-289,20-21-448,-19 0-544,-21 19-673,0-19-3043,0-19-12299</inkml:trace>
  <inkml:trace contextRef="#ctx0" brushRef="#br4" timeOffset="160929.6875">9071 10397 15598,'40'0'3812,"-19"20"-1858,17-1 640,3 1-704,-3 21-1217,-18-2-257,1 0-384,-1 1 96,0 0-256,-20-20-192,19 0-97,-19-1-255,0-19-577,0 0-577,-19 0-1281,19 0-1441,0-19-9033</inkml:trace>
  <inkml:trace contextRef="#ctx0" brushRef="#br4" timeOffset="161190.4297">9587 10516 20147,'20'-19'896,"1"19"-255,17 0 608,-17 0-768,-1 0-385,-20 0-224,20 0-641,0 19-480,-1-19-705,-19 0-1890,0 20-9833</inkml:trace>
  <inkml:trace contextRef="#ctx0" brushRef="#br4" timeOffset="161371.0938">9648 10695 20723,'18'19'929,"3"-19"512,19-19 161,-20 19-833,19-20-513,-19 20-160,0 0-544,0 0-834,-1 20-1857,1-20-9096</inkml:trace>
  <inkml:trace contextRef="#ctx0" brushRef="#br4" timeOffset="162327.1485">10004 10278 1345,'-20'-20'10025,"20"20"-8776,0-20 1122,0 20 447,0 0-1024,0 0-256,20 20-129,-20 0-160,21 20 64,-1 0-160,-2-1-416,2 20-160,-20-18-1,21 18-224,-1-40-31,0 21-65,-20-19-96,18-21-32,3 0-96,-1 0 32,-20-21 65,20 1-65,0 0-96,-20-19 96,19 19-32,-19 1 0,20-1-96,-20 20 64,20 0 0,-20 20-96,20-1 160,0 1-96,0 0-97,19 19-351,-19-19-289,1-20-192,-1 21-544,-2-21-1090,2 0-2113,1 0-2275</inkml:trace>
  <inkml:trace contextRef="#ctx0" brushRef="#br4" timeOffset="162630.8594">10561 10297 14445,'0'0'3171,"-20"0"-1185,20 0 544,0 0-416,0 21-640,-20-1-641,20 19 160,0 1-385,20-1 33,-20 2-129,20-2-416,-20 0-32,39 1-128,-19-19-224,20-2-321,-1-19-255,-19 0-546,0-19-800,19 19-1762,-39-21-2370</inkml:trace>
  <inkml:trace contextRef="#ctx0" brushRef="#br4" timeOffset="162937.5">10778 10436 13388,'-19'-19'4997,"19"19"-3011,0 19 320,0 1-192,0 1-737,0-1-544,19 19-352,-19-39-353,40 20 96,-20-20-96,1 0-96,-3 0 64,2 0-32,0-20-32,-20 20 32,0 0 32,21 0 97,-21 20 31,0-1-32,20 21 0,-2 0 0,3 0-160,-1 19 0,0-18-32,0-2-96,-20 0-320,0 1-33,0-19-95,0-2-289,0 1-320,-20-20-641,20 0-928,-20 0-2147,20-20-6886</inkml:trace>
  <inkml:trace contextRef="#ctx0" brushRef="#br4" timeOffset="163160.1563">10917 10338 19698,'59'0'2146,"-18"20"-769,18-1-320,-39 40-64,20-18-672,-20 18-129,-1-20-128,1 22-32,-20-22-96,0 0-192,0-19-193,0-20-864,0 0-1922,0 0-3748</inkml:trace>
  <inkml:trace contextRef="#ctx0" brushRef="#br4" timeOffset="163753.9063">11335 10199 18257,'79'20'2947,"-19"-1"-577,-1 40-576,-19 2-930,-1-2-511,1 21-129,-19-21-32,-21 0-192,18 1 96,-36-21-160,18-19-448,-21 0-962,1 1-2113,20-21-6503</inkml:trace>
  <inkml:trace contextRef="#ctx0" brushRef="#br4" timeOffset="168023.4375">12268 9166 8872,'0'-19'3171,"-20"19"-1602,20-20-255,0 20 1024,-20 0-352,20 0-801,0 0-160,0 0-192,0 0-65,0-20-223,0 20-1,0 0 193,20 0-128,0 0-129,0 0-64,19 0-95,-19 0-193,0 0 128,19 20-64,-19-20-64,20 20-31,-1-1 31,22-19-160,-41 20 128,18 0-32,-17-1 64,-1 22 0,0-21 0,-20 19 224,0-19-63,18 19-33,-18-18-192,21 18 256,-1 1-159,0-1 31,0 2 32,19 18-64,-19 21 32,0-1-192,19 1 64,-19-2 0,20 2 0,1 19-32,-3-19-32,3-1 65,-2 1-162,-19-2 194,20 2-194,-20-21 97,-1 2-96,1-2 32,-20 0 32,0-38 32,0 18-96,-20-39-64,-19 20 128,-1-20 0,1 0 64,-1 0-96,-1 0 128,3 0-160,-3-20-32,21 20-673,0-19-736,20-1-1026,0-1-4964</inkml:trace>
  <inkml:trace contextRef="#ctx0" brushRef="#br4" timeOffset="169103.5156">14511 9444 16047,'19'-19'1665,"-19"19"-1056,0 0 1441,0 19 128,0-19-1153,-19 20-256,-1 19 63,0-19-95,0 21-64,0-2 31,-19 0-223,19-19 95,-21 21-63,23-21 31,18-1-255,0 1 95,-20-20-192,20 0 64,20 20 97,-2-20-33,3 0-32,-1 0-128,20-20-31,-1 20-1,21-20-160,-21 20 96,21 0-32,-21 0-32,22 0-64,-2 0-385,-19 0-448,19 0-192,-19 0-384,-20 20-417,-1 0-1601,-19-1-4068</inkml:trace>
  <inkml:trace contextRef="#ctx0" brushRef="#br4" timeOffset="169341.7969">14471 10179 19346,'-20'20'5669,"0"-20"-4740,20 0-64,40 0 961,-20 0-609,39 0-609,20-20-255,-19 20-225,-1 0-96,2 0-128,-2 0-128,-19 0-321,-1 20 65,-19-20-129,0 20-352,0-20-160,-20 19-705,0-19-1889,0 0-3748</inkml:trace>
  <inkml:trace contextRef="#ctx0" brushRef="#br4" timeOffset="170297.8516">16139 9066 12491,'0'-19'4613,"0"-1"-2083,0 20-224,0 0 225,0 0-674,19 0-832,-19 20-128,0-1-96,20 42 32,-20-2-97,20 1-223,-20-1 31,20 0-351,0-18 223,-1-2-256,-19 1-64,20-21-32,0 1-224,-20-20 64,20 20-32,-20-20-224,20 0-97,-20 0-416,0 0-160,0-20-384,0 20-833,0-20-1890,0 20-7175</inkml:trace>
  <inkml:trace contextRef="#ctx0" brushRef="#br4" timeOffset="170732.4219">15959 9762 19986,'0'0'2243,"41"0"-322,-1-20 514,19 20-866,20 0-704,0-19-288,1 19-385,20-20-32,-21-1-224,0 21 64,-19 0-192,-21 0 63,1 0-287,-19 0-96,-21 0-321,18 21-384,-36-1-737,18-1-1537,0 1-4837</inkml:trace>
  <inkml:trace contextRef="#ctx0" brushRef="#br4" timeOffset="171666.9922">16277 10258 2210,'0'-39'1441,"0"39"-416,0-20 1185,0 20 545,-20-20-449,20 20-448,0 0 159,0 0 354,0-19-353,0 19-353,-19 0-223,19 0-33,0 0-448,19 0-289,-19 0 129,0 19 0,20 21-128,-20-1-97,20 0-63,-20-18-129,20 19 0,0-1-95,-20-19-65,19-1-64,-19-19-128,0 0 160,20 0-96,-20-19-32,20-1-64,1-19-32,-21-1-32,20-20 32,0 21 32,-2 19 0,-18 0-64,21 1 32,-1 38 96,0-19-32,0 40-32,19-21 32,1 21 32,-20-21-96,19 2-64,-19 19-160,0-21-224,1-19-353,-3 20-128,-18-20-224,20 20-705,-20-20-1858,0 0-9192</inkml:trace>
  <inkml:trace contextRef="#ctx0" brushRef="#br3" timeOffset="183860.3516">19652 8769 15118,'-20'-40'2210,"0"40"-480,20 20-417,-19 21 384,19 18 129,0 0-641,19 40-384,-19 21-321,20-22-63,20 2 31,-1-20 129,1-1-225,1-20-288,18-19-160,1 0-416,-1-21-577,-19 1-577,-1-20-1441,1 20-3972</inkml:trace>
  <inkml:trace contextRef="#ctx0" brushRef="#br3" timeOffset="184823.2422">20189 8651 10794,'0'0'3779,"-21"0"-1857,21 0 96,0 19 384,0 1-512,21 19-705,-1-19-224,-20 21-96,18-2-353,-18-19 1,20-1-161,1 1 65,-21-20-289,0 20-32,0-40 32,20 20-64,-20-20 96,0-19-96,0 0-64,20-2 64,-20 2-32,19-1-32,-19 21 32,0-1-64,20 20 32,-20 0 160,20 39-63,0-19-33,0 19-64,-1-19-64,1 21-257,20-22-383,-20 1-482,-1 0-992,1-20-2242,0 0-3203</inkml:trace>
  <inkml:trace contextRef="#ctx0" brushRef="#br3" timeOffset="185026.3672">20705 8670 19026,'20'0'2946,"-1"0"-2177,1-19 576,0 19-224,0 0-832,19 0-450,1 0-639,-20 0-930,19 19-1793,-19-19-3652</inkml:trace>
  <inkml:trace contextRef="#ctx0" brushRef="#br3" timeOffset="185191.4063">20843 8809 13805,'0'0'5893,"20"0"-5060,0 0 897,0-19-193,19 19-1185,1-21-480,1 21-929,-3-20-2306,3 20-4132</inkml:trace>
  <inkml:trace contextRef="#ctx0" brushRef="#br3" timeOffset="185569.336">21359 8471 18385,'0'0'2883,"-20"0"-1730,20 0 256,20 21 321,-20-2-577,0 21-449,20-1-287,0 22-321,1-22-32,-3 0-96,2-19-416,21 0-353,-21 1-448,0-21-737,-2 0-1794,3-21-2882</inkml:trace>
  <inkml:trace contextRef="#ctx0" brushRef="#br3" timeOffset="185766.6016">21519 8431 18545,'0'0'3235,"0"0"-2402,0 20 929,20 0 95,-20 20-800,18 0-704,3-1-257,-1 2-160,0-2-128,19-19-481,-19 0-288,20-20-512,-40 0-802,0 0-1856,0 0-2916</inkml:trace>
  <inkml:trace contextRef="#ctx0" brushRef="#br3" timeOffset="185958.9844">21320 8610 16207,'-40'0'4068,"40"0"-2627,20 0 193,19-20 287,1 20-607,19 0-642,2-20-383,-3 20-289,23-19 64,-42 19-481,21 0-928,-41 0-1346,-19 19-4323</inkml:trace>
  <inkml:trace contextRef="#ctx0" brushRef="#br3" timeOffset="186125">21379 8749 19730,'0'0'1249,"41"0"193,-3 0 319,23-20-287,18 1-866,-20-21-415,21 21-258,-21 19-479,-18-20-1090,-3 20-1857,-18 0-11211</inkml:trace>
  <inkml:trace contextRef="#ctx0" brushRef="#br3" timeOffset="186720.7031">20407 9464 1153,'-20'-20'14734,"20"1"-12204,-20 19-832,20 0 800,0 0-897,0 19-640,0 1-224,20 19-128,-20 1-33,20-19-191,-1-2-65,21-19-256,0 0 32,-21 0-96,1-19 32,0-2-32,-20-19-64,0 1-96,0 19-193,-20-19-287,-19 18-1,19 1 33,0 1-33,-20 19-192,21 19 33,19-19-322,0 20-1120,0 1-1922</inkml:trace>
  <inkml:trace contextRef="#ctx0" brushRef="#br3" timeOffset="186916.0156">20725 9543 18321,'-40'-40'3043,"-1"1"-2082,21 19 608,-19-40-352,39 21-704,0-1-481,0 1 32,21-2-256,-3 22 128,22 19-321,-19 0-1280,19 19-2147,-1 2-6374</inkml:trace>
  <inkml:trace contextRef="#ctx0" brushRef="#br3" timeOffset="187110.3516">20624 9425 19442,'-18'0'2626,"18"0"-2401,18 0 671,2-20 322,21 20-802,-1-21-832,-1 21-1346,1-20-2562,-1 20-8712</inkml:trace>
  <inkml:trace contextRef="#ctx0" brushRef="#br3" timeOffset="187843.75">21082 9107 1985,'0'-41'11531,"0"41"-9449,0-19 545,-21 19 223,21-20-704,0 20-704,0 0-545,21 20 32,-21-1-97,20 1-223,0 41-193,-20-22-95,18 0-129,3 2-128,-1-21-64,0-1 288,0 1-288,-1-20 32,-19 0-64,20 0 96,0 20 0,0-20-64,0 0 96,-1 19-160,21 1 96,-20 1-32,1-1-32,-21-1 32,0 1-160,0-20 32,-21 20-32,1-20-96,0 0 128,0-20 128,-19 0-193,19 1-31,0-1-64,20-1-193,-20 21 129,20-20-417,0 20-864,0 0-1346,0 0-2819</inkml:trace>
  <inkml:trace contextRef="#ctx0" brushRef="#br3" timeOffset="188125.9766">21578 9305 19218,'0'20'2370,"0"-20"-1537,-21 20 832,21-20-95,21 19-705,-1 1-481,-20 1-160,40-21-160,-21 0 32,1 0-96,0 0 32,0-21-32,0 1-96,-20 1-192,0-1-224,0 0-385,0 1-641,-20 19-1088,20-20-2948</inkml:trace>
  <inkml:trace contextRef="#ctx0" brushRef="#br3" timeOffset="188422.8516">21916 9246 17552,'0'-21'2627,"-21"21"-1154,21 21 705,0-21-512,-20 40-673,20-21-257,0 21-383,20-21-161,1 22-96,-1-21-128,-2-20 32,23 19-256,-1-19-97,-1-19-447,-19-1-450,20-1-736,-21 1-928,-19 1-1314,0-21-9898</inkml:trace>
  <inkml:trace contextRef="#ctx0" brushRef="#br3" timeOffset="188619.1406">22054 9147 3555,'20'0'15567,"-20"0"-13870,0 0 577,20 19 161,-20 1-1058,0 19-544,20-18-417,0 19-320,-1-1 96,1-19-288,0-1-288,0 1-289,0-20-736,19 0-577,-39 0-1858,20 0-2401</inkml:trace>
  <inkml:trace contextRef="#ctx0" brushRef="#br3" timeOffset="189068.3594">22371 9246 15855,'-20'0'3074,"2"0"-1728,-3 0 447,21 0-31,0 20-705,-20 0-609,20-1 65,0 1-33,0 19-159,20-19-65,-20 1 0,21-1-192,-3-20-96,2 0 128,21 0-64,-21-20-160,19 20 160,-19-41-32,-20 22 64,20-1-128,-20 0 32,20 1 128,-20-1-32,-20 0-224,20 20 256,-20-21-128,20 21 192,0 0-192,-20 21 96,1-1-128,19 0 289,0-1-257,0 21 320,0-21-128,0 22-160,0-21-64,19-1 64,1 1-96,0-20-256,20 0-577,-21-20-673,1 1-1152,0-1-1827,0-1-1921</inkml:trace>
  <inkml:trace contextRef="#ctx0" brushRef="#br3" timeOffset="189336.9141">22650 9066 20211,'0'0'2338,"0"20"-993,0 1 513,0-1-321,19 19-832,1 1-353,0 0-192,1 19-288,-21-39 192,20 19-736,-2-39-321,2 20-609,-20-20-1344,0-20-3557</inkml:trace>
  <inkml:trace contextRef="#ctx0" brushRef="#br3" timeOffset="189711.9141">22610 9246 13036,'0'0'6438,"0"0"-5125,20 0 64,0 0-352,-1 0-512,21-21-417,1 21-128,-3-19-577,3 19-864,-2-20-833,1 20-929,-20-20-1217,0 20-1378,-1-19 4357,1 19 2402,0-20 3138,-20 20 450,0 0-802,-20 0-960,0 0-673,1 0-545,19 20-352,0-1-288,0 1-288,19 0-225,1 20-192,20-20-160,-20 0-32,19-1 193,-19 1-226,21 0 66,-41-1-33,0 1 96,0 1-96,-21-1 0,1-1-193,0-19-383,0 0-513,1 0-1410,-1-19-4131</inkml:trace>
  <inkml:trace contextRef="#ctx0" brushRef="#br3" timeOffset="189988.2813">23086 8412 23574,'180'59'1185,"-101"-38"-96,-20 18 192,1 20 129,19 2-353,-20 17-641,2 2-256,-22 19-64,1 0-96,-40-20-128,0 1-128,0-21 0,-40 2 127,19-22-351,3-19-769,-2-1-961,20-19-4132</inkml:trace>
  <inkml:trace contextRef="#ctx0" brushRef="#br1" timeOffset="203356.4453">1369 12045 9064,'0'-20'2659,"-20"20"-1314,20-19 769,0-2 865,0 21-1025,0 0-705,-20 0-288,1 0-97,19 0 193,0 21-192,0 18-224,0 0-161,19 1-31,1 0-225,20 0 64,-20-1-96,19-19-95,-19-1 127,0 3-160,0-22 32,-1-22-32,21 22-160,-19-19 128,-1-1-32,-20 0 0,0 1 64,0-1-128,0 20 64,0 0 128,0 0 160,18 20-31,2-1-97,1 1-32,19 0-32,-1-20-32,1 0 64,0-20-224,-1 0-160,-19 1-225,0-1-95,1 0-289,-21-1-384,0 2-1057,0-1-1762,-21 0-3459</inkml:trace>
  <inkml:trace contextRef="#ctx0" brushRef="#br1" timeOffset="203748.0469">1826 11628 17969,'39'-20'1825,"-39"20"-1056,20 0 1377,-20 20 32,20 19-833,-20 2-608,21 38-224,17 1-193,-18-2 0,21-17-192,-2-22 64,-19 0-95,0-19 95,0 0-64,-1-20-32,1 0 0,-20 0 0,20 0 64,-20 0 32,0-20-160,0-19 0,0 19-128,-20 0 96,40 1-192,-20 19 32,20 0 0,0 0 160,19 19-96,-19 1 128,0 0-192,0-1-225,-1 1-736,1 19-288,20-39-833,-1 21-2306,-19-21-5798</inkml:trace>
  <inkml:trace contextRef="#ctx0" brushRef="#br1" timeOffset="204073.2422">2580 12065 16527,'0'0'2274,"20"0"-608,20-20 608,-21 20-769,1 0-768,0-20-352,0 20-193,-20-19-32,0-2-128,0 21 64,0-20-192,-20 20 192,0 0-64,0 0 0,1 0 32,19 20 96,-20 1-32,20-2 97,0 21-97,0-21 96,0 1-128,20 19 0,-1-18-128,21-1 0,0-20 0,-21 20-320,21-20-513,-19-20-929,17 20-2049,-18 0-3140</inkml:trace>
  <inkml:trace contextRef="#ctx0" brushRef="#br1" timeOffset="204363.2813">2898 11985 19826,'0'60'1666,"20"-40"320,-20 19 160,20-19-385,-20-1-992,18 2-384,-18-21-129,21 0-64,-1 0-64,-20 0 32,0 0-64,20-21-128,-20 2 32,20-1-32,-1 0 32,1 20-192,-20 0 192,20 0-96,0 0 0,-20 20-288,39-20-641,1 20-993,1-20-3780</inkml:trace>
  <inkml:trace contextRef="#ctx0" brushRef="#br1" timeOffset="205303.711">3870 11588 13004,'-19'-39'1826,"-1"18"768,20 21-128,0 0-127,0 0-1026,0 21-577,20-1 482,-1 19-257,1 0-225,0 22-95,0-2-129,19 21-287,-19-21 31,0 0-160,20 1-32,-21-20 128,1-21-64,0 1-32,1 0-128,-1-20 160,-2 0-128,2-20 0,1-19-64,-1 19-128,0-19 64,19 18 96,-19 1 64,0 20-256,0 0 256,-20 20-64,20 1 64,-1 18 64,1 0-128,0 1-416,0 0-609,19-20-929,-19 0-3427</inkml:trace>
  <inkml:trace contextRef="#ctx0" brushRef="#br1" timeOffset="205866.211">5181 11985 18481,'19'-20'2306,"-19"20"-608,20 0 256,0 20-513,0 1-736,-20 18-353,20-19-192,-1 19-96,1-19-64,0-1-288,-20-19-513,21 0-1185,-21 0-1921,0 0-5158</inkml:trace>
  <inkml:trace contextRef="#ctx0" brushRef="#br1" timeOffset="206017.5781">5141 11867 16047,'0'-41'3171,"0"21"-1826,0 1-192,0 19-737,20-20-384,0 20-256,-20 0-961,19 20-2306,1-1-3268</inkml:trace>
  <inkml:trace contextRef="#ctx0" brushRef="#br1" timeOffset="210859.375">5677 11985 9929,'-20'0'2210,"0"-20"-192,20 0 160,-20 20 320,20 0-832,-20-19-545,1 19-128,-1 19-224,0-19-161,20 20-320,-20 21 129,20-22-321,0 1-64,0 0 32,20-20-96,0 19 64,0-19-32,19 20-32,1-20 32,-1 0 96,-19 20-128,0-20 96,-20 19 0,20-19-32,-40 0 0,20 21 0,-20-21-128,0 0-64,1 0-96,19 0-193,-20 20-383,0-20-418,20 0-767,0 20-1251,0-1-2497</inkml:trace>
  <inkml:trace contextRef="#ctx0" brushRef="#br1" timeOffset="211633.7891">6550 11965 1537,'-20'-20'12171,"0"1"-10505,20 19 800,-19-20 161,-1 20-641,0 0-737,-20 20-352,21-1-225,-1 1 1,0 21 0,20-2-225,0 0 1,0 1-321,20-21-96,0 2 64,19-1-128,1-20-128,-1 0-225,21 0-223,-21 0-353,1-20-577,1 20-832,-23-21-2210,2 2-2755</inkml:trace>
  <inkml:trace contextRef="#ctx0" brushRef="#br1" timeOffset="211989.2578">6670 11728 15438,'-21'-20'1954,"21"20"-417,0 0 513,0 0 64,21 39-736,-1 1-289,-2 20-385,2-1-159,-20 0-193,21-18 65,-1 18-129,19-20-32,-19-19-64,20-1-64,-20-19-128,0 0 97,-1-19-65,1-1 32,-20 0-96,20-19 32,-20 0-64,0-2 31,0 21 1,0 1 129,20 19-194,-20 0 97,21 0 0,-21 19-32,18 1 32,2 21-32,21-22-384,-21 1-225,19 0-287,1-1-802,-20-19-1025,-1 20-2145,1-20-11244</inkml:trace>
  <inkml:trace contextRef="#ctx0" brushRef="#br1" timeOffset="212256.836">7344 11926 16815,'-20'0'2659,"20"19"-705,0 21 320,0-19-320,0 18-1121,20-39-257,20 20-416,-20-40-64,19 20-32,-19-20 33,0 1-194,1-22-31,-21 21-192,0 20 96,-21-19-257,-19 19-95,20 0-161,-19 0 161,-1 0-193,20 19-448,1 1-929,-1-20-2691</inkml:trace>
  <inkml:trace contextRef="#ctx0" brushRef="#br1" timeOffset="212916.0156">7840 11886 13676,'0'-39'1890,"-19"18"-128,19 21 416,-20 21-32,0-21-801,20 0-480,-20 20-288,0-1 63,0 1-159,20 0-193,0 19-384,20-19 256,0 1-224,20-2 64,-1 1 96,1 0-96,1-20 0,-23 39-160,2-19 224,1-20-32,-21 19-64,-21-19 192,21 21-192,-20-21-96,20 0-224,-18 0-321,18 0-961,0-21-1312,0 21-2756</inkml:trace>
  <inkml:trace contextRef="#ctx0" brushRef="#br1" timeOffset="213277.3438">8237 12025 13164,'40'-40'6822,"-40"20"-6117,20 20 384,1-20 641,-21 20-737,18-19-705,-18 19-192,0-20 0,0 0 64,0 1-64,0 19-32,-18-20 1,-3 20-1,1 0-32,-20 20 32,21-20 0,-1 19-96,20 1 96,-20 0 96,40-1-128,-20 21 32,20-19 64,-1-2 0,1 21-64,0-21-32,21-19-64,-23 20-384,2-20-161,0 0-608,21-20-512,-23 20-1314,3-19-1281</inkml:trace>
  <inkml:trace contextRef="#ctx0" brushRef="#br1" timeOffset="213603.5156">8476 11906 2466,'20'20'14638,"-20"-1"-13549,20 1 640,-1 0 161,1 1-320,-20-2-353,20 1-481,0-20-191,-20 20-289,20-20 33,-20 0-257,0 0 128,20-20-160,-20 20 96,0-20-192,0 1 128,0-22 0,19 21-96,-19 20 160,20-19-96,-20 38 64,20-19 32,0 20-64,1 0-32,-3 1-96,23-2-385,-21 1-832,18 0-1858,-17-1-4164</inkml:trace>
  <inkml:trace contextRef="#ctx0" brushRef="#br1" timeOffset="214450.1953">9648 11847 14733,'-20'-21'2307,"-1"21"63,21 0-320,-20 21-577,20 18-320,0 1-384,0-1-160,0-19-161,20 20-192,1-20-32,-1 19 33,-2-19-225,23-20 96,-21 0-64,0 0-32,-1-20-64,1 1-32,-20-21-32,20 21-32,-20-2-32,20-19-1,-20 21 225,-20-1-64,20 20 64,0 0 97,0 0-129,0 20 0,0-1 0,0 1-32,20 0-64,0 20 32,-1-20-129,21 0-479,-20-20-417,0 19-609,-1-19-832,1 0-1986</inkml:trace>
  <inkml:trace contextRef="#ctx0" brushRef="#br1" timeOffset="214784.1797">10045 11906 15726,'0'20'2787,"0"-1"-1185,0 1 800,0 21-320,0-22-641,0 1-736,18 0-289,-18-1-95,20-19-289,1 0 96,-1 0-96,0-19 96,-2 19-64,-18-20-128,21 0 0,-21 1 96,0-2-96,0 1 128,20 0-256,-20 1 288,0 19-96,20 19 64,0 1-385,-20 0 482,19 1-354,1 18-383,0-19-257,0-20-608,0 19-801,0-19-2467,-20-19-9256</inkml:trace>
  <inkml:trace contextRef="#ctx0" brushRef="#br1" timeOffset="215000">10462 11965 17936,'0'41'2531,"18"-22"-673,-18 1 63,0 0-1184,20-1-545,-20-19-288,0 0-224,21 0-993,-21 0-801,0 0-2242,0-19-10058</inkml:trace>
  <inkml:trace contextRef="#ctx0" brushRef="#br1" timeOffset="215192.3828">10442 11767 16783,'-21'-39'2082,"1"39"-1729,20-20-289,0-1-32,0 21-801,0 0-2722</inkml:trace>
  <inkml:trace contextRef="#ctx0" brushRef="#br1" timeOffset="215717.7735">10877 12025 11018,'20'20'1666,"0"0"159,-20-1 481,21-19 97,-21 0-834,0 0-320,0 0-160,0 0-224,0-19-384,0-21-33,-21 21-64,21-22-127,-20 2-1,0-1-32,-19 1-32,39-2-32,-20 2-127,20 0 63,0-2-96,0 1-32,20 21 0,1-1 64,-3 0-64,22 20-193,1 0-319,-23 0-769,3 20-1122,-1 19-2561</inkml:trace>
  <inkml:trace contextRef="#ctx0" brushRef="#br1" timeOffset="215942.3828">10699 11886 6566,'20'0'11883,"-20"0"-10794,40-19 929,-21-1 288,21-1-1153,1 1-961,-3 20-160,-18 0-288,21 0-416,-23 0-898,3 20-2145,-1 1-2756</inkml:trace>
  <inkml:trace contextRef="#ctx0" brushRef="#br1" timeOffset="216159.1797">11156 11926 14798,'0'19'2434,"0"1"-897,0 0 1058,0 1-417,0-2-769,19 1-896,1-20 127,20 20-255,-20-20-161,19-20-128,-19 0-96,1-20 0,-1 20 192,-20 20-352,-20-20 224,-21 1-128,2-1-64,-1 0-96,0 20-33,1 0-223,19 0-321,20 0-672,0 20-898,0 0-1568,20-20-3973</inkml:trace>
  <inkml:trace contextRef="#ctx0" brushRef="#br1" timeOffset="216427.7344">11454 12065 17520,'20'0'1986,"-20"-20"-737,0 0 993,0 1-704,0-22-834,0 21-191,0-19-321,0 19-192,0 1 96,19 19-96,-19-20-192,20 20-353,20 20-480,-20-1-992,19 1-2308,-19 19-9992</inkml:trace>
  <inkml:trace contextRef="#ctx0" brushRef="#br1" timeOffset="216963.8672">11810 11985 17872,'0'40'1474,"0"-20"352,21 0 95,-21-1-255,0-19-769,20 20-321,-20-20-287,0 0-33,0 0 0,0-20-96,0 1-96,0-21-32,0 21-32,0-2 32,0 1-96,0 0 192,20 1-96,-20-1-32,0 20 0,19 20-32,1-1 96,-20 1-96,20 21 0,0-22 32,0 1-32,-1-20 0,-19 0 64,20 0-64,-20 0 96,0-20-96,20 20 32,-20-19 129,20-2-226,-20 21 226,20-20-129,1 20-32,-3 0-1,22 0-159,-19 41-224,-1-22-289,-2 21-960,3-21-2435,-1 21-4677</inkml:trace>
  <inkml:trace contextRef="#ctx0" brushRef="#br1" timeOffset="217196.2891">12207 11647 19122,'0'0'2434,"0"0"-736,21 20 640,-1 0-961,0 21-544,0 18-353,19-20-256,-19 21-224,20-20-128,-21-1-544,1 2-289,0-22-256,0-19-1474,-20 0-4195</inkml:trace>
  <inkml:trace contextRef="#ctx0" brushRef="#br1" timeOffset="217716.7969">12724 11867 17808,'-21'0'2082,"21"0"-672,0 0-1,21 19 961,-1 1-1089,0 19-736,19-19-289,-19 0-224,20 1 64,-1-2-256,1-19-288,1-19-289,-21 19-736,-2-21-866,-18 1-1985,0 0 64</inkml:trace>
  <inkml:trace contextRef="#ctx0" brushRef="#br1" timeOffset="217886.7188">13003 11886 5637,'-20'0'7911,"20"0"-4644,20 40-352,-20-1-416,18 2-578,-18 37-671,0-38-578,20 20-223,-20-1-257,21-20-192,-21-17 64,0-3-288,0 1-385,20 0-800,-20-20-1442,0 0-3107</inkml:trace>
  <inkml:trace contextRef="#ctx0" brushRef="#br1" timeOffset="218368.1641">13716 11847 17296,'-19'-21'1633,"-1"1"161,0 20 384,0 20-736,0 1-353,1 18-449,19 1-287,0-1-193,0 2-224,0-2 160,19-39-192,1 20-161,0-20-159,20-20 0,-40 0 63,19 1 161,-19-22 256,0 21-32,0 1 64,0 19 96,0 0 1,-19 0-1,19 0-32,0 19-64,0 1-160,19 21 0,-19-22-288,20 1-802,20 0-1152,-20-20-2722,1 0-9867</inkml:trace>
  <inkml:trace contextRef="#ctx0" brushRef="#br1" timeOffset="218586.9141">13916 11647 21268,'0'0'2402,"18"20"-1697,3 0 640,-1 21-256,-20 18-416,20 1-353,0-1-160,19-20-160,-19 1-128,20 0-417,-21 0-191,1-40-449,0 0-1090,-20 0-3426</inkml:trace>
  <inkml:trace contextRef="#ctx0" brushRef="#br1" timeOffset="218784.1797">13855 11847 20115,'0'20'2306,"21"-20"-833,19-20 161,-1 20-609,21 0-641,-1 0-416,0-21-641,1 21-768,-39 0-1121,17 0-3300</inkml:trace>
  <inkml:trace contextRef="#ctx0" brushRef="#br1" timeOffset="219445.3125">14928 11965 16527,'19'60'1281,"-19"-60"161,20 0 480,-20 0-577,20 20-416,-20-20-64,0 0-321,-20-20-416,20 1 0,-20-2 321,1 1-706,19-19 674,-20-1-289,20 1-64,0-2-96,20 2-64,-1 19-160,1 20-97,0 0-223,0 0-737,19 20-1090,1 0-2017</inkml:trace>
  <inkml:trace contextRef="#ctx0" brushRef="#br1" timeOffset="219850.586">15384 11787 12844,'-40'19'4676,"21"-19"-3170,-1 41 511,0-21 129,0 19-672,20 0-769,0 1-417,0-19-288,20 18 0,0-19-32,0-20-32,-1 0 96,1 0-256,20-20-161,-20 0 545,-20-20-416,19 0 480,-19 21-224,0-21 0,-19 21 64,19-1 129,-20-1-1,20 21 0,-20 21-96,20-21 160,0 20-160,20-1-32,0 21-192,-1-21 192,21 1-288,1-20-384,-21 20-546,18-20-735,-17 0-2564,-1 0-3426</inkml:trace>
  <inkml:trace contextRef="#ctx0" brushRef="#br1" timeOffset="220146.4844">15562 11787 16623,'20'19'2627,"1"22"-609,-1-2 96,-20-19-385,20 19-640,-1-39-320,-19 20-353,20-20 1,0 0-289,0 0 0,-20 0-32,0 0-96,20-20 128,-20 1-128,0-1 64,0 0-160,19 1 0,-19-1-160,20-1 32,0 21-65,20 0-95,-21 21-192,1-1-385,0 19-801,0-19-1569,1-1-3011</inkml:trace>
  <inkml:trace contextRef="#ctx0" brushRef="#br1" timeOffset="220559.5703">16139 11767 17520,'-40'20'3267,"20"19"-2050,-1-18 193,21 18 255,21 1-416,-21-21-864,40 1-225,-20-20-128,19 0-32,1 0-128,-20-20-32,19 1-225,-39-21-63,20 1 32,-40-2 31,20 2 97,-20 0-32,-19-2 127,19-18 129,-20 19 64,21 1 96,-1-2 193,20 22 159,-20-1 65,20 20 255,0 0-159,0 0-225,20 20 65,0 19-225,-1 21 128,1-20-160,0 19-192,20 1 0,-1-1-480,-19-18-129,20-21-416,-1-1-672,-19 1-2147,1-20-7334</inkml:trace>
  <inkml:trace contextRef="#ctx0" brushRef="#br1" timeOffset="220834.961">16536 11747 18609,'-20'40'2883,"20"-1"-1666,0 2 449,0-2-97,20-19-800,0-1-609,19 1-64,1-20-32,-1-20 0,1 1-128,1-1-160,-23 0 0,2-19-225,-20 18 1,-20-18-97,2 19 33,-23 0-33,1 20 257,-19 0-32,19 0-321,21 0-352,-1 20-3459</inkml:trace>
  <inkml:trace contextRef="#ctx0" brushRef="#br1" timeOffset="221573.2422">17111 11806 17392,'20'20'2018,"-20"-20"-1217,0 41 736,0-2-96,0-19-416,20-1-352,-20 1-160,19 0-193,-19 1-256,20-21 673,0-21-898,-20 1 450,0 0-225,20-19 0,-20 19-32,0-19 0,0-2 32,21 22-160,-21-1 160,0 20-96,20 0-32,-20 20 192,18 19 96,3 2-256,-1-22 128,0 1-96,19 0 32,-19-1 0,0-19 0,0-19-32,0-1 96,-1 20-96,-19-20 0,0 1 32,0-1 33,0 20-65,0 0 64,20 0-128,-20 0-161,20 20-159,0-1-353,19 1-1121,-19 0-4131</inkml:trace>
  <inkml:trace contextRef="#ctx0" brushRef="#br1" timeOffset="222218.75">18302 11806 11755,'20'61'2274,"-20"-42"-481,20 21 514,-20-21-161,0-19-417,0 20-576,0-20-448,20-20-32,-20 20 192,0-19-609,-20-1-64,0-19 0,0-2-32,-19 2 65,19-1-225,-20-20 160,1 1-128,-2 19 64,21-20-96,2 21 0,18-1-32,0 1 64,0 19-32,38-1 0,-17 21-96,19 0-129,-1 21-607,1 19-802,-1-21-1345,1 1-3235</inkml:trace>
  <inkml:trace contextRef="#ctx0" brushRef="#br1" timeOffset="222443.3594">18004 11667 18673,'0'20'2114,"20"-40"-1826,21 20 1474,-3-20-64,23 20-769,-2 0-449,1 0-384,-21 0-192,21 0-769,-21 20-832,-19 0-2115,21 1-6470</inkml:trace>
  <inkml:trace contextRef="#ctx0" brushRef="#br1" timeOffset="222644.5313">18660 11945 3235,'20'0'12876,"-20"0"-11179,0-19 674,0-1 255,-20 0-992,20 1-673,-20-22-225,0 21-415,-1 1-257,21-1 32,0 0-96,0 1 96,0-1-320,21 20-193,19 0-544,-20 20-1249,19-1-2755,1 1-4708</inkml:trace>
  <inkml:trace contextRef="#ctx0" brushRef="#br1" timeOffset="222906.25">18998 11787 6085,'-40'19'14286,"19"-19"-12364,21 20-353,0 1-160,0-1-576,21-1-577,19 1-127,-1-20-33,1 0-64,-1 0-32,1-20 64,0 1-32,-40-1-32,19-21-32,-19 22 128,-19-1-160,-21 0 64,0 1-96,-19 19-96,18-20-97,-17 20-31,37 0-353,1 0-864,20 20-2083,0-20-2978</inkml:trace>
  <inkml:trace contextRef="#ctx0" brushRef="#br1" timeOffset="223348.6328">19296 11806 20275,'18'41'1057,"-18"-21"608,20-1-63,-20-19-449,20 0-609,-20 0-127,0-19-33,0 19-288,0-20-32,0-1-32,0 1 0,0 1 64,0-1-128,0 0 0,21 20-160,-21-19 192,20 19 0,-20 19-64,18 1 64,3 0 32,-1-1-64,0 1 32,0-20 0,-1 21 0,-19-21 96,20 0-96,0-21 96,-20 21-96,20-20 0,-20 1 0,0 19 32,20 0-64,-1 0 32,1 0 0,0 19-96,0 1-224,19 1-737,-19 18-1473,20-19-4069</inkml:trace>
  <inkml:trace contextRef="#ctx0" brushRef="#br1" timeOffset="228334.961">20049 11449 15630,'0'-39'2787,"0"39"-1474,0-20 32,20-1 193,0 2-481,19-1-673,1-19-256,1 19-32,18 0 1,-19 1-97,-21-3 160,1 3-160,0 19 192,-20 19 64,20 3 225,-20-3-1,0 21-32,-20-1-31,20 0-129,20 22 0,-20-2-31,0 1-129,20-21 0,-20 20-160,19 2 32,-19-22-96,0 1-64,20-21-289,-20 1-191,20 1-898,-20-21-928,0 0-2755</inkml:trace>
  <inkml:trace contextRef="#ctx0" brushRef="#br1" timeOffset="228567.3828">20426 11687 15726,'20'0'3780,"-20"-20"-1922,20 20 352,0-20-416,0 1-1154,19-1-288,1 20-127,-19-20-289,17 20-65,3-19-415,-21-1-609,0 20-673,-1-21-704,1 1-1186,-20 1-4035</inkml:trace>
  <inkml:trace contextRef="#ctx0" brushRef="#br1" timeOffset="228747.0703">20764 11251 18417,'-20'0'2306,"20"20"-416,0 19 672,0 1-640,-19 0-641,19 19-512,0 0-417,19 2-320,-19-22 65,40 20-322,-20-39-351,0 1-225,-1-1-352,1-1-1217,0-19-3236</inkml:trace>
  <inkml:trace contextRef="#ctx0" brushRef="#br1" timeOffset="229471.6797">21300 11806 11466,'0'0'2883,"20"-19"-641,-20 19 801,0 0-577,0 0-864,0 0-513,0 0 0,0 0-256,0 19-161,0-19 1,0 0-160,0 0-97,0 0-256,0 0-64,0 0-128,0 0-673,0 0-448,0-19-1121,0 19-4772</inkml:trace>
  <inkml:trace contextRef="#ctx0" brushRef="#br5" timeOffset="242099.6094">16218 8710 11242,'-40'-20'833,"20"20"320,1 0-544,-1 0 896,0 0-128,0 0-512,-1 20-480,21-20-65,-18 19 96,-2-19 289,20 20-32,0 0-193,-20-20-192,20 21 1,-21-2-65,1 1 64,20 19 32,-39-19 1,19 19-97,0 2-32,0-21-96,1 19 224,19 0-63,-20 2 63,0-1-192,20-1 64,-20 0-32,20 22 1,0-22-33,0 20 64,0 1 0,0-20-64,20 19-32,-20 1 96,0 19-128,0-19-31,0-1 159,0 2 0,0-2 0,0 0-96,0 1 0,0-1 0,20 2-96,-20-2 160,20 0-63,-1 1 31,1-21-32,0 1 192,21-1-96,-23 21 32,23-20 33,-1 19-1,-1-19-160,1 0-32,19-1 32,-19 2-32,-1-2-64,1-19 64,19 19 32,-19-19-128,21 0 160,-22 1-192,21-2 128,-21-19 1,21-19-130,-21-2 1,22 1 32,-23-19-32,23-1-64,-22 1 64,21-22 0,-1 2-96,-19 19 160,19-19-64,-19 0-32,-1-21 0,1 21-32,1-41 64,-2 21-1,1-21 97,-1-19-96,-19 21 96,0-22 0,-20 1-96,0-1-32,0 1-128,-40 1-128,1-21-1,-1-20 129,-40 40 32,1-1 384,-40 42 64,0 17 65,-1 2 287,-18 39-191,39 20-289,-20-19-160,19 19 192,40 19-480,1-19-193,19 0-1088,20 0-3268</inkml:trace>
  <inkml:trace contextRef="#ctx0" brushRef="#br5" timeOffset="325151.3672">932 12898 8167,'0'-79'5189,"-19"40"-2498,-21-2 31,20 2-255,0 19-610,-1 0-351,3 20-802,-2 0-95,-1 20-96,1 0 63,20 40-95,0 19-33,-20 21-160,40-2-128,-20 2-96,20-1-64,1-20 0,-1 1-288,19-21-96,-19-19-481,20 0-448,-20-20-705,19 0-1281,-19-20-2563</inkml:trace>
  <inkml:trace contextRef="#ctx0" brushRef="#br5" timeOffset="325413.086">1171 13215 20339,'20'0'801,"-20"21"-769,20-1 896,-20 0 193,18 19-832,-18-19-321,21 21-513,-1-22-512,0 21-1185,0-40-3684</inkml:trace>
  <inkml:trace contextRef="#ctx0" brushRef="#br5" timeOffset="325595.7031">1171 12998 16879,'-41'-40'1506,"41"40"-1090,-18-19-448,18 19-160,0 0-705,18 0-3587</inkml:trace>
  <inkml:trace contextRef="#ctx0" brushRef="#br5" timeOffset="325833.9844">1527 13335 21204,'0'41'1377,"0"-41"-1473,0 19 224,0-38 64,20 19-96,-20 0-704,20-22-1795,-20 22-2465</inkml:trace>
  <inkml:trace contextRef="#ctx0" brushRef="#br5" timeOffset="326216.7969">1746 13376 21620,'20'0'256,"0"0"-224,-20 0 577,20 0 63,0 0-575,-20-22-33,19 3-96,1 19-32,-20-20-1,0 0-31,0 1 32,0-1 96,0 0 0,-20-1 64,1 21 193,-1 0 95,0 0 32,0 21 385,0-1-128,20 0-193,-19-1 193,19 1-96,0 19-321,0-17-192,19 17-64,1-19-224,0-1-353,20-19-448,-21 20-961,21-20-2338,-20 0-5797</inkml:trace>
  <inkml:trace contextRef="#ctx0" brushRef="#br5" timeOffset="326398.4375">1964 13395 21460,'20'0'993,"-20"20"544,0-20 1,0 0-2083,0 0-448,0 0-1409,0 0-3556</inkml:trace>
  <inkml:trace contextRef="#ctx0" brushRef="#br5" timeOffset="326574.2188">2163 13435 18865,'40'39'3043,"-1"-19"-1922,-19-1 0,0 22 97,-20-21-546,20 19-480,0 0-32,-20-39-576,0 41 416,0-21-3459,0-1-3396</inkml:trace>
  <inkml:trace contextRef="#ctx0" brushRef="#br5" timeOffset="329996.0938">2898 13196 10313,'-21'-40'1762,"1"21"480,20-1 385,-18 0-65,-2 1-800,-1-2-449,21 1 32,-20 20-224,0 0-256,1 20-96,19 1-161,-20 18-95,20 20-193,0 1-256,0-1 0,0 0-64,20-18-384,-1-1-417,21-1-416,1-19-705,-3-1-1697,23-19-4229</inkml:trace>
  <inkml:trace contextRef="#ctx0" brushRef="#br5" timeOffset="330271.4844">3155 13215 19698,'0'0'1602,"0"21"-353,0-1 577,20 0-161,-20 19-960,20 0-385,0-17-256,19-3 32,1-19-32,19 0-224,-18-41-192,-1 22-33,-20-21 97,-1 1 96,-19 19 64,0-1 0,-19 2 0,-21 19 64,0 19 64,-19-19 0,18 21 0,-18-1-289,39-20-992,0 0-1185,0 0-1346,40 0-4067</inkml:trace>
  <inkml:trace contextRef="#ctx0" brushRef="#br5" timeOffset="330532.2266">3553 12878 15438,'0'-59'4068,"0"40"-1762,0-1-320,-20 20-224,20 0-385,0 39-384,0 1-160,20 20-65,-1-1-383,1 20-321,0 1-160,0-21-449,19 1-255,2-1-161,-1-20-353,-22-17-479,23-3-1603,-21-19-3266</inkml:trace>
  <inkml:trace contextRef="#ctx0" brushRef="#br5" timeOffset="330733.3985">3752 12939 18065,'-20'-61'3555,"20"61"-2274,0 0 289,0 20 576,0 21-417,20 18-672,-2 0-576,3 1-321,-1 19-160,20 1-737,-21-21-736,21-18-225,0-2-960,-1-39-3492</inkml:trace>
  <inkml:trace contextRef="#ctx0" brushRef="#br5" timeOffset="330931.6406">4068 13196 21332,'20'40'1954,"0"0"-1346,-20-21-224,0 21-191,21-21-386,-21 22-1184,20-41-1794,-2 0-6406</inkml:trace>
  <inkml:trace contextRef="#ctx0" brushRef="#br5" timeOffset="331126.9531">4049 12978 19410,'-40'-39'705,"20"39"-1090,20-20-1601,-20 20-1249</inkml:trace>
  <inkml:trace contextRef="#ctx0" brushRef="#br5" timeOffset="331666.9922">4605 13196 5124,'0'-59'10282,"-21"59"-8969,3-20 801,-2 20 160,-1 0-672,1 20-865,0-1-417,20 1-128,-18 0-160,18-1-96,18 2-64,22-1-192,1-20-33,-2 20 33,21-20 32,-21 0 64,1 19 256,-1 1 96,-39 0 256,0-1 257,0 22-1,-19-21-63,-21 0-193,20 19-288,0-39-64,1 20-288,-1-20-673,20 0-1153,0 0-2498,0-20-9642</inkml:trace>
  <inkml:trace contextRef="#ctx0" brushRef="#br5" timeOffset="331866.211">4922 13276 20947,'41'0'1762,"-23"0"-1666,2 19 481,-20 1 704,0 0-801,0 21-544,0-22-801,21 1-960,-21-20-1763,0 20-9512</inkml:trace>
  <inkml:trace contextRef="#ctx0" brushRef="#br5" timeOffset="332050.7813">4843 13117 20979,'0'-39'96,"0"18"-608,0 21 320,0-20-577,20 20-3843</inkml:trace>
  <inkml:trace contextRef="#ctx0" brushRef="#br5" timeOffset="332312.5">5339 13176 18705,'-20'-20'2467,"0"20"-1923,1-19 929,-1 19 609,0 0-704,20 39-449,-20-19-513,20 20-160,0 0-128,20-21-128,20 21 32,-1-40-288,2 19-192,-3-38 127,3-1-127,-1 0 32,-21-19-129,-19 19-160,0-1-255,-19 2-1,-1-1-96,-21 0-257,3 20-543,-3-19-866,1 19-2882</inkml:trace>
  <inkml:trace contextRef="#ctx0" brushRef="#br5" timeOffset="332580.0781">5439 13097 17392,'59'59'1762,"-39"-39"-481,0 19 1057,0-18-320,-20 19-769,0-21-800,20 1-129,-20-20-256,0 0 32,19 0-64,-19-20-160,0 20 32,0-39 128,20 19-96,-20-20 32,0 20 32,20 0-96,-20 1 192,20 19 32,0 19-96,-1 1-384,1 19-1058,20-18-2081,-19 19-11659</inkml:trace>
  <inkml:trace contextRef="#ctx0" brushRef="#br5" timeOffset="333326.1719">6431 13215 14541,'0'-39'2915,"0"39"-353,-20-20-576,20 20 32,0 20-801,20 19-544,-20 2-289,20 38-159,0-19-129,0-1-64,19 0 32,-19-18 0,0-2-32,0-19 0,-1-20 160,-19 0-32,0 0-288,-19 0 160,-1-20-224,0 1 192,-20-1-192,21-21 160,-21-18-160,20-19-129,0 17 161,1-39 96,19 41 32,0 0-32,19-1 128,1 21-32,20 19-32,-20 20 32,19 20 32,-19-1-64,0 21 0,0 0-32,-1 19 64,-19-19-32,0 0-192,0 0-481,-19-21-736,19 1-1250,0-20-1729,0 20-9000</inkml:trace>
  <inkml:trace contextRef="#ctx0" brushRef="#br5" timeOffset="333554.6875">6769 13354 17936,'20'-19'1858,"-20"-1"-961,0 0 961,0-19-129,-20 19-1056,20-20-641,0 0-32,0 1-352,0 19-449,0 1-480,0-2-961,20 21-2146,-1 0-10058</inkml:trace>
  <inkml:trace contextRef="#ctx0" brushRef="#br5" timeOffset="333786.1328">7008 13137 15919,'38'39'2818,"-38"-19"-704,0-1 385,0 2-353,0-1-961,20 0-481,-20-20-191,41 0-225,-23 0-64,3-20-160,19 0-64,-20-1-128,19-18-160,-39 0 128,0-1-64,0 21 32,-39 19-97,-1 0 33,-1 0-256,-18 0-802,19 19-1184,22 1-2883</inkml:trace>
  <inkml:trace contextRef="#ctx0" brushRef="#br5" timeOffset="334246.0938">7225 12739 16207,'0'-39'2306,"20"39"-865,-20-20 353,0 20 544,0-20-1024,0 20-770,0 0-63,0 20 319,0 0 129,0 19-320,20 2-257,0 18-160,0 0-160,-1-18-64,1-2 96,20 0-32,-1-19-64,-19 0 32,20-20-64,-19 0 0,17 0 32,-17 0-96,-1 0 96,0 0 0,-2 21-64,-18-2-32,21 21 0,-21-21 32,0 1 31,-21 19 1,3-18-32,18-21-96,-20 20-224,0-20-33,-1 0-319,1 0-674,-19-20-1184,19 20-2755</inkml:trace>
  <inkml:trace contextRef="#ctx0" brushRef="#br5" timeOffset="334644.5313">8020 13057 21716,'0'-20'2498,"-20"0"-2209,20 20 800,-41 0 704,21 20-672,2 0-416,-23 20-224,21 0-257,0-1-256,20 21 0,0-40-128,20 19-65,21-39-95,-21 0-160,18-19 127,3-1 33,-2-21 192,-19 22 160,-20-21-32,20 21 32,-20-1-96,-20 0 224,20 20 96,-20 0-160,20 0-64,0 0 0,0 20-288,0 0-256,20-1-449,0 1-256,20-20-417,-21 0-1185,21-20-1921,-20 20-6695</inkml:trace>
  <inkml:trace contextRef="#ctx0" brushRef="#br5" timeOffset="335035.1563">8000 12600 16207,'20'-39'3555,"-20"19"-1377,0 0 64,0 20-192,0 0-416,0 0-385,0 20-256,0 19-160,-20 2-64,20 18-417,0 0-288,20-18-32,-1 18-96,21-20-96,0 2 0,-1-21-97,21-1-159,-21-19-32,1 0 63,-1 0-95,1 0 95,-19 20 97,-1 0 96,-20-1 160,18 1-32,-18-20 96,0 20-32,0 1-32,-18-2-32,18-19-64,-20 0-65,-21 0 1,21 0-192,-19-19-385,19 19-416,-20-21-1025,21 21-1153,-1 0-1057</inkml:trace>
  <inkml:trace contextRef="#ctx0" brushRef="#br5" timeOffset="335254.8828">8654 13017 26104,'40'40'128,"-20"-19"129,-20-2 159,0 1-128,21 0-288,-21-20-224,0 19-256,18-19-866,-18 0-2049,0 0-5573</inkml:trace>
  <inkml:trace contextRef="#ctx0" brushRef="#br5" timeOffset="335458.0078">8635 12859 16944,'-40'-20'-225,"40"0"-2850,0 1-6149</inkml:trace>
  <inkml:trace contextRef="#ctx0" brushRef="#br5" timeOffset="335658.2031">8654 12580 23318,'40'41'1953,"-20"-21"-447,1 19 352,-3 20-97,2 2-1088,21 17-513,-3-17-256,-17-2-481,19-20-416,-1 2-128,1-2-96,-20-19-865,0-20-2242,-1 19-7527</inkml:trace>
  <inkml:trace contextRef="#ctx0" brushRef="#br5" timeOffset="335852.5391">9111 13037 10441,'0'20'9642,"21"1"-8201,-21-21-64,18 19-864,-18 1-577,20-20-705,0 20-1121,-20-20-4452</inkml:trace>
  <inkml:trace contextRef="#ctx0" brushRef="#br5" timeOffset="335864.2578">9150 12760 9641,'-18'-41'12523,"-3"41"-12266,1-19-1058,20 19-1697,0 0-1987</inkml:trace>
  <inkml:trace contextRef="#ctx0" brushRef="#br5" timeOffset="336378.9063">9448 12780 14701,'0'-41'5574,"0"21"-4677,-19 20 63,19 0 450,0 0 512,0 20-1090,19 41-351,1-22-193,0 20-224,0 1 0,21-1-256,-23 2-481,22-22-672,-19-19-1313,-1-1-3268</inkml:trace>
  <inkml:trace contextRef="#ctx0" brushRef="#br5" timeOffset="336573.2422">9409 13037 19826,'0'-20'2146,"0"1"-1121,0-1 1281,20 0 1,-1 1-1378,21-1-737,-20-1-192,39 21-577,-19-20-480,1 20-961,18 0-1601,-19 0-2051,-1 0-5989</inkml:trace>
  <inkml:trace contextRef="#ctx0" brushRef="#br5" timeOffset="336842.7735">9826 12958 13612,'0'40'4997,"0"-1"-2146,0-19-1025,20 1 95,-1-2-383,1-19-609,20 0-449,-1-19-352,22-2 129,-23-19-161,23 1-64,-41 0-32,19 19-32,-19-1 128,-20 1-128,20 20 128,-20 20-64,0 21 96,20 18-32,-1 0-128,1 1-64,20-1 32,0-20-64,-1 22 32,-19-22-33,21 0 65,-23 2-128,-18-21-320,-18 19-257,-2-19-32,-1 0-480,-19-1-1538,1-19-4516</inkml:trace>
  <inkml:trace contextRef="#ctx0" brushRef="#br5" timeOffset="340864.2578">11276 13037 8295,'0'-20'1570,"0"1"-33,0 19 353,0-20 352,-21-19-512,21 19-417,0-1-96,-20 1 161,20 1-225,-20 19-96,20-20-225,-20 20-351,0 0-97,1 0 193,19 39-321,-20 2 32,0 18-31,20-20-65,0 22-128,20-22-32,0 0 128,19-19-128,-19-20 32,20 0-32,-19-20 0,17 1-96,-17-21 64,-21 21 0,20-22 32,-20 2 0,0-1 0,0 21 64,-20-1 128,20 20 161,-21 0-129,21 0-128,0 0-64,0 20-64,0 19-128,0-19-609,21-1-288,19 1-480,-22 0-1025,23 1-2563</inkml:trace>
  <inkml:trace contextRef="#ctx0" brushRef="#br5" timeOffset="341161.1328">11652 12919 17584,'21'-21'2018,"-21"1"-1249,-21 1 672,1 19 673,0 0-929,0 0-672,20 19-385,0 1-64,0 1 0,0-1-64,40-1-32,-20 1-64,19 19-160,1-19 128,1 0 31,-3 1 97,-17-21 97,-1 19-97,-20-19 64,0 20-32,-20-20-161,-1 20-415,1-20-417,2 0-192,-2 0-1249,-1 0-1826,21 0-10250</inkml:trace>
  <inkml:trace contextRef="#ctx0" brushRef="#br5" timeOffset="341733.3985">12545 12878 14189,'-20'-19'1345,"20"-1"545,-39 20 640,19 20-736,0-1-545,-20 1-224,21 1-192,-1 18-320,20-19-225,0 19-192,20-19-64,-1 0 32,41-20-32,-21 21-64,1-2 32,19 1-96,-39-20 0,1 20 192,-1-1-64,-20 1 32,-20 0 0,-1-20-160,-17 19-160,18-19-513,-21 0-768,2 0-1154,19 0-2498</inkml:trace>
  <inkml:trace contextRef="#ctx0" brushRef="#br5" timeOffset="342190.4297">12703 13037 19218,'41'41'832,"-41"-2"193,20-19 897,-20-1-32,0 21-1057,20-21-641,-20-19 0,19 0-64,-19 0 65,0 0-97,20-19 0,-20-1-96,0 0 32,0-19 0,0 19-64,0-20 32,0 0 32,0 21-96,20 19 160,-20 0-192,20 0 64,0 19 64,-1 1 64,1 0-64,-20 20 32,20-20 32,0 0-96,1-20 96,-1 19-64,-20-19 64,0-19 0,18 19-64,-18-20 64,0 0 33,0 1-129,0 19 96,0-21-192,20 21 63,1-20-287,-1 20-192,0 20-449,19 1-769,-19-2-1921,20 1-2787</inkml:trace>
  <inkml:trace contextRef="#ctx0" brushRef="#br5" timeOffset="342537.1094">13438 12998 11627,'-20'-20'6822,"20"20"-5124,-18 20 512,18-20 128,-21 39-801,1-19-704,0 20-256,20 0-321,0-1-288,0-39 64,20 20 32,0-20-64,1 0-96,17-20 96,-17 0-64,-21-19 128,20 19-32,-20 1 32,0-2 0,0 21 32,0-20 0,-20 20 225,20 0-161,-21 20-64,21-20-96,0 40-32,0-20-289,21 0-575,-1-1-129,0-19-289,-2 0-672,3 0-3010,-1 0-2659</inkml:trace>
  <inkml:trace contextRef="#ctx0" brushRef="#br5" timeOffset="342778.3203">13558 12819 16879,'-20'-39'3908,"20"39"-1858,0 0 96,0 20-608,0-1-193,0 21-512,20-1-417,0 21-256,0-20-416,19 19-449,-19-38-352,20-2-192,-1 1-641,-19-20-1217,0 0-3267</inkml:trace>
  <inkml:trace contextRef="#ctx0" brushRef="#br5" timeOffset="342959.961">13697 12839 15054,'0'-59'4804,"0"59"-2017,19 0-513,-19 20-544,20 19-705,0 0-737,0 2-224,21-2-961,-3 1-352,3-1-577,-3-19-1793,3 1-1698</inkml:trace>
  <inkml:trace contextRef="#ctx0" brushRef="#br5" timeOffset="343687.5">14649 13057 12043,'0'-40'2082,"0"21"224,-20-1-192,1 0 96,-1 1-448,0-1-513,0 20-192,0 0-192,1 0-128,-1 20-129,20-1 1,-20 21-225,20-1-192,0 2-64,20-22-96,0 1 32,-1 0-64,21-20 0,0 0-128,-21 0-64,21-20 64,-20 0 96,1-20 96,-21 20-128,0 0 160,0 1-64,0 19 32,-21-20 32,1 20 96,20 20-192,-20-1 129,20 1-226,20 0-31,-20 1-704,20-2-65,21-19-609,-23 20-1056,23-20-2467,-21 0-9192</inkml:trace>
  <inkml:trace contextRef="#ctx0" brushRef="#br5" timeOffset="343956.0547">14928 12958 12908,'0'-19'3427,"0"-1"-1922,0 20 513,-20 0 288,0 20-896,20-1-609,0 21-385,0-21-320,20 21-64,0-19 32,19-2-64,21 1 0,-1 0-96,-18-1-96,-3-19 256,-17 20-64,-21-20 32,0 20-128,-21-20 32,-17 0-128,18 0-257,-21 0-640,2 0-1089,19 0-2402</inkml:trace>
  <inkml:trace contextRef="#ctx0" brushRef="#br5" timeOffset="354178.711">15781 13137 2274,'0'-20'1281,"0"20"801,-20-20 448,20 1-896,0 19-257,0-21 161,0 1 223,0 0-95,0 20 160,0-19-353,0 19-160,0 0-64,0 0-256,0 0-192,0 0 0,0 0-65,0 19-127,0 21-128,0-19 31,0 18-192,20 0-31,-20-19-193,20 0 32,0-20-32,0 0-96,-1 0-64,1-20-160,-20 20 31,20-20 65,-20 1 128,0-1 32,20 0 0,-20 20 225,0 0 127,0 0 96,21 20-63,-21 0-193,18-1-96,23 1-128,-1-20 64,-22 0-192,23 0-128,-1-20-257,-21 1-191,1-1-193,-20 20-416,0-20-545,0 1-961,0 19-1601,-20-21-3684</inkml:trace>
  <inkml:trace contextRef="#ctx0" brushRef="#br5" timeOffset="354389.6485">16218 13057 12972,'39'0'6182,"-19"21"-4613,-20-21-160,0 19 33,20-19-1026,-20 20-352,20-20-736,0 0-385,-1 0-1570,-19 0-2402</inkml:trace>
  <inkml:trace contextRef="#ctx0" brushRef="#br5" timeOffset="354589.8438">16277 12919 15983,'0'-41'512,"0"41"-800,0-19 192,0 19 32,0-20-2531</inkml:trace>
  <inkml:trace contextRef="#ctx0" brushRef="#br5" timeOffset="354802.7344">16417 12680 18161,'20'20'1729,"-20"-1"-896,20 22 1377,-20-1 32,0 19-1313,0 1-608,0-21-289,18 1-97,23-1-287,-21 2-288,19-22-642,1-19-1056,-20 20-2082,0-20-3716</inkml:trace>
  <inkml:trace contextRef="#ctx0" brushRef="#br5" timeOffset="355098.6328">16437 13057 15630,'-20'0'1922,"20"0"-1249,0 0 1441,0 0 448,20-20-1120,-20 20-930,20-20-288,-2 20-224,23-19 64,-21-1-512,0 0-353,-1 20-288,1-19-352,0-1-65,0-1 1,-20 1 192,0-19 704,0 19 609,0 1 737,0-1 1217,0 20-289,0 0-223,0 20-353,0-1-257,20 21 33,-20-1-128,19 21-161,1-20-63,0 19-161,0-38-63,19 18-1,-19-39-128,21 0-64,-21 0 96,-2 0-192,3-20 32,-1 1-128,-20-2 128,0 1 0,20 20-96,-20-20 64,0 20-64,20 20-96,-1 0-961,1 1-769,0-2-3267,20-19-14604</inkml:trace>
  <inkml:trace contextRef="#ctx0" brushRef="#br5" timeOffset="355483.3985">17469 12641 20467,'0'0'2146,"0"0"-1281,-20 0 576,20 0-160,0 19-800,0 21-417,0-21-384,0 22-545,20-21-929,-1 0-2338,1-20-14157</inkml:trace>
  <inkml:trace contextRef="#ctx0" brushRef="#br5" timeOffset="355666.9922">17587 12600 16655,'20'0'6278,"-20"0"-5829,0 21-289,0-1 32,0-1-224,20 1-1313,1 0-2979</inkml:trace>
  <inkml:trace contextRef="#ctx0" brushRef="#br5" timeOffset="356370.1172">18382 12939 11434,'0'-61'4132,"0"42"-1762,-20-21-288,0 21 353,0 19-577,0-20-801,1 20-481,-1 20-95,0-1-193,20 21-192,0-21-64,0 1 96,0 1-224,20-21-128,0 0-257,19-21-31,-19 21-161,0-20 289,-20 1 256,20 19 128,-20 0 0,0 0 128,0 19 64,0 22 0,0-2-128,0 1-32,0 19 128,19-19 33,1 0-33,20-1-64,-19-19-128,-3-1 96,-18 2-128,0-1-32,-18 0-96,-3-20-1,1 0 1,0 0-320,-19 0-673,19 0-1122,0 0-2593</inkml:trace>
  <inkml:trace contextRef="#ctx0" brushRef="#br5" timeOffset="356666.9922">18660 12939 20115,'20'-20'1569,"-20"20"-736,-20 0 832,0 20 225,0-1-833,20 1-512,0 0-257,0-1-256,20 21 96,20-40-96,-1 0-32,1-20-256,-1 0-64,-19 1 63,0-1 129,-20 0 32,0 1-288,-20-1-97,-19-1-159,19 1-161,0 20-512,0 0-417,0 0-1217,1 0-1441</inkml:trace>
  <inkml:trace contextRef="#ctx0" brushRef="#br5" timeOffset="356927.7344">18858 12660 20179,'0'0'2370,"-20"-19"-1153,20 19 833,20 19-224,-20 1-833,20 0-417,-20 19-288,19 2-95,1-2-193,0 20-321,21-39-544,-21 21-256,-2-2-352,23-19-737,-21-1-1538,-20 1-4996</inkml:trace>
  <inkml:trace contextRef="#ctx0" brushRef="#br5" timeOffset="357260.7422">19136 12919 15726,'0'0'3011,"0"0"-1345,0 20 640,0-1 0,0 1-993,0 0-832,0-1-289,20 1-96,0 0 0,0-20-64,-1-20-224,1 0-64,0 1 0,0-21 160,-20 1 63,0-2-95,0 2 128,-20 0-64,0-1 96,0-1 193,-19 22 415,19-1 161,20 20 32,-20 0-1,20 0-415,20 39-129,-20 2-160,40-1-128,-21-1-416,21 0-769,1 2-481,-3-2-736,3-19-3812</inkml:trace>
  <inkml:trace contextRef="#ctx0" brushRef="#br5" timeOffset="357872.0703">19911 12800 13901,'0'-20'4644,"0"0"-3523,-20 20-288,0 0 800,0 0-63,-1 20-737,3-20-481,18 20-256,0 19 32,18-19-128,3-1 64,19 1-128,19 1 224,1-1-192,-1-1-32,-19 1 128,-21 19-32,1-19 32,-20 0 65,0 1 127,-20-2-96,-19 1-288,19-20-128,0 0-481,0 0-1057,20-20-1665,-19 1-3043</inkml:trace>
  <inkml:trace contextRef="#ctx0" brushRef="#br5" timeOffset="358080.0781">20049 12660 16335,'40'-19'2594,"-40"19"-1761,20 19 897,-20 21 256,19-1-577,-19 2-736,20 18-513,0 0-256,1 1-545,-1-20-448,18-1-897,-17-19-2402,-1 1-8104</inkml:trace>
  <inkml:trace contextRef="#ctx0" brushRef="#br5" timeOffset="358258.7891">20069 12898 17616,'0'-39'1986,"0"19"-1025,0 20 1281,0-20-288,20 1-865,0-1-865,19 20-224,2-20-480,-3 20-705,23 0-1282,-22 0-3554</inkml:trace>
  <inkml:trace contextRef="#ctx0" brushRef="#br5" timeOffset="358596.6797">20585 12800 10505,'-20'19'9674,"0"1"-7913,0 19 1,1-19 192,-1 21-705,0-2-640,20-19-513,0 19-64,20-19-64,0 1 64,19-21-353,1 0-31,-1-21 0,-19 1 320,0 0-64,-20-19 32,0 19 64,0 1 32,-20-22-64,20 21 128,-20 1 160,20-1-32,-18 20-32,18 0 161,0 0 63,18 20-224,-18-1-128,20 22-160,0-21-641,1-1-223,19 1-514,-21 0-1088,21-20-3492</inkml:trace>
  <inkml:trace contextRef="#ctx0" brushRef="#br5" timeOffset="358894.5313">20804 12800 19122,'20'39'1953,"-1"-19"226,-19 19 223,20 2-544,-20-22-930,0 21-319,20-21-321,-20 1-64,20-20-31,-20 0-1,20 0-160,-1-20-32,-19 1 0,20-1 64,0 0-192,0 1 0,-20-1 160,21-1-32,-3 21-96,-18 0 32,20 0-353,-20 21-608,21-1-192,-1-1-416,0 1-1410,-2 0-3235</inkml:trace>
  <inkml:trace contextRef="#ctx0" brushRef="#br5" timeOffset="359269.5313">21280 12819 16719,'-20'20'3684,"20"0"-2147,-20-1 1,20 1 384,0 21-641,0-22-833,20 1-384,-20 0-32,20-20 32,20 0-128,-21 0-128,1-20-32,-20-19 32,20-2 0,-20 2 31,-20-20 65,0 19 128,1-20-32,-1 20 0,-20 1 128,20-2 161,1 22 223,-1-1 129,0 20 63,20 0-159,20 20-161,-20 19-95,20 2-97,-1-2-160,1 20-224,20 2-801,-1-2-417,1-20-255,-20 2-1378,19-2-4228</inkml:trace>
  <inkml:trace contextRef="#ctx0" brushRef="#br5" timeOffset="359798.8281">21717 12819 16879,'-20'-19'2531,"0"19"-1154,0 0 705,20 0 128,-19 19-864,-1 1-225,20 0-128,0 19-289,0-18-319,0 18-225,0-19-64,20 0-96,19-1 64,-19-19-96,0 0-160,19-19 160,-39-21-64,20 21-65,-20-22-63,0 21 32,0-19-32,0 19 64,-20 1 160,20-1 0,0 20 0,0 0 128,0 0 96,0 20-160,0-1-64,0 21-32,20-21-448,0 1-674,0 1-703,1-1-866,-3-20-2594</inkml:trace>
  <inkml:trace contextRef="#ctx0" brushRef="#br5" timeOffset="360014.6485">21954 13017 18641,'0'0'2050,"0"0"-865,0-19 865,0-1-32,-18 0-673,18-19-672,0 18-289,0 1-224,18-19-224,-18 19-224,41-19-545,-21 19-896,0-1-898,-1 21-2305,21 0-10315</inkml:trace>
  <inkml:trace contextRef="#ctx0" brushRef="#br5" timeOffset="360595.7031">22333 12760 5925,'-21'-21'12588,"1"21"-10314,0 0-544,0 0 736,20 21-640,-19-1-577,-1 0-384,0 19-609,20 0-224,0-19 64,20 21-64,0-41-32,-1 19-64,1-19 0,0 0-96,0 0-32,1-19 64,-21-1-225,0-1-95,0 1 96,0 1 95,0-1 129,0 0 128,0 20 160,0-19 33,0 19-257,0 19 192,18-19 64,-18 0-128,20 20-32,-20-20-32,21 0-128,-21-20 32,0 20 64,20-19 64,-20 19-96,-20-40-32,20 19 64,-21 1-1,1-19 66,2 0 127,18 19 128,-21-21 64,1 2 225,20 0-129,0 19 1,-20 0-321,20-1-32,0 2-128,0 19-32,0 0-160,20 19-65,-20-19 129,20 21 32,-20-1 160,21 0-32,-3-1 64,-18 1-32,0 0 256,20 19 1,-20-18-1,21 18 0,-21 1-160,20-1-64,0 2-64,19-21-480,-19 19-353,-20-19-192,20-1 0,0 1-480,-20 1-2531,0-21-3139</inkml:trace>
  <inkml:trace contextRef="#ctx0" brushRef="#br5" timeOffset="361506.836">22730 12422 14798,'20'-99'2626,"-20"58"-256,0 41 161,0 0-257,0 0-769,0 0-640,-20 41-160,20-1-225,-21-21-256,21 21-192,0-21-384,0 2-545,0-1-896,0 0-2435,21-1-6599</inkml:trace>
  <inkml:trace contextRef="#ctx0" brushRef="#br5" timeOffset="361711.9141">22868 12363 22197,'0'19'1505,"20"-19"-736,0 20-225,-20 0-448,20-1-416,0 2-1282,-1-1-3651</inkml:trace>
  <inkml:trace contextRef="#ctx0" brushRef="#br5" timeOffset="362937.5">12387 13791 12395,'-20'20'1121,"20"-20"417,0 0 384,-20 21 320,20-21-609,0 20-800,0 19-385,0-19 33,20 19-1,0-19 33,-1 1-65,1-21 97,0 0-257,20-21-96,-21 1-64,-19 1-64,20-21-32,-20 21 0,-20-21 1,1 19-33,-1 1 0,-20 1-33,20 19-127,-19-20 64,19 20-320,20 0-545,-20 20-1089,20-20-2466,20 19-4036</inkml:trace>
  <inkml:trace contextRef="#ctx0" brushRef="#br5" timeOffset="363196.2891">12645 13891 1601,'40'40'11595,"-22"-40"-10026,-18 0 385,0-20 737,-18 20-994,18-20-960,-20 1-128,-21-21-65,21 19-191,2 1-1,-2-19-256,-1 19 0,1-19-160,20-2 128,0 22-160,20-1-96,1 20 64,-1-20-641,18 20-1281,3 20-2082,-3-20-6662</inkml:trace>
  <inkml:trace contextRef="#ctx0" brushRef="#br5" timeOffset="363396.4844">12566 13772 18577,'0'39'865,"-21"-39"-705,21 0 1634,0 0 160,21 0-1282,-21 0-383,20-20-161,-2 20-513,23-19-383,-21 19-1154,18 0-2178,3-20-3876</inkml:trace>
  <inkml:trace contextRef="#ctx0" brushRef="#br5" timeOffset="364096.6797">13181 13832 14157,'20'20'1505,"-20"-20"161,19 20-33,-19-20 289,20 19-608,-20 1-482,20 19-351,-20-19-97,20 21-192,0-22-96,-1-19-32,-19 20-128,20-20-128,-20 0-288,0 0-289,0-20 128,0 20 129,-20-19 64,1-22 95,-1 21 257,0-19-64,0 0 64,0-1 32,1-1 160,-1 2-32,20 0 288,0 19-31,0 20-33,20 0 128,19 0-288,-19 20 33,20-1-129,-21 1-32,21 19 32,-20-19 0,1 1 128,-21-1-192,0 0 96,0-1-128,-21-19-417,1 20-608,0-20-897,0 0-1633,1 0-8585</inkml:trace>
  <inkml:trace contextRef="#ctx0" brushRef="#br5" timeOffset="364473.6328">13499 13811 17072,'39'21'1857,"-19"-21"-1664,-20 0 479,20 0 1058,-20 0-929,20-21-705,-1 1 0,-19 20-32,0-19 32,0-1-320,0 20 96,0-20 128,-19 1 0,19 19 0,-40 0 352,20 0 192,-1 0 1,3 19 32,18-19-65,-20 20-288,20 19 65,0-19-65,20 1-160,-2-1-160,3 0-289,-1-1-415,20-19-514,-1 0-896,-19 20-2050,20-20-4292</inkml:trace>
  <inkml:trace contextRef="#ctx0" brushRef="#br5" timeOffset="364835.9375">13955 13872 17168,'20'39'416,"-20"-39"481,-20 0 1377,-1 0-897,21-20-832,-18 1-321,-2-1-128,0 0 0,20-1-96,-21 1-160,21 1-480,0 19-513,21-20-1058,-1 20-1856</inkml:trace>
  <inkml:trace contextRef="#ctx0" brushRef="#br5" timeOffset="365162.1094">14232 13872 448,'20'19'13869,"-20"-19"-13164,0 0 1601,-20-19 224,20 19-928,-18-20-545,-3 0-192,1-1-161,0 1-31,0-19-161,1 19-127,-1-19-161,20-2-256,-20 22 96,40-21-64,-20 21-64,20 19-128,19 0-353,-19 0-1120,21 0-1506,-3 19-2595</inkml:trace>
  <inkml:trace contextRef="#ctx0" brushRef="#br5" timeOffset="365531.25">14034 13752 18801,'0'20'801,"20"-20"672,0 19 834,0-19-706,0 0-800,19 0-449,22-19-256,-23 19-96,23 0 32,-22 0-160,1 0-32,-20-20-64,-1 20 224,1-20 32,-20 20-32,0-19 32,0 19-32,0-20 32,-20 20-32,1 0 0,-1-21 32,0 21 0,0 21-32,-1-21 96,21 20-96,-18-1 32,18 21 32,-20-21 0,20 22-256,20-21-256,-2 0-769,3-20-385,19 19 353,-1-19-1346,21-19-2914</inkml:trace>
  <inkml:trace contextRef="#ctx0" brushRef="#br5" timeOffset="365750.9766">14669 13732 928,'0'0'10731,"-20"0"-9290,0 0 897,20 0 769,-19 0-1089,19 0-449,0 20-159,0 0-257,0-1-480,19 1-385,1 1-96,0-1-96,21 0-192,-3-1-288,3-19-673,-1 0-1346,-1-19-1761,1-1-1441</inkml:trace>
  <inkml:trace contextRef="#ctx0" brushRef="#br5" timeOffset="365961.9141">14888 13554 17552,'0'-20'2178,"0"20"32,20 20-256,-20 0-416,20-1-481,-20 21-417,19-1-352,1 2-288,20-2-288,-20 0-416,-1-19-257,21 1-833,-19-1-1826,-21-20-3330</inkml:trace>
  <inkml:trace contextRef="#ctx0" brushRef="#br5" timeOffset="366187.5">14829 13772 17648,'0'0'1954,"0"0"-384,19 0 640,1 0-705,20 0-992,-1-20-449,1 20 0,0-20-673,-1 20-1121,2 0-1088,-3 0-3748</inkml:trace>
  <inkml:trace contextRef="#ctx0" brushRef="#br5" timeOffset="366690.4297">15285 13633 15951,'-20'-20'1697,"20"20"129,0-20 544,0 20-480,0 0-513,20 0-320,-20 20-256,20 0-32,0-1-257,-1 22-320,1-2-192,20 1-288,-20-1-384,-1-18-450,1-1-703,0 0-1314,0-20-3075</inkml:trace>
  <inkml:trace contextRef="#ctx0" brushRef="#br5" timeOffset="366894.5313">15424 13713 18513,'19'39'2274,"1"-39"-544,0 20-673,0-20-609,21 19-384,-23-19-192,23 0-897,-1 0-1345,-1 0-2210,1-19-6599</inkml:trace>
  <inkml:trace contextRef="#ctx0" brushRef="#br5" timeOffset="367098.6328">15781 13693 16303,'0'20'3203,"-20"-1"-1185,1 1-64,19 0-449,-20 19-640,20-18-481,-20 19-416,20-21-96,0 1-576,0 0-898,20-1-2178,-20 1-4932</inkml:trace>
  <inkml:trace contextRef="#ctx0" brushRef="#br5" timeOffset="367704.1016">16277 13752 13260,'20'39'1473,"-20"-19"802,0 1 223,20-1-576,-20 0-769,0-20-64,0 19-64,0-19-224,0 0-449,0-19-96,0-1-160,0 0-32,0-1 0,-20 1-32,20-19 0,0 19 97,0-19-225,0 18-1,0 1-191,0 1-96,20-1-385,0 20-736,-1 20-994,21-20-2562</inkml:trace>
  <inkml:trace contextRef="#ctx0" brushRef="#br5" timeOffset="368081.0547">16694 13633 13773,'-20'0'1697,"20"0"-127,-19 0 544,-1 19 480,20-19-960,-20 41-641,0-21-161,20-1-287,0 21-193,0-21-224,0 22-128,20-21 96,0-20-32,19 20-31,-19-20-258,0-20-31,0 0 128,1-1 128,-21 1 0,0 1-32,0-1 192,-21 0-224,1 1 320,20 19-64,-20 0-95,20 0 95,0 0-64,0 0-64,20 19-96,0 1-96,1 0-353,17-1-416,3-19-672,-21 20-1026,19-20-2465</inkml:trace>
  <inkml:trace contextRef="#ctx0" brushRef="#br5" timeOffset="368384.7656">16872 13652 17296,'21'41'2114,"-1"-21"96,-20-1 224,20-19-864,0 20-673,-20 0-481,19-20-160,-19 0-64,20 0-192,-20 0 64,20 0-64,0-20-32,0 0 32,-20 1-32,19 19 32,1-20-64,-20-1-32,20 21 32,-20 0-32,20 0-64,-20 0-32,20 21-577,-1-1-448,1-1-897,0 1-2274,0 0-5766</inkml:trace>
  <inkml:trace contextRef="#ctx0" brushRef="#br5" timeOffset="368783.2031">17350 13672 14317,'0'0'2370,"0"0"-192,-20 21 417,20-21-801,0 20-705,0-1-129,0 1-383,0 19-289,20-19-128,-20-20-31,20 0-1,19 0-64,-19-20 0,-20 1-128,20-1-128,-20-19 31,0 19 65,-20-21 32,0 2 128,0 0-32,1-1-128,-1 19 192,20-18 97,-20 39-1,20 0 96,0 0 192,0 20-31,20 20-129,-20 0-128,39-1-128,-19 0-32,0 2-448,20-21-481,-1-1-96,-19 1-768,20 0-1667,-21-20-3714</inkml:trace>
  <inkml:trace contextRef="#ctx0" brushRef="#br5" timeOffset="369046.875">17648 13633 11883,'0'19'6502,"0"1"-4612,0 1-33,0-1 257,0-1-704,0 21-802,20-21-287,-2-19-161,2 0-64,21 0-128,-2 0 0,1-19-128,0-1-32,-21-19 192,-19 19-97,0-1-351,-19 1-97,-1 20 1,-20-19-257,1 19-288,-1 19-1121,19-19-2434</inkml:trace>
  <inkml:trace contextRef="#ctx0" brushRef="#br5" timeOffset="369812.5">18103 13693 10441,'20'20'7175,"1"-1"-5477,-21 1-353,20 0 193,-20 19-257,0-18-448,20-1-193,-20 0-223,0-1-65,19-19 64,-19 0-127,0 0-193,20-19 0,-20-1 0,0 0-96,0-1-64,0 1 64,0-19-32,0 19-64,0 1 96,0 19-129,0 0 226,20 0-1,-20 19-64,20 1 128,0 0-32,-1-1-64,1 1-64,0-20 64,-20 21 0,20-21 0,0 0 32,-20-21-96,0 21-32,19-20 96,-19 1-96,0-1 64,20 20-96,0-20 32,-20 20 32,20 0-32,1 0 32,-3 20-672,-18 0-642,20-1-1056,1-19-3363</inkml:trace>
  <inkml:trace contextRef="#ctx0" brushRef="#br5" timeOffset="370630.8594">18978 13494 1409,'0'-59'13389,"0"39"-11628,0 20-127,0-20 384,0 20 0,0 0-545,0 20-288,0 19-320,20 1-289,-2 0 33,23 19-257,-21 0-95,0-18-225,19-2 64,-19 1 64,0-21-96,0 1 32,-1 1-96,-19-1 32,0-20 64,0 0 32,0 0-192,0 0 128,0-20-96,0-1 32,0 1 0,0-19-64,0 19 64,20 1-64,-20 19 32,20-20 32,-20 40 0,20-1-256,1 1-321,-3 0-31,22-1-353,-19 1-609,-1 1-1344,19-1-1923,-19-20-4900</inkml:trace>
  <inkml:trace contextRef="#ctx0" brushRef="#br5" timeOffset="370985.3516">19612 13633 12299,'0'0'3139,"0"-20"-737,-19 20 289,-1 20-225,20-1-832,-20 1-449,20 21-512,0-22-193,0 21-288,20-21-96,0 1-64,-1 1-32,21-21 0,-20 0 64,0 0-64,-1 0 0,1-21-32,-20 1 64,0 1-96,0-1-128,-20 0 480,1 1-288,19 19 97,0 0-65,-20 0 32,20 0-96,0 0 64,20 19-96,-20 1-481,19 0-512,-19-1-609,20-19-1473,0 20-2946</inkml:trace>
  <inkml:trace contextRef="#ctx0" brushRef="#br5" timeOffset="371303.711">19930 13613 12043,'-19'0'2242,"-1"20"-384,0-20 1057,0 19-866,-1 1-799,3 1-321,18-1-385,0-20-288,18 19 1,3 1-129,39-20 0,-21 20-64,21-20-32,-1 0-32,-19 19 96,-21-19-64,1 20 32,-20 1 128,0-1 0,-20-20-160,1 20-96,-1-1-224,20-19-737,-20 0-1057,20 0-2146,-20-19-5349</inkml:trace>
  <inkml:trace contextRef="#ctx0" brushRef="#br5" timeOffset="371689.4531">20049 13534 18033,'20'-40'2178,"0"40"-1378,-20 0 1058,20 19-32,-20 2-609,19 19-384,1-1-129,0 0-479,1 2-129,-1-2-32,18 1-96,3-21 96,-21 1-64,-1-20-64,1 0-64,-20 0 128,0 0-32,0-20 0,0 20 96,0-19 32,0-1 96,0 0 192,0 1-159,0 19-65,0 0 32,0 0-384,20 0 480,-20 19-512,20 1-321,0 0-352,-1-1-320,21 1-544,-20-20-898,0 21-2594,-20-21-7559</inkml:trace>
  <inkml:trace contextRef="#ctx0" brushRef="#br5" timeOffset="371921.875">20565 13713 15919,'20'39'1921,"-20"-19"-960,0-1-833,21 1-31,-21-20-770,0 21-2114,0-21-11018</inkml:trace>
  <inkml:trace contextRef="#ctx0" brushRef="#br5" timeOffset="372147.461">20565 13574 16143,'0'-20'2690,"0"20"-1761,0-20-801,0 20-64,0-21-1345,20 21-4356</inkml:trace>
  <inkml:trace contextRef="#ctx0" brushRef="#br5" timeOffset="373368.1641">20764 13713 14573,'20'0'2050,"-20"0"-544,0 0 960,0 0-448,20 19-1153,-20 1-353,0 0-95,20-20-97,-20 19 0,0 1-64,19 1-159,-19-21 63,20 0 64,-20 0-64,0 0-32,0-21-64,0 1 32,20 1-32,-20 19-64,0-20 32,20 0-64,-20 1 32,20-1-32,-20 20 32,19 0-32,-19 20 64,20-20-160,0 19-544,0 1-578,1 0-864,-3-20-2466,2 0-2851</inkml:trace>
  <inkml:trace contextRef="#ctx0" brushRef="#br5" timeOffset="373838.8672">21300 13652 14926,'0'0'1217,"0"0"705,0 0 608,0 0-352,-20-19-897,20 19-384,0 19-256,-20-19-97,20 20-95,-20 1-225,20-1-192,0-1 32,0-19-64,20 20-160,-20-20 32,20 0-193,0 0 97,0-20 32,-1 20 64,1-19 128,-20-1 32,0-1 32,0 21 128,0 0-32,0 0-64,0 21-64,0-1 32,0-1-31,20 1-33,-20 19-97,41 2 194,-23-1-226,2-21-31,-20 21 96,0-21-160,0 1-160,-20 1-225,2-21-160,-23 20-416,1-20-673,21 0-1537,-21 0-1986</inkml:trace>
  <inkml:trace contextRef="#ctx0" brushRef="#br5" timeOffset="374121.0938">21420 13435 21140,'99'0'384,"-61"19"-128,3 1 673,-1 0 512,-21 20-544,21 0-512,-20 19-289,19 1-64,-39-21 64,20 1-128,0-1-449,-20-18-384,0-1-864,0 0-2659,-20-20-7816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42:20.863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 10338 3811,'0'-20'673,"-20"20"1441,20-21-769,0 21-608,0 0-161,-21 0-95,1 0 223,2 0-63,-3 21-64,1-21-129,0 20-128,0 0-160,-19-1 33,19-19 31,0 20-128,0 0-96,20-1 64,-19 1-96,19 1 64,-20 18 0,0-19-32,0 0 32,20-1 128,20 1-32,-40 0-32,20 1-32,0-2-64,-20 1 32,40 0-32,-20-20 65,20 19-33,0 1-32,19 0 32,-39 21 0,0-22-32,0 1 32,20 0-32,0-1 32,0 21 0,19-19 32,-19-21-32,20 19 0,-1 1 0,22-20 0,-23 20-32,3-1 32,-21 1 0,39-20-32,-19 20 0,0-1 0,-1 2 0,2-1 0,-21 0 0,18-1 0,3 1 0,-3 0 32,23-1-32,-22 3 0,21-3 0,-1 1-96,-19-20 32,19 20 0,2-1-32,-2 1 32,1 0 0,-1-20 32,0 19 32,1-19-32,-1 21-97,2-1 65,18-20 32,-20 20-32,20-20-32,1 19-160,0-19-64,-1 20-1,20-20 129,-20 0 128,20 0 32,-18 0 64,-2 0 0,20 20 0,-20-20 0,20 0-32,1 19 96,-1-19-128,20-19 64,-20 19-64,21-20 64,-21 0-64,0 20 64,0 0-32,1 0 0,-1 0 0,-20 0 0,20-19 0,0 19 32,1-20-32,-1 20 0,-20 0 32,20-20-64,-18 20 64,18-21-32,-20 21 0,20 0-32,0 0 64,-19 0-32,19 0-288,0-19-128,-20 19-193,20 0 65,0-20 255,-18 20 257,18 0 64,1 0 192,-21-20 65,20 20-65,-20-19-64,20 19 0,0 0-160,1-20 0,-21 20 32,21 0 0,-21-20-96,21 20 96,-21 0-64,20 0 64,-20 0-32,20 0 0,-20 0 0,2 0-32,18 0 32,-20 0-64,0 20 0,-18-20 0,38 0 64,-20 0-32,0 20 32,0-20 32,0 0-32,2 19 0,18-19 0,-20 0 0,-20 20 0,22-20 32,-2 0 0,-20 0 96,20 20-128,1-20-64,-21 0 128,20 19-160,0-19 64,2 0 32,-22 0-32,20 21 32,2-21 0,-22 0 0,-1 0 0,3 0 0,18 0 32,-20 0-32,1 20 0,-1-20 0,2 0 32,18 0-32,-20 0 0,1 0 0,19 0-128,-20 20 32,22-20 64,-22 0 32,0 0-32,21 0 0,-21 19-288,20-19-65,-18 0 257,18 0 96,-20 0 64,1 0 128,19 0 161,-20 0 191,2 0-160,18-19-191,0 19-97,-19 0-32,19 0 0,-20-20-32,2 20-32,18-20-129,-20 20 1,1-21-32,-1 21 96,20-19 32,-19 19 64,-1-20 0,2 20 0,-2-20 0,0 1 32,1 19 32,-1-20-64,2 20 0,-3-20 32,1 20-64,2-19 32,-22 19-416,1-22-289,19 3 193,-19 19 319,-20-20 193,19 0 160,-19 1 1,-20-1 159,20 0-160,-20-1-96,0 2-96,0-1-32,-20 0 64,20 1-64,-20-1-160,1 0 32,-1-20 192,0 20 96,-20 0 0,21 1 32,-21-1-192,0 0-64,1 1 0,19-1-257,-21-1 193,3 1 128,-23 20 64,22-20 0,-1 20 0,1-19 0,-1-1-32,0 0 64,1 1-32,-1 19 64,19-21-128,-17 21 64,18-20 0,-1 0-32,1 20 64,2-19 128,-23-1 128,21 20-95,-20-20-193,21 20 192,-21-19-64,20 19-128,-19 0 32,-1-20 256,-1 20 353,3-21-65,-3 21-287,3-20-193,-23 20-96,22 0-64,-21-19 32,-19 19-64,20 0-1,-22 0-95,2 0-160,0-20-225,-20 20 65,20 0 384,-20 0 64,18 0 96,-18 0-96,20 0-385,-20 0-768,-21 0-1089,21 0-224,-20 0 832,19 0 1057</inkml:trace>
  <inkml:trace contextRef="#ctx0" brushRef="#br0" timeOffset="643.5547">11235 10417 96,'-238'0'1633,"138"0"-672,-19 0-737,20-20-192,0 20-32,-19 0 64,18 0-32,-19 0 577,20 0 640,-20 0-416,-1 0-321,21 0-95,0 0-225,-1-20-160,1 20 0,-20 0-64,20 0-96,-1 0 128,1 0 96,-20 0-160,20 0 64,-21 0 288,21 0 33,0 0-97,-21 0-224,21 0-289,-19 0-191,19 0 160,-20 0-97,20 0-351,-1 0-642,1 0 161,0 0 448,0 0 417,-1 0 32,-19 0 127,20 0 354,0 0 415,-21 0 353,21 0 352,0 0-480,-21 20-705,21-20 0,0 0-128,0 0-288,-21 0 95,21 0 129,0 0 224,0 0 32,-1 0 257,-19 0 31,20 0 353,20 0-129,-20 0-447,-1-20-97,21 20-64,-20 0-577,18-19 161,2-1 352,0 20 256,0-20 481,0 20 31,-1-21-63,1 21-289,-21 0-63,21 0 63,0-19-128,-20 19 33,0 0 287,-1 0 353,1 0-256,0 0 127,0 0-63,0 0-192,-1 0-97,1 19-96,-2-19-95,-16 0-161,17 21-96,-19-21-385,20 20-319,0-20-1250,-1 0-3459</inkml:trace>
  <inkml:trace contextRef="#ctx0" brushRef="#br1" timeOffset="67922.8516">11057 6526 9737,'0'-19'1409,"-20"-3"449,20 22 384,0 0 192,0 0-800,0 0-865,0 22 127,0-3 322,0 21-226,20 19-95,-20-19-160,19 0-192,21-1-193,-20-19 32,19-1-224,-19-19 1,20 0-1,1-19 0,-23-21-32,23 1-96,-21 0-32,0-2 0,-20 2-128,0-20-32,-20 37-65,0-17-95,-1 19-192,1 20-161,20 0-288,-18 0-576,18 20-1634,0-20-3075</inkml:trace>
  <inkml:trace contextRef="#ctx0" brushRef="#br1" timeOffset="68278.3203">11335 6804 18449,'0'0'2626,"0"0"-1697,0 0 577,0 20 544,0 19-609,0-19-864,0 19-225,20 2-128,-20-2-96,20 1-32,-20-20-128,18 20-64,3-20-288,-21-20-289,20 20-480,-20-1-673,20-19-1216,-20 0-3332</inkml:trace>
  <inkml:trace contextRef="#ctx0" brushRef="#br1" timeOffset="68807.6172">11612 6963 18385,'-20'0'3011,"20"0"-2371,0 0-95,0 0 448,20 0-224,0 0-481,0 0-128,1-21-160,-3 21 96,2-20 0,0 20-96,-20-19 0,0-1 0,0 0-32,0 20 0,0-19 96,-20 19 64,20 0-64,-20 0 64,20 0 33,-18 19 95,-3 21 32,21-1 32,-20 2-95,20-2 31,0 1-96,0-21-224,20 2 96,1-1-96,17 0-160,-18-20-193,21 0-255,-3 0-289,-17 0-833,19 0-1025,-21-20-2049</inkml:trace>
  <inkml:trace contextRef="#ctx0" brushRef="#br1" timeOffset="69205.0782">12069 6863 6534,'21'-19'10217,"-42"19"-9544,1 0 1057,0 19 928,0 1-928,0 0-481,1-1-512,19 1-417,0 1-320,0-1 32,39-1-128,-19-19 64,41 20 32,-23-20-128,23 20-32,-43-20 128,23 20 0,-41-1 64,20-19 192,-40 21 0,20-1 32,-41 0-192,23-1-96,-23-19 96,1 20-160,22-20-32,-3 0-320,1 20-321,0-20-833,20 0-1697,0 0-3940</inkml:trace>
  <inkml:trace contextRef="#ctx0" brushRef="#br1" timeOffset="69603.5157">12505 6724 23830,'-19'0'1441,"19"0"-1473,0 0 0,-20 0 64,20 0-128,20 0-1185,-20 20-1762,19-20-3555</inkml:trace>
  <inkml:trace contextRef="#ctx0" brushRef="#br1" timeOffset="69741.211">12624 7002 18801,'41'40'3748,"-41"-40"-2819,0 20 256,0-20-288,20 0-705,-20 0-320,0 0-865,0 0-1762,0 0-5028</inkml:trace>
  <inkml:trace contextRef="#ctx0" brushRef="#br1" timeOffset="70183.5938">11513 7459 19826,'-20'-20'2018,"40"1"-833,20 19 737,19-21-32,40 21-449,0-20-416,21 20-769,-1 0-159,-20 0-97,1 0-161,-21 0-287,0 0-97,-39 0-31,0 0-161,-1 0-224,-19 0-928,-20 0-1987,21 0-2979</inkml:trace>
  <inkml:trace contextRef="#ctx0" brushRef="#br1" timeOffset="91504.8828">13280 6705 17232,'0'-59'2306,"0"59"-929,0-21-63,0 21 159,0 0-320,20 21-224,-20 18-353,19 0-127,1 1-321,0 20 0,0-21-32,1 20-64,17-18-96,-17-21-192,-1 19-128,0-39-289,-2 20-448,3-20-481,-21 0-896,0 0-1762,0-20-9161</inkml:trace>
  <inkml:trace contextRef="#ctx0" brushRef="#br1" timeOffset="91701.1719">13041 6764 18257,'-58'-20'2690,"37"0"-1537,1 20 129,20-19 319,20-21-224,1 21-704,17-22-289,23 21-255,18 1-65,-20-1-257,1 0-607,-1 1-353,2 19-609,-2 0-1890,-19 19-3202</inkml:trace>
  <inkml:trace contextRef="#ctx0" brushRef="#br1" timeOffset="92149.4141">13855 6863 16912,'-38'-19'1601,"-3"19"1,21 0 319,0 19-287,0 1-577,20 0-609,-19 19-255,19 2-129,19-22-96,1 1 0,0 0-33,0-20-159,0 0 160,-20 0-32,21-20 128,-21 0 96,18-19-128,-18 18 289,-18 1 95,18 20-64,0 0 65,0 0-1,0 0-288,0 20-128,0 1 96,18-1-64,2-1-352,21 1-289,-21-20-384,-2 20-384,23-20-737,-21-20-2531,-20 0-5156</inkml:trace>
  <inkml:trace contextRef="#ctx0" brushRef="#br1" timeOffset="92345.7032">13896 6625 10794,'-20'-40'6438,"20"40"-4644,0-19-353,20 19 577,-20 19-449,20 1-255,-2 21-642,3 18-512,-1-20-32,20 21-96,-21-1-160,21-19-384,-20-1-417,19-18-865,-19-1-1729,0-1-2371</inkml:trace>
  <inkml:trace contextRef="#ctx0" brushRef="#br1" timeOffset="92534.1797">14232 6724 12780,'0'-19'1601,"0"19"-1761,0 0-32,0 19 224,0-19-64,0 20-1217,0-20-1762,0 20-3844</inkml:trace>
  <inkml:trace contextRef="#ctx0" brushRef="#br1" timeOffset="92860.3516">14214 6783 11851,'0'0'1922,"0"-19"-289,0 19 609,0 0-320,0 0-961,0 0-256,0 0-129,0 19-159,-21-19 127,21 21-31,-20-1 159,0 0-191,0-20-33,1 19-160,19-19-95,-20 20-65,20-20 96,0 0-256,0 0 96,0 0 32,20 0 128,-1 0 32,21 0 129,-20 0-193,1 0 0,-3 0 0,2 0-128,21 20-64,-21-20-64,-2 0-224,3 0-192,-21 19-289,20-19-608,0 0-769,-20 0-1282,0 0-2465</inkml:trace>
  <inkml:trace contextRef="#ctx0" brushRef="#br1" timeOffset="93178.711">14471 6883 18001,'0'0'3139,"20"0"-3043,0 0 961,-20 0 64,19 0-513,1-20-480,0 20-32,0 0 33,-20-19-65,20 19 0,-20-20 64,0 0 96,-20 20-32,20 0 225,-20 0-97,0 20 0,0 0-64,1-1-191,-1 21 159,20-21-96,0 22-192,0-21 96,20 19-160,19-19-257,1-20-191,-1 20-898,21-20-2145,-19 0-10314</inkml:trace>
  <inkml:trace contextRef="#ctx0" brushRef="#br1" timeOffset="93605.4688">15206 6526 19378,'0'0'2786,"0"0"-1889,0 0-384,20 20 832,-20 0-32,18 19-576,-18 21-385,21-1-31,-1 0-97,0-18-160,0 18-160,-1-20-321,21-19-287,-20 1-834,0-1-1120,-1-20-3332</inkml:trace>
  <inkml:trace contextRef="#ctx0" brushRef="#br1" timeOffset="93787.1094">15305 6844 16143,'-20'0'4036,"20"0"-3043,0 0 320,20 0 513,0-20-449,-1 20-737,21 0-447,0 0-161,-1-20-96,1 20-321,1-21-672,-23 2-704,2 19-738,1-20-1665,-21 0-224</inkml:trace>
  <inkml:trace contextRef="#ctx0" brushRef="#br1" timeOffset="93939.4532">15524 6605 14317,'-21'0'4004,"21"20"-1954,0 1 288,21-2-416,-1 21-513,-20-1-736,18 21-481,2-20-96,21-1-192,-21-19-320,-1 19-513,1-18-961,0-1-1569,-20-20-4036</inkml:trace>
  <inkml:trace contextRef="#ctx0" brushRef="#br1" timeOffset="94120.1172">15900 6685 11723,'41'-20'12331,"-3"1"-11594,-17 19-641,19-21 64,-1 21-64,-19 0-320,0 0-1121,0 21-1346,-1-21-4003</inkml:trace>
  <inkml:trace contextRef="#ctx0" brushRef="#br1" timeOffset="94265.625">16020 6883 21204,'20'20'1985,"-2"-40"-1472,23 20 736,-1-20-544,19-19-609,-19 19-769,-1 20-1921,1-21-4517</inkml:trace>
  <inkml:trace contextRef="#ctx0" brushRef="#br1" timeOffset="95149.4141">17210 6863 8231,'-20'-59'3876,"20"19"-2339,-20 20 577,-19 0 737,19 1-449,0-1-768,-19 20-449,19 20-512,-20-1-161,20 21 33,-19 0-161,39 0-128,0-1-128,20 0-64,-1-19-31,21 1 63,0-21-96,-1 0-64,-19-21-97,20 1 1,-21 1 160,1-1-96,-20 0 128,0 1 0,0-1 32,0 0 128,0 20 33,0 0-33,0 20-192,0 0-96,0-1 64,0 1 0,20 0-193,-20 19-223,20-18-321,1-21-256,-1 20-320,-2-20-513,-18 0-1473,21-20-833</inkml:trace>
  <inkml:trace contextRef="#ctx0" brushRef="#br1" timeOffset="95367.1875">17330 6507 16944,'-20'-22'3843,"20"22"-2754,0 22-448,0-3 832,20 21-384,-20-1-576,20 21-449,0-1-64,19-19-96,-19 0-321,20 0-544,-21-21-672,1 1-705,0 0-1698,-20-40-3043</inkml:trace>
  <inkml:trace contextRef="#ctx0" brushRef="#br1" timeOffset="95534.1797">17508 6507 18033,'-20'-22'2562,"20"3"-1345,0 38-256,0 3 544,20-3-512,-20 21-768,20 19-161,0-19-32,0 0-256,19-1-385,-19-19-768,21-1-1314,-23 2-3587</inkml:trace>
  <inkml:trace contextRef="#ctx0" brushRef="#br1" timeOffset="97916.9922">18421 6942 12844,'0'0'1377,"0"0"-64,0 0 1250,-20 0-161,20-20-801,-19 1-576,-1-1-256,-20-19-160,20-1 63,-19 0-223,19 0-33,0-19-128,0 19-256,1-19-32,19 19-32,0-1 32,19 2-32,-19 19-64,20 1 0,20-1-32,-20 20-192,-1 0-257,21 20-576,-20-1-641,0 21-2402,-20 1-9705</inkml:trace>
  <inkml:trace contextRef="#ctx0" brushRef="#br1" timeOffset="98105.4688">18123 6685 17232,'-20'0'2947,"2"0"-2115,18 0 161,18 0 385,2 0-321,21-20-513,-2 20-320,1 0-224,0 0-192,-1 0-641,1 0-1056,19 0-2435,-19 20-9161</inkml:trace>
  <inkml:trace contextRef="#ctx0" brushRef="#br1" timeOffset="98431.6407">18561 6705 19346,'-20'59'1409,"20"-40"-512,0 2 512,0 19 1,20-21-513,-20 21-705,20-21-192,-2-19 128,3 0-64,19 0 0,-20-19-32,-1-1-32,1 0 32,-20 1 32,0-21 32,0 40 0,0-21 96,0 2 1,0 19 63,0 0-128,0 0-224,0 19 64,0 2-96,20-1 224,20 0-288,-40-1-225,39 1-287,-19-20-450,0 20-767,0-20-1795,-20-20-3042</inkml:trace>
  <inkml:trace contextRef="#ctx0" brushRef="#br1" timeOffset="98691.4063">18838 6724 16976,'0'20'3715,"20"0"-2690,0-1 1057,-1 2-128,21-1-609,-19 0-640,-1-20-321,0 19-160,-2-19-63,3 0-97,-21 0 32,20 0-32,-20 0-64,0-19-64,20 19 0,0-20-161,-20 20-63,19-20-128,1 20-225,0 0-128,0 20-416,0-20-672,-1 20-1923,1-20-2338</inkml:trace>
  <inkml:trace contextRef="#ctx0" brushRef="#br1" timeOffset="98923.8282">19314 6744 12491,'-18'-20'6823,"18"20"-5062,0 0-287,-21 0 320,21 20-353,-20-20-608,20 39-385,0-18-31,0 19-161,0-21-128,0 21-64,20-21-160,19 1-128,-19-20-97,21 0-255,-3-20-193,-17 1-480,-1-1-737,0-19-961,-20-1-993,0 0-2466</inkml:trace>
  <inkml:trace contextRef="#ctx0" brushRef="#br1" timeOffset="99083.0078">19434 6585 11050,'-39'-19'4196,"39"19"-833,-20 0-832,20 19-482,0 1-127,20 0-576,-2 40-706,3-21-320,-1 1-223,20 0-129,-1-20-97,1 0-415,-1-1-417,-19-19-737,20 0-1280,-40-19-3012</inkml:trace>
  <inkml:trace contextRef="#ctx0" brushRef="#br1" timeOffset="99271.4844">19334 6685 11979,'-20'20'4196,"40"-20"-3876,21 0 929,-3 19 1474,23-19-385,-2 20-929,1-20-608,-1 20-352,-19-1-193,-21 2-192,21-1-128,-40 0-385,20-20-479,1 0-994,-21 0-3203</inkml:trace>
  <inkml:trace contextRef="#ctx0" brushRef="#br1" timeOffset="99409.1797">19711 6585 17744,'-19'-19'2947,"-1"19"-1986,20 0-352,0 0-257,0 0-352,20 19-961,-20-19-4644</inkml:trace>
  <inkml:trace contextRef="#ctx0" brushRef="#br1" timeOffset="99892.5782">20049 6724 16431,'0'-19'1794,"0"19"-897,0-20 416,0 20 577,0 0-417,0 0-576,0 0-513,-20 20 1,1-1 127,-1 21-63,0 0-161,20 0-32,0-1-192,20-19-160,0-1 128,-1 1-96,21-20-32,0 0-192,-1-20-65,-19-19 1,1 0 64,-1 19 128,-20-21 63,0 2 97,-20 0 97,-21 19 95,21 0-96,1 1-96,-1-2-224,0 21-994,0 0-1792,0 0-4293</inkml:trace>
  <inkml:trace contextRef="#ctx0" brushRef="#br1" timeOffset="100148.4375">20148 6744 14509,'41'60'4068,"-21"-40"-1730,-2 0-32,-18-20-704,20 19-417,-20-19-544,21 0-289,-21-19-224,0-1 32,20 20-224,-20-20 96,20-20-32,-1 20-160,1 0 160,0 20 32,0 0 0,-20 0 0,20 20 64,-1 0-32,1-1-96,0 22-480,20-21-705,-21-1-1570,1-19-4292</inkml:trace>
  <inkml:trace contextRef="#ctx0" brushRef="#br1" timeOffset="100560.5469">20824 6685 21588,'0'-20'2146,"0"1"-1890,0 19 289,-20 0 960,0 19-672,0-19-449,0 20-256,1 0-128,-1 19-32,20-19-96,0-1 0,0 22-160,20-21 0,19-1-1,1 1-287,-1 0 320,21-1 95,-21 1 65,-19-20 64,0 21 96,-20-1 225,-20-20 223,0 19-63,-19 1-193,-1-20-320,1 20 32,-1-20-993,0 0-1442,21 0-4099</inkml:trace>
  <inkml:trace contextRef="#ctx0" brushRef="#br1" timeOffset="101212.8907">17370 7261 10762,'-20'20'5637,"20"-20"-4676,0 0-1089,39 0 1441,1 0 737,19 0-897,40-20-576,20 20 31,21 0-31,38-21 63,21 21 1,39-20-97,20 1-255,1 19 127,18-20 65,-19 20-289,-20 0-128,-39 0-64,-40 0-96,-41 0 64,-18 0-64,-40 0 160,-21 0-353,1 0-255,-20 0-353,0 0-769,-20-20-2529,0 20-9611</inkml:trace>
  <inkml:trace contextRef="#ctx0" brushRef="#br1" timeOffset="102511.7188">13339 7975 8199,'0'19'2435,"20"1"127,0 1-320,-20-1 32,21 0-416,-21-1-577,18-19-544,-18 0-32,0 0 544,0-19-673,-18-1-319,-3 0-193,1-21-32,-20-18-32,21 20 64,-21-21-96,20 1 128,0 0-160,1 18 32,-1 2 128,0-1-160,20 21 128,0-3-64,20 3 96,0 19-256,-1-20 96,21 20-32,0 0-321,19 0-512,-18 0-832,-3 0-898,3 20-320,-3-1-960</inkml:trace>
  <inkml:trace contextRef="#ctx0" brushRef="#br1" timeOffset="102714.8438">13021 7816 14125,'0'20'4228,"20"-20"-3203,1-20 128,19 20 833,19-20-577,-19 20-896,19-19-481,-19 19-128,-1 0-385,-19 19-544,21-19-1057,-3 20-2979,3 0-8359</inkml:trace>
  <inkml:trace contextRef="#ctx0" brushRef="#br1" timeOffset="102917.9688">13637 8014 12748,'20'41'2146,"-20"-41"-1314,0 20 962,0-20 1569,-20 0-1633,20-20-833,-20 0-257,1-1-63,-1-18-225,20 19-224,-20-19 33,20-1-161,0 0 32,0 20-161,0 0-383,20 20-257,0 0-320,-1 0-929,21 0-2466,0 0-3844</inkml:trace>
  <inkml:trace contextRef="#ctx0" brushRef="#br1" timeOffset="103170.8985">13835 7876 12299,'0'40'3588,"0"-21"-1571,0 1 546,0 0-417,20-1-705,1 1-672,-1 1-321,18-1-255,3-20-1,-1 0-224,-1-20 96,-19-1-64,0 1 0,-20-19-256,0 0 192,-40 19-33,1 0-191,-1-1 96,-1 21-128,3 0 95,-3 0 33,3 0-416,17 0-417,21 21-705,-20-21-1729,20 20-1474</inkml:trace>
  <inkml:trace contextRef="#ctx0" brushRef="#br1" timeOffset="103554.6875">14133 7916 18641,'20'39'1858,"-20"-19"-993,0-1 992,20-19-255,-20 20-737,0-20-481,0-20-128,20 20 33,-20-19-193,0-1-64,21 0-160,-21-19 32,0 19-161,18-1-31,-18 2-32,20-1 128,-20 20 96,20 0 96,-20 20 96,21-1 64,-1 2 96,-2-1-64,3 0-96,-1-20 0,0 0-32,0 0 0,-1 0-128,-19-20 225,20 20-225,0 0-1,0 20 65,0-20 0,-1 19-224,21 1-577,-20-20-992,0 20-2627</inkml:trace>
  <inkml:trace contextRef="#ctx0" brushRef="#br1" timeOffset="104568.3594">15206 7718 11562,'-20'-41'2531,"20"41"-481,0 0 224,0 0-801,0 20 161,0 20-417,0 0-384,20 19-129,-20-19-255,38 19-193,-17-19-96,-1-1-64,20-39 0,-1 0 1,-19 0-1,0-20-64,0-19-192,-1 0 31,1-1-127,-20 0 224,0 0 0,0 1 0,0 0 32,-20 18 160,20 21-64,0 0 97,0 0-97,0 21-96,20-2 0,-20 21 0,40-21-289,-19 21-415,17-21-546,3 2-896,-1-1-1825,-1-20-3909</inkml:trace>
  <inkml:trace contextRef="#ctx0" brushRef="#br1" timeOffset="104866.211">16040 7538 17488,'0'41'2210,"18"-22"-1377,3 21 640,-1-1 225,0 2-481,0-2-672,-1 0-353,21 1-160,0 0-96,-1-20-289,-19 0-447,0-20-578,0 0-1440,-20 0-2275</inkml:trace>
  <inkml:trace contextRef="#ctx0" brushRef="#br1" timeOffset="105206.0547">15979 7757 18193,'0'-20'1857,"21"20"-1344,19-19 992,-1 19-63,21-21-802,-21 21-415,1 0-129,-1 0-96,1 0-32,-20 21-32,0-2-33,-1 1 130,1 0 31,-20 19 160,20-19 320,-20-1-159,21 2-33,-1-1-160,0-20-32,19 0-64,-19 0 33,20-20-290,-1-1-31,-19 2-96,-20-21 0,-20 21 31,0-1-63,-19 0-32,-1 20 160,1-19 96,-1 19-129,19 0-1056,21 19-1506,-20-19-3426</inkml:trace>
  <inkml:trace contextRef="#ctx0" brushRef="#br1" timeOffset="105980.4688">17190 7557 10121,'0'-39'2979,"0"19"-993,-20 1 192,20-1-128,0 20-321,0 0-511,-19 0-674,19 20-63,0 19 31,0 0-256,0-17-160,0 17-64,19 0 0,1 1-160,0-19-192,0 18-96,1-19-65,-1-1 193,-2-19 224,3 20 160,-21 0 32,0-1 192,0-19-95,0 21 31,0 19 96,-21-21-160,21 1-128,0 0-64,21-1-64,-21-19-320,0 20-289,20 1-127,-20-21-482,20 20-511,0-20-610,-1 0 385,1 0-1793,0-20-6567</inkml:trace>
  <inkml:trace contextRef="#ctx0" brushRef="#br1" timeOffset="106263.6719">17607 7697 16719,'-39'0'2595,"19"21"-1538,20-2 640,0 1-63,0 19-737,0-19-417,20 19-288,19-39-95,22 0-65,-23 0-64,3-19-193,-2-1-95,-19 0-64,0-19 127,-20 19-63,-20-20 32,0 20 32,-19 0 127,-2 1-31,3 19 32,-3 0-160,1 0-449,21 19-352,-1 1-1569,20 0-1186</inkml:trace>
  <inkml:trace contextRef="#ctx0" brushRef="#br1" timeOffset="106489.2578">17984 7836 16944,'0'40'4003,"0"-20"-3490,20 19 95,-20-19 321,20 0-384,-20-20-417,20 19-416,1 1-962,-1-20-1344,-2 0-2819</inkml:trace>
  <inkml:trace contextRef="#ctx0" brushRef="#br1" timeOffset="106764.6485">18144 7618 17712,'20'20'3171,"-20"-20"-2690,0 19 223,20 1 385,-20 0-224,19 20-384,1 0-193,0-21-192,0 21-224,-20-21-256,20 2-97,-20-21-768,19 20-1570,-19-20-2786</inkml:trace>
  <inkml:trace contextRef="#ctx0" brushRef="#br1" timeOffset="106937.5">18421 7796 19378,'20'40'1697,"-20"-21"-896,0 2 160,0 19-64,0-21-545,20 1-320,-20 0-544,0-20-673,21 0-1826,-21 0-3459</inkml:trace>
  <inkml:trace contextRef="#ctx0" brushRef="#br1" timeOffset="107212.8907">18561 7677 17424,'59'-39'1473,"-39"39"-800,0-20 1089,0 20-481,-1 0-801,-19 0-287,0 20-129,0-1 32,0 21-32,0-19 0,0 18 96,0-19 0,0-1 289,0 1 95,0 0-288,20-20-128,-20 19-64,20-19-320,0 0-545,0-19-384,-1 19-704,21 0-2371,-20-20-705</inkml:trace>
  <inkml:trace contextRef="#ctx0" brushRef="#br1" timeOffset="107378.9063">18978 7777 14061,'38'0'4292,"-17"19"-2498,-21 1-289,20 0 32,-20-1-255,0 22-353,0-21-641,0 19-224,0-19-256,20-1-289,-20-19-480,0 20-736,20-20-1570,-20-20-3492</inkml:trace>
  <inkml:trace contextRef="#ctx0" brushRef="#br1" timeOffset="107696.2891">19454 7796 17456,'0'-19'-256,"0"-1"160,20 20 416,0 0 257,-1 0-449,1 0-288,0 0-769,0 0-1602,0 0-10089</inkml:trace>
  <inkml:trace contextRef="#ctx0" brushRef="#br1" timeOffset="107830.0782">19771 7737 19666,'21'0'609,"-21"0"-513,20-19-64,-2 19-481,23 0-1344,-21-21-1442,0 21-7496</inkml:trace>
  <inkml:trace contextRef="#ctx0" brushRef="#br1" timeOffset="107927.7344">20010 7697 16079,'19'0'2722,"-19"-20"-1537,0 20-31,20 0-674,0 0-576,0 0-1474,-20 20-2722</inkml:trace>
  <inkml:trace contextRef="#ctx0" brushRef="#br1" timeOffset="108241.211">20466 7777 20787,'0'0'1025,"0"19"-512,20 1 448,0 0-33,-1 20-447,1 0-289,0-21-160,0 1-192,1 0-449,-3-1-672,-18-19-1377,20 0-3076</inkml:trace>
  <inkml:trace contextRef="#ctx0" brushRef="#br1" timeOffset="108552.7344">20644 7657 14125,'0'20'5317,"0"0"-4004,20 20 321,-20-20 63,21 19-544,-1-19-448,-20 0-385,20-20-95,-20 19-97,19-19-32,-19-19-288,20-1 96,-20 0-97,20 1 97,-20-21 32,20 21-32,0-2-64,-20 1 160,0 20-32,19 0 64,-19 0 128,20 20-128,-20 1-32,20 18-320,0-19-481,0-1-929,-1-19-1280,-19 20-2083</inkml:trace>
  <inkml:trace contextRef="#ctx0" brushRef="#br1" timeOffset="108718.75">21041 7677 64,'20'20'17648,"1"-20"-16943,-1 0-545,18 0 449,-17-20-1,19 20-544,-20 0-672,-1 0-1602,-19-20-2819</inkml:trace>
  <inkml:trace contextRef="#ctx0" brushRef="#br1" timeOffset="108896.4844">21300 7479 18385,'-20'19'1089,"20"1"32,20 0 384,0 21-351,-1-22-610,1 21-416,0-1-448,0-19-289,1 1-800,-3-2-2435,2 1-7847</inkml:trace>
  <inkml:trace contextRef="#ctx0" brushRef="#br1" timeOffset="109305.6641">21618 7399 19250,'39'-20'384,"-19"0"97,0 20 608,0 0 128,19 0-481,-39 20-351,20-20-97,0 20-256,-20 1 0,0-2-128,-20 1 0,20 0 0,0-1-64,20 1 64,-20 0-161,20-1 193,1 3 96,-3-3-32,2 1 225,-20 0 287,20 19-32,-20-19 225,0 20 96,0-20-257,0 19-159,0-19-321,-20-20 64,0 20-224,20-20-321,-18 19-447,18-19-866,-21 0-1601,21 0-3203</inkml:trace>
  <inkml:trace contextRef="#ctx0" brushRef="#br1" timeOffset="109472.6563">22193 7855 25368,'20'0'1505,"-20"0"-2466,20 0-512,-20 0 608,0 0-224,-20 0-5798</inkml:trace>
  <inkml:trace contextRef="#ctx0" brushRef="#br2" timeOffset="156841.7969">12347 9325 9609,'0'20'2370,"0"-1"-865,0-19 385,0 20 448,0 1-544,0-21-449,0 20-128,20-20 1,-20 19-33,0-19-256,0 20-225,0-20-63,0 0-193,20 0 33,-20 0 63,0 0-127,0 0-33,0 0-96,-20-20 1,20 1-289,0-1 32,0-21 0,0 2-96,-20 0 96,20-22-64,0 2-65,0 0 65,0-1 128,0 20-160,0 1 161,0 19-97,0-1-97,20 21 194,-20 0-258,0 21 225,20 19-64,-1-1 0,1 0 97,0 22-130,20-2 1,-21 1 0,21-20 32,1-1-160,-23-19 320,2-20-160,1 19 32,-1-19 33,-20-19-1,20-1 0,-20 0 0,0-19 0,-20-21-128,0 20 64,20-19 32,-21 18-128,21 2 64,0 0-193,-20 39-223,20 0-289,0 0-448,0 19-384,20 21-1186,-20-1-3395</inkml:trace>
  <inkml:trace contextRef="#ctx0" brushRef="#br2" timeOffset="157153.3203">12983 9246 2146,'0'0'19890,"-21"0"-18833,21 20-96,0 19 577,0-19-545,0 0-545,21-1-352,-1-19-64,18 0-64,-17 0 64,19 0-160,-21-19 0,1-1-64,-20 0 128,0 1-64,-20-1-33,1 0-159,-21 20 32,19 0-225,1 0-608,-18 0-480,38 0-930,-21 0-3747</inkml:trace>
  <inkml:trace contextRef="#ctx0" brushRef="#br2" timeOffset="157580.0782">12525 9603 22581,'-20'0'2210,"60"0"-1890,1 0 769,38-20 769,20 20-320,0-19-866,0-2-576,1 21-64,-21 0-96,0-20-96,-19 20-192,-21 20-193,1-20 65,-20 0-257,1 21-128,-21-2-256,0-19-576,-21 20-1314,21-20-3940</inkml:trace>
  <inkml:trace contextRef="#ctx0" brushRef="#br2" timeOffset="157756.836">13499 9107 17552,'-20'-21'7912,"0"21"-7464,-1 0-704,21 0 96,0 21-1,0-1-2177,21 0-6150</inkml:trace>
  <inkml:trace contextRef="#ctx0" brushRef="#br2" timeOffset="157886.7188">13677 9425 22997,'0'39'1698,"-20"-39"-1538,20 0 545,0 0-321,0 0-704,0 0-1250,0 0-2305</inkml:trace>
  <inkml:trace contextRef="#ctx0" brushRef="#br2" timeOffset="159086.9141">14331 9047 18449,'-18'-20'2691,"18"0"-1314,0 20-160,0 20 256,18 0-159,-18 19-642,21 2-351,-1 18-65,20 1-128,-21-20-64,21 19-160,-20-20 128,19-18-256,-19-1-257,0-1-320,0-19-320,-20 0-864,0-19-1987,-20-1-4676</inkml:trace>
  <inkml:trace contextRef="#ctx0" brushRef="#br2" timeOffset="159274.4141">14015 9186 18353,'-60'-39'1986,"60"19"-801,0 0 609,40-1 320,-1 1-673,21-19-640,19 19-193,0 1-287,0-21-257,2 19-192,-2 2-385,0 19-480,-20 0-865,-19 0-1441,1 19-2883</inkml:trace>
  <inkml:trace contextRef="#ctx0" brushRef="#br2" timeOffset="159702.1485">15027 9206 18769,'-60'-20'1474,"40"20"-65,-19 0 833,19 20-480,-20-1-641,21 2-449,-1 19-255,0-1-321,20-19 32,20-1-64,0 1-96,19-20-32,1 0-64,-20 0 64,19-20 32,-19 1-32,-20-1 64,20-19 32,-20 39 32,0-20-64,-20 20 160,20 0 0,0 20-192,0-1 32,0 1-96,20 0-96,0-1-481,19 1-544,-19-20-481,21 0-1024,-3 0-2307,-17 0-5381</inkml:trace>
  <inkml:trace contextRef="#ctx0" brushRef="#br2" timeOffset="159912.1094">15066 8948 17168,'0'-21'4484,"0"21"-2882,20 21 223,1-1-351,-1 19-321,-2 20-513,2 2-191,1-2-417,-1 1 64,18-1-352,-17-19-321,19-21-96,-20 1-480,19 1-736,-19-21-1218,-20 0-3331</inkml:trace>
  <inkml:trace contextRef="#ctx0" brushRef="#br2" timeOffset="160478.5157">15463 9127 15822,'0'20'2275,"-20"-20"-1411,1 0 1315,-1 19-33,0 1-1025,0-20-417,0 20-255,1-20 31,19 19 1,-20 2-193,0-21-96,20 20 32,0 0 193,-20-1-193,20-19-32,0 20-96,20-20 0,0 0 0,0 0-32,19 0 65,-19 0-194,0 0 65,0 0-32,-1 0 32,1 20 0,0-20-160,-20 0 32,20 19-64,21-19 0,-23 0 0,2 0-33,21 0 161,-21 0 64,19-19-32,-19 19 32,20-20 32,-21 0 64,1 1 1,-20 19-1,0-20-160,0 0 160,0-1-64,0 21-32,-20-19 160,1 19-160,-1 0 160,0 0-64,0 0 64,0 19 32,1 2-63,-1 19 31,20-1 128,0 0 128,0-19-320,20 1 1,19-1-194,1-1 1,19-19-480,1 0-97,-21 0-1089,22 0-2017,-23-19-15119</inkml:trace>
  <inkml:trace contextRef="#ctx0" brushRef="#br2" timeOffset="161128.9063">16595 9027 11466,'0'-79'3267,"0"58"33,20-18-65,-20 19-545,0 20-800,0 0-673,0 0-480,0 40 0,0 0-1,0 19-287,0 20-193,0 1-96,20-21-128,0 2-128,-1-2-256,1 1 31,20-21-479,-1-19-321,-19 0-609,0-1-1345,1-19-3491</inkml:trace>
  <inkml:trace contextRef="#ctx0" brushRef="#br2" timeOffset="161310.5469">16755 9325 20531,'18'-20'2402,"2"1"-960,0-1 351,21 0-928,-2-1-705,-19 2-256,20-1-288,-1 0-353,1 1-544,-20 19-833,-20-20-2659,0 0-6053</inkml:trace>
  <inkml:trace contextRef="#ctx0" brushRef="#br2" timeOffset="161438.4766">17012 9047 19058,'0'19'2626,"0"22"-960,0-1 448,20-1-545,0 21-928,-1-20-673,21 19-513,-20-20-224,0-18-928,19-1-2371</inkml:trace>
  <inkml:trace contextRef="#ctx0" brushRef="#br2" timeOffset="186284.1797">17568 9166 15470,'-20'-39'2627,"0"39"-866,20-20 642,0 20-161,0 0-801,0-21-672,20 21-161,19 0-319,-19 0-65,0 21-192,21-21-32,-3 0-352,3 20-609,18-20-865,-39 20-2338,0-20-12812</inkml:trace>
  <inkml:trace contextRef="#ctx0" brushRef="#br2" timeOffset="186435.5469">17668 9305 19506,'0'20'3395,"0"-20"-2498,18 0 993,2-20-641,21 20-833,18-19-480,-19 19-608,-1 0-866,1 0-1889,-20 0-6502</inkml:trace>
  <inkml:trace contextRef="#ctx0" brushRef="#br2" timeOffset="188492.1875">18561 8968 12780,'-20'-60'2978,"20"20"-127,0 21-192,20 19-545,-20 0-801,0 0-608,20 19-97,-2 21 1,3 20-225,-21-1-256,20 0-32,0 2-128,0-2-32,-1-19-352,1 0-481,0-1-576,0-39-1218,-20 20-2786</inkml:trace>
  <inkml:trace contextRef="#ctx0" brushRef="#br2" timeOffset="188687.5">18541 9246 12171,'0'-21'6022,"0"21"-4036,0-19 32,20 19 160,0-20-449,19 0-960,-19 1-641,0-1-32,19 20-384,-19-20-193,-20-1-544,20 1-512,0 1-865,-20-1-1986,0 0-737</inkml:trace>
  <inkml:trace contextRef="#ctx0" brushRef="#br2" timeOffset="189122.0703">18739 8868 12684,'0'20'2562,"0"0"225,20 20-417,0 0-352,-1 19-577,1 1-480,0-20-320,-20 19-449,20-19 256,0 0-31,-1-21-193,-19 1-64,0 0-96,0-20-32,20 0-32,-20 0 32,0-20-96,0 0 32,0 1-32,0-21-32,20 0 0,1 20 0,-21 0 32,20 20 96,0 0-32,-2 0-96,3 20 256,-1 0-96,0-1-96,0-19 96,19 21-64,-19-21 96,0 0 0,0 0 0,-20-21-32,19 2 32,-19-21 0,0 21-64,0-1 32,-19 0-32,19 20-32,-20 0 0,20 0-32,0 0-32,-20 20 32,40 19 96,-20-19-192,20 0 96,-1-1-416,1 2-321,20-1-800,19-20-2147,2 0-13708</inkml:trace>
  <inkml:trace contextRef="#ctx0" brushRef="#br2" timeOffset="189461.9141">19771 9007 19378,'-20'-39'1313,"20"39"32,-20-20 705,0 20-448,1 20-833,-1 0-353,0-1-96,0 21-288,20-21-32,0 22-32,20-1-32,20-21-32,-1 1-96,1 0-64,1 20 63,-23-20 97,3 0 32,-1-1 192,-20 1 129,-20 0-1,20-20-32,-39 0-224,19 0 64,-1 0-160,1 0-256,0 0-385,0 0-1377,20-20-2306,-19 20-11916</inkml:trace>
  <inkml:trace contextRef="#ctx0" brushRef="#br2" timeOffset="189751.9532">19950 9206 5220,'60'-20'15663,"-21"20"-14093,-19-20-257,0 1 224,0 19-223,-1-20-610,-19 20-543,0-20-33,0-1 32,-19 21-128,-1-20-32,0 20 32,0 0-64,0 20-32,1 1 32,-1-1 0,20 19 32,-20 1-64,20 0-32,20 0-257,0-21-448,19 1 97,-19 0-193,20-20-929,-1 0-1569,-19 0-2242</inkml:trace>
  <inkml:trace contextRef="#ctx0" brushRef="#br2" timeOffset="189948.2422">20227 9007 1601,'0'-59'17040,"0"38"-13709,0 21-928,20 0-482,-20 21-319,0-1-577,21 19-449,-21 20-351,20 2-65,0-2-256,-1-20-161,21 2-191,0-2-321,-21-39-192,21 20-608,-20-20-1026,-20-20-3170</inkml:trace>
  <inkml:trace contextRef="#ctx0" brushRef="#br2" timeOffset="190099.6094">20168 9147 18833,'-20'0'2018,"20"0"-737,0 0 1250,41 0-673,-3 0-801,3 0-737,38 0-160,-39 0-544,19 0-641,1 0-1217,-41 0-5221</inkml:trace>
  <inkml:trace contextRef="#ctx0" brushRef="#br2" timeOffset="190511.7188">21122 9107 15534,'-61'-21'4452,"23"21"-2658,17 21-192,1-1 31,0 0-320,20-1-544,0 21-384,40-21-289,-19 2 0,17-21-96,3 0 32,-3-21-64,3 2-64,-21-1-129,0-19 65,-20 19 0,-20-21 32,-20 21 32,1 1-32,-1-1 64,-19 20 64,18-20-32,21 20-161,20 20-703,0 0-770,20-1-704,0 1-2851</inkml:trace>
  <inkml:trace contextRef="#ctx0" brushRef="#br2" timeOffset="190708.0078">21399 9246 18961,'0'-21'1410,"-20"2"512,0-21 128,-19 1-449,-1-2-640,20 2-384,-19-20-385,19-2-128,20 22-96,0-20 32,20 39-32,-1 1 0,21 19-257,19 0-255,-19 0-97,1 19-1088,-3 21-3300</inkml:trace>
  <inkml:trace contextRef="#ctx0" brushRef="#br2" timeOffset="190860.3516">21140 9027 18673,'-18'20'5093,"18"-20"-4388,18 0 127,43-20-95,-2 20-449,1 0-191,19 0-514,-20 0-1569,2 0-4868</inkml:trace>
  <inkml:trace contextRef="#ctx0" brushRef="#br2" timeOffset="195909.1797">18144 9999 12395,'0'-19'2114,"0"-1"128,20 20 321,-20 0-673,20 20-545,-1-1-480,-19 22-129,20-21-287,0 19 31,-20 0-95,20-17-97,0-22 0,-20 19-192,19-19 160,1-19-127,-20-3-1,20 3-32,-20-21-64,20 1 0,-20-2-32,20 22 0,-20-1 32,0 0-32,19 20 96,-19 20-32,0 19 32,0 2-96,20-2 0,0 1-256,21-21-641,-23 3-769,23-3-1184,-1 1-3780</inkml:trace>
  <inkml:trace contextRef="#ctx0" brushRef="#br2" timeOffset="196454.1016">19334 9999 1825,'-20'-39'15471,"2"19"-13741,-3 1-289,1-1 545,0 20-545,20 20-448,-20-1-384,1 1-161,19 19-96,0 2-191,0 18-65,0-39-32,19-1-64,21 3 0,-20-44-96,19 22 0,-19-39-129,0 19-31,1-19 128,-21-2-32,0-18 160,-21 20-32,1 0 64,0-2 32,2 2-64,18 19 320,-21 0 65,21 1-65,0 19-64,0 0 32,0 39 97,21 0-65,-3 1-128,2 20-160,0-21 0,21 1-352,-23 20-96,23-40-321,-21 19-352,0-19-1313,-1-1-2211,1-19-5733</inkml:trace>
  <inkml:trace contextRef="#ctx0" brushRef="#br2" timeOffset="196620.1172">19612 9980 5925,'0'40'13389,"0"0"-12492,20-21 192,-20 1-192,20 0-481,-20-1-288,20-19-608,-20 0-1122,20 0-3395</inkml:trace>
  <inkml:trace contextRef="#ctx0" brushRef="#br2" timeOffset="196755.8594">19652 9801 15983,'-20'-19'736,"40"19"-1825,-20 0-1729</inkml:trace>
  <inkml:trace contextRef="#ctx0" brushRef="#br2" timeOffset="197134.7657">20189 10179 15022,'0'0'2434,"0"0"-1089,0 0 1122,-21 0-674,21-41-608,0 22-448,-20-21-256,0 1-129,1-2 0,-1 2 1,-20 0-65,1-20-224,-1-2-32,20 22-32,0 0 32,20-2-64,0 21-32,20 0-32,20 1-32,-1 19-385,1 19-704,0 1-1602,-1 0-4676</inkml:trace>
  <inkml:trace contextRef="#ctx0" brushRef="#br2" timeOffset="197387.6953">20387 10119 14509,'0'-20'1474,"-20"20"-353,20-20 1025,0-19-321,0 19-671,-20-20-258,0 0-127,20 1-160,-19 0-33,-1-2-255,20 2-225,0-1-32,20 21-64,-20-1-96,19-1-193,1 21-415,0 21-481,0-1-1538,19-1-3299</inkml:trace>
  <inkml:trace contextRef="#ctx0" brushRef="#br2" timeOffset="197620.1172">20089 9960 17520,'-20'0'2723,"20"0"-1987,20 0 674,0-20 383,19 20-607,22 0-514,-2 0-352,0 0-320,21 0-32,-21 0-384,-19 0-705,-1 0-961,1 20-1730,-19-20-2241</inkml:trace>
  <inkml:trace contextRef="#ctx0" brushRef="#br2" timeOffset="197910.1563">20685 9980 17296,'20'-20'1858,"0"20"480,-1-20-256,21 20-801,-20-19-608,0 19-289,-1-20-192,1 20 32,-20-20-160,0 1 65,0 19 95,-20 0-224,1-21 64,-21 21-160,20 0 192,-19 21-160,19-2 128,0 1-32,-1 19 128,21-19-192,0 19 64,21 2-32,-1-21-64,19 19-160,1-19-257,0-20-319,19 19-898,-19-19-1057,-1-19-2177</inkml:trace>
  <inkml:trace contextRef="#ctx0" brushRef="#br2" timeOffset="198184.5703">21002 10060 8584,'21'39'8904,"-3"-19"-6502,-18-20-288,20 19-416,-20-19-161,21-19-736,-21-1-513,0-19-95,0 19-97,0-21 32,0 22 0,20-21-96,-20 1-32,20 0-96,19 18-96,-19 1-97,0 0 65,0 20-320,-1 20-193,21 0-800,-20 1-834,0-2-1921,-1 1-2466</inkml:trace>
  <inkml:trace contextRef="#ctx0" brushRef="#br2" timeOffset="198430.6641">21379 9940 10826,'41'0'3747,"-41"0"-576,18-19-640,2-1-866,-20 0-640,20 1-288,-20-2-257,0 1-127,0 0-1,-20 1 32,0 19-95,2 0-97,-3 0-64,-19 19 32,20 1 32,1 0 129,-1 20-97,20 0 64,0 19-96,0-19-160,20 0-32,-1-21-32,21 21-32,1-40-192,-3 0-256,23 0-481,-23-20-1025,-17 0-929,-1 1-2050</inkml:trace>
  <inkml:trace contextRef="#ctx0" brushRef="#br2" timeOffset="198720.7032">21539 9841 17456,'0'40'2562,"0"-20"-1825,18 19 1377,-18 1 320,21-21-544,19 22-897,-20-21-448,19-1-161,-19-19-64,0 20-63,0-20-193,-20-20 0,19 20-64,-19-19-32,0-1 96,0 0-64,20-1-64,0 2-128,-20-1 127,41 0-31,-41 20 64,18 20-160,22 0-96,-40-1 0,21 22-193,-21-21-288,20 19-928,-20-39-705,18 0-1154,-18 0-1473</inkml:trace>
  <inkml:trace contextRef="#ctx0" brushRef="#br2" timeOffset="198909.1797">21995 9841 12395,'0'-79'1986,"0"59"1602,20 1 383,-20 19-1440,20 19-610,-1 21-735,-19-1-322,20 2-383,0 18-289,20-20-192,-21 0-192,1 2-192,20-41-193,-20 20-416,-1-40-608,-19 20-1506,0-20-3748</inkml:trace>
  <inkml:trace contextRef="#ctx0" brushRef="#br2" timeOffset="199059.5703">21936 9901 21588,'18'0'1505,"3"0"-95,39-20-65,-21 20-96,40-19-544,-19 19-513,-1-21-160,2 21-801,-23 0-1185,-17 0-2818</inkml:trace>
  <inkml:trace contextRef="#ctx0" brushRef="#br2" timeOffset="199832.0313">18243 10814 14125,'-20'-19'2787,"0"-1"-481,1 20 96,-1 0-544,0 0-673,-1 20-577,1 19 33,20 0-128,0 1-225,0 20-96,0-21-192,20 1-32,1 0-256,-1-20-321,19 0-480,1-20-993,0 0-1569,-1 0-2723</inkml:trace>
  <inkml:trace contextRef="#ctx0" brushRef="#br2" timeOffset="200092.7735">18401 10934 14509,'-19'0'2627,"19"19"-834,-20 1 610,20 0-353,0-1-769,0 21-576,20-21-289,19 2-64,1-21-256,19 0 32,-18-21 1,18 2-161,-39-1 96,20 0-96,-40-19-32,0 19-129,-40-20-159,20 20 224,-39 0-96,18 20 64,-18 0 63,19 0 65,1 0-256,39 0-513,-20 0-672,20 0-929,20 20-2179</inkml:trace>
  <inkml:trace contextRef="#ctx0" brushRef="#br2" timeOffset="200404.2969">18680 10913 17808,'39'40'1121,"-19"-20"225,0 0 640,0-1-449,-20-19-640,19 0-289,-19 20-255,0-20-161,0 0 96,0-20-96,0 20-192,0-19 0,0 19-64,20-20 160,0-19 65,0 39-225,0-21 64,-1 21 0,1 0-32,0 21 32,1-21 0,19 39-193,-22-19-383,3-1-641,-1-19-801,0 20-1506,0-20-1729</inkml:trace>
  <inkml:trace contextRef="#ctx0" brushRef="#br2" timeOffset="200715.8203">19235 10834 13612,'0'-20'2275,"0"20"-450,-20 0 898,-19 20-545,19 0-801,0-1-288,0 21-352,1-19-449,19-2-288,19 1 96,21 0-160,0-1 0,19 1-128,0-20-128,-19 20 31,-19-1 1,-1-19 160,-20 21 128,-20-1-32,-1 0 128,-19-20-32,22 0-384,-23 0-1057,21 0-1122,0-20-1505,-19 0-2242</inkml:trace>
  <inkml:trace contextRef="#ctx0" brushRef="#br2" timeOffset="200896.4844">19334 10695 2786,'41'19'18578,"-41"1"-17105,20 0-736,-20 40 544,18-20-32,3 19-672,-1-19-545,0 0-64,19-1-417,1-19-287,-20-20-449,0 0-801,-20 0-3203</inkml:trace>
  <inkml:trace contextRef="#ctx0" brushRef="#br2" timeOffset="201063.4766">19296 10913 18033,'0'0'2850,"18"-20"-2177,2 0 928,21 20 65,18-19-545,1-1-673,19 0-223,-20 20-353,-19 0-513,-1 0-961,1 0-1440,-20 20-3525</inkml:trace>
  <inkml:trace contextRef="#ctx0" brushRef="#br2" timeOffset="201388.6719">19851 10814 15726,'-21'20'3396,"-17"0"-1763,38 19 417,-21 2-64,1-2-577,20 0-864,20-19-321,1 0-192,17-1 32,-17-19-32,19 0 0,-20-19-128,-1-1-32,-19 0 0,0 1 64,0-1 64,-19 0-64,-1 1 0,20 19 192,0 0-32,0 0-64,0 19 32,0 1 32,20 0-96,-1-1-128,1 1-417,20 0-415,-20-20-898,19 19-1762,-39-19-2882</inkml:trace>
  <inkml:trace contextRef="#ctx0" brushRef="#br2" timeOffset="201665.0391">20049 10873 18033,'20'20'2466,"-20"0"-448,20 1 192,-20 18-480,20-19-738,-1-1-383,1 1-449,0-20 96,1 0-95,-21 0-1,20 0-96,-20-20-32,0 20 32,18-19-128,-18-1 0,20 0-64,1 1 64,-1 19-97,0 0 33,19 19 32,-39 1-384,20 0-385,0-1-672,-20 1-1474,20-20-2627</inkml:trace>
  <inkml:trace contextRef="#ctx0" brushRef="#br2" timeOffset="201860.3516">20367 10675 18801,'40'0'4036,"-40"20"-2146,39 19-417,-19 2-480,0 18-128,0-20-737,19 1-32,-19 0-416,21-20-385,-23 0-576,-18-20-993,20-20-3716</inkml:trace>
  <inkml:trace contextRef="#ctx0" brushRef="#br2" timeOffset="202019.5313">20367 10834 21748,'0'0'1986,"40"0"-449,-1 0 33,21 0-353,-1-20-480,0 20-513,2 0-224,-21 20-769,-1-20-704,-39 20-833,0-1-5093</inkml:trace>
  <inkml:trace contextRef="#ctx0" brushRef="#br2" timeOffset="202868.1641">21458 11012 15022,'20'40'1890,"1"-40"-801,-21 0 640,20 19 97,-20-19-32,0-19-737,20-1-481,-20 0-95,0-19-97,-20 0-128,0-22-64,-1 2 129,-19 20-97,22-22-96,-3 2-64,1-1 0,20 1 0,0 20-96,0-2 64,20 21-96,1 1-128,-3 19-288,2 19-513,21 1-1218,-41 1-3554</inkml:trace>
  <inkml:trace contextRef="#ctx0" brushRef="#br2" timeOffset="203047.8516">21359 10754 18929,'-20'0'2243,"20"0"-1571,0 0 866,0 0 255,40-20-640,-20 20-672,19-20-353,1 20-128,1 0-224,-3 0-513,3 0-704,-1 0-1090,-1 0-3106</inkml:trace>
  <inkml:trace contextRef="#ctx0" brushRef="#br2" timeOffset="203366.211">21697 10795 15598,'-20'39'3203,"20"-19"-1954,0-1 673,0 1-352,20 0-353,0 1-416,0-2-417,19-19-64,1 0-159,-1 0-33,-19-19 0,0-2-96,1 1 0,-21 0 0,0 1-64,-21-1 128,21 0-32,0 20 32,-20 0 288,20 0-352,0 20 65,0 0-33,20-1-32,1 1-128,-1 0-129,19 1-511,-19-2-385,20 1-993,-21-20-1698,1 0-2946</inkml:trace>
  <inkml:trace contextRef="#ctx0" brushRef="#br2" timeOffset="203634.7657">22054 10775 19858,'20'39'1410,"-20"-39"63,0 40 705,20-21-640,-20 1-610,0 0-255,20 1-225,0-2-223,-20-19-129,19 0 0,1 0 0,-20-19-32,20 19 0,-20-21-64,20 1-32,-20 0 64,20 20-224,-20-19-32,19 19-257,1 0-31,0 0-385,0 19-544,1 1-1474,-3 0-3331</inkml:trace>
  <inkml:trace contextRef="#ctx0" brushRef="#br2" timeOffset="203880.8594">22452 10814 11787,'0'-19'6918,"0"19"-5444,-20 0 287,20 0 385,0 19-576,0 1-545,0 0-353,0 19-255,20-19-129,-1 20-160,1-20-64,0 0-64,20-1-192,-21-19 0,21 0-225,-20 0-127,0-19-129,-1-1-576,-19 0-737,0 1-1153,0-2-1281</inkml:trace>
  <inkml:trace contextRef="#ctx0" brushRef="#br2" timeOffset="204069.336">22630 10615 19506,'20'0'2562,"-20"0"-704,0 21 224,19-2-576,1 21-449,0-1-449,1 2-384,-1-2-128,18 1-128,-17-21-352,19 1-257,-1 0-480,-19 1-640,-20-21-1218,0-21-3491</inkml:trace>
  <inkml:trace contextRef="#ctx0" brushRef="#br2" timeOffset="204259.7657">22630 10795 18449,'0'-20'3299,"20"20"-2722,-1 0 1312,21-21 33,1 21-576,18 0-289,0 21-289,1-21-447,-21 20-193,1 19-64,-20-19-128,0-1-385,-20 1-127,0 0-225,19 1-608,-19-21-1314,0 0-3619</inkml:trace>
  <inkml:trace contextRef="#ctx0" brushRef="#br2" timeOffset="204417.9688">22987 10615 20819,'-20'0'2050,"20"-20"-1153,0 20-641,20 0-32,0 0-416,20 20-1281,-21-20-3684</inkml:trace>
  <inkml:trace contextRef="#ctx0" brushRef="#br2" timeOffset="204728.5157">23325 10775 18161,'0'-21'2530,"-20"21"-1473,0 21 384,20-21 449,-19 39-577,19 1-608,0-21-320,19 21-225,1-19-96,20-21-32,-20 19 0,-20-19 0,19 0-96,1-19-64,0-2 0,-20 1-65,0 0 33,0 1 64,-40-21-64,1 1 64,-1 18-160,1 1-225,19 0-480,20 20-1505,0 0-3492</inkml:trace>
  <inkml:trace contextRef="#ctx0" brushRef="#br2" timeOffset="205010.7422">23365 10714 17616,'19'40'2947,"1"-19"-1281,-20-1 31,20 19 1,-20-19-129,20-1-704,-20 1-288,20 0-321,-20 1-96,0-21-96,0 0 128,19 0-128,-19 0-64,0-21 0,0 21-32,20-20 0,-20-19 0,20 19-32,0 0 64,1 1 0,-3 19-64,2 0 64,1 19-32,-1-19-352,0 20-577,-2 0-673,3-1-1120,-21 1-2563</inkml:trace>
  <inkml:trace contextRef="#ctx0" brushRef="#br2" timeOffset="205365.2344">23880 10754 14061,'20'-40'3427,"-20"21"-1121,20 19-352,-20-20 0,0 20-577,0 0-640,-20 0-161,0 20-63,-19-1-193,-1 1-63,20 21-65,1-21 0,-1 19-224,20-19 64,20-1-32,-1 1-192,21-20 0,0 20-65,-1-20 129,22 0 96,-23 21 64,-18-21 32,21 0 128,-41 19 129,0-19-33,0 0 32,-20 0-224,-1 0 0,1 20-256,0-20-448,2 0-385,-3 0-609,1 0-1088,20 0-3524</inkml:trace>
  <inkml:trace contextRef="#ctx0" brushRef="#br2" timeOffset="205546.875">24119 11012 25848,'79'20'1057,"-59"0"-865,-20-20-32,20 0-96,-20 0-320,20 0-865,-20 19-2498</inkml:trace>
  <inkml:trace contextRef="#ctx0" brushRef="#br2" timeOffset="206365.2344">24040 11012 12171,'0'0'3363,"0"0"-1249,0 0-224,-21 20-96,21 0-449,-20-1-833,0 2-351,-19-1-193,19 19-1025,20-39-1794,0 20-2434</inkml:trace>
  <inkml:trace contextRef="#ctx0" brushRef="#br2" timeOffset="209774.4141">17052 8888 6277,'0'0'3652,"-20"0"-449,20 0-641,0 0-320,0 0-480,0 20-353,0-1-319,0 2-33,0 19-289,0-1-255,20 0-225,-20-19-192,19 21-32,1-21-160,0-20-513,0 19-608,0-19-2402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48:49.7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476 3091 9064,'-20'-59'4741,"20"59"-2499,-20-20-256,-1 1 384,21 19-352,-18-20-1025,18 20-417,0 0 225,0 20 192,0 19-385,18 0-191,23 22 127,-1-2-255,-21 19-129,1 22-32,0-20 0,20-21-128,-21 21 160,1-21 128,-20-19 33,20-1-1,-20 2 64,0-22-31,0-19-1,20 20 129,-20-20-353,0-20-320,0 20 192,0-19-65,0-1 130,0-1-226,0 1 97,21 20 0,-21-19 0,18 19 64,22 0 32,1 0-96,-2 0-32,1 0-64,0-20 32,-1 20 32,21 0 96,-21 0 32,22-20-96,-23 20 160,3-19-160,-21 19 96,19-20-32,-19 0 0,0-1 96,0 2-32,-20-1-64,0 0 192,0-19-32,0 19-96,-20-20 96,-20 20-31,19 0-65,-17 1 64,18 19 32,-21 0 0,23 0-160,18 0-32,-21 19 64,21 21 0,0 0-96,0 0 32,0 19 0,21 1-64,17-21 0,3 1-353,-3-1-448,3-18-224,18-1-352,1-20-769,-21 0-1698,1-20-2882</inkml:trace>
  <inkml:trace contextRef="#ctx0" brushRef="#br0" timeOffset="217.7734">1527 3191 20083,'-19'-59'2370,"19"59"-1409,0 0 1281,19 19-288,-19 1-737,20 39-513,0-20-511,1 42-193,17-22-321,3 1-319,19-1-65,-1-20-352,-19-18-641,-1-1-1184,-19-20-2788,0 0-10857</inkml:trace>
  <inkml:trace contextRef="#ctx0" brushRef="#br0" timeOffset="383.7891">1567 3449 7206,'-99'-19'14734,"59"19"-12684,21 0-672,19 0 447,0 0-351,39 0-706,1 0-640,39 0 33,0-21-642,2 21-384,-2-20-896,0 0-1763,-20 20-5060</inkml:trace>
  <inkml:trace contextRef="#ctx0" brushRef="#br0" timeOffset="10080.0781">2719 3210 14317,'0'-59'2627,"0"19"-994,0 20-224,0 0 449,0 20-513,0 0-256,0 0-672,0 20-97,0 21 257,20 18 63,-20 0-255,19 21 31,21-1-288,1 1 0,-3-41 129,3 0-161,-3 2 0,-17-21-64,19-20 64,-1 0 32,-19-20 0,20-21-96,-20 2-96,-20 0 96,19-20-96,-19-2 32,-19-17-32,-1 17 32,20 2 32,-20 20 64,0 18 192,20 1 193,0 0 31,0 20-96,0 20-480,0 21 385,0 18-129,20 0 160,0 21-256,0-1 0,19 1-96,22-41-128,-23 21-384,3-40-161,18 0-448,-19-1-513,-20-19-1249,0-19-3459</inkml:trace>
  <inkml:trace contextRef="#ctx0" brushRef="#br0" timeOffset="10283.2031">3513 3210 24214,'20'0'1826,"0"0"-1313,-1 0 544,1 20-128,0-20-737,21 20-417,-3-20-607,23 0-866,-22 0-1505,1 0-5765</inkml:trace>
  <inkml:trace contextRef="#ctx0" brushRef="#br0" timeOffset="10434.5703">3712 3449 20563,'0'20'3427,"20"-20"-3106,0 0 1024,19-20 160,21 20-864,-21-19-577,21-2-737,-21 21-768,1 0-1922,-20 0-7720</inkml:trace>
  <inkml:trace contextRef="#ctx0" brushRef="#br0" timeOffset="11123.0469">4704 3052 21140,'-20'-40'1569,"20"40"-224,-19 0-576,19 0 192,19 0 352,-19 40-320,20-1-384,0 21-385,0-1-64,0 22-128,19-22 0,-19 0-352,0-19-289,0-20-672,-1 19-673,-19-19-2242,0 0-10025</inkml:trace>
  <inkml:trace contextRef="#ctx0" brushRef="#br0" timeOffset="11303.7109">4684 3567 15726,'-19'0'4741,"-1"0"-3556,40 0-320,-20 0 1441,39 0-416,1 21-705,-1-21-384,41 0-289,-21 0-224,20 0-191,0 0-322,-18 0-511,18-21-417,-39 21-289,-1 0-864,-39-19-1666,0 19-2114</inkml:trace>
  <inkml:trace contextRef="#ctx0" brushRef="#br0" timeOffset="11507.8125">4406 3151 22293,'-39'-19'2434,"58"-2"-1729,1 1 95,41 0 994,-3-19-833,22 19-833,19 1 32,-20-1-512,20-1-385,-18 1-544,-2 20-1185,-20 0-3396</inkml:trace>
  <inkml:trace contextRef="#ctx0" brushRef="#br0" timeOffset="11977.5391">5518 3269 19282,'40'120'2850,"-40"-79"-2177,20 18-128,-1-20 992,1 0-96,0-18-864,-20-21-321,0 0-32,0 0 353,0-21-65,-20-18-383,0 0-97,-19-20-64,19-2-32,-20-17-33,1 17-287,19-18 96,-21-1 96,41 21 192,0 20-64,0 18 32,41 1 64,-21 20 32,39 20 32,-19 1-64,-20 18 32,19 20-160,-19-19 32,-20 0-32,0 0 96,-20-21-161,-19 1-159,-1 0 96,20-20-257,-19 0-992,19 0-1730,20-20-3780</inkml:trace>
  <inkml:trace contextRef="#ctx0" brushRef="#br0" timeOffset="12759.7656">6609 3330 16111,'-19'-39'2594,"-1"17"-608,0 22 352,0 0-384,0 0-929,1 22-320,-1 17-225,20 0-159,-20 1-225,20-19-32,0 18-64,20-19 0,0-1-64,-1-19 64,1-19 0,20 19-96,-40-20 96,20 0 32,-1-20 0,-19 20 96,0 20-64,0-20 32,0 20 64,0 0-96,20 20-192,-20 0 192,20 1-128,21-2-609,-23 1-672,23 0-929,-1-1-2018,-1 1-6246</inkml:trace>
  <inkml:trace contextRef="#ctx0" brushRef="#br0" timeOffset="13150.3906">7026 3350 19538,'-39'19'1922,"19"1"-1121,20-20 832,-20 20 33,20 20-834,0-20-479,0 0-161,20-1-64,0 1-96,19-20 64,-19 0 0,0-20-128,1 1 160,-1-21-128,-20 0-32,0 0 128,0 1-160,-41-22 32,21 2 64,-18 0-96,17-1-64,1 21 288,0-1-31,0 21 383,20-1-128,0 20 97,0 0-577,0 20 288,20 19-64,0 20-96,0 1 0,19-1-192,-19 0-96,21 22-321,-3-42-608,3 21-160,-1-40-1442,-21 0-3235</inkml:trace>
  <inkml:trace contextRef="#ctx0" brushRef="#br0" timeOffset="13555.6641">7443 3250 21684,'-20'19'1730,"-19"3"-673,39-3 672,-20 21-63,20-1-929,0-19-577,20 20-64,0 0-128,-1-21-64,21-19 0,-20 0-65,19 0-31,-19-39-32,1 19 0,-1-20 160,-20-19-32,-20 19 192,-1-20 0,-17 1-128,17 0 64,-19 18 64,20 2 128,1 19 225,-1 0 31,20 20-64,0 20-319,0 0 63,0 19 64,20 2-64,-1 18-32,21 19-128,-20-37-160,19 18-320,2-19-353,17-19-577,-17-2-832,-1 1-2402,-21-20-9802</inkml:trace>
  <inkml:trace contextRef="#ctx0" brushRef="#br0" timeOffset="14157.2266">7821 3409 14894,'39'60'3042,"-39"-21"-992,20-19 385,-20-20-257,21 0-513,-21 0-544,0 0 33,0 0-194,-21 0-607,21-39-33,-20 19 0,0-19-63,1-22-193,19 22-32,0 19 32,0 1-128,0-3 64,19 3-257,-19-1 65,40 0-32,-19 20-256,17 20-385,-18-20-256,21 20-513,-21-1-544,-1-19-544,21 22-321,0-3 1633,-21 1 1282,1-20 673,0 0 1377,20 0 127,-21-20-255,1 20-96,-20-19-545,20-3-448,-20 3-225,0-21-64,0 21-191,-20-1-33,20 20 32,-39-20 32,19 20-160,0 20 0,-20 0-64,21 19 161,-1 0 63,20 2-32,0 18-128,0-19-128,20 0-64,19 0-128,1-21-417,-1 1-63,1-20-289,19 0-641,-39-20-832,21 1-2018,-21-1-577</inkml:trace>
  <inkml:trace contextRef="#ctx0" brushRef="#br0" timeOffset="14526.3672">8535 3171 17520,'20'-20'2915,"-20"20"-1730,0 0-224,0 20 1185,0-20-1025,0 20-577,-20-1 257,1 1-224,-1 0 31,0 21-95,20-22-417,0 1-160,20 19 64,0-19-96,-1-20 0,1 20 0,20-20-161,0 21 289,-21-21-96,1 19 32,0 1 64,-20-20 64,0 20-32,0-1 65,0-19-33,-20 20-96,20-20-257,-20 20 97,20-20-288,-19 0-321,-1 19-352,0-19 224,0 21-256,0-1-897,0-20-608,1 20 63,19-20 225,0 0-8777</inkml:trace>
  <inkml:trace contextRef="#ctx0" brushRef="#br0" timeOffset="14831.0547">8952 3191 21652,'-19'-20'1537,"-1"20"-512,0 0 225,20 20 127,-20-1-704,-1 1-513,21 0-256,21-1 32,-21 3-193,40 17-95,-20-19-385,-1 19 225,21 2 127,-20-2 193,0-19 128,-20 19 64,0-19 160,0-20-96,0 0 97,0 0-1,-20 0-320,20 0-65,0 0-672,-20 0-3587</inkml:trace>
  <inkml:trace contextRef="#ctx0" brushRef="#br0" timeOffset="15670.8984">9269 3369 7623,'0'0'4260,"0"0"-3075,0 0 801,21-19 704,-21 19-736,20 0-1057,-20-20-256,20 20-97,-1 0-160,1-20-95,-20 1-193,20-3 128,-20 3 0,0 19 289,0-20 320,-20 20-161,20-20-127,-20 20-33,1 20-224,-1 0-127,0-1-65,-1 22 32,21-1 0,-20-1 0,20 2-128,20-22 0,1 21-128,-1-21-64,19-19-257,-19 20-319,20-20-97,-1 0-833,-19-20-1601,20 1-2178</inkml:trace>
  <inkml:trace contextRef="#ctx0" brushRef="#br0" timeOffset="16004.8828">9747 3210 16143,'19'-39'2530,"-19"39"-1313,-19-20 385,19 20 576,-20 20-641,-20-20-704,19 39-64,-17 1-161,-3 1 65,21-2-385,20 0-224,0 1-128,20-19-64,41-2 32,-2 1 32,20-20-96,0 20-64,-19-20-65,-1 19-31,2 1 128,-43 0 192,-18-1 192,-18 2 193,-2-1-193,-41 0 0,22-1-192,-1 1-32,1-20-513,19 0-1280,0 0-5574</inkml:trace>
  <inkml:trace contextRef="#ctx0" brushRef="#br0" timeOffset="21683.5937">11533 3091 17392,'-40'-20'2210,"21"40"-576,-1 0 255,0 20-223,20 0-417,-20 19-480,20 21-129,0-21-63,20 21-64,0-21-417,19-20 0,21 2-224,-1-21-225,-19-1-448,19-19-800,-18 0-1314,-3 0-4356</inkml:trace>
  <inkml:trace contextRef="#ctx0" brushRef="#br0" timeOffset="40258.7891">12029 3369 15022,'-20'-19'2466,"20"19"-480,-20 19-64,20-19-321,0 20-800,0 0-321,0 20 1,0-20-161,20 19-128,0-19-31,0-20-129,21 0 96,-23 0 128,2 0-256,21-20 192,-41-19-96,0 19 0,0 1-96,0-22 128,-21 21-63,1 1-65,0-1 32,2 20-129,-3 0-191,21 0-384,0 0-834,0 20-1024,21-1-2403,-3 1-11497</inkml:trace>
  <inkml:trace contextRef="#ctx0" brushRef="#br0" timeOffset="40460.9375">12426 3548 15855,'0'-40'4228,"-20"1"-2723,1 19 161,-1-20 319,0 0-896,0 21-512,0-40-449,1 18-32,-1 1-192,20 1 64,0 0-32,0 18-64,0 1-353,20 20-255,19 0-449,-19 20-1090,20 1-3266</inkml:trace>
  <inkml:trace contextRef="#ctx0" brushRef="#br0" timeOffset="40642.5781">12248 3330 18609,'-20'20'3395,"-1"-20"-1985,21 0-225,0 0-256,21 0-32,-1-20-481,20 20-256,-1-20-288,21 20-481,-21 0-512,1-19-1313,-1 19-4132</inkml:trace>
  <inkml:trace contextRef="#ctx0" brushRef="#br0" timeOffset="40975.5859">12942 3132 21364,'-20'-21'1569,"20"1"-512,0 20 321,0 20-225,20 1-417,0-2-255,1 21-225,17-1-128,-18 22 0,21-22-288,-21 20-320,-1-18-257,21-22-480,-40 1-545,20-20-2049,-20 0-2724</inkml:trace>
  <inkml:trace contextRef="#ctx0" brushRef="#br0" timeOffset="41541.9922">12883 3369 14573,'-20'0'4453,"20"0"-3364,20 0 448,-1-19 673,1 19-801,20 0-864,1-20-449,-3 0-160,3 1-96,-2-3-193,-19 3-191,0-1-65,-20-19 1,0 19 320,0-19 159,-20 18 97,20-19 321,-20 40 287,20-19 161,0 19-193,0 19-447,20 21 255,0 0 32,0 0-63,0 19-129,-1-18 96,1 18-224,-20-40-32,20 21 64,0-19-96,-20-21 64,0 19-64,20-19-96,-20 0 32,0-19 64,0-2 96,19 1-160,1 0 0,-20 1-96,20 19 0,0 0-32,1 0 95,-3 0 65,23 19 0,-21-19 32,0 0 0,19 0-32,-19 0 96,0 0 33,0-19-1,-1-1 64,-19 0 64,0-21-32,0 22 96,0-1-31,-19 0 223,19 20-160,-20 20-31,0 0-289,20-1 0,0 3 96,0 17-224,20-19-32,19-1-257,1 1-448,0-20-448,19 0-1602,-19-20-5252</inkml:trace>
  <inkml:trace contextRef="#ctx0" brushRef="#br0" timeOffset="42171.875">14272 3389 160,'21'41'13196,"-21"-2"-11018,20-19 321,-20-1-257,18 1-192,-18-20-609,0 0-320,21 0-64,-21-20 96,0 20-416,-21-39-225,21 19-127,-18-20-97,-2 0 0,-1 1-96,-19-22-63,22 22-129,-23 0-32,21-1 32,20 0-97,0 0-95,0 21 64,0-1-32,20 20-192,21-20-321,-3 20-544,3 20-769,-3 0-2402,3-1-10186</inkml:trace>
  <inkml:trace contextRef="#ctx0" brushRef="#br0" timeOffset="42359.375">14074 3291 19314,'-20'0'2402,"20"0"-1697,0-22-161,40 22 962,-1-19-481,1 19-705,1 0-192,17 0-128,-17 0-384,18 0-289,-19 0-993,-1 0-1152,1 19-1410,-20 3-1313</inkml:trace>
  <inkml:trace contextRef="#ctx0" brushRef="#br0" timeOffset="42583.0078">14550 3310 3619,'0'40'8360,"-20"-40"-3588,20 19-1408,-19-19-994,19 20-544,0-20-513,0 20-416,0 1-289,19-2-223,1-19-225,20 0-64,-20 0 32,-1 0 0,1 0 0,0-19 64,-20-2 161,0 21-33,-20-40-128,-19 21-224,19-1 0,0 0-32,-20 1-64,40 19-64,-19 0-225,19 0-415,0 0-738,19 19-640,1-19-3267</inkml:trace>
  <inkml:trace contextRef="#ctx0" brushRef="#br0" timeOffset="42772.4609">14789 3469 21844,'-20'-39'1826,"20"18"-321,-21 1 33,21-19-673,-18-1-577,18-1-288,18 22-352,-18-1-97,21 0-320,-1 1-576,0 19-865,0 19-2274,19-19-9065</inkml:trace>
  <inkml:trace contextRef="#ctx0" brushRef="#br0" timeOffset="43148.4375">15046 3369 19058,'20'40'2818,"0"-19"-1280,-20-21-97,0 0-64,21 19-224,-21-19-672,0 0-257,0-19 96,0 19-63,0 0-289,0-21 64,0 1-160,0 0 63,0 1 1,0-1-64,20 20 0,-20-20-32,18 40 160,2-20 64,1 20 0,-21-1 32,20 1-64,0 0 0,-2-20-32,-18 21 64,21-21 0,-21-21 65,20 21-97,-20-20 0,20 20-32,0-20-64,-1 20-65,1 20-383,0-20-641,0 20-1089,0 1-5446</inkml:trace>
  <inkml:trace contextRef="#ctx0" brushRef="#br0" timeOffset="45102.5391">16099 3052 15822,'-20'-40'2595,"-1"40"-897,21 0-161,0 0-192,-18 20-448,18 19-416,0 1-65,0 0 64,0 0 97,0 19-193,18-18-127,3-2-129,19-19-128,-20 19 32,-1-19-545,21-20-255,0 21-578,-1-21-1024,-19-21-3203</inkml:trace>
  <inkml:trace contextRef="#ctx0" brushRef="#br0" timeOffset="45304.6875">16575 3111 19570,'0'0'1441,"0"0"-320,-19 21 225,19-2 255,0 1-672,-20 19-545,20 1-319,20 1-97,-20-22-161,19 1-287,-19 0-673,0-1-1185,0 1-2563,0-20-10025</inkml:trace>
  <inkml:trace contextRef="#ctx0" brushRef="#br0" timeOffset="45479.4922">16437 3191 18193,'0'-20'2979,"0"20"-1442,0 0-288,20 20 449,-20-1-545,18-19-641,23 20-416,-21 0 33,0-1-386,19-19-223,1 22-481,-20-3-801,-1-19-1184,1 0-2628</inkml:trace>
  <inkml:trace contextRef="#ctx0" brushRef="#br0" timeOffset="45657.2266">16834 3310 17808,'20'20'2755,"-20"-20"-1282,18 0-127,-18 20-129,21-20-1025,-1 0-160,0 0-448,0 19-449,-20-19-1089,19 0-2466,1-19-3364</inkml:trace>
  <inkml:trace contextRef="#ctx0" brushRef="#br0" timeOffset="45862.3047">17111 3291 11210,'40'19'7015,"-1"21"-5574,-19-21-32,-20 21-191,20-19-257,-20-2-513,0 21-448,21-21-32,-21 1-352,0-20-417,0 20-609,-21-20-2177,21 0-2339</inkml:trace>
  <inkml:trace contextRef="#ctx0" brushRef="#br0" timeOffset="46115.2344">17528 3171 14477,'20'-20'7047,"-20"1"-6214,-20 19 704,20 0 65,-20 19-481,20 1-577,-20 19-352,20 1-96,-19 1-128,19-22 0,0 21-256,0-21-481,0-19-544,0 20-993,0-20-1538,-20 0-3298</inkml:trace>
  <inkml:trace contextRef="#ctx0" brushRef="#br0" timeOffset="46282.2266">17350 3171 16944,'0'0'3587,"0"0"-2370,0 0 417,0 0 512,20 20-897,-1 19-769,1-19-352,20 21-384,-20-22-416,-1 21-321,1-40-1153,0 19-1762,-20-19-5381</inkml:trace>
  <inkml:trace contextRef="#ctx0" brushRef="#br0" timeOffset="46528.3203">17607 3269 6886,'41'0'11371,"-21"-19"-9642,-2 19 482,2 0-802,1 19-416,-21-19-385,20 22-255,-20-3-257,0 1 64,0 0 0,0-1-96,0-19-128,0 0-32,0 20 32,0-20-96,20 0 64,-1 0-129,1 0-287,0 0-417,0-20-833,0 20-2081,-1-19-3012</inkml:trace>
  <inkml:trace contextRef="#ctx0" brushRef="#br0" timeOffset="46694.3359">18065 3269 15566,'20'22'4420,"-20"-22"-2658,18 19-417,-18 21 65,0-21-610,0 1-575,0 0-289,0 1-417,0-21-544,0 19-1089,0-19-2851</inkml:trace>
  <inkml:trace contextRef="#ctx0" brushRef="#br0" timeOffset="47173.8281">18461 3151 9224,'0'-40'9641,"0"40"-8135,-20 0 255,20 0 97,0 0-769,-20 21-416,0 18-289,20-19-224,-19 19-96,19-19-96,0-1-160,0 3-384,0-3-385,0 1-1185,0-20-2499</inkml:trace>
  <inkml:trace contextRef="#ctx0" brushRef="#br0" timeOffset="47354.4922">18283 3132 18705,'0'-21'2787,"0"21"-2211,19 0 1378,-19 0-96,20 21-705,20-2-737,-20 1-191,19 19-257,1-19-513,-19 0-288,17-1-704,-17 3-769,-1-3-2499,0-19-8007</inkml:trace>
  <inkml:trace contextRef="#ctx0" brushRef="#br0" timeOffset="47694.3359">18581 3191 1633,'39'0'17937,"-19"0"-16720,0 0 897,0-20-256,19 20-961,-19 0-609,0 0-160,-20 20-32,20-20-32,-20 19-32,0 1-64,0 0-32,-20-1-32,20 3 32,0-22-32,0 0-160,20 0 256,-1 19-96,1-19 96,0 0 96,0 20-96,0 0 192,-20-20-128,0 19 64,0 1 32,-20 0-64,0-20-128,0 21-32,0-21-192,20 19-513,-19-19-448,19 0-1153,0-19-3524</inkml:trace>
  <inkml:trace contextRef="#ctx0" brushRef="#br0" timeOffset="47904.2969">19097 3269 19922,'19'0'1442,"1"22"-770,-20-22 385,0 19-736,20 1-65,-20-20-416,0 20-545,0-1-928,20-19-1603,-20 20-3138</inkml:trace>
  <inkml:trace contextRef="#ctx0" brushRef="#br0" timeOffset="48136.7187">19474 3091 21172,'0'0'1761,"0"0"-1184,-20 41 704,0-2-320,-1 0-256,3-19-513,-2 0-128,20 21-320,0-22-353,-21-19-608,21 20-1057,-20-20-2755,20 0-11659</inkml:trace>
  <inkml:trace contextRef="#ctx0" brushRef="#br0" timeOffset="48317.3828">19296 3111 18033,'0'0'2818,"18"0"-2305,-18 0 1344,0 21 193,20-2-800,0 1-706,1 0-224,-1 19-288,19-19-192,-19-1-320,0 3-257,-20-22-224,20 19-448,-20-19-1057,19-19-2948</inkml:trace>
  <inkml:trace contextRef="#ctx0" brushRef="#br0" timeOffset="48665.0391">19652 3191 20371,'0'19'993,"20"-19"224,-20 20-128,20 0-224,-1-20-513,-19 19-320,20-19-64,0 0 0,0 0-384,-20-19-449,21-1-705,-1 0-1729,-20 1-576,0-1-2596,0 0 65,0 20 7239,0 0 5349,-20 0-1345,20 0-1346,0 0-608,0 20-801,0 0-833,0 19-160,0 0-513,0-17-383,0 17-161,0-19-353,0-1-255,20-19-449,-20 0-961,18-19-2851,-18-1-11402</inkml:trace>
  <inkml:trace contextRef="#ctx0" brushRef="#br0" timeOffset="48846.6797">20010 3052 19218,'99'39'1825,"-40"-19"65,-18 20-64,-3-20-353,-17 19-864,-1 1-353,-20 1-224,0-22-256,0 21-321,-20-40-480,-1 19-1697,21-19-3812</inkml:trace>
  <inkml:trace contextRef="#ctx0" brushRef="#br0" timeOffset="52798.8281">20545 3449 4260,'0'20'15246,"0"0"-15246,20-1-224,-20-19 256,0 20-64,20 0-2210,-20-20-2723</inkml:trace>
  <inkml:trace contextRef="#ctx0" brushRef="#br0" timeOffset="58359.375">12090 4163 2914,'0'-20'4677,"-21"20"-4229,1 0 161,20-19 832,-20 19 385,20-20-449,0 20-448,-20-20 192,20 20 833,0-19 128,0 19-288,0 0-481,0 0-288,0 19 96,0 21-288,20-1-257,-20 21-191,0-20-1,20-1-256,0-19 32,1-1-256,-3-19 96,2 0-64,0 0-64,-20 0 32,21-19 64,-21-1 32,20 0 32,-20 1 0,0 19 64,0 0 160,0 0-64,18 0 33,-18 19 63,21 1-128,-1 0-160,20-1-32,-21-19 64,21 0 0,-20 0 32,0-19-64,-20-1-64,19-19-32,-19 19-64,0 0-129,0 1-223,-19-2-257,19 1-736,0 20-1122,0 0-3042,0 0-9513</inkml:trace>
  <inkml:trace contextRef="#ctx0" brushRef="#br0" timeOffset="58540.0391">12566 4183 20371,'20'21'2146,"-20"-2"-641,0 1 289,0 0-673,18-1-833,-18-19-288,0 20-160,0-20-192,20 20-417,-20-20-448,0-20-1089,0 20-2050,0-20-2499</inkml:trace>
  <inkml:trace contextRef="#ctx0" brushRef="#br0" timeOffset="58750">12545 3865 18257,'0'-20'3235,"0"20"-1954,0 0 32,0 20 353,21 21-737,-21-2-673,20 1-96,18-1-64,-17 21-192,19-40 0,-1 19-256,-19 1-321,20-19-256,-21-21-512,-19 0-865,0 0-1762,0 0-4869</inkml:trace>
  <inkml:trace contextRef="#ctx0" brushRef="#br0" timeOffset="59097.6562">12566 4143 17936,'-21'0'2531,"42"0"-2179,-1-19 609,-2-1 737,2 0-449,21 1-608,18-1-65,-19-21-320,-1 22-64,1-21-63,0 21-129,-21-1-32,1 20 96,0 0-96,-20 39 96,20-19 32,-20 19 96,0 22 32,0-22 0,0 0 65,0-19-97,0 0-128,21 1-128,-21-21 160,0 0-128,20 0 224,-2-21-192,2 21-96,1-20 192,-1 0-32,19 20-224,-19-19 96,0 38-64,0 1-257,0 0-287,-1 1-706,-19-2-1088,20 21-2370,-40-21-4741</inkml:trace>
  <inkml:trace contextRef="#ctx0" brushRef="#br0" timeOffset="59330.0781">12406 3865 21300,'0'0'1921,"0"0"-1792,0 0-193,20 0 224,-20 0-256,20 0-1698,-20 0-3779</inkml:trace>
  <inkml:trace contextRef="#ctx0" brushRef="#br0" timeOffset="60075.1953">13617 4124 672,'0'19'10602,"0"-19"-8488,20 0 128,-20 20 417,20-20-289,0 0-929,-20 0-736,39 0-321,-19 0 97,0 0-33,0 0-159,-20-20-65,20 1-96,-20-1 0,0 0-64,0 1-224,-20-1 192,0 20-64,0-21 32,0 42 128,20-21 32,-19 20 96,-1-1-31,20 21 63,0-1-128,0-19-192,0 20 32,39-20-256,-19 0-385,20-20-352,1 0-512,-3 0-1026,-17 0-2113</inkml:trace>
  <inkml:trace contextRef="#ctx0" brushRef="#br0" timeOffset="60416.0156">14114 4065 17264,'-20'0'1890,"0"19"-161,0 1 225,0 0-64,1 19-865,-1-19-641,20 20-256,20-20-160,-1 0-96,1-20 96,0 0 96,0 0 0,0 0-32,-1-20 64,1 0-32,-20 1-31,0-2 63,0 1-160,0 0 224,0 1-64,0 19 32,-20 0 96,20 0-288,0 19 96,0 1-64,0 0-96,20 1-256,0-2-609,0-19-609,19 20-704,-19-20-1858,0-20-3107</inkml:trace>
  <inkml:trace contextRef="#ctx0" brushRef="#br0" timeOffset="60625.9766">14352 4065 14413,'-21'0'2947,"21"0"-1666,-18 19 289,18 1 832,0 19-640,0 1-802,0-19-415,18 18-385,3-19-128,-1-20-64,20 19-160,-1-19-128,1-19-97,-20-1-576,-1 0-736,1 1-1763,-20-22-2081</inkml:trace>
  <inkml:trace contextRef="#ctx0" brushRef="#br0" timeOffset="60909.1797">14412 3906 13164,'0'-21'5701,"0"21"-4131,0 0-97,19 21 577,1 18-160,-20 1-801,20 20-416,0-21-33,0 20-480,-1-39 129,1 21-289,20-22-32,-20-19 96,-1 20 64,1-20 32,-20-20-160,20 1 96,0-2-64,-20 1-32,0 20 0,21-20 32,-21 20-128,0 0-160,20 0 192,-2 0 0,3 20-321,19 0-319,-20 1-578,19-2-1344,-19 1-4645</inkml:trace>
  <inkml:trace contextRef="#ctx0" brushRef="#br0" timeOffset="61560.5469">15623 4045 17488,'-20'0'3235,"20"0"-1890,-21 0-224,21 20-32,-20 19 193,2 0-610,-2 1-287,-1 0-257,21 0-64,-20-21-64,20 1-384,0 0-481,0-20-609,0 0-992,0 0-1922,-20-20-4036</inkml:trace>
  <inkml:trace contextRef="#ctx0" brushRef="#br0" timeOffset="61741.2109">15443 4045 14830,'0'-41'3875,"0"41"-1665,0 0-768,0 20 159,0 1-95,20-1-449,-20 19-385,40 0-351,-19 1-257,17-19-64,3-2-289,-21 21-415,19-40-129,1 19-544,-20-19-769,0 0-2243,-1 0-2049</inkml:trace>
  <inkml:trace contextRef="#ctx0" brushRef="#br0" timeOffset="61930.6641">15920 4223 19058,'39'40'2690,"-39"-21"-704,20 1-256,1-20-866,-21 20-607,0-1-33,20 3-320,-20-22-385,20 0-576,-20 0-897,0 0-1184,-20 0-2916</inkml:trace>
  <inkml:trace contextRef="#ctx0" brushRef="#br0" timeOffset="62067.3828">15841 4065 20243,'-20'-20'1185,"20"20"-673,0 0-255,0 0-225,20 20-225,-1-20-1760,1 19-4101</inkml:trace>
  <inkml:trace contextRef="#ctx0" brushRef="#br0" timeOffset="62357.4219">16356 4004 16367,'0'-19'3876,"-19"19"-2947,19 0 576,0 0-96,0 19 1,-20 1-353,20 21-417,-20 18-31,20-20-289,0 2-288,20-2 32,19 0-256,1-19-96,1-20-65,-3 0-319,3-20-417,-21 1-1314,0-1-2113,-20 0-5509</inkml:trace>
  <inkml:trace contextRef="#ctx0" brushRef="#br0" timeOffset="62487.3047">16396 4143 19602,'-40'20'2402,"40"-20"-1985,0 0 928,20 0 257,0 0-802,1 0-640,19 0-288,-1 0-608,1-20-1539,-1 20-5572</inkml:trace>
  <inkml:trace contextRef="#ctx0" brushRef="#br0" timeOffset="63226.5625">17052 3906 14669,'0'-21'3235,"0"21"-864,0 0-417,0 0-481,0 21-576,0 18-321,-20 1-255,20-21-161,0 22-192,20-21 160,-1-1-224,1 1 32,20 0-64,-40-1-1,20 1 162,-1 0-33,-19 1-65,20-2 1,-20 1-192,0 0 128,0-1 160,0-19-128,0 20 64,0 0 64,0-1-32,0-19-96,0 0 0,0 0-289,0 0-608,0 0-288,20 0-801,0 0-1665,1-19-4453</inkml:trace>
  <inkml:trace contextRef="#ctx0" brushRef="#br0" timeOffset="63515.625">17370 4163 14637,'0'0'1602,"0"0"-513,19 0 993,1 0-481,-20 20-672,20-20-64,-20 21-64,20-2-385,-20-19-160,20 0-31,-1 0 63,-19 0 0,20-19-96,-20-2-95,0 1-97,0-19-65,0 19 1,-20-19-192,1 19-32,-21 20 192,20 0-32,-19 0-545,19 0-416,0 20-192,20-1-3011</inkml:trace>
  <inkml:trace contextRef="#ctx0" brushRef="#br0" timeOffset="63842.7734">17786 4243 22517,'0'20'1505,"0"-20"-1249,0 19 577,0 1-160,0 0-385,0-1-320,0 3-256,0-3-609,20-19-640,-20 20-1090,0-20-3811</inkml:trace>
  <inkml:trace contextRef="#ctx0" brushRef="#br0" timeOffset="64094.7266">17826 3945 19250,'20'20'3939,"0"-20"-3426,-20 20 768,19-1-96,1 1-192,-20 1-705,20 18-255,0-19-66,0 19-319,-1-19-128,-19 0-641,20-20-801,-20 21-2210,0-21-10090</inkml:trace>
  <inkml:trace contextRef="#ctx0" brushRef="#br0" timeOffset="64305.6641">18123 4143 19602,'41'20'2466,"-41"-20"-1569,0 20 416,0 1-416,0-2-512,20 1-257,-20-20-352,0 20-161,0-1-319,19-19-385,-19 0-1057,20 0-2307,-20 0-7110</inkml:trace>
  <inkml:trace contextRef="#ctx0" brushRef="#br0" timeOffset="71984.375">18382 3985 13260,'19'-20'3363,"-19"20"-2466,20-20 1185,0 20 288,0-19-640,1 19-929,-3 0-353,2 19-160,1-19-63,-21 20 31,0 19-192,0-19 128,0 1-128,-21 18 96,1-19-64,20 0 129,-18-20-33,18 19 96,0 1 0,18-20 161,-18 20-33,20-20-160,21 0-192,-3 21 1,3-21-258,-21 0-415,19-21-417,1 21-641,-20 0-2017,0-20-4837</inkml:trace>
  <inkml:trace contextRef="#ctx0" brushRef="#br0" timeOffset="72222.6562">18818 4124 19730,'40'0'1634,"-1"19"-1,1-19 193,-19 20-641,-1 0-512,0 20-257,-20-20-320,0 19 96,0-19-95,0 0 63,-20-1-224,0-19-129,20 0-191,-21 0-289,1 0-704,20 0-1121,-20 0-1922,20-19-1122</inkml:trace>
  <inkml:trace contextRef="#ctx0" brushRef="#br0" timeOffset="72418.9453">19176 4163 21652,'20'0'801,"-20"0"-353,19 0 161,-19 0-353,20 0-320,-20 0-352,20 0-1474,21 0-2883</inkml:trace>
  <inkml:trace contextRef="#ctx0" brushRef="#br0" timeOffset="72564.4531">19413 4143 17328,'21'20'2114,"-21"-20"-2114,20-20 384,0 20-95,-20 0-610,20 0-1857,-1-19-2146</inkml:trace>
  <inkml:trace contextRef="#ctx0" brushRef="#br0" timeOffset="72701.1719">19632 4104 6053,'0'0'10891,"0"20"-9450,0-20 641,20 0-417,-20 0-1344,20 0-353,0 0-545,-1 0-1857,-19 0-2755</inkml:trace>
  <inkml:trace contextRef="#ctx0" brushRef="#br0" timeOffset="72926.7578">19950 4084 8968,'60'20'12011,"-21"0"-10345,-19-1 384,0 1-320,0 0-609,-20 20-417,0-20-255,0 0-321,0-1-128,0 1-192,0 0-481,0-20-800,0 0-1314,0 0-4100</inkml:trace>
  <inkml:trace contextRef="#ctx0" brushRef="#br0" timeOffset="73911.1328">20486 4004 12619,'0'-19'3011,"0"-1"-769,0 0 417,0 20-385,20-19-801,-1-1-512,1 20-160,20 0-288,-19 0-225,17 20 64,-18-1-352,1 1 224,-21 0-95,0 19 95,0 2-32,0-22-96,-21 1 64,1 0-32,20-1 161,0 1-225,0-20-32,20 0 64,1 0 32,-1 0 0,19 0-96,1 0 96,-20 0-192,19 0-224,-19 0-321,20-20-224,-20 20-416,-1 0-929,1 0-1729,0 0-2596</inkml:trace>
  <inkml:trace contextRef="#ctx0" brushRef="#br0" timeOffset="74273.4375">21161 3906 19602,'-21'0'865,"3"0"704,-2 0 385,20 0-480,-20 0-1090,20 20-192,20-1-160,18 1 128,-17 0-160,19-1 32,-1 1-32,-19 1-32,20-21 64,-20 20-64,-20-1 32,0 1 193,0-20-33,-20 20 0,0-1 0,-20-19-256,21 20-128,19-20-577,-20 0-961,20-20-2466,-20 20-6470</inkml:trace>
  <inkml:trace contextRef="#ctx0" brushRef="#br0" timeOffset="74447.2656">21161 3945 16655,'0'-19'2947,"20"19"-2434,0-20 1793,0-1-769,-1 21-1313,21-20-31,-20 20-610,0-20-1120,-20 20-1410,19 0-4132</inkml:trace>
  <inkml:trace contextRef="#ctx0" brushRef="#br0" timeOffset="74780.2734">21539 3885 12267,'-20'0'7976,"20"0"-6951,-20 21 576,20-21 289,0 20-1153,0-1-577,20 1-32,18 0-64,-17-1 32,19 1-96,-1 1 96,-19-1-128,0-1 160,-20 1 64,0 0 161,-20-1-129,0-19-32,1 0-192,-1 0-192,0 0-288,0 0-289,-1 0-961,3-19-1056,-2-1-3877</inkml:trace>
  <inkml:trace contextRef="#ctx0" brushRef="#br0" timeOffset="74954.1016">21557 3885 8231,'21'0'12460,"-1"0"-11787,0-20 1152,0 20-543,19-20-1090,-19 20-609,0 0-928,19 0-2242,-19-19-6086</inkml:trace>
  <inkml:trace contextRef="#ctx0" brushRef="#br0" timeOffset="75497.0703">21975 3786 17904,'20'-19'2211,"-20"19"-1475,20 0 1506,0 0-352,-1 0-1089,21 0-289,0 0-95,-21 19-257,1-19 0,0 20 32,-20 0 97,0 19-129,0-19 0,-20 1-128,20-1-64,0-1 0,0 21-32,20-21 32,0 1 32,0 21 64,-1-22-64,1 21 0,0-21 96,0 21-32,-20-19-32,0 18-32,0-39-192,0 20-385,0-1-768,0-19-1538,-20 0-4900</inkml:trace>
  <inkml:trace contextRef="#ctx0" brushRef="#br0" timeOffset="77297.8516">22551 3706 16047,'19'-19'2818,"21"19"-1600,-20 0 831,19 39 97,22 21-576,-23-1-321,23 22-576,-2-3-289,-39-17-192,20 17-192,-21-17 0,1-22-576,0 0-481,-20 1-577,-20-21-2530</inkml:trace>
  <inkml:trace contextRef="#ctx0" brushRef="#br0" timeOffset="130329.1016">794 5574 8584,'0'-21'6822,"0"1"-4868,-20 20-288,20 0 672,0 0-256,0 20-737,20 20-384,-20 0 0,18 38-128,3-17-449,-21 17 0,20 2 97,0-1 127,0-18-255,-20-2-1,20-20 0,-1 2-63,-19-2-97,20-19 0,-20-1 96,0-19-224,0 0 257,0 0-129,0 0-128,0 0-288,0-19 128,0-1 64,0 0-65,0 1 65,20 19-32,0-20-96,0 20 224,-20 20-160,19-20-160,21 0-193,1 19 193,-3-19 64,23 0 0,-2 0-32,-19 0 192,19-19 0,-19 19 128,-1-20-128,1-1 320,-1 21-160,1-20-32,-19 1-64,-1-1 64,-2 0-32,2 1-64,1-1 96,-21 0-128,0-1-64,0 1 128,-21 1 0,1-1-64,2 0 128,-2 20 129,-21 0 127,21 0 32,1 0-63,-1 40 63,20-21-96,-20 22-96,20-1-127,0-1-65,20 0 0,0 2 0,19-2-481,2-19-384,17-20-672,3 20-449,-22-20-160,21 0-1506,-40-20-3779</inkml:trace>
  <inkml:trace contextRef="#ctx0" brushRef="#br0" timeOffset="130553.7109">1845 5752 19346,'-19'-41'3235,"19"22"-1634,0 19-31,0 0 352,0 19-65,0 2-607,0 19-482,19 19-223,-19 1-353,40-1-96,1 21-224,-3-21-128,3 0-513,18-18-640,1-21-321,-41-20-128,21 0-960,-20 0-3268</inkml:trace>
  <inkml:trace contextRef="#ctx0" brushRef="#br0" timeOffset="130749.0234">1885 5970 13869,'-40'0'7943,"1"0"-6149,19 0 256,20 0 352,-20 0-576,40 0-641,0 19-352,0-19-737,39 0-224,0-19-353,2 19-864,-2 0-865,1-20 64,-21 20-865,-19 0-3715</inkml:trace>
  <inkml:trace contextRef="#ctx0" brushRef="#br0" timeOffset="133667.9687">3056 5930 12043,'0'0'8168,"0"0"-7496,0 0-415,20 0 1792,0 40 1,0-21-1121,0 22-480,-1-21 31,1 19 33,0-19-33,-20-20-256,20 20 97,1-20-289,-21 0 224,0 0 32,0-20-64,0 0 1,0 1-97,-21-1-160,21-21 64,0 2-96,21-1 96,-3 21-128,2-1 64,21 20 256,-21 20-64,19-1-32,1 1-32,-20 19-64,19 2-32,-19-1-64,0-21-512,20 21-417,-21-40-449,1 19-191,0-19-641,0 0-2211,-20-19-4163</inkml:trace>
  <inkml:trace contextRef="#ctx0" brushRef="#br0" timeOffset="133864.2578">3831 5891 19602,'59'20'3684,"-39"-20"-2595,0 0 96,0 0-224,19 0-705,-19 0-544,0 0-609,0 0-769,-1 0-1505,1 0-3459</inkml:trace>
  <inkml:trace contextRef="#ctx0" brushRef="#br0" timeOffset="134016.6016">3950 6030 14541,'0'20'6438,"19"-20"-4740,1-20 672,20 20-160,19-21-1409,-18 21-641,-3-20-384,3 20-865,-1 0-577,-21 0-1889,1 0-6983</inkml:trace>
  <inkml:trace contextRef="#ctx0" brushRef="#br0" timeOffset="135025.3906">5181 5811 15438,'-40'-39'1185,"20"19"417,0 0 960,-1 20-480,3 0-833,-2 0-288,0 0-480,-1 40 63,21-1 33,-20 0-161,20 2-96,20-2-159,1-19-65,-1 19 96,0-39-128,19 20 64,1-40-32,0 20-192,-21-39-128,21 19-32,-40-19 160,20 18 160,-40-18-32,20 39 128,-20-20 96,20 20 160,-20 0-95,20 0-97,0 20-256,0-1 32,20 1-32,0 1-320,20-1-705,-21-1-193,21-19-255,-19 20-897,-1 0-2947</inkml:trace>
  <inkml:trace contextRef="#ctx0" brushRef="#br0" timeOffset="135502.9297">5915 5930 2049,'60'140'19475,"-21"-62"-18386,-19 2-705,0-21 769,20 2 353,-21-2-481,1-40-673,0 21 0,0-21-31,-20-19-1,0 0 193,-20-19-417,0-21 0,-19 1-96,-1-21 128,0-19-192,1-1-32,-1-18-161,20-2 1,-1 0-96,21 41 192,0 0 96,21 18 64,-1 2 32,20 39 192,-21 0 0,1 0-64,0 20-96,0 20-32,0 19 64,-20-19-64,0-1 33,-20 2-1,20-22-128,-20 1-225,0-20-383,0 20-33,1-20-416,19 0-737,-20-20-1249,20 0-2530</inkml:trace>
  <inkml:trace contextRef="#ctx0" brushRef="#br0" timeOffset="135778.3203">6273 5811 18513,'38'59'2659,"-17"-38"-1250,-1 18 192,-20-19 193,0-20-641,0 20-448,0-20-321,0 0 97,-20-20-193,20 20-160,-21-20-64,3-19-32,-2-2-32,20 22 0,0-40 64,0 19-320,20 0-321,-2 0-191,23 21-97,-21 19-480,19 0-1987,-19 0-3458</inkml:trace>
  <inkml:trace contextRef="#ctx0" brushRef="#br0" timeOffset="135945.3125">6629 5811 18961,'20'39'3620,"1"-39"-1826,-21 20 576,0 1-64,20-21-1345,-20 20-705,18-20-192,-18 19-352,20-19-705,-20 0-673,0 0-864,0-19-3716</inkml:trace>
  <inkml:trace contextRef="#ctx0" brushRef="#br0" timeOffset="136068.3594">6550 5593 9513,'-20'-19'10025,"20"19"-9192,0-21-1057,20 21-289,-20 0-2498</inkml:trace>
  <inkml:trace contextRef="#ctx0" brushRef="#br0" timeOffset="137168.9453">7008 5752 10441,'0'-20'1442,"0"20"-738,0 0 1026,0 0 897,0 20-674,18-20-447,2 20-449,0 19 0,1-19-288,-1 19-65,-20-18-223,18-1-65,3-1 65,-21 1-161,0-20-64,0 0-128,0 0 321,0 0-193,0-20-96,-21 1-384,21-1 192,0-21-128,0 22-33,0-21-31,0 21 64,21 19 64,-1 0-32,0 0-32,0 19 64,-1 1 192,21 0-192,-20-1 64,0 1 64,-1-20 0,-19 21-32,20-21 32,-20 20-64,0-20 96,20-20 32,-20 20 64,0-21-32,0 21-64,0-20-96,20 1 0,-20-1-160,0 0-32,20 1 64,-1 19 31,1 0-95,0 0 96,0 19 64,1 1-64,17 0-64,-17-1-33,-1 1 129,18 1 32,-17-21 32,19 0 64,-20 0 225,19-21 255,-19 1 97,0 20 95,0-19-127,-20-1 31,0 0 65,0 1-192,0-1-1,0 0-288,-20-1 225,0 2 31,0 19 225,0 0-161,1 19-128,19 2 161,-20 19-161,20-21-191,20 21-193,19-1 0,1-39 0,19 21 0,22-21-289,-2-21-576,-20 21-800,1-39-609,-1 39-769,-39-20-4644</inkml:trace>
  <inkml:trace contextRef="#ctx0" brushRef="#br0" timeOffset="156145.5078">9687 5454 13132,'-39'-19'1986,"19"-3"-192,-1 3-65,1 19 705,20 0-576,-20 41-833,2-22-608,-3 40 672,21-19-609,0 20-32,0-1-191,21 1-97,-3-20-160,2-1-32,21-19-577,-3-1-640,3 1-449,-21 1-1088,19-21-3012</inkml:trace>
  <inkml:trace contextRef="#ctx0" brushRef="#br0" timeOffset="156542.9687">9885 5791 16719,'20'0'2435,"-20"0"-2019,0 0 833,20 0 449,19-19-769,-19 19-609,0-20-224,21 0-32,-23-1 0,2 2-32,-20 19-224,0-20 32,21 0-32,-42 1 256,21-1-32,-20 20 0,2-20 96,-2 20 384,-1 0-63,1 20 159,20 0 1,-20-1-96,20 1 95,0 19-352,0 2 65,0-21-289,0-1 32,20 21-128,-20-21-481,41 1-928,-21-20-673,18 21-2563</inkml:trace>
  <inkml:trace contextRef="#ctx0" brushRef="#br0" timeOffset="156732.4219">10302 5811 19698,'0'0'2338,"-20"0"-2177,20 0-33,0 0 128,0 0-256,20 0-577,-20 0-1505,20 0-1377,-20 0-3940</inkml:trace>
  <inkml:trace contextRef="#ctx0" brushRef="#br0" timeOffset="157079.1016">10521 5692 12812,'0'-20'8039,"-21"20"-6533,21 0-161,-20 20 609,2-1-545,18 2-864,0-1-417,0 0-160,18-20 96,2 19-96,1-19-385,-1 0-95,0-19-33,-20 19 65,0-20 352,19 20 160,-19 0 64,0 0 160,0 0 96,0 20 97,0-1 31,0 21-223,20-1-129,-20-18-96,20 18-96,0 1-128,0-21-705,-20 1-320,0 1-737,0-1-1313,0 0-1666,-20-1-8552</inkml:trace>
  <inkml:trace contextRef="#ctx0" brushRef="#br0" timeOffset="157288.0859">10798 5791 21364,'20'0'3075,"-20"0"-2787,0-19-416,0 19 480,20 0-224,-20 19-192,0-19-576,0 0-385,0 0-1089,0 0-3492</inkml:trace>
  <inkml:trace contextRef="#ctx0" brushRef="#br0" timeOffset="157449.2187">11017 5811 17488,'59'59'3075,"-59"-18"-1217,20-22-385,-20 21 289,0-1-1186,0-18-480,0-1-448,-20 0-641,20-1-512,0-19-1506,0 0-4196</inkml:trace>
  <inkml:trace contextRef="#ctx0" brushRef="#br0" timeOffset="160154.2969">11553 5593 12780,'-20'-40'1729,"-20"40"-416,40-20 545,-19 20 224,-1 0-737,-20 0-640,19 20-353,3 1-127,18 18-225,0-19 128,0-1 0,18 21 0,3-21-32,39 2 64,-21-21-128,21 20 32,-1 0-64,-18-20-96,-23 19 192,2 1 0,-20-20 65,-20 20 31,2-1 0,-23 1-160,21 1 0,-19-1-384,-1-1-513,20 1-865,20-20-1729,-20 20-5702</inkml:trace>
  <inkml:trace contextRef="#ctx0" brushRef="#br0" timeOffset="160638.6719">11810 5791 15726,'21'40'2243,"-1"-40"-1987,-20 19 1505,20-19 33,-20 0-769,0 20-320,0-20-417,0 0-96,0 0 193,19-20-65,-19 1-160,0-1-128,-19 0-96,19 1-256,0-1 128,0 0 31,19 20 1,-19 0-32,20 0 192,-20 20 128,20 0 64,0-1-32,0 1-31,-20 0-1,19-20-64,1 19 32,0-19 64,-20 0-32,0-19-32,20 19 64,-20-20 1,0 0-97,0-19 32,20 39 0,-20-20-96,0 20 0,21-21-96,-21 42 96,18-21 32,22 20-96,-19 0-385,-1-1-608,19 1-736,-19-20-1410,0 0-2243</inkml:trace>
  <inkml:trace contextRef="#ctx0" brushRef="#br0" timeOffset="160987.3047">12446 5692 8872,'0'0'9737,"-20"-20"-8424,0 20 833,20 20-192,-19-20-512,-1 40-353,0-20-641,20 0-160,0 19-320,0-19 96,20-20-32,0 19 32,-1-19-160,1 0-192,0 0 64,0-19 96,-20-1 160,0 0-64,0 1 64,0 19-32,0-20 160,0 20 0,0 0 0,0 0-224,0 20 96,20-20-32,-20 19 0,19 1-160,1 0-673,0-20-640,1 19-289,-1-19-1441,-2 0-2626</inkml:trace>
  <inkml:trace contextRef="#ctx0" brushRef="#br0" timeOffset="161204.1016">12604 5533 15374,'0'-20'3427,"0"20"-2178,20 0 161,-20 20 544,0 21-321,21-2-288,-21 0-736,20 1-353,0 20-224,-2-40 0,3 19-448,19-19-545,-20-20-384,-1 0-545,-19 0-1441,0 0-3235</inkml:trace>
  <inkml:trace contextRef="#ctx0" brushRef="#br0" timeOffset="161356.4453">12764 5454 17840,'20'0'3043,"-20"20"-2530,19 19 1184,-19 1-704,20 0-448,0 0-385,0 19-576,0-40-738,-1 22-1312,1-21-3620</inkml:trace>
  <inkml:trace contextRef="#ctx0" brushRef="#br0" timeOffset="171873.0469">13359 5732 14285,'0'0'1345,"0"20"-640,0-20 1217,0 20 96,0 19-641,0-19-672,20-1-193,-20 1-95,21 1 191,-21-21-31,0 0-65,0 0-160,0 0 97,0-21-225,0 1-192,0 1-32,0-1-32,0-19-32,0 19-128,0-21 96,0 22 96,0 19-96,0 0-161,18 19 225,2 2 64,-20-1-32,41 0 97,-21 19-97,-2-19 128,3-20-32,-1 19 32,0-19 0,-20 0 32,20-19 32,-20-1 33,0 0-225,0 1 160,0-1 32,19-21-64,-19 22-352,0 19 544,0 0-416,20 0 160,0 0-192,-20 19 96,20 2 0,19-1-833,-19 19-160,0-39-705,20 20-1248,-19-20-1795,-3 20-6854</inkml:trace>
  <inkml:trace contextRef="#ctx0" brushRef="#br0" timeOffset="172184.5703">13855 5711 13164,'21'-19'3555,"-21"19"-2370,0 19 929,0-19 0,20 21-672,-20-1-513,20 19-161,-20-39-383,18 20-65,23 0-160,-41-20-32,20 0 33,0 0-33,-1-20 0,-19 0-256,20 20 96,-20-19-32,0-1 32,20 0-1,-20 20-31,20 0 96,-20 0-96,20 20 96,-20 0 0,19-20-224,1 19-576,0 1-257,0-20-385,1 0-1152,-3 0-1154,-18 0-2434</inkml:trace>
  <inkml:trace contextRef="#ctx0" brushRef="#br0" timeOffset="172437.5">14272 5454 17840,'0'-19'2531,"0"19"-1186,0 0-64,0 19 577,0 21-577,0-21-512,21 42-385,-1-22-256,-2 20-31,3-20-33,19 2-160,-20-21-481,-1 19-576,21-39-224,-20 0-769,-20 0-1378,20 0-2049</inkml:trace>
  <inkml:trace contextRef="#ctx0" brushRef="#br0" timeOffset="172640.625">14550 5454 13869,'0'-19'5092,"0"19"-3138,20 0-640,-20 19 543,0 1-63,20 19-481,-20 22-448,20-22-384,-1 20-321,1-20-96,20 2 0,-19-2-352,17-19-289,-17-20-544,-21 20-609,20-20-416,-40-20-1761,-1 20-3524</inkml:trace>
  <inkml:trace contextRef="#ctx0" brushRef="#br0" timeOffset="172822.2656">14530 5672 17168,'0'-20'2498,"0"20"-1377,20 0 929,20-19 96,-1 19-672,1 0-546,1 0-607,-3 19-257,3 1 32,-1 0-96,-21-1-64,21 2-192,-20-1-545,-20 0-224,20-20-288,-20 0-930,0 0-2177</inkml:trace>
  <inkml:trace contextRef="#ctx0" brushRef="#br0" timeOffset="172966.7969">14848 5494 11242,'-19'-40'8456,"19"21"-7014,0 19-738,0-22-319,19 22-289,-19 0-224,20 0-1122,-20 22-1440,20-22-2980</inkml:trace>
  <inkml:trace contextRef="#ctx0" brushRef="#br0" timeOffset="173278.3203">15086 5891 12651,'59'98'3300,"-39"-78"-834,1 1 128,-1-21-448,-20 0-640,20 0-289,-20 0-672,-20-21-257,20-18-192,-20 19-32,-1-19-64,1-22-64,2 22-96,18-20-32,0 18-1,0 2-31,0 19 224,38 20-256,-17 0 224,-1 0 0,0 40 96,-2 0-96,3-20 128,-1 19-224,-20 1 32,0-21-160,0 1-33,-20 1-255,20-21-577,-21 0-1218,3 0-1664,-2-21-4485</inkml:trace>
  <inkml:trace contextRef="#ctx0" brushRef="#br0" timeOffset="173603.5156">15206 5435 7655,'38'0'9417,"-17"0"-6951,-1 19-608,0 21-97,0-1 1,-1 2-289,1 18-383,0 0-610,0 1-224,19-40-128,-19 19-32,20-39-64,1 0 65,-23 0-33,2-20-257,1-19-31,-21 19-128,0-20 32,0 20 127,-21 0 97,21 1 128,-20 19-32,20 0 257,-18 19 31,18-19 128,0 20-192,18 19-63,23-39-161,-1 21-32,-1-1-705,21-20-1185,-21 20-897,21-20-4772</inkml:trace>
  <inkml:trace contextRef="#ctx0" brushRef="#br0" timeOffset="174249.0234">16417 5672 18129,'0'-20'1954,"-21"20"-1186,21 20 321,0 0 417,-20-1-161,20 22-640,0-21-225,20-1-192,1 1-63,19 0 31,-22-20-32,23-20 32,-1 0-64,-21 1 1,-19-21 31,0 0-96,-19 0-32,19 1-192,-40 0-96,20 18-193,-1 1-191,3 20-353,-2 0-544,20 20-577,20 20-1570,-2-20-4483</inkml:trace>
  <inkml:trace contextRef="#ctx0" brushRef="#br0" timeOffset="174436.5234">16773 5791 14317,'-18'-39'4548,"-3"-2"-3042,1 2 544,0 0-321,0-1-511,-19 0-450,19-19-319,0 0-321,20 18-96,0 21 0,0-19-96,0 39-128,20 0-769,20 0-224,-21 19-865,21 1-3235</inkml:trace>
  <inkml:trace contextRef="#ctx0" brushRef="#br0" timeOffset="174604.4922">16516 5613 17488,'-20'0'5766,"20"0"-5094,20-20-63,0 20 1056,19-19-1056,1-2-609,19 21-320,-19 0-1282,1 0-1345,17 0-4035</inkml:trace>
  <inkml:trace contextRef="#ctx0" brushRef="#br0" timeOffset="177688.4766">17469 5435 14189,'0'-22'2851,"0"22"-1538,19 0 32,-19 0 545,0 22-353,20-3-576,0 1-288,-20 19-64,20 1-129,0 0 0,-1 0-351,1-1-226,0-19-127,1-1-609,-1-19-288,-20 0-832,18 0-1667,-18 0-3074</inkml:trace>
  <inkml:trace contextRef="#ctx0" brushRef="#br0" timeOffset="177870.1172">17648 5413 15470,'0'-19'2114,"0"19"-961,20 0 993,-20 19-160,18 3-865,2 17-512,1 0-97,-21 22-191,40-22-161,-40 0-192,39 1-193,-19-21-447,-20 2-129,20-21-672,-20 0-994,-20 0-2433</inkml:trace>
  <inkml:trace contextRef="#ctx0" brushRef="#br0" timeOffset="178052.7344">17508 5593 14573,'20'-19'3652,"-20"-2"-2595,20 21 929,19-20 320,1 0-384,1 20-801,-3 0-769,23 0-320,-22 0-320,1 0-929,-1 0-897,-19 20-1762,-20 0-4068</inkml:trace>
  <inkml:trace contextRef="#ctx0" brushRef="#br0" timeOffset="178225.5859">17528 5672 17456,'0'0'2082,"0"0"-1185,20 0 1281,0-20-320,19 20-673,-19 0-673,21 0-448,-3 0-352,3 0-961,-2 20-801,1-20-2498,0 0-13197</inkml:trace>
  <inkml:trace contextRef="#ctx0" brushRef="#br0" timeOffset="179209.9609">18441 5574 13228,'0'-21'2402,"0"21"-480,0-20 224,-20 20-224,20 0-705,0 20-576,0 1 31,0-2 1,0 21-32,20-21-193,0 1-128,1-20-95,-3 0-1,23 0 32,-21 0-96,0-39-32,-2 19-96,-18 0-96,0-20-128,-18 20-96,-2 0 96,0 1-193,-1-1-95,1 0 31,2 20-287,18 0-353,0 20-801,18 0-705,2 19-2017</inkml:trace>
  <inkml:trace contextRef="#ctx0" brushRef="#br0" timeOffset="179457.0312">18719 5652 17328,'-39'-39'1089,"19"19"64,0 20 609,0-19-161,-1-2-640,21 1-384,-18 0 95,-2 1-127,20-1-225,0-19-192,0 17-96,20-37 32,-2 20-96,23-21-32,-1 20 32,-21 1-64,21 0-448,-20 39-321,-20-20-705,20 20-960,-20 20-2467</inkml:trace>
  <inkml:trace contextRef="#ctx0" brushRef="#br0" timeOffset="179630.8594">18500 5435 22261,'-18'0'1569,"18"0"-608,18 0 384,2-22-224,1 22-896,19 0-450,19 0-1344,0-19-1218,1 19-4292</inkml:trace>
  <inkml:trace contextRef="#ctx0" brushRef="#br0" timeOffset="180042.9687">19296 5513 18545,'-21'0'1538,"1"0"-481,0 0 416,0 20-128,1 0-224,19 20-256,0-20-384,19 19-161,1-19-256,20-20 32,-1 20-96,1-20-96,1-20 0,-23 0-64,3 1-33,-1-1-127,-20-19 32,-20 18-129,-1 1-447,3 0-129,-2 1-32,-21 19 64,21 0-705,20 0-1537,-18 0-3395</inkml:trace>
  <inkml:trace contextRef="#ctx0" brushRef="#br0" timeOffset="180694.3359">19474 5196 14830,'20'-20'2882,"-20"20"-2241,0 0 864,0 0 481,0 0-705,0 0-704,0 0-385,0 0 0,0 0 97,0 0 63,0 0-64,0 0 65,0 0 127,0 0 64,0 0-95,0 0-225,0 0-32,0 0 97,0 0-97,0 0-32,0 0 32,0 0-128,0 0 32,0 0-96,0 0 96,0 20 161,19-1 95,-19 21 32,20 0 65,0 19-161,0-19-64,0 1-64,19-22-64,-19 21 1,0-40-1,-20 19 0,20-19 96,-1 0-128,1-19 96,-20 19-96,20 0 0,0-20-96,1 20 0,-21 0-32,20 20-32,-20-1 96,18 1-32,-18 0 64,0 1-64,0-2 32,-18 1-96,-2-20-96,-1 0-161,-19 20-159,1-20-161,-1 0-128,20-20-608,0 20-160,1 0-673,-1 0-1794,0-20-4324</inkml:trace>
  <inkml:trace contextRef="#ctx0" brushRef="#br0" timeOffset="180926.7578">19990 5533 17840,'79'60'3908,"-59"-40"-2338,19 0 351,-39 19-159,20-19-224,-20 20-514,0-20-319,0 0-320,0-1-257,-20-19 96,1 0-192,-1 0-224,0 0-321,-20 0-223,21-19-450,-1-1-832,0 0-384,0-20-1441,0 0-2147</inkml:trace>
  <inkml:trace contextRef="#ctx0" brushRef="#br0" timeOffset="181072.2656">19930 5354 7815,'0'-39'9737,"0"39"-8456,20 0-800,0 0-193,0 0-224,0 0-993,-1 0-2466,-19 20-7816</inkml:trace>
  <inkml:trace contextRef="#ctx0" brushRef="#br0" timeOffset="181369.1406">20227 5494 17969,'41'-20'3427,"-1"20"-1858,-1-20 545,-19 1-384,20 19-961,-21-22-353,1 22-96,0-19-128,-20 19-31,0 0-33,0 0 32,-20 0-64,20-20-128,-20 20-32,1 20-32,-1-1 160,0 3-96,0-3 96,20 1-32,-20 19-64,20 1 96,0-19-96,0 18-160,20-39-385,20 20-159,-1-20-642,1 0-31,-20-20-961,39 0-1378,-39 1-1633</inkml:trace>
  <inkml:trace contextRef="#ctx0" brushRef="#br0" timeOffset="181572.2656">20664 5435 12716,'-20'-22'3715,"20"22"-1377,0 0-416,-20 0 0,2 22-160,18-3-97,-21 21-704,21-21-224,21 21-225,-3-19-159,2 18-97,21-19-128,-1-20 0,-1 0-192,1 0-577,-20 0-576,19-20-320,-19 0-257,-20-20-961,0 20-1312,0-19-1763</inkml:trace>
  <inkml:trace contextRef="#ctx0" brushRef="#br0" timeOffset="181746.0937">20883 5295 15662,'20'-19'5253,"-20"19"-3395,20 19 192,-1 1 224,1 19-704,0-19-577,-20 41-577,41-42-192,-23 21-128,2-1-32,1-19-192,-1 1-384,0-21-545,-20 0-737,0 0-672,-20-21-2723,0 1-9769</inkml:trace>
  <inkml:trace contextRef="#ctx0" brushRef="#br0" timeOffset="182136.7187">20784 5413 19090,'-20'0'1569,"20"0"-352,0 0 641,20 0-32,20 0-1026,-1 0-575,1 0-129,19-19-256,-19 19-417,19 0-480,-18 0-448,-3-20-609,3 20-1506,-21 0 289,19-20 2114,-19 1 1025,20 19 640,-20-20 1538,-20 20 512,0 0-95,-20 0-738,0 0-768,0 20 0,-19-1 96,39 1-385,-20 0-351,20 21-1,20-22-224,-1 1-32,21 0 96,0 19 32,-1-19-160,1 1 32,-1-2 32,-19 1 385,-20 0 191,0-1 1,-20 1-161,2 0-160,-3-20-191,1 0-162,0 0-575,0 19-1250,20-19-1537,-19 0-8745</inkml:trace>
  <inkml:trace contextRef="#ctx0" brushRef="#br0" timeOffset="183656.25">22134 5533 18097,'0'0'2146,"19"0"-1185,-19 0 928,0 20 193,20 1-832,-20-2-610,20 1-223,0 0 31,-20-1-32,20 1-256,-1-20-63,-19 20-65,20-20-225,-20 0-735,0 0-930,0 0-801,0-20-4035</inkml:trace>
  <inkml:trace contextRef="#ctx0" brushRef="#br0" timeOffset="183814.4531">22074 5354 18609,'0'-19'769,"20"-1"672,-20 0-448,20 20-769,0 0-320,-1 0-192,21 0-929,-40 0-1025,20 20-1538,-20 0-3747</inkml:trace>
  <inkml:trace contextRef="#ctx0" brushRef="#br0" timeOffset="184040.0391">22272 5474 2114,'20'59'10890,"0"-18"-7591,1-2-833,-3-19 129,2-1-545,1-19-289,-21 20-704,20-20-160,-20 0-64,0 0-256,20-20-193,-20 20-160,0-19-96,0-1-96,20 0 64,-20 1-96,19-2-64,-19 21-64,20 0 128,0 0-32,0 21-160,0-2-737,-1 1-1121,1-20-448,0 20-2307,-20-1-9640</inkml:trace>
  <inkml:trace contextRef="#ctx0" brushRef="#br0" timeOffset="184438.4766">22849 5176 8231,'39'-20'9738,"-19"20"-7592,0 0 32,0 0 224,-20 20-384,19 0-673,-19 19-384,20 21-384,0-20-225,0 19-288,-20-18 64,39 18-256,-19-20-481,0-19-640,0 1-769,-20-2-608,0-19-2371</inkml:trace>
  <inkml:trace contextRef="#ctx0" brushRef="#br0" timeOffset="184619.1406">23007 5474 17328,'20'0'2947,"-20"0"-1986,20 0 1537,19-20-224,1 20-1153,-1 0-512,1 0-481,1 0-64,-21 0-160,-1-19-545,1 19-768,-20 0-289,0 0-1569,0 0-3459</inkml:trace>
  <inkml:trace contextRef="#ctx0" brushRef="#br0" timeOffset="184807.6172">23266 5295 14509,'0'-19'4068,"0"19"-2755,0 0 1282,19 0 127,-19 0-800,20 19-512,-20 1-578,20 19-415,-20-19-289,20 19-96,0-17-192,-20 17-417,19-19-480,-19-1-865,20 1-480,0 0-1826,-20-20-3876</inkml:trace>
  <inkml:trace contextRef="#ctx0" brushRef="#br0" timeOffset="185083.0078">23564 5176 20371,'18'0'3011,"-18"0"-2018,20 0 992,1 0-191,-21 20-833,20-1-480,0 21-193,-2 0-192,3 0 0,-1-1-32,-20 0-32,40-17-256,-40 17-257,19-19-255,1-20-417,-20 0-641,20 0-512,-20 0-2339,-20 0-8551</inkml:trace>
  <inkml:trace contextRef="#ctx0" brushRef="#br0" timeOffset="185286.1328">23464 5196 20050,'-40'0'2915,"40"-20"-1377,-20 20 832,40 0-416,-20 0-801,40 0-641,-1 0-191,22 0-129,-2 0-192,-1 0-320,3 0-641,-22 0-737,-19 20-864,20-20-1314,-40 0-4132</inkml:trace>
  <inkml:trace contextRef="#ctx0" brushRef="#br0" timeOffset="185480.4687">23841 5057 17712,'99'19'3171,"-60"1"-1025,42 21 545,-22-2-33,1 0-928,-1 22-833,-19-2-513,-1 0-256,-39 21 0,20-21-256,-20 1-320,0-20-545,0-1-544,-20 0-1218,0-18-2754</inkml:trace>
  <inkml:trace contextRef="#ctx0" brushRef="#br1" timeOffset="209095.7031">1130 7359 7366,'20'-19'3171,"-20"-1"-1505,-20 0 961,20 20 127,-18-19-576,-3-1-512,1-1-513,0 1 0,-19 20-96,19 0-32,0 0-128,-20 0-128,1 0-289,19 20-64,-20 1 97,19 18-33,3 20 33,-23 2-1,21-2-95,20 0-1,0 1-416,0-1 96,20-19 128,1 20-160,17-40 0,3 19-64,-1-19-640,19-1-513,1-19-609,-1 0-704,0 0-1346,2 0-6085</inkml:trace>
  <inkml:trace contextRef="#ctx0" brushRef="#br1" timeOffset="209486.3281">1567 7638 15630,'0'0'2210,"0"-20"-768,0 20 1216,0 0-352,-20 0-896,20 20-449,-20-20 96,1 19-160,-1 1-257,20 0-255,0 1-129,20 18-128,-1-19 64,1-20-96,21 0 64,-3 0-128,3 0-128,-1-20-64,-20 0-32,-20-20-32,0 20-65,0 0 1,-40 1 192,-1-1 0,3 20 0,-23 0 0,2 0-192,19 0-641,20 0-865,1 0-672,19 0-3524</inkml:trace>
  <inkml:trace contextRef="#ctx0" brushRef="#br1" timeOffset="209841.7969">1766 7579 20723,'20'39'2242,"0"-19"-1473,-20-1 1281,20 1 128,-20 0-961,19 1-640,-19-2-257,20-19-64,0 20 65,-20-20-161,0 0 64,0 0 32,20 0-64,-20 0 33,0-20-225,0 1 0,0-2 0,0 1-33,0 0-31,0 1 0,21 19 32,-3 0-64,22 19 96,-19 1-96,17 0-576,3 1-706,-21-2-896,19 1-641,-19-20-3907</inkml:trace>
  <inkml:trace contextRef="#ctx0" brushRef="#br1" timeOffset="210211.9141">2401 7598 18417,'21'-19'3235,"-21"-3"-2050,0 22 833,-21-19 224,-19 38-929,20-19-640,-19 22-96,-1-3-65,20 1-320,20 19-192,0-39 32,20 20-32,20 0-64,-1-20 96,21 0-32,-1 0-32,-18 0 0,-3 21 96,-17-21-160,-1 19 192,-20 1-96,-20 0 160,-1-1-31,3 1-65,-22 0-32,-1-20-225,23 19-832,-3-19-640,1 0-385,20 0-1345,0-19-4485</inkml:trace>
  <inkml:trace contextRef="#ctx0" brushRef="#br1" timeOffset="210414.0625">2580 7399 3971,'40'-20'18834,"-40"20"-17328,20 0 31,-1 20 161,-19 20-353,20 19-512,0-19-577,0 20-160,19-1-192,-19-19-96,0-19-577,21-2-672,-23-19-898,-18 0-1632,0 0-7656</inkml:trace>
  <inkml:trace contextRef="#ctx0" brushRef="#br1" timeOffset="210581.0547">2539 7598 21652,'0'0'2082,"21"0"-416,-1 0 1152,20-19-896,19 19-1121,-19 0-513,19 0-416,2 0-320,-43 0-866,23 0-1184,-21 0-1538,0 0-13901</inkml:trace>
  <inkml:trace contextRef="#ctx0" brushRef="#br1" timeOffset="211312.5">3076 7657 7847,'40'40'6822,"-40"-19"-4003,20 18-321,-20-19 97,19-1-449,-19-19-416,0 0-225,0 0-384,-19 0-320,-1-19-225,0-1-191,0-19 31,0-2-192,20 21-256,0-19 96,0 0-128,0-2 64,20 21-224,0 0-160,20 1-353,-21 19-736,21 0-930,1 0-768,-3 19-4836</inkml:trace>
  <inkml:trace contextRef="#ctx0" brushRef="#br1" timeOffset="211659.1797">3434 7498 21075,'0'20'1922,"0"0"-737,0-1 1154,0 22-321,0-1-929,0-21-609,20 21-128,19-19-63,-19-21-65,0 0-64,19 0-128,-19-21 32,0 21-128,-20-20-32,20 0-160,-20 1 96,0-1 256,0 20-96,0 0 0,0 0-161,0 0 97,0 20-96,21-1-801,-3 1-1345,23 0-961,-21-20-4292</inkml:trace>
  <inkml:trace contextRef="#ctx0" brushRef="#br1" timeOffset="211884.7656">3930 7479 22229,'-40'19'2210,"20"-19"-353,1 20 418,19 0-578,0 21-800,0-2-449,19-19-191,21 19-193,0-19 0,19-20-128,-19 21-193,19-21-383,-18-21-417,-3 1-609,-17 0-512,-1 1-256,-40-1-2659,20 0-10057</inkml:trace>
  <inkml:trace contextRef="#ctx0" brushRef="#br1" timeOffset="212056.6406">4108 7340 15342,'-20'-40'4484,"40"40"-1185,1 0-224,-1 20-704,-2 0-802,2 19-672,21 2-353,-2 18-415,1-20-129,0-19-161,-1 21-543,1-22-353,-40-19-801,0 20-961,0-20-2402</inkml:trace>
  <inkml:trace contextRef="#ctx0" brushRef="#br1" timeOffset="212247.0703">4049 7538 18577,'39'-40'3940,"2"21"-2243,17 19 866,22-20 63,-20 20-1056,-1 20-801,-19-1-481,1 1-224,-3 0-32,-18-1-224,1 3-225,-1-3-351,-2-19-962,-18 0-768,0 0-449,0 0-4004</inkml:trace>
  <inkml:trace contextRef="#ctx0" brushRef="#br1" timeOffset="212418.9453">4386 7359 20979,'0'-19'1826,"0"19"-481,0 0 161,20 0-962,0 0-800,0 19-1345,1-19-2083,17 40-14958</inkml:trace>
  <inkml:trace contextRef="#ctx0" brushRef="#br1" timeOffset="212818.3594">4803 7498 10121,'-20'-39'6438,"1"39"-4292,19 0 321,-20 0-33,0 0-224,20 39-641,-20-19-255,20 19-514,0-17-63,0 17-320,20 0-321,20-19-192,-21-20 192,1 0-96,20 0-161,-20-20-159,-20-19 128,19 19 64,-19-21-64,-19 2-65,-1 0-223,-20-1-97,20 0 97,-19 20-193,19 20 193,0-20-1,20 20-928,-20 0-1890,20 0-3107</inkml:trace>
  <inkml:trace contextRef="#ctx0" brushRef="#br1" timeOffset="213110.3516">4882 7459 22132,'40'59'1858,"-20"-39"-224,1-1 159,-3 3-95,-18-22-833,20 0-417,-20 19-320,0-19 161,0-19-225,0 19 160,0-22-320,0 3 160,21-1 0,-21-19-96,20 19 0,0 0 128,19 1 32,-19 19-64,0 19-32,20 1-32,-1 0 64,1 19-32,-1 0-448,1 2-897,1-21-1218,-3-20-1152,-17 20-10667</inkml:trace>
  <inkml:trace contextRef="#ctx0" brushRef="#br1" timeOffset="214203.125">932 8075 12940,'-19'-20'352,"19"20"-128,19-20 1986,-19-1 257,20 21-1218,-20 0-256,20-20 32,0 20 64,0 0-96,-1 20-257,1-20-95,20 21-64,-1-1-1,2-20-223,17 20-33,23-20-64,-2 0 128,20 0-63,1 0 95,39-20-64,-1 20-255,22 0 31,18 0 32,-40 0-160,22 0 64,-41 20-64,0-20 32,-1-20 0,22 20-96,-21-20 160,-20 20 160,21-21 257,-1 1-225,-20-19 0,19 39-160,-19-20 33,-18 1-129,18-1 128,-20 20 32,0-20-160,0 20 96,1-21-160,0 21 192,-21 0-128,2 0 32,-3 0-64,-17 21 64,18-1-64,-19-20 0,-1 20 0,21-1 0,-21-19 32,21 0 32,-21 0 129,1 0-33,-1-19 64,2 19 128,-21 0-288,18-20 64,-17 20-63,-1 0-65,0 0 0,-20 0 0,20 0 0,0 0 0,-1 0 0,-19 0 0,20 0 0,-20 0 0,20 0 0,-20 0-97,0 0-159,20 0 128,-20 20 0,0-20-192,20 0-97,-20 0-480,0 0-704,0 0-833,0 0-1058,19 0-3042</inkml:trace>
  <inkml:trace contextRef="#ctx0" brushRef="#br1" timeOffset="214513.6719">5617 7420 21268,'-20'-21'3811,"20"21"-1344,0 0-1667,0 0-447,0 0-65,20 0-352,-20 0-481,20 21-1280,-20-2-738,0 1-3971</inkml:trace>
  <inkml:trace contextRef="#ctx0" brushRef="#br1" timeOffset="214652.3437">5716 7677 24214,'20'20'1346,"-20"-20"736,0 0-545,0 0-576,0 0-961,0 0-769,20 0-1537,-20 0-1794</inkml:trace>
  <inkml:trace contextRef="#ctx0" brushRef="#br0" timeOffset="245456.0547">6392 7379 7527,'-20'0'3043,"20"-20"-225,0 20-159,0 0-417,0 20-993,0-20-64,20 20 321,-1 20-257,1 0-224,0-1-64,0 0-289,19 2-127,-19-1-289,20-1-192,-20 2 160,-1-22-64,-19 1-31,20-20-1,-20 0 0,0 0 96,0 0 0,-20-20-96,1 1-96,-21-22 32,20 2-32,-19-1-32,-1-20-160,20 1 192,-19 0-96,19-2 0,20 2 64,0 20-64,0 18 160,20 21 64,19 0-64,1 0 65,19 41-33,1-2-32,-1 20-192,0 21 128,2-21-224,-2 2-65,-19-2-63,0-20 96,-40 21 32,0-20-1,0-1-63,-40 0 64,0-18 96,1-1 128,-1 0-32,-19-20-32,18 0-32,1-20 96,21 0-192,-1-20 64,20 0 96,0 21 96,20-1 128,19 0 160,2 20 1,-3 0-129,3 0-128,18 0-64,-19 20 64,20-20-160,-21 0 96,22-20-32,-23 20 0,3-19-32,-3-2 0,23 1 32,-22 0-32,-19 1 64,20-1-32,-20 0 33,-1 1-97,-19-3 64,0 3 128,-19 19-256,-1-20 224,0 20-256,-20-20 160,1 20-160,19 20 192,-21-20-32,23 20-96,-2-1 32,20 22 224,-21-1 96,42-1-160,-1 2 64,-2-22-32,3 21-160,39-21 32,-21 1-128,21-20-576,-21 0-449,21-20-1121,-21 1-1314,1-21-5284</inkml:trace>
  <inkml:trace contextRef="#ctx0" brushRef="#br0" timeOffset="245759.7656">7583 7618 14733,'59'59'3236,"-39"-39"-1699,0 1 32,19-2 33,-19 1-193,-20-20-448,20 0-320,-20 0 192,0-20-289,-20 1-256,0-22-31,1 2 31,-21-1-32,-1-1-96,3-18-128,-3 0 32,3-1-96,17 21 160,1-1-31,20 1-65,20 18 192,19 1-128,2 20-96,-1 0-96,19 20-993,-19 1-1602,19-1-2305</inkml:trace>
  <inkml:trace contextRef="#ctx0" brushRef="#br0" timeOffset="245955.0781">7404 7538 21236,'0'19'2018,"0"-19"-1282,19 0 1090,41-19 32,-21 19-897,42-20-577,-22 0-320,0 20-224,1 0-769,-20 0-1569,-1 0-1602,-19 0-9994</inkml:trace>
  <inkml:trace contextRef="#ctx0" brushRef="#br0" timeOffset="246131.8359">7959 7557 17456,'21'41'3427,"-21"-1"-1633,20-21 897,0 1-417,-1 0-1217,-19 1-833,20-21-224,0 0-256,0 0-994,-20 0-1088,0-21-1569,0 1-6151</inkml:trace>
  <inkml:trace contextRef="#ctx0" brushRef="#br0" timeOffset="246622.0703">7901 7340 19410,'20'0'1569,"-2"0"834,2 19 223,21 21-960,-21 0-834,19 0-415,1-1 31,-1 22-223,-19-22-161,20 0 64,-20-19 96,-1 0 96,1 1-192,-20-21 0,0 0 65,-20 0 31,20 0-128,-19-21-64,19 1 32,0 0-160,0-19 32,19 19-128,1 1 32,0-3-65,21 22 97,-23 0 96,22 22 0,1-3 32,-23 1 0,23 19 32,-21-39-32,19 20 32,-19-20-64,20-20 96,-20 20 32,0-39-96,-20 19 96,19 1-96,-19-3 32,-19 3 33,19-1-1,-20 20-64,0 0 0,0 0-32,0 20 96,0-1-96,20 3 192,0 17-160,20-19 32,0-1 0,20 1 32,-1 0-32,1-20-32,1 0-192,-3 0-225,3 0-608,-3-20-1441,3 20-1602,-1-20-9192</inkml:trace>
  <inkml:trace contextRef="#ctx0" brushRef="#br0" timeOffset="248794.9219">9707 7538 2178,'0'-20'2338,"0"20"545,-20-20 255,20 20-447,0-19-481,0-1-128,-21 20-96,21-20-449,0 20-63,-18 0-193,-2 20-96,-1 0-192,1-1-256,20 21-161,-20 20-95,20-20 95,0-1-159,0 2-33,40-2-224,1-39 96,-2 20-95,21-40-1,-1 0-160,0 1 32,1-22-160,-21 2-129,-19-1-63,0-1 64,-20 2 0,-20 0 160,-19 19-97,-1 0 97,0 1-32,1 19 0,-1 0-32,1 19-224,-1-19-705,40 20-385,0-20-1184,0 20-2884</inkml:trace>
  <inkml:trace contextRef="#ctx0" brushRef="#br0" timeOffset="249475.5859">10104 7399 16079,'20'21'3715,"0"-2"-2818,-20 1 929,18 19 704,3-19-480,-1 19-1121,20 2-320,-21-21-97,21 19-31,-20-19-129,0 0-160,-20 1-96,0-21 0,20 0-96,-20 0 224,-20 0-63,20-21-161,-20 1 32,20-19-64,-20 19 32,20-19-129,0-2-63,0 21 128,20-19-32,-20 39 64,20 0 32,0 19 64,19 1-192,-19 0 128,1 21-96,17-22-192,-18 1-1,1 19-159,19-39 192,-21 0 32,1 0 31,0 0 65,0 0 32,0-19 96,-1-1-32,1 0 32,20 1-32,-20-3 64,-1 22 288,1-19-31,0 19-1,-20-20-96,20 20 0,-20-20-64,21 20-31,-21-19-1,0-1-64,-21 0 96,1 1-192,0 19 64,0 0 0,1 19 0,-1 1 32,20 0 32,0-1 96,0 21-64,20-21-96,-1 22 32,21-21 0,1-20-192,17 20-385,1-20-576,2 0-832,-2 0-1283,1-20-4643</inkml:trace>
  <inkml:trace contextRef="#ctx0" brushRef="#br0" timeOffset="249946.2891">11414 7081 20339,'0'0'2915,"0"21"-2115,20 19 1538,0-1-384,0 0-801,-1 41-352,21-21-288,-20 2-321,19-2-32,1 0 32,19-40-32,-39 22-64,21-21 1,-21-20-33,-2 0 64,-18 0-32,0-39 64,0 17-128,0-17 64,0-20-96,0 20 0,-18-2 0,36 21 32,-18 20 32,0 0 0,20 20 32,1 21-128,19-22 96,-21 21-64,21-1-192,-20-19-545,19 21-544,1-41-833,0 19-865,-19-19-4163</inkml:trace>
  <inkml:trace contextRef="#ctx0" brushRef="#br0" timeOffset="250757.8125">12505 7420 10602,'-19'-41'2658,"-1"21"-480,20 1 1025,-20-1-672,20 0-770,-20 20-255,0-19-33,1 38-224,19-19-256,-20 40-160,0-1-160,0 2-321,20-2 128,20 0-352,20-19 193,-1 0-225,1-20 32,-1 0-64,1-20 0,1 0-32,-23 1-32,2-21 0,-20 21 0,0-2 32,0 1 32,-20 20 0,2-20-32,18 20 64,-20 20-128,20 0 64,0 1-224,20-2 320,-2 1-448,23 0-577,-21-1-448,18-19-609,3 0-256,-21 0-1538,19-19-2497</inkml:trace>
  <inkml:trace contextRef="#ctx0" brushRef="#br0" timeOffset="251027.3437">12863 7359 8584,'20'-39'5637,"-20"19"-3395,0 20 577,0-19-257,-20 19-544,0 0-545,20 0-287,-20 19-386,0 1-159,20 0-225,20 19-191,0-19-161,0 1 64,39-2-192,-19 1 64,19 0-32,-18-1-96,-21 1-1,0 0 161,-20-20-64,0 19 32,-20-19-96,0 0-256,-21 0-193,23 0-159,-23-19-1,21 19-512,0-20-417,0 20-1985,20-20-3812</inkml:trace>
  <inkml:trace contextRef="#ctx0" brushRef="#br0" timeOffset="251293.9453">12942 7122 19634,'41'0'2306,"-21"20"-320,-2 19 128,2 0-544,1 2-353,-1 18-448,0 0-385,-1 1-192,1-20-128,0-21 64,0 1-128,0 0 96,-1-20 0,1-20-96,-20 20 32,20-39 33,0 19-65,0 0-65,-1 1-95,-19 19-32,40 0 0,-20 19-417,1-19-255,17 40-770,-17-21-1025,19 1-2882</inkml:trace>
  <inkml:trace contextRef="#ctx0" brushRef="#br0" timeOffset="251974.6094">14252 7399 384,'0'40'15855,"0"-20"-13965,0 19 160,20-19 416,-20 0-352,0-20-705,0 0-224,0 0 1,0 0-129,0-20-705,-20-19-128,0-1-128,2 0 32,-23 0-192,21 1 160,-19-20-64,-1 18-32,20 2 0,0 0 0,20-1 32,0 0-96,20 20 0,20 0-32,-1 0-32,1 1-384,1 19-449,-3 19-641,23 1-704,-43 0-1698,3 19-9577</inkml:trace>
  <inkml:trace contextRef="#ctx0" brushRef="#br0" timeOffset="252158.2031">13975 7300 18609,'0'0'2082,"20"0"-801,19-19 1122,1 19-450,19-20-671,1-1-546,-1 1-415,2 20-257,-2 0-545,-19-19-832,-21 19-897,21 19-1506,-20-19-5252</inkml:trace>
  <inkml:trace contextRef="#ctx0" brushRef="#br0" timeOffset="252553.7109">14550 7300 18001,'-39'40'2914,"39"-1"-1152,0-19 416,19 20-64,-19-20-1249,40 0-449,-20-1-95,19-19-1,1 0-256,-20 0 64,1-19-32,-1-1-128,-20 0 160,18-20-160,-36 20 192,18-19-224,-20 19 128,20 0 0,-21 20 65,21-19 191,0 19-160,0 0-32,21 19 160,-1 1-31,-2 0-161,3 19-64,19-19-96,-20 1 64,19-2-353,1 1-479,-20-20-354,19 0-639,-39 0-97,20 0-833,-20-20-1889,-20 20-12140</inkml:trace>
  <inkml:trace contextRef="#ctx0" brushRef="#br0" timeOffset="252850.5859">14947 7281 8488,'20'19'12844,"-20"1"-11019,20 0 610,0-1 127,0 1-1120,-1 0-706,1 1-415,0-21-97,1 19-96,-21-19-64,20 20-64,-20-20 64,0 0 64,0-20-160,0 1 128,0-2-192,0 21 32,18-40 128,-18 40-96,20-19-32,1 19-96,19 0-289,-22 0-31,3 19-545,19 1-352,-20 0-801,-1 1-833,1-21-1954,0 19-5573</inkml:trace>
  <inkml:trace contextRef="#ctx0" brushRef="#br0" timeOffset="253083.0078">15503 7300 9961,'0'-39'2242,"0"18"1025,0 1-256,0 20-833,-20-19-512,20 19-1,-20 19 33,0 1-193,20 21-448,-19-2-96,19 20-64,0-18-577,19-2-192,21 0-31,1-19-65,-3 0-161,23-20-287,-2-20-417,-19 0-448,-1 1-545,-19-21-224,0 0-1409,-20 0-2563</inkml:trace>
  <inkml:trace contextRef="#ctx0" brushRef="#br0" timeOffset="253264.6484">15682 7022 17424,'-20'20'4740,"40"0"-2818,0 20 481,0 0-642,0 19-512,-1-20-576,21 21-481,19-1-160,-19-19-320,1-19-353,-3-2-608,-17-19-609,-1 0-640,-40 0-1890,-1-19-7303</inkml:trace>
  <inkml:trace contextRef="#ctx0" brushRef="#br0" timeOffset="253466.7969">15582 7240 16239,'0'0'4772,"21"0"-4131,19 0 1121,-1 0 672,40 0-384,1 21-641,20-1-448,-21-1-352,0 21-545,-20-21 32,-39 1-128,20 21 0,-40-41-64,20 19-225,-20-19-479,0 0-706,0 0-768,-20-19-1025,0-2-3748</inkml:trace>
  <inkml:trace contextRef="#ctx0" brushRef="#br0" timeOffset="253611.3281">16040 7102 20851,'0'0'2851,"-20"0"-1282,20-21-255,0 21-994,20 0-480,-20 21-1634,18-21-2626</inkml:trace>
  <inkml:trace contextRef="#ctx0" brushRef="#br0" timeOffset="254183.5937">16674 7281 12523,'-19'-20'3107,"-1"-1"-1025,20 21 96,-20 0 64,0 0-544,20 0-353,-20 41-192,20-22-64,0 1-480,0 19-96,20-19-225,20 0-128,-1 1-64,1-21 0,1-21-160,-3 1 0,-18 0-192,1 1 0,-21-1 63,0-19-191,-21 19-129,-19 20-287,1-21 351,-1 21-287,20 0-321,1 0-641,-1-20-1857,20 20-1794</inkml:trace>
  <inkml:trace contextRef="#ctx0" brushRef="#br0" timeOffset="254458.9844">16854 7281 17616,'18'59'3588,"3"-40"-2467,-21 1 1025,20-20-96,-20 20-865,20-20-352,-20 0-289,20-20-320,-1 0-128,1 1-32,20-1-32,-20 0 0,-1-19-32,21 18 32,-20 21-96,-20-20 64,20 40-64,-1-20 0,1 41-160,0-22-481,0 21-896,21-21-1442,-23 1-4516</inkml:trace>
  <inkml:trace contextRef="#ctx0" brushRef="#br0" timeOffset="256211.9141">17786 6863 1569,'0'0'641,"0"-19"1441,0 19 1025,0-20-481,0 20-1089,-19 0-191,19-20 576,0 20-129,0 0-127,0-21 31,0 21-223,0 0-257,0 0-96,0 0 64,0 0-192,0 21 32,0-21-192,19 20-96,-19 19-1,20-19-63,0 19-225,-20 2 1,20-2-97,0 21-128,-1 0 65,1-21 31,0 20-288,0-18 96,0-2 32,-1 1-64,21-21-192,-20 1 256,1 0-64,-21-20-64,0-20 65,20 20-97,-20-39 0,0-1 0,18 1 0,-18-2 0,20 2 0,1 0 0,-21-1 0,20 19 0,0 21 0,-1 0 0,-19 0 0,20 21 0,20-1 0,-20 0 0,19 19 0,-19 0 0,20-19 0,-21 1 0,21-1 0,-20-1 0,1 1-545,-3 0-256,-18-1-64,20-19-736,-20 0-769,0 20 448,21-20-2691,-21 0-10441</inkml:trace>
  <inkml:trace contextRef="#ctx0" brushRef="#br0" timeOffset="257355.4687">18897 7399 8456,'-19'0'1665,"19"-20"609,0 20 673,0 0-929,0 0-577,0-20-192,0 20-224,19 0-288,-19-19-96,-19 19 160,19 0 31,0-20-31,-20 20-32,20 0 96,-20 0-161,0 0-255,0 20-97,1-20 64,19 19-127,-20 1 63,20 0-256,0 1 160,0-2-128,20 1 65,-1 0-65,1-1-32,0-19 0,0 20-32,0-20-64,19-20 128,-19 20-192,1-19-160,-21-1-32,20 0 224,-20 1 160,-20 19-192,20 0 160,0 0 32,-21 0 32,21 0 32,0 19-32,21 1-192,19-20-64,-22 20 96,23-20-448,18 0-417,-19-20-704,0 20-545,-21 0-1378,1 0-3554</inkml:trace>
  <inkml:trace contextRef="#ctx0" brushRef="#br0" timeOffset="263376.9531">19911 7081 2114,'0'-19'7591,"0"-1"-6054,0 20 833,-20 0 737,20-20-512,0 20-1026,0 0-576,20 20 96,-20 0 417,19-1 63,1 22-416,0-2-384,0 1-64,19-1-161,-19 2-256,0-2-191,0 0 31,19 1-160,-19-19 128,-20 18 0,20-39-64,-20 20 32,0-20 64,0 0-160,-20-20-96,0 0-32,1 1-97,-21-22 1,20 2-96,0-1 256,1-20-96,-1 1 160,0 0-32,20-1 64,20 0 32,-20 41-32,20-22 64,19 21 32,-19 20-32,20 0-64,-1 0 0,2 20 32,-3 21-128,-18 18-64,1-20-1,-1 2-95,-20-2 160,-20 1 0,-1-21 0,1 1 0,-18 1-705,17-1-256,-19-20-256,21 0-1218,-1-20-3330</inkml:trace>
  <inkml:trace contextRef="#ctx0" brushRef="#br0" timeOffset="263746.0937">20247 7142 18161,'41'0'2626,"-21"0"-1889,-1-20 928,1 20 161,0 0-737,20-20-608,-21 20-65,21 0-96,0-21 65,-21 21-65,1-19-192,0-1-32,0 0 96,-20 0-160,0 1-32,0 19 65,-20-20 31,0 20-64,0 0 32,1 0 192,-1 20 32,0-1-32,20 1 33,-20 20 31,20 0-192,0 0 32,0-21-32,40 1-31,-20 0-97,19-1-33,1-19-543,-1 0-577,1-19-1089,1-1-417,-2 0-2466,-19 1-12876</inkml:trace>
  <inkml:trace contextRef="#ctx0" brushRef="#br0" timeOffset="263956.0547">20784 7142 12619,'20'39'4933,"0"-39"-3267,-20 20 1056,19-20 417,-19 0-352,0 0-1090,0-40-832,0 21-224,-19-21-193,19 0-63,0-20-321,19 21-32,1-2-32,0 2-96,20 19-64,-1 1-353,1 19-160,19 19-480,-18 1-1153,18-20-1890,-19 20-17040</inkml:trace>
  <inkml:trace contextRef="#ctx0" brushRef="#br0" timeOffset="265507.8125">1468 8511 15662,'0'-19'2595,"0"19"-1058,0-21 97,0 21 320,0 21-801,20-21-417,-20 39 97,0-19 32,0 19-160,0-19-129,20 21-255,-20-22-33,0 21-64,0-21 0,0 1 65,0-20-225,0 20 96,19-20 96,-19 0-128,20 0 128,0 0 33,-20 0-65,41 0-64,-23-20-64,23 20-256,-1 0 224,-20 0-96,19 0-128,-19 20-289,20-20 1,-21 21-353,-19-21-384,20 19-673,0-19-192,-20 20-1057,0-20-2498</inkml:trace>
  <inkml:trace contextRef="#ctx0" brushRef="#br0" timeOffset="265753.9062">1865 8570 18321,'0'-39'2562,"-20"19"-1505,20 20 96,0 0 1346,0 20-962,0 0-416,0 19 0,0 2-128,20 18-512,-20-20-129,20 22-160,-20-2-96,20-20-64,1 21-96,-3-20 0,2-21-1153,-20 1-160,20 0-801,-20-20 0,0 0-1442,0 0-2786</inkml:trace>
  <inkml:trace contextRef="#ctx0" brushRef="#br0" timeOffset="265993.1641">2163 8868 22164,'20'-19'1826,"0"-1"-641,-20 20 737,39 0-865,-19 0-769,20 0-288,-20 0-96,-1 0-480,21 20-289,-20-20-865,19-20-768,-19 20-4741</inkml:trace>
  <inkml:trace contextRef="#ctx0" brushRef="#br0" timeOffset="266413.0859">2719 8531 21075,'20'0'1122,"-20"0"-130,0 39 994,19-19 64,-19 21-833,0-2-544,20 20-192,0-19-161,1 20-192,-1-21-96,18-19-192,-17 0-257,-1-1-511,0 2-834,-2-21-672,-18-21-1154,0 21-4195</inkml:trace>
  <inkml:trace contextRef="#ctx0" brushRef="#br0" timeOffset="266602.5391">2640 8769 3010,'0'0'19122,"0"0"-18353,19-20 1409,1 20 673,20-20-1089,-1 1-1282,22 19-416,-23 0-128,3 0-320,-1 0-673,-22 0-1538,3 0-768,-1 0-3876</inkml:trace>
  <inkml:trace contextRef="#ctx0" brushRef="#br0" timeOffset="266970.7031">3116 8651 15726,'0'19'6214,"0"1"-5157,0 0 577,0-1 704,0 21-897,20 0-736,-1-20-577,1 0-64,0-1 32,0-19-64,1 0 32,-3 0-160,2-19-192,0-1 160,-20 0 0,21 1 96,-21-2 96,0 21 0,0 0 128,0 0 160,0 0-63,0 0-289,0 0 96,20 21-96,-2-21-385,23 39-319,-21-19-385,0-1-481,0 1-768,-1 0-2434,-19-1-9546</inkml:trace>
  <inkml:trace contextRef="#ctx0" brushRef="#br0" timeOffset="267326.1719">3632 9186 13100,'39'39'1698,"-19"-18"736,1-21-64,-21 0-672,0 0-1026,0 0-608,0-21 417,-21-18-289,1 19-256,2-19 128,-3-2 32,1 2-64,0-20 256,20-2 161,0 2 191,0 20 33,0 0-128,20 18-33,0 1 65,19 20 95,-19 20-127,21 1-321,-21-2-128,-2 21 0,3-1-160,-1-19-64,-20-1-160,0 2 96,-20-1-673,-1-20-96,3 0 0,-2 0 96,0 0-448,20-20-1826,-21-1-3716</inkml:trace>
  <inkml:trace contextRef="#ctx0" brushRef="#br0" timeOffset="271467.7734">3950 8471 15022,'0'-20'1601,"-20"20"65,20 0 832,0 0-320,0 0-865,0 20-223,20 1-130,-20 18 33,19 0-160,-19 1-192,20 1-97,0-2-287,0 0-65,0 1-224,-1-19 160,-19 18-128,20-19-32,-20-20-417,20 19-319,-20-19-482,0 0-479,21 0-609,-21 0-2435,0-19-11370</inkml:trace>
  <inkml:trace contextRef="#ctx0" brushRef="#br0" timeOffset="271814.4531">4208 8790 17680,'59'0'2274,"-39"0"-672,0-21 576,0 21-352,0 0-994,0-20-543,-1 0-193,21 20 32,-40-19-32,20-1-64,-20 0 96,0 1-128,-20 19 64,0 0-64,0 0 96,-19 0-64,19 19 97,-20 1 255,20 0 64,20-1 129,-19 21-1,19-19-159,19-2-65,21 21-128,-20-21-96,20-19-63,-1 20-130,1-20-159,-1 0-256,1 0-673,1 0-961,-2 0-1378,-19-20-4900</inkml:trace>
  <inkml:trace contextRef="#ctx0" brushRef="#br0" timeOffset="273763.6719">5716 8690 1377,'0'-20'6278,"0"20"-4645,0 0 577,0-19 97,0 19-418,-20-20-543,20 20-257,-19-21 224,19 1 96,-20 20-256,0-20-96,0 20-224,0 0 32,1 0-160,-1 20-97,0 0-191,0 1-1,20 18-128,-20 1 65,20-1 31,0-19 0,0 20-159,20-20 31,0-20-192,20 20 192,-21-20-96,21 0-128,-20 0 32,0-20-32,19 0-32,-39 1-96,20-2 0,-20-19-128,0 21 160,0-1-32,0 0 128,-20 20 0,0 0 160,1 0 96,19 0 1,0 20-65,0 19 32,0-19-160,19 0 128,1 1-384,20-2 224,-1-19-96,1 20-192,1-20-192,-23 0-417,23 0-673,-21 0-864,0 0-1826,-1 0-12171</inkml:trace>
  <inkml:trace contextRef="#ctx0" brushRef="#br0" timeOffset="274234.375">6212 8631 13901,'0'0'3747,"0"0"-1857,0 0 769,0 0 223,20 0-864,1 0-769,19 0-384,-22 0-480,23-21-193,-1 21-192,-1 0-289,-19 0-543,0 21-738,0-21-608,-20 20-993,0-20-3011</inkml:trace>
  <inkml:trace contextRef="#ctx0" brushRef="#br0" timeOffset="274394.5312">6352 8749 11851,'-20'41'6534,"20"-41"-5029,20 0 994,0 0 319,0 0-1120,19-21-929,-19 21-577,20 0-256,-21-20-481,21 20-864,-20 0-865,0 20-2851</inkml:trace>
  <inkml:trace contextRef="#ctx0" brushRef="#br0" timeOffset="275146.4844">7146 8451 7975,'-21'-39'2306,"3"-1"-448,18 21 1057,-20-1-161,-1 20-640,21-21-448,-20 21 32,0 0-353,2 21-128,18-1-224,-21 19-64,1 0-128,0 22-1,0-2-95,20-20-96,0 22-129,0-22-320,20 0-64,0-19-128,21 0-224,-3 1-545,3-2-768,-3-19-1122,3-19-1152,-1 19-7464</inkml:trace>
  <inkml:trace contextRef="#ctx0" brushRef="#br0" timeOffset="275682.6172">7483 8610 8071,'0'-20'2627,"0"0"608,-20 1-256,20 19-1026,-20-20-832,0 20 161,20 0-225,-19-20-96,-1 20-33,0 20 129,0 0 64,0-1-128,1 1-224,19 21-192,0-21-257,0 19-256,19-19-32,1-20 0,0 0-32,20 0-64,-21-20-128,1 20 0,0-39-97,0 19-31,-20-1 32,0 1 128,0 0 160,0 20 0,0-19 128,0 19 416,0 0-95,0 19-1,0 1 1,0-20-289,21 41-128,-3-41-160,2 20-545,1-1-640,-1-19-865,0 20-513,-2-20-2081,3 0-11884</inkml:trace>
  <inkml:trace contextRef="#ctx0" brushRef="#br0" timeOffset="275901.3672">7840 8690 22933,'40'20'1217,"-40"-1"-224,21 1 1217,-21 0-1153,20 1-800,-2-2-129,2 1-288,-20 0-609,21-20-1185,-21 0-1729,0 0-7720</inkml:trace>
  <inkml:trace contextRef="#ctx0" brushRef="#br0" timeOffset="276762.6953">8237 8690 13805,'0'-20'3331,"20"20"-1634,0 0 1282,0 0-192,19 0-673,-19 20-993,21 0-545,-21-1-255,-2 21-129,-18 0-64,0-20-128,0 19-224,0-19-609,-18 0-608,-2-20 63,20 19-511,-21-19-1186,1 0-1698,20 0-6470</inkml:trace>
  <inkml:trace contextRef="#ctx0" brushRef="#br0" timeOffset="277261.7187">8852 8492 8199,'0'-41'4292,"-18"41"-2658,18-20 960,-20 20 481,0 0-1057,-1 0-737,1 20-128,-19 21 161,19-22-97,0 21-288,20-1-321,0-19-383,20 1-225,21-1 96,-23-20-64,23 0-32,-1-20-128,-1 20-65,-19-41-31,0 21 0,-20 1 96,0-1 128,0 0 0,0 20-32,-20-19 64,0 19 352,20 19 33,-21 1-129,21 0 128,0-1-288,21 21-32,-1-19-320,0-1-577,0-1-672,19 1-545,-19 0-833,0-20-3202</inkml:trace>
  <inkml:trace contextRef="#ctx0" brushRef="#br0" timeOffset="277725.5859">9170 8670 19794,'41'-19'2146,"-21"19"-1281,18-20 1377,-17 20-800,-1 0-1090,0 0-192,-1 20-96,-19-1-32,0 21 32,-19-21-64,19 1 32,-20 0-32,0 1 0,-1-2 192,21-19-31,-20 20 159,20-20-32,20 0-64,1-20-160,19 1-64,-1 19-640,-19-21-930,20 21-319,-1-20-1250,-19 20-4517</inkml:trace>
  <inkml:trace contextRef="#ctx0" brushRef="#br0" timeOffset="278210.9375">9747 8651 18129,'39'19'2818,"-19"1"-1120,0 0-161,-20-1-159,20 1-642,-20 0-575,0 20-97,0-20-193,0-20-607,0 20-481,-20-20-1154,20 0-3426</inkml:trace>
  <inkml:trace contextRef="#ctx0" brushRef="#br0" timeOffset="278666.9922">10243 8451 19602,'0'-39'513,"0"19"447,-20 0 578,0 20-65,0 0-576,-19 0-160,19 40 96,-21-1 160,21 2-97,2-2-287,18 0-225,0 1-320,18-19 33,23-21-65,-1 20 32,-1-40-160,1 20 96,-1-41-385,-19 21 33,0-19 160,0 19 128,-20 1-33,0-22 65,-20 41 97,0-20-33,20 20 256,-20 0 64,20 20 33,0 21-161,0-22 128,0 21-352,20-1 32,0-19-256,20 1-353,-20-1-512,19-1-736,-19 1-225,1-20-1890,-1 0-8808</inkml:trace>
  <inkml:trace contextRef="#ctx0" brushRef="#br0" timeOffset="279058.5937">10561 8570 20787,'59'-19'1666,"-39"-1"-930,0 20 578,19 0-770,-39 0-384,0 20-128,20-1 0,-40 1-128,20 0 96,-20 1 64,1-1-128,19-20 160,0 19-96,19-19 64,1 0-31,20-19 95,-20 19-64,19 0 128,-19 19 224,0-19 65,-20 20-33,0 0-63,-20-1-161,0 1-64,0 0-128,1-20-384,-1 21-866,20-21-607,-20 0-1859,20 0-5092</inkml:trace>
  <inkml:trace contextRef="#ctx0" brushRef="#br0" timeOffset="279282.2266">11096 8631 23894,'40'0'801,"-20"20"64,-20 19 864,0-19-287,0 19-962,0-19-384,0 1-128,19-2-608,1-19-129,-20 20-865,0-20-768,20 0-2018</inkml:trace>
  <inkml:trace contextRef="#ctx0" brushRef="#br0" timeOffset="279840.8203">11612 8471 13516,'20'-59'2531,"-40"39"-2307,20 0 1025,-20 1 705,1 19 32,-21 0-737,20 0-160,-19 19 32,-1 21 64,20-1-288,-1 2-128,3 18-161,18-20-351,18 2-193,3-21-32,19-1-128,-1-19-193,-19 0-31,20-19-128,-1-1-65,-19-21 97,0 2 192,0-1 31,-20 21 129,0-22-64,0 2 256,0 19-64,0 20 609,-20-20 96,20 40-1,0-20-191,0 20-193,0 19-191,20-19-161,-20 20 32,21 0-353,-3-21-543,-18 21-706,20-19-512,0-1-1601,-20-20-5606</inkml:trace>
  <inkml:trace contextRef="#ctx0" brushRef="#br0" timeOffset="280080.0781">11851 8570 19122,'0'20'4644,"0"-20"-3811,0 20 736,20 1 385,-20-21-801,39 20-672,-19-20-225,0 19-256,0-19-192,19 0-97,-19 0-415,0-19-545,0-1-513,-20 20-640,0-21-1058,0 1-960,0 0-5637</inkml:trace>
  <inkml:trace contextRef="#ctx0" brushRef="#br0" timeOffset="280241.2109">12049 8551 14093,'0'19'5125,"-20"-19"-2146,20 20-833,20 0-737,-20 21-448,20-22-160,1 1-417,-3 19-288,2-19-224,0-20-353,1 20-479,-1-20-258,-20 0-1184,0-20-2691</inkml:trace>
  <inkml:trace contextRef="#ctx0" brushRef="#br0" timeOffset="280443.3594">12327 8292 23798,'60'61'2274,"-21"-22"-1345,1 0 512,-20 22-63,-1-22-674,1 20-479,0-18-225,-20 18-193,0-39-415,0 19 31,0-19-800,0 1-961,0-21-1186,21 0-5220</inkml:trace>
  <inkml:trace contextRef="#ctx0" brushRef="#br0" timeOffset="284705.0781">13499 8551 5381,'-20'-20'2882,"20"20"-1184,0-20 736,0 20 577,0-19-705,-20 19-480,20-21 64,0 21 64,0 0-417,0 21-416,0-2-96,0 1-128,0 19-96,0 1-161,0 1-287,20-22 31,0 1-256,-2 0-96,3-20 128,-1 0-160,0 0 32,0-20-256,-20 0 128,19 1 0,-19-1 96,0 20-64,0-21 96,0 21 32,0 21 32,20-21 128,-20 20-160,20-1 32,0 1 1,0-20-129,-1 0 128,21 0-96,-40-20-161,20 20-95,-20-19-128,0-1-577,0-1-577,0 1-415,0 20-1090,-20 0-2883</inkml:trace>
  <inkml:trace contextRef="#ctx0" brushRef="#br0" timeOffset="284919.9219">13975 8551 20755,'0'19'2531,"0"-19"-1218,0 20 1409,0 0-1088,20 1-897,-20-1-641,20-1-96,-1-19-513,-19 20-416,20-20-1089,-20 0-1024,20 0-4037</inkml:trace>
  <inkml:trace contextRef="#ctx0" brushRef="#br0" timeOffset="285078.125">13995 8292 17840,'-20'-39'2050,"0"39"-1922,20 0-31,0 0-1,0 0-385,-21 0-1600,21 0-3300</inkml:trace>
  <inkml:trace contextRef="#ctx0" brushRef="#br0" timeOffset="285341.7969">14114 8273 17456,'19'19'3427,"-19"1"-2146,0 21 705,20-22 385,0 40-802,-20-19-640,20 0-513,1 0-352,17-1-64,-18-19-96,1 1-608,-1-1-802,-20-20-608,0 0-1377,0 0-4485</inkml:trace>
  <inkml:trace contextRef="#ctx0" brushRef="#br0" timeOffset="285559.5703">14054 8511 19826,'-20'0'1762,"20"0"-385,0 0 1154,40-19-225,-20 19-1025,19 0-672,1 0-481,-20 0-64,19 0-160,1 0-385,-19 0-864,-1-21-481,-2 21-544,3-20-2595</inkml:trace>
  <inkml:trace contextRef="#ctx0" brushRef="#br0" timeOffset="285805.6641">14372 8253 21043,'20'39'1730,"-20"2"-128,20 18 1216,-1-20-576,-19 1-1024,20 0-642,0 0-288,0-1-95,0-39-129,-1 20 64,1-20-128,0 0-96,0-20 64,0 0-97,-1 1 1,-19-1-64,20 0 96,-20 20 64,0 0-96,20 0 192,-20 20-160,20 0-32,1-1-1346,-1 1-1152,-2 0-641,-18-20-4068</inkml:trace>
  <inkml:trace contextRef="#ctx0" brushRef="#br0" timeOffset="297979.4922">15603 8471 9288,'-21'21'3940,"21"-21"-2851,-20 0 929,20 0 448,0 19-800,20-19-577,-20 0-288,21 0 31,-1 0-31,0 0-96,-1 0-193,-19-19-223,20 19 31,0-21-96,-20 1-96,0 0-64,0 1 32,0-21-64,-20 21 33,0-1-65,1 20 64,-1-21-32,0 21-32,-1 0 224,1 21 128,2-1 0,18-1-127,-20 21-33,20-21 96,0 21 0,-21 0-159,21 0-1,21-21 0,-21 21-224,20-19 0,-2-1-577,2-20-672,1 0-513,19 0-1377,-21 0-2787</inkml:trace>
  <inkml:trace contextRef="#ctx0" brushRef="#br0" timeOffset="298436.5234">15979 8471 8359,'0'0'1730,"0"-20"64,21 20 1345,-21-20-128,0 20-961,0-19-545,0 19 32,0 0-31,-21-20-1,21 40-352,-20-20-192,2 19-96,-3 1-192,1 0-161,20 20-256,0-20-127,0 0-65,0-1-32,20 1-64,1-20-32,17 0-65,-17-20 1,19 20 64,-22-19-128,3-1 128,-21 0-32,20 1 96,-20-2 96,0 1 0,-20 20-32,-1 0-128,3 0 32,18 20 64,-20 1-32,20-2 0,0 1-64,20 0-480,-2-1-770,23-19-640,-21 20-224,19-20-1313,1 0-2659</inkml:trace>
  <inkml:trace contextRef="#ctx0" brushRef="#br0" timeOffset="298675.7812">16396 8431 17424,'-20'0'1505,"0"0"-63,1 0 1473,-1 0-449,20 20-1025,0 0-416,0 1-192,0 18-385,0-19-191,20-1-193,19 1-96,-19 0-321,21-20-223,-3 0-481,3 0-545,-1-20-127,-21 20-674,-19-20-1312,0 1-1922</inkml:trace>
  <inkml:trace contextRef="#ctx0" brushRef="#br0" timeOffset="298972.6562">16457 8253 14477,'0'-20'3908,"18"1"-1826,-18 19 256,21 19 128,-21 1-480,20 19-737,0 2-320,-20 18-128,20-20-288,-1 1-289,1 0-160,0-20 64,0 0-192,0-20 128,-1 19-64,1-19-64,0-19-32,-20-1 32,20 20 0,-20-20-96,0 1-65,0-2 257,0 21-96,21 0 32,-3 21 64,-18-2-128,20 1-608,21 0-1378,-21-1-801,19-19-2370</inkml:trace>
  <inkml:trace contextRef="#ctx0" brushRef="#br0" timeOffset="299682.6172">17587 8471 7527,'0'-40'5381,"0"21"-3491,0-1 896,-19-19-384,19 19-352,-20 20-736,0-21-225,20 21 128,-40 21-192,21-1-289,19 19-95,-20 0 32,20-19-193,0 21-256,0-22-224,20 1 96,19 0-160,-19-20 128,20 0-96,-21-20 0,1 0-96,0 1-96,-20-2 128,0 1 96,0 0-64,0 1 64,0-1 64,-20 0-32,20 20 192,0 0 32,0 20 33,-20 0 31,20 19-224,0-19-32,20 20-96,0-20-320,1 0-545,17-1-929,-18-19-768,21 0-2275,-21 0-9224</inkml:trace>
  <inkml:trace contextRef="#ctx0" brushRef="#br0" timeOffset="299907.2266">17885 8531 18865,'20'20'4517,"0"-1"-2948,-20 1 609,20-20-64,-20 20-897,0 1-608,20-1-449,-20-1 32,19 1-288,-19-20-96,20 20-288,0-20-481,-20 0-641,20-20-1024,-20 20-1474,-20-20-7271</inkml:trace>
  <inkml:trace contextRef="#ctx0" brushRef="#br0" timeOffset="300076.1719">17866 8333 19762,'-20'-21'1313,"20"1"-1152,0 20 319,20-19-192,-20 19-672,19 19-2691,-19-19-7207</inkml:trace>
  <inkml:trace contextRef="#ctx0" brushRef="#br0" timeOffset="300370.1172">18263 8214 18897,'0'0'2275,"0"0"-2019,0 0 1505,0 19 610,0 21-578,-20-21-800,20 22-128,20-2-288,-20 1-161,20-1-192,-1 2-224,1-22 32,20-19-128,-20 20-160,19-20-224,1 0-353,-19-20-577,-3 1-383,2 19-834,-20 0-2209,-20-21-11628</inkml:trace>
  <inkml:trace contextRef="#ctx0" brushRef="#br0" timeOffset="300546.875">18283 8431 21300,'0'0'1505,"19"-19"-576,1 19 897,0 0-641,20-20-833,-1 20-640,-19 0-961,0 0-801,1 0-2402</inkml:trace>
  <inkml:trace contextRef="#ctx0" brushRef="#br0" timeOffset="301604.4922">18937 8075 16495,'0'-40'2531,"0"40"-417,0-21-161,-20 21-223,20 21-481,-20-1-608,1 0 95,-1 19-255,0 0 31,20-18-383,0-1-65,20 0 0,19-1-160,1 1 128,1 0-257,-3-20-127,23 19 64,-41-19 96,-20 20 63,0 1 226,0-1-33,0-1 96,-20 1 96,20 0-128,-20-1-32,20 1-64,0 0 0,0 1-64,20-2 32,-20-19-192,20 20-224,-20-20-193,19 20-320,-19-20-128,20 0-865,-20 0-1665,20 19-2947</inkml:trace>
  <inkml:trace contextRef="#ctx0" brushRef="#br0" timeOffset="302104.4922">19395 8233 12716,'0'-39'2850,"0"39"-1376,0 0 1344,0 0-159,-20 0-1026,20 20-415,-21 19 31,21 0-288,0 2-161,0-2-63,0 1-353,21-21-191,17 1-129,3-20 0,-1 0-32,-1-20 0,1 1-128,-1-21-193,-19 1 161,0-2-32,-20 22 160,-20-21 64,-19 1-320,-1 19 0,0-1 32,1 2 95,-22 19-31,43 0 160,-2 0-288,20 19-769,0-19-705,0 41-1249,20-21-3555</inkml:trace>
  <inkml:trace contextRef="#ctx0" brushRef="#br0" timeOffset="302343.75">19830 8392 12844,'41'39'7142,"-21"-19"-5988,-20 0 639,0 1 449,0-2-896,20 1-962,-20 0-288,0-1-224,19-19-801,-19 20-320,0-20-1057,20 0-1730,-20 0-5958</inkml:trace>
  <inkml:trace contextRef="#ctx0" brushRef="#br0" timeOffset="302618.1641">19950 8134 17680,'0'0'4292,"20"0"-3171,-20 0 577,20 19 608,-20 2-800,20-1-706,-20 19-383,19-19-161,1 19-64,-20 2-64,20-21-160,0 19 0,-20-19-224,20-1-257,-20-19-319,0 20-417,0-20-833,0 20-929,0-20-3684</inkml:trace>
  <inkml:trace contextRef="#ctx0" brushRef="#br0" timeOffset="302845.7031">20227 8372 18257,'41'20'4548,"-41"-20"-3491,20 20 449,-20-1 255,20 1-864,-20 21-577,19-22-448,-19 1 160,20 0-352,0-1-289,-20 1-416,20-20-256,0 0-705,-20 0-1217,19 0-3715</inkml:trace>
  <inkml:trace contextRef="#ctx0" brushRef="#br0" timeOffset="303147.4609">20426 8174 17040,'60'-21'2562,"-40"2"-2210,-1 19 801,-19 0 353,0 0-673,0 19-385,-19 2-256,-1-1 321,20 19 63,-20 1 353,0-1 32,0 2-192,20-22-64,0 1-97,20 0-352,0-20 129,0 0-97,19 0-192,1-20 0,1 20-352,-23-20-64,2 20-225,0 0-576,1 0-673,-21 0-1120,20 0-4485</inkml:trace>
  <inkml:trace contextRef="#ctx0" brushRef="#br0" timeOffset="303373.0469">20804 8392 18737,'39'20'3876,"-19"-1"-2691,-20 1 801,20 21-417,0-22-864,-20 1-577,20 0-32,-1-1-704,1-19-353,-20 20-352,20-20-609,-20-20-1634,20 20-3779</inkml:trace>
  <inkml:trace contextRef="#ctx0" brushRef="#br0" timeOffset="303698.2422">20903 8153 17328,'59'-19'4708,"-19"19"-3458,-1-20 287,-19 20 353,1 0-961,-21 20-577,0-1-256,0 2 64,-21 19-128,1-21-64,20 1-192,-18 0-32,18-20-225,18 19-63,2-19 127,1 0 257,19 0 128,-22 0 32,23 20 32,-21-20 289,-20 21 255,20-1-95,-20-1-65,-20 1-288,20 0-96,-20-1-192,20 1-513,0-20-768,0 0-1186,-20 0-4547</inkml:trace>
  <inkml:trace contextRef="#ctx0" brushRef="#br0" timeOffset="303858.3984">21320 8492 21652,'19'39'2530,"1"-19"-1729,-20-1 608,0 1-608,0 0-609,0 1-704,0-1-961,-20-1-706,20 1-2529</inkml:trace>
  <inkml:trace contextRef="#ctx0" brushRef="#br0" timeOffset="304502.9297">21677 8451 17520,'-20'0'1698,"20"0"-1314,0 0 193,20 0-481,-20 0-513,20 0-1472,0 0-2692</inkml:trace>
  <inkml:trace contextRef="#ctx0" brushRef="#br0" timeOffset="304676.7578">21875 8451 17264,'20'0'2338,"-20"0"-1825,21-20 287,-21 20-543,20 0-450,-2 0-1568,3 0-2884</inkml:trace>
  <inkml:trace contextRef="#ctx0" brushRef="#br0" timeOffset="304837.8906">22134 8431 17040,'0'0'1729,"0"0"-544,0 0 129,0 0-1346,19 0-673,1 0-2210,0 0-5317</inkml:trace>
  <inkml:trace contextRef="#ctx0" brushRef="#br0" timeOffset="305038.0859">22551 8412 20050,'39'39'3940,"-39"-39"-3299,20 41 288,-20-22 704,0 21-512,20-21-800,-20 1-289,0 21-641,20-41-704,-20 20-897,0-20-2659,0 0-10858</inkml:trace>
  <inkml:trace contextRef="#ctx0" brushRef="#br0" timeOffset="305407.2266">22689 8233 19058,'0'40'2786,"20"-21"-1633,-20 22 1057,0-2-160,21-19-640,-21 19-578,20-19-543,-2 0-33,2-20-128,-20 0-32,21 0-32,-1 0-96,0-20-128,-20 0 64,0 1-192,19-21 320,-19 21-257,20-1 97,-20-21-32,20 41 0,0 0 160,-20 20-32,20 1 160,-1-1-64,-19 19-64,20 0-256,-20-19-833,20 0-961,0 1-1537,-20-21-3332</inkml:trace>
  <inkml:trace contextRef="#ctx0" brushRef="#br0" timeOffset="305624.0234">23147 8353 3235,'18'0'20563,"22"-20"-19890,-19 20-353,19-21-128,-21 21-128,1 0-224,0 0-1634,-20 0-3427</inkml:trace>
  <inkml:trace contextRef="#ctx0" brushRef="#br0" timeOffset="305929.6875">23464 8114 21908,'19'0'3011,"-19"0"-1281,20 20 160,-20-1-737,20 2-673,0-1-224,1 19-160,-21 1-160,18-21-448,23 22-417,-41-21-961,20-1-1249,0 1-4740</inkml:trace>
  <inkml:trace contextRef="#ctx0" brushRef="#br0" timeOffset="306747.0703">23762 8075 14669,'0'-20'2627,"19"20"-801,-19-20 864,20 20-224,-20-21-384,20 21-864,0-20-450,-20 20-447,20 0-97,-1 20 0,-19 1-32,20-1-96,-20 0-32,0-1 65,0 21-1,0-21-64,20 22-64,-20-21 64,20-1-64,1 1 32,-3 0-32,2-1 0,0 1 32,1 1-64,-1-1 32,-2-1 32,2 21 0,1-21 64,-21 1-64,0 0 0,-21 1 32,21-2-96,-20 1-224,-18 0-545,17-20-1025,1 0-928,0 19-3588</inkml:trace>
  <inkml:trace contextRef="#ctx0" brushRef="#br0" timeOffset="308303.7109">24556 8570 12684,'0'0'2434,"0"0"-32,-20 0 289,20 0-65,0 0-704,0 0-256,0 0-33,0 0-288,20 20-320,-20-20-320,0 0-193,0 20-191,-20-20-129,20 0-96,0 0 32,0 0-160,0 0-128,0 0-192,0 0-385,0-20-608,0 20-929,0-20-1282,20 20-8904</inkml:trace>
  <inkml:trace contextRef="#ctx0" brushRef="#br2" timeOffset="345291.0156">17984 9246 10634,'-19'-40'2658,"-1"20"-288,0 20-160,0 0-352,0 20-513,1 40-159,-1-1-33,20 21-32,-20 18 64,40 22-545,-20-20-95,39 18-225,1-38-192,0-2-32,19-17-640,2-2-897,-23-18-802,23-22-1696,-42 1-6567</inkml:trace>
  <inkml:trace contextRef="#ctx0" brushRef="#br2" timeOffset="367566.4062">18739 9225 960,'0'0'2403,"20"0"-2179,-20-19 1666,0 19 1024,0 0-1376,0-20-481,0 20 256,0 0 193,20 0 63,-20 0 1,0 0-129,0 0 64,0 0-159,0 0-257,0 0-128,0 0-257,0 0 65,-20 0-64,20 20-33,0-1 1,0-19 0,0 21-161,0-1-32,0 0-63,0-1-97,0 1-32,0-20-159,0 0 63,0 20-32,0-20-32,20 0 32,-20 0 96,19 0-63,1-20-65,0 20-32,0 0-32,-20 0-64,20 0 0,-1 0 0,1 0 32,0 0-128,-20 0-96,21 0-385,-21 20-288,20-20-288,-20 0-512,0 19-353,0-19-801,0 0-1505,0 0-4677</inkml:trace>
  <inkml:trace contextRef="#ctx0" brushRef="#br2" timeOffset="367828.125">18978 9206 14381,'-20'-20'4420,"-1"20"-1953,21 0 576,0 0-353,0 0-1441,0 20-288,21 20-96,-21-20-160,20 19-321,0 1-32,-2-1-192,3-18-127,-1-1 63,0-1-257,-20 1-159,20 0-545,-20-20-672,0 19-1442,19-19-1761,-19 0-16240</inkml:trace>
  <inkml:trace contextRef="#ctx0" brushRef="#br2" timeOffset="371858.3984">18421 9762 1409,'0'0'5093,"0"-20"-3748,0 20 1121,-20 0 225,20 0-769,0 0-513,0 0-64,0 0 1,0 0-193,0 0-64,0 0-257,0 0-127,0 0-64,0 0-65,0 0-127,-19 0 31,19 0 65,0 0-97,0 0 0,0 20-95,0-20-1,0 0-128,0 0-63,0 20 31,0-20 64,0 19-32,19-19 64,-19 20 97,20 0-129,-20 20 192,20-20-223,-20 0 31,20-1 0,-20 1-64,0-20-32,21 20 1,-21-20-65,0 0 0,0 0 32,0 0 64,0 0 32,0-20-224,0 0 96,0-19-96,0 19 0,0-20 0,0 0 0,0 1-32,18 0 0,-18 19 0,20-1 32,1 1 0,-1 20 64,0 20-64,-20 1 129,39-1-129,-19-1 64,0 21 32,0-1 64,19-19-96,-19 20-32,0-20 32,0 0-64,-20-1 96,19 1-192,-19 0-192,0-20-353,0 0-736,0 0-1666,0 0-1121,0 0-11050</inkml:trace>
  <inkml:trace contextRef="#ctx0" brushRef="#br2" timeOffset="379264.6484">19930 9564 13901,'0'-41'3107,"-19"41"-1698,-1-20 449,0 20 192,-21 0-545,23 20-544,-23 0-384,21 20-225,0-20-224,20 0 0,0-1 32,20 1-160,21 0 128,-3-20-128,3 21 32,-1-1 0,-1-1-32,-19 1 64,-20 0 1,0-1 95,0 1-64,-20 0-96,-19 1 32,39-21-64,-20 19-192,0 1-673,20-20-481,20 0-415,-20 0-1763,0 0-4515</inkml:trace>
  <inkml:trace contextRef="#ctx0" brushRef="#br2" timeOffset="379510.7422">20089 9762 16367,'0'20'4036,"20"-20"-3043,-20 19 1057,0 1 288,0-20-993,19 20-864,1-20-65,0 0-160,1 0-32,-1 0-159,-2-20-1,2 0-289,1 1-191,-21-1-481,20 0-576,-20 1-129,0 19-512,-20 0-1185,20 0-2114</inkml:trace>
  <inkml:trace contextRef="#ctx0" brushRef="#br2" timeOffset="379801.7578">20525 9682 19346,'0'-20'833,"-19"0"448,19 20 961,-20 0-416,20 0-801,-20 20-257,0 21-159,20-21-97,0 19-63,0 0-225,20-19-128,0 0-32,19 1-192,1-2-256,1-19-385,-23 0-448,22-19-673,-19 19-672,-1-21-1730,-20 1-4421</inkml:trace>
  <inkml:trace contextRef="#ctx0" brushRef="#br2" timeOffset="380075.1953">20644 9484 15022,'0'-40'3395,"20"40"-1601,-20 20 768,21 0-416,-21 19-448,20 2-353,-20-2-480,0 20-289,20 2-63,-20-22-321,19-19-32,1-1-64,0 1-32,20-20 32,-21-20-32,1 1-96,0-1 32,0-19-64,0 19-128,-1-21 160,1 21-64,0 20-96,0 0 64,1 20 0,-3 21-385,2-21-704,1 19-1634,-1 0-2722</inkml:trace>
  <inkml:trace contextRef="#ctx0" brushRef="#br2" timeOffset="380793.9453">21837 9703 12139,'0'20'2979,"0"-1"-705,0 1 256,0 0-191,0-1-770,0-19-96,18 20-223,-18-20-65,0-20 0,0 20-609,-18-19-191,18-21-97,-21 21-160,-19-22-160,20-18 128,1 19-128,-21 0 64,20-19-64,0 19-32,20 1 64,0-2-96,20 2 32,0 0 64,0 19-96,19 0-224,1 20-289,1 0-512,-3 20-801,3 19-288,-21-19-1730,-20 19-5124</inkml:trace>
  <inkml:trace contextRef="#ctx0" brushRef="#br2" timeOffset="381015.625">21638 9583 11691,'-20'20'7078,"20"-20"-5829,0-20 449,20 20 768,-1-19-608,21-2-705,0 21-672,-1-20-449,1 20 32,19 0-641,-39 0-1152,21 0-1090,-23 20-2082,23-20-12427</inkml:trace>
  <inkml:trace contextRef="#ctx0" brushRef="#br2" timeOffset="381292.9687">22054 9543 16527,'0'40'3171,"0"-20"-1697,0 0 640,0 19 384,0-19-929,20 1-864,-20 18-417,40-39-95,-40 0 63,20 0-64,-1 0-64,1-19-32,0-1 0,0-1-96,-20 1 32,0-19 64,0 39-160,0-20 96,0 20-32,0 0-64,0 0-32,0 20 160,0-1 0,20 21-192,-1-19-96,1-1-577,0-20-576,0 19-481,1-19-448,-3 0-1922,-18 0-7207</inkml:trace>
  <inkml:trace contextRef="#ctx0" brushRef="#br2" timeOffset="381553.7109">22333 9583 14509,'0'0'4100,"18"20"-2626,-18 0 1024,20-20 32,-20 19-576,21 1-769,-1 0-512,-20 1-161,20-21-255,-20 0-97,20 0-32,-20 0-32,0 0 0,19-21-96,-19 21-32,0-20-96,20 0-32,-20 20-193,20-19-31,0 19-192,-20 19-193,20-19-416,-1 20-545,1 0-1057,0 1-2049</inkml:trace>
  <inkml:trace contextRef="#ctx0" brushRef="#br2" timeOffset="381814.4531">22730 9603 18897,'-21'0'1698,"1"0"128,20 20 896,-20-20-864,20 39-609,-19-19-512,19 1-353,0 18-159,19-19-97,21 0-96,-19-1 32,17-19-385,3 0-63,-1-19-481,-1 19-256,1-20-512,-20 0-449,-20 1-961,19-22-1089,-38 21-2370</inkml:trace>
  <inkml:trace contextRef="#ctx0" brushRef="#br2" timeOffset="381996.0937">22908 9425 15374,'20'-20'4228,"-20"20"-1409,20 0-1,-20 20-960,19-1-481,1 21-352,-20-1-416,20 2-289,20-2-256,-21 0 32,21 1-256,1-19-352,-41-1-385,38-1-833,-38-19-544,0 0-993,0 0-5573</inkml:trace>
  <inkml:trace contextRef="#ctx0" brushRef="#br2" timeOffset="382215.8203">22908 9623 18129,'40'-20'1633,"-21"20"-127,21 0 1248,19 0-255,-39 0-1058,41 20-672,-23-1-385,-18 1-192,21 0-96,-21 1-96,-20-1-640,19-1-417,1 1-1153,-20-20-1570,0 0-4868</inkml:trace>
  <inkml:trace contextRef="#ctx0" brushRef="#br2" timeOffset="382394.5312">23205 9503 17520,'-20'-19'3171,"0"-1"-2402,20 20-289,20 0-384,-20 0-1185,20 20-3939</inkml:trace>
  <inkml:trace contextRef="#ctx0" brushRef="#br2" timeOffset="382790.0391">23523 9682 15246,'0'-40'1666,"0"40"31,0-19 962,-20-1-321,20 20-384,-20 0-321,1 0-384,-1 20-448,20-1-192,-20 1-97,20 0-256,0 21-191,20-22 63,0 1-96,19-20-32,1 20 0,-19-20-96,17-20-97,-17 0-95,-1 1-32,-20-1-225,0-21-127,-20 21 95,-1 1-224,21-1-416,-20 0 192,2 1-800,-3-2-1282,21 21-2755</inkml:trace>
  <inkml:trace contextRef="#ctx0" brushRef="#br2" timeOffset="383094.7266">23643 9603 20499,'20'39'1794,"-2"-19"63,3 0 321,-1 1-608,-20-1-641,20-20-449,0 19-256,-20-19-31,0 0 31,0 0-64,19 0-96,-19-19-32,0-1-64,0-1 32,0 1-96,20 0-96,0 1 96,0 19-32,0-20 96,-20 20 0,19 20 32,1-1 0,0 1-97,0 0-351,1 1-545,-3-21-480,2 20-737,0-20-1698,-20 0-4644</inkml:trace>
  <inkml:trace contextRef="#ctx0" brushRef="#br2" timeOffset="383420.8984">24179 9583 21011,'19'-19'1634,"1"-2"-449,-20 1 801,0 20-320,0 0-738,0-20-415,0 20-225,-20 20-128,1-20-32,19 20-128,0 1 0,19-2 0,1 1-224,0 0-32,0-1 32,19 1 160,1 0-32,1 1 64,-23-1 64,2-1 0,-20 1 224,0 0 32,-20-1-192,2-19-96,-3 20-480,1-20-801,0 0-1186,0 0-2177,1 0-9866</inkml:trace>
  <inkml:trace contextRef="#ctx0" brushRef="#br2" timeOffset="383710.9375">24416 9305 24214,'79'-39'2787,"-18"19"-2018,-2 20 384,1 20-192,-1 19-128,-19 1-289,-1 20-288,-19 19-160,1 1 97,-1 18-97,-20 2-64,0-21-128,0 1-32,18-21-65,-36-19-383,18 0-866,-20-21-1408,-1 1-1667</inkml:trace>
  <inkml:trace contextRef="#ctx0" brushRef="#br1" timeOffset="432689.4531">713 9921 832,'0'-40'8264,"-18"21"-6278,18-2 0,0 1 576,0 0-159,0 1-257,0-1-833,0 20-448,-21 0-65,21 20 386,21-1 63,-21 21-609,18 0-63,2 19-289,21 0-128,-21 2-32,19-2 65,-19-18-65,0-2-160,-20-19 192,20-1-96,0-19 288,-20 0 97,0 0-417,-20-19-64,20-1-161,-20-19 129,0-2-128,0 1 0,-19-19-96,19-1 192,-1 1 0,1-1 32,0 20 160,20 1 32,0 19-128,20 1 192,-20-1-192,41 20 128,-3 20-128,3-1 64,19 21 32,-1-1-32,-19 21-192,19 19-64,-18-19 128,-23-1 0,2 0-160,1 2 192,-42-22-97,21 20 65,-20-18-192,-19 18-224,19-20-225,0-19 545,-19 1 192,19-21-224,-20 0 64,20-21-161,1 1 289,-1-19 32,20-20 97,0 18 351,20 2 161,-1 19-161,21 1-256,0 19-64,-1 0-160,1 0 0,-1 0 32,22 0 0,-23 0 33,3 0-98,-1 0 98,-21 0 127,21-20-128,-20 0 192,-20 1-128,20-3 64,-20 3-96,-20-1 161,0 0-129,0 1-96,0 19-32,1 0 96,-1-20-64,20 20-96,-20 0 64,20 20-96,0-1 160,0 1 32,0 19-192,20-17 192,0 17-352,-1 0-289,21 1-992,0-21-353,19 2-352,-19-21-1890,-1 0-8872</inkml:trace>
  <inkml:trace contextRef="#ctx0" brushRef="#br1" timeOffset="432964.8437">1766 10258 15951,'60'20'2018,"-60"-1"-193,19-19 289,1 21-224,0-21-513,-20 0-224,20 0 1,-20 0-322,0 0-351,0-21-161,-20 2-32,0-1-192,0-19 1,1-1-1,-21-1-32,20 2-96,-19 0 0,-1-22 32,20 22-32,-1 0-32,21-1-161,0 21 97,0 19 0,21 0-448,19 0-1058,-20 19-1153,19 1-3138</inkml:trace>
  <inkml:trace contextRef="#ctx0" brushRef="#br1" timeOffset="433164.0625">1626 10119 22421,'-59'0'768,"59"0"129,0 0 1153,0-20-416,41 0-673,-3 1-801,3 19-256,-1-20-801,19 0-865,-39 20-1281,19 0-4324</inkml:trace>
  <inkml:trace contextRef="#ctx0" brushRef="#br1" timeOffset="433355.4687">1984 10138 20787,'41'61'865,"-23"-41"416,3-1 1121,-21-19-704,20 0-1121,0 0-321,0 0-352,-20 0-961,0 0-705,0-19-1185,-20-1-6886</inkml:trace>
  <inkml:trace contextRef="#ctx0" brushRef="#br1" timeOffset="433777.3437">1984 9940 21140,'0'0'992,"0"0"-575,21 40 1248,17-21 193,-17 22-833,-1-2-256,39 1-289,-39 1-191,20-2 31,-20-19-96,-1-1-96,1-19 96,-20 0-31,0 0 127,0 0-96,0 0 96,-20 0-288,20 0-32,-19 0-128,-1-19-96,20-1-96,0 0 96,0 20 96,39-19-129,-39 19 129,40 0 128,19 19 0,-39-19 0,41 0-96,-23 0 96,3 0 96,-3 0-64,3-19 32,-21-3 32,0 3 0,0-1 1,-20-19-1,19 19 0,-38 0 0,19-1 128,-20 21-32,0 0-96,-20 0 161,19 0-129,3 21-64,-2-1-32,0 19-32,20 1 64,0 1-128,20-2-32,0 0-129,39-19-447,-19-20-321,19 20-416,1-20-321,-1 0-544,-18-20-2178,-41 20-13710</inkml:trace>
  <inkml:trace contextRef="#ctx0" brushRef="#br1" timeOffset="434124.0234">1112 10754 22197,'-41'0'1409,"21"0"-993,20-20 1922,20 20 225,0 0-801,39-20-641,41 20-225,19-19-831,59-21-65,61 21 0,18-22 0,-18 2 0,-20 19 0,-61 0 0,-59 1 0,0 19 0,-38 0 0,-23 0-97,-17 0-63,-1 19 64,-20-19-416,-20 20-866,20-20-1248,-21 20-289,3-20-2050</inkml:trace>
  <inkml:trace contextRef="#ctx0" brushRef="#br1" timeOffset="434311.5234">3116 10079 28539,'0'-19'288,"-20"19"-448,40 0-193,-20 0 33,0 0-1634,0 0-2146</inkml:trace>
  <inkml:trace contextRef="#ctx0" brushRef="#br1" timeOffset="434480.4687">3236 10377 24599,'18'0'2979,"2"0"-3011,-20 0 224,0 0-32,20 0-448,-20 0-2243,-20 0-4579</inkml:trace>
  <inkml:trace contextRef="#ctx0" brushRef="#br0" timeOffset="449370.1172">3969 9862 12619,'0'-21'1826,"0"1"-352,0 20 608,0 0 96,0 0-833,0 0-737,0 20 257,0 1 224,20 18-160,-20 0 96,20 41-256,0-21-257,0 0-159,-1 22-65,1-22-128,0-19-32,1 0-32,-1-1 32,-2-19 1,2-1 63,1-19-64,-21 0-64,0 0 128,0-19 225,0-1-353,0-19 32,0-1-96,0 0-32,0 0 0,20 1 32,-20 19-32,20 1 0,-20 19-161,19 19 193,1 1 64,0 0 0,20-1-31,-20 21-66,-1-21 66,1 2-450,20-1-384,-19 0-224,-3-1-672,2-19-545,0 20-1410,1-20-4163</inkml:trace>
  <inkml:trace contextRef="#ctx0" brushRef="#br0" timeOffset="449913.0859">4882 10338 12972,'0'-20'833,"0"20"1601,0-21 224,0 2-672,0 19-769,-19-20-128,-1 20 97,0 20-193,0-20 31,-19 40-95,19-20-160,0 19-128,0 1-257,20-1-96,0-18-352,20-1 32,0-20 96,0 19 64,-1-38-31,1 19-65,0-20 0,20-1-32,-21-18-32,1 19 0,-20 20 96,0-20-32,0 40 128,0-20-32,0 20-32,0-1 32,0 1-128,20 1 32,-20 18-128,20-19-448,1-20-610,17 0-896,-17 0-448,-1 0-2659</inkml:trace>
  <inkml:trace contextRef="#ctx0" brushRef="#br0" timeOffset="450111.3281">5101 10160 19314,'0'-22'4196,"0"3"-2883,0-1-480,0 0 64,0 20-609,20 0-288,-20 0-416,0 0-1154,20 20-1249,-20 0-4836</inkml:trace>
  <inkml:trace contextRef="#ctx0" brushRef="#br0" timeOffset="450291.0156">5181 10297 19666,'19'21'1698,"-19"-21"-769,20 0 1056,-20 0-863,20 0-930,-20 0-897,0 0-1281,20 0-2594</inkml:trace>
  <inkml:trace contextRef="#ctx0" brushRef="#br0" timeOffset="450941.4062">5835 9980 15790,'0'-40'3684,"0"40"-1314,0 0-416,0 0 256,0 0-640,0 40-545,0-21-321,0 22 1,21-2-257,-1 1-159,-2 1-193,3-2 0,-1-19-192,0-1-385,0 1-480,-20 0-1121,0-1-640,0 2-1762</inkml:trace>
  <inkml:trace contextRef="#ctx0" brushRef="#br0" timeOffset="451178.7109">5777 10397 12235,'-21'20'9321,"42"-20"-8264,-21 0 1025,18 0 448,2 0-640,21 0-737,18-20-512,-19 20-225,19 0-256,1-20-128,-21 20-128,21 0-416,-21 0-513,-19 0-769,1 0-416,-21 0-224,-21 0-1602,1 0-7975</inkml:trace>
  <inkml:trace contextRef="#ctx0" brushRef="#br0" timeOffset="451397.4609">5657 10099 19538,'-20'-39'2274,"20"19"-1377,0 0 865,20-20 800,0 40-864,19-40-737,22 21-673,-3-1-32,1 20-224,2-20-96,-22 20-673,1 0-704,0 0-961,-1 20-929,-19-20-3332</inkml:trace>
  <inkml:trace contextRef="#ctx0" brushRef="#br0" timeOffset="451948.2422">6491 10020 18449,'19'40'2370,"1"-1"-1601,-20 0 1249,20 2 320,0-1-929,-20-1-800,20 0-289,-1-18 1,1-1-193,-20-20 64,0 0 0,0-20 128,0-1-448,-20 2-96,1-21 32,-21 1-64,20 0-225,-19-22 33,19 2-257,0-1 193,20 1 448,0 19-33,0 21 65,0 19 64,20 0 129,0 0 159,19 19-64,-19 1-96,0 19-96,0-19 64,-20 19-63,19-18-33,-19-1-32,-19 0-161,-1-20-479,0 19-449,0-19-1057,20 0-2435,-20-19-14315</inkml:trace>
  <inkml:trace contextRef="#ctx0" brushRef="#br0" timeOffset="452694.3359">7504 10138 15983,'-21'-39'1729,"21"0"481,-20 39-128,0-20-288,0 20-321,1 0-512,-1 20-256,0-1-128,0 40-65,0-18-64,20-21-159,0 19-65,20-19-96,0-20-32,20 20 0,-21-20-32,21-20-32,-20 0-160,1 1-128,-3-1 128,-18 0 0,0 1 192,0 19-32,0-22-32,0 22 64,0 0 96,0 22-64,0-3-32,0 1-64,20 0-32,1-1-448,-1 1-705,0-20-929,19 20-769,-19-20-3940</inkml:trace>
  <inkml:trace contextRef="#ctx0" brushRef="#br0" timeOffset="453123.0469">7880 10119 7046,'0'0'12140,"-20"19"-11179,20-19 992,0 22 129,0 17-416,0-19-833,0-1-353,0 1-352,20 0 0,1-20-31,-1 0-33,-2-20-64,23 0-193,-41 1-95,20-21 160,-20 21-288,-20-22 95,-1 1 65,-17 1 32,-3-2-32,21 2 160,-19 0 128,19-1 96,-20 40 480,40-19 161,0 19 160,0 0-385,20 19-31,-20 1-33,40 19-191,-21 1-65,21 20-160,1-40 32,-3 19-352,3 0-545,-2-17-704,1 17-930,-20-19-1889,0-20-13741</inkml:trace>
  <inkml:trace contextRef="#ctx0" brushRef="#br0" timeOffset="453541.9922">8297 10060 16143,'-20'39'2915,"0"-19"-1410,20-1 641,-20 22-128,20-21-705,0 0-928,20-1-257,0-19 64,0 0-64,19 0 0,-19-19-64,0-1-224,1 0-32,-21-21 32,0 2 32,0 0-161,-21-1 1,1 0 192,-18 0 96,17 1-64,1 0 64,-20 18-32,40 1 416,-19 0 257,-1 20 288,20 0-193,0 20-191,0 21 31,20-2-63,-1 0-193,21 20-160,1-18-96,-23-2-32,22-19-320,1 0-449,-2-1-736,1 3-833,-20-22-673,-1 0-5061</inkml:trace>
  <inkml:trace contextRef="#ctx0" brushRef="#br0" timeOffset="453838.8672">8575 10079 20403,'40'81'1089,"-20"-62"-160,-1 1 704,1 0-31,0-20-545,0 0-513,1 0-127,-21 0-33,0-20-192,0 0 0,-21 1-95,21-22-65,-20 21 32,20-19-64,0 19 0,-20 0 0,40-1-32,-20 21-65,20 0-31,1 0-768,-3 0-770,2 21-352,21-21-1345,-21 20-3171</inkml:trace>
  <inkml:trace contextRef="#ctx0" brushRef="#br0" timeOffset="454113.2812">9071 9960 2690,'0'0'16624,"-20"0"-15535,20 0 320,-19 0 193,-21 20-65,20-1-352,0 2-512,1-1-353,38 0-288,-19-1 32,40 1-96,0 0 96,-1-1-96,22 22 96,-23-21-160,3 0 192,-3-20 64,-18 19 353,-20 1-33,0-20-191,0 20-97,-20-20-192,2 0-513,-2 19-512,-1-19-736,21 0-1346,-20 0-6310</inkml:trace>
  <inkml:trace contextRef="#ctx0" brushRef="#br0" timeOffset="455135.7422">9687 10060 15342,'0'0'2274,"0"0"-864,0 0 543,0 0-31,20 0-288,0 0-449,0 0-416,19 0-129,1 0-31,-1 0-65,21 0-191,-1 0-65,2 0 0,18 0 97,0 0-385,-20 0 64,1-20 64,-1 20-128,22-20 32,-22 20-32,-19-21-32,19 2 0,-19-1-225,-21 0-127,1 1 64,-20 19 160,-20-20-33,-19 20 97,-1 0 0,-19-20 96,18 20 64,-17 0 161,17 0 63,2 0 128,39 0-63,0 0 31,0 0-384,39 20 224,22-20-128,-2 20-32,20-20 32,0 19-160,1 1 64,-21 19 128,-18-18-224,-3-1 128,-18 0 32,-20-1-32,-20 1-224,0 0 0,2-1-352,-23 3-417,1-22-929,21 0-1089,-1 19-5509</inkml:trace>
  <inkml:trace contextRef="#ctx0" brushRef="#br0" timeOffset="457405.2734">11276 9682 1057,'0'-40'1473,"0"40"801,0-19 353,0 19-353,0-20-352,-21 20 159,21 0-383,0-20-289,0 20-127,-20 0-65,20 0-352,0 0 352,0 0-192,0 0-449,0 20 481,20 0 257,-20 19-193,0 2-193,21 18-191,-3 0-96,2 1-289,1-1-128,-1-19 65,0-21-65,-2 2-32,23-1-96,-21-20 96,0 0-128,19 0-32,1-20 32,-20 20-32,19 0-64,1 0 96,-19 20-96,-3 0 64,2-1 33,-20 1-65,20 19 32,-20-17 32,-20-3-64,20 1 64,-20-20-96,2 20-96,-3-20-33,1 0-127,0-20 32,-19 0-257,19 20-223,0-41-385,0 22-161,20-1 97,0 0-897,0 1-897,20-1-1377,0 0-8456</inkml:trace>
  <inkml:trace contextRef="#ctx0" brushRef="#br0" timeOffset="457790.0391">11890 9999 20275,'0'0'1857,"0"21"-832,0 19 1186,0-21-354,20 1-992,0 0-352,20-1-225,-21-19-160,21 0 0,0 0-96,-19-19 64,17-1-256,-38 0-128,0 1 160,0-1-289,-20 0-95,2-1-225,-3 2-256,21 19 0,-20-20-288,20 20-833,0 0-1217,20 0-3876</inkml:trace>
  <inkml:trace contextRef="#ctx0" brushRef="#br0" timeOffset="458086.9141">12347 9940 17424,'0'-19'2434,"-20"19"-544,0 0 256,20 19 32,-19-19-704,-1 40-321,20-21-449,0 22-127,0-2-225,20-19-224,19 0-32,1-1 1,-1-19-33,1 22-32,19-44-193,-19 22-95,-19-19-256,-1 19-289,-2-20-352,-18 0-577,0 1-448,-18-1-1217,18-21-3812</inkml:trace>
  <inkml:trace contextRef="#ctx0" brushRef="#br0" timeOffset="458293.9453">12486 9742 17584,'0'-19'3171,"0"-1"-1249,19 20 384,-19 20-64,20-1-832,0 1-449,1 19-385,-1 1-192,18 0-95,-17 0-193,19 19-96,-1-19-224,-19-20-513,0 19-288,0-19-673,-20-20-576,19 20-865,-19-20-4964</inkml:trace>
  <inkml:trace contextRef="#ctx0" brushRef="#br0" timeOffset="458629.8828">12883 9881 15214,'-20'0'1954,"20"20"-1057,-20-20 1024,0 20 290,0-1-674,1 1-480,-1-20-352,0 20-161,20-1-224,0 2 1,0-21 63,0 0 0,0 20 65,20-20-97,-20 0-128,20 0-95,-20 0-65,19 0 0,-19 0-32,20 0 32,-20 0 0,0 0-32,0-20-128,0 20 160,0 0-64,20 0-192,-20 0-65,20 0 33,0 0-448,-20 0-449,19 0-129,1 20 129,-20-20-288,20 0-1826,0 0-3876</inkml:trace>
  <inkml:trace contextRef="#ctx0" brushRef="#br0" timeOffset="459158.2031">13121 10040 15310,'40'0'3299,"-20"-20"-1954,0 20 353,-1 0-193,1 0-736,-20 0-577,20-21-32,0 21-31,-20-19 127,0-1-32,0 0-128,0 1 0,-20-1-32,0 20 32,0-20 33,1 20 255,-1 20 128,0-20-31,0 20-161,0-1 64,20 21 65,0 0-1,20 0-95,-20-21-129,40 21-128,-1-21 0,1 3-192,0-22-128,-1 19-417,1-38-576,-1-3-641,2 3-704,-21-1-2307</inkml:trace>
  <inkml:trace contextRef="#ctx0" brushRef="#br0" timeOffset="459393.5547">13438 9662 20691,'21'0'2755,"-21"20"-1506,20 1 865,-20 18-288,20 1-417,-2-1-512,-18 21-513,41-1-256,-21-19-64,0 20-96,-1-40-128,1-1-288,0 1-449,0-20-673,-20 0-992,0-20-705,0 1-5413</inkml:trace>
  <inkml:trace contextRef="#ctx0" brushRef="#br0" timeOffset="459767.5781">13479 9901 17456,'-41'0'3011,"41"-20"-1922,0 20 865,0 0 768,0-19-1280,21 19-674,19-21-383,-22 21-225,23-20-96,-1 20-64,-1-20-128,1 20-353,-1-19-255,1 19-193,0 0 160,-19-20 417,17 20 224,-17-20 128,-1 20 0,-20 0 160,0 0 288,0 0 193,-20 20 64,-21 0-129,23-1-31,-23 1-65,21 21 0,20-22-255,0 1-161,20 19 0,21-19-96,18 0 128,-19-20-64,19 19-64,0 2 32,-39-1 64,0 0-32,-20-1 32,-20 1 64,0 0 0,-19-1-160,-1-19-352,1 22-769,-1-22-1634,-1 0-2049</inkml:trace>
  <inkml:trace contextRef="#ctx0" brushRef="#br0" timeOffset="464769.5312">1806 11310 6918,'0'-19'1538,"-20"-1"31,20 20 929,-20 0-95,20-20-706,0 20-384,-20-19-31,20 19-65,0-22-256,-19 22-225,19 0-31,19 0-96,-38-19-161,19 19 97,0 0-1,0 0-256,0 0 161,0 0-97,0 0 1,0 0-129,0 0 192,0 19 33,0 3 95,0 17-31,19 0-161,-19 1 32,20 0-256,0 0 33,0-1 31,-20 0-32,20-19 64,-1 1-32,1-1 161,-20-20-129,20 0 64,-20-20-192,20-1-96,-20 1 160,21 1-192,-3-1-32,2 20 0,0 0 64,1 20-64,-1-1 192,-2 1-192,-18 21 192,0-22-128,0 21 128,-18-21 1,-2 1-258,20 0 1,-21 1-32,1-1-256,0-1 63,2-19-287,18 0-225,0 0-576,0 0-577,-21 0-481,21 0-1184,0 0-4965</inkml:trace>
  <inkml:trace contextRef="#ctx0" brushRef="#br0" timeOffset="465232.4219">2242 11528 17840,'-19'-20'2947,"-1"20"-1345,20 0 159,0 0 706,0 20-802,0 21-640,0-22-416,0 1-257,20 0-160,19-1 1,1-19-1,-1 0 0,1-19 0,-20-1-96,19-19-64,-19 19 0,1-1-64,-21 21 0,20 0-64,-20 0 64,0 21 160,20 18-32,-2 1-96,3 19 96,-1 1 32,0 19-63,0-19 255,0-1-128,-20 2 96,0-22-31,0 0-257,0-19 0,-20 19-33,0-39-383,0 0-192,-21 21-321,3-42-1121,-3 21-961,3-39-865,-23 19-10634</inkml:trace>
  <inkml:trace contextRef="#ctx0" brushRef="#br3" timeOffset="480155.2734">3454 11191 1249,'-20'-20'5221,"20"0"-2915,0 1 384,-20-1 161,20 0-513,-20-1-352,20 2-256,0 19-225,0-20-448,-20 20 0,20 0-128,0 0-96,0 0-160,0 20-193,0-1 289,20 42-33,-20-22-63,20 41-289,0-21-31,0 21 31,-1-1-128,1 1-31,20-21-65,-20 0 0,-1 2-128,1-2 64,0-20 96,0-18-96,-20-1 32,0-20-64,21 0 161,-21 0 351,-21 0-384,21-41-96,0 2-31,0-1-65,0-40 0,0 21 0,0 20 0,21-2 0,-21 2 0,18 19 0,-18 0 0,20 20 0,1 0 0,-1 20 0,0 19 0,19 2 0,1-2 0,-20 1 0,19 19 0,1-18 0,-20-22 0,19 21 0,-19-40 0,0 19-385,0-19-287,-20 0-482,0 0-383,0 0-705,19 0-160,-19 0-2179,0 0-9736</inkml:trace>
  <inkml:trace contextRef="#ctx0" brushRef="#br3" timeOffset="481075.1953">4386 11806 9256,'0'-19'3171,"0"-1"96,0 0-224,0 1-608,-19-1-898,19-1-128,-20 21-31,0 0 127,0 0-256,0 0-288,0 41-96,1-2-385,-21 0 97,19 22-225,1-22-127,20 0 31,0 1-224,20-19 64,21-2 0,-21-19-32,19 0-32,1-19-32,-20-2-96,19-19 0,-19 1-160,-20 0 224,20 19-64,-20-21 31,0 41 194,0-19-193,0 38 160,0 1 96,0 1 32,0 18-224,20-19-32,1 0 32,17-1-480,-18-19-449,21 0-1057,-2 0-1730,1-19-10121</inkml:trace>
  <inkml:trace contextRef="#ctx0" brushRef="#br3" timeOffset="485447.2656">4783 11191 14381,'-39'-40'3043,"19"40"-417,0 0-159,0 20 351,20 0-575,-19 40-802,19-1-288,0 0-96,19 2-448,21-22-193,0 20-288,19-18-96,-19-22-160,19 21-352,-18-21-481,-3 1-673,23-20-1633,-43 20-2146</inkml:trace>
  <inkml:trace contextRef="#ctx0" brushRef="#br3" timeOffset="500032.2266">5498 11310 2306,'0'-19'2466,"0"19"161,20-20 95,-20 20-256,0 0-704,0-20 32,0 20 32,0 0-289,0 0 0,0 0-191,-20 20-353,20 0 256,-19-1-352,19 21 0,-20 0-129,0 0-287,-1-1-97,1 0-128,20 2-64,-18-21-63,-2 19-65,20-39-32,0 20-128,0-1-289,0-19-672,0 0-801,0 0-672,20 0-1217,-20-19-8137</inkml:trace>
  <inkml:trace contextRef="#ctx0" brushRef="#br3" timeOffset="500286.1328">5240 11330 18609,'0'-20'2851,"0"20"-1186,0-19 738,0 19-289,0 19-737,20 1-736,0 19-1,19-18-223,-19 19-161,21-21-128,-3 1-32,3 0-224,-21-20-224,19 19-257,-19-19-672,-20 20-929,20-20-737,-20 0-1890</inkml:trace>
  <inkml:trace contextRef="#ctx0" brushRef="#br3" timeOffset="500749.0234">5777 11588 16431,'0'-19'3203,"0"19"-1665,18 0 544,-18 19 544,0 1-1281,20 0-800,-20-1-193,20 1-288,-20-20 0,21 20-64,-1-20-288,-20 0-641,18 21-929,-18-21-704,21 0-1698</inkml:trace>
  <inkml:trace contextRef="#ctx0" brushRef="#br3" timeOffset="501132.8125">6173 11569 16495,'39'0'5221,"-39"19"-4805,0 1 385,20 0 1153,-20 19-481,21 2-1152,-21-21-225,0 19-32,0-19 0,0-1-705,0-19-576,0 0-1057,0 20-1185,0-20-6759</inkml:trace>
  <inkml:trace contextRef="#ctx0" brushRef="#br3" timeOffset="506502.9297">6649 11191 6213,'-20'-20'801,"20"20"1537,0-20 1154,-20 20-802,20 0-1280,0 20-257,0 0 96,-19-1 64,19 22-192,-20-1 32,20-1-32,-20 0-192,20 2-352,-20-2-289,20 1-64,0-21-192,-20 1 32,20 1-288,0-1-545,0-20-352,0 19-704,0-19-674,0-19-1921,-19 19-7559</inkml:trace>
  <inkml:trace contextRef="#ctx0" brushRef="#br3" timeOffset="506745.1172">6392 11271 13516,'-20'-20'3460,"0"20"-1314,20 0 32,0 0 384,0 0-512,0 0-1057,20 20 64,-20 0-288,20-1-449,19 1-160,-19 0-32,20-20-32,-1 19-64,1-19 32,-20 0-128,-1 0-192,1 0-641,-20 0-704,20 21-930,-20-21-1088,0 0-6342</inkml:trace>
  <inkml:trace contextRef="#ctx0" brushRef="#br3" timeOffset="510897.4609">6808 11508 6918,'20'0'4516,"-20"0"-2626,0-19 256,0 19-288,0 0-385,20 0-448,-20-20-256,20 20 0,-20 0-193,20 20 65,0-20-161,-1 19-223,-19-19-129,0 20 128,0 1-64,0 18-128,0-19 96,0 0 97,-19-1-129,19 1 128,-20 0 192,20-20 1,0 0 127,0 21-63,0-21 31,0 0 97,20 0-225,-1 0-159,1 0-129,0 0-96,0 0-32,1 0-160,-3-21-193,2 21-127,0 0-129,-20 21-480,21-21-480,-1 0-673,-20 0-1474,18 0-7495</inkml:trace>
  <inkml:trace contextRef="#ctx0" brushRef="#br3" timeOffset="511158.2031">7364 11608 20787,'20'0'2338,"0"20"-2113,-20-20 95,0 19 609,0 21-353,0-19-416,0-1-192,0-1-64,0 1-480,0 0-353,0-20-833,0 19-1857,0-19-5093</inkml:trace>
  <inkml:trace contextRef="#ctx0" brushRef="#br3" timeOffset="511578.125">7781 11310 14733,'20'-39'3364,"-20"39"-1507,0 0 225,0 0 257,0 20-674,0-1-608,-20 1-384,0 19-97,20 22-191,-20-22-225,0 0-96,20 2-128,0-2-321,0-19-415,0 0-770,0-20-1088,0 19-1122,-19-19-5701</inkml:trace>
  <inkml:trace contextRef="#ctx0" brushRef="#br3" timeOffset="511826.1719">7504 11330 21140,'18'-20'2146,"2"1"-609,1 19 1314,-1 0-833,18 19-865,3 1-673,-21 19-352,19-18-64,1 19 0,0-21-192,-20 1-288,19 0-65,-19-1-191,1 1-962,-1-20-512,-20 0-801,18 21-1825</inkml:trace>
  <inkml:trace contextRef="#ctx0" brushRef="#br3" timeOffset="512228.5156">8020 11528 17200,'39'-39'2754,"-19"39"-1697,0-20 1153,0 20-288,-1 0-1121,-19 0-449,0 0-127,0 20-65,0-1-128,-19 1 64,19 21-96,0-41 32,-20 19-128,40-19-32,-20 0 64,19 0 96,1 20 32,0-20-160,20 0 192,-21 20 128,21-20-64,-20 19-96,1 1 64,-3 0-192,-18 1 160,0-1-64,0-1-32,-18-19-224,-23 20-545,21-20-1377,-19 0-2434</inkml:trace>
  <inkml:trace contextRef="#ctx0" brushRef="#br3" timeOffset="512831.0547">8555 11647 15694,'20'0'3139,"0"0"-2082,-20 20 513,20 0-161,-20 21-320,20-22-512,-20 21-353,0-21-64,0 1-192,0 1 128,0-1-384,0-20-641,-20 19-897,20-19-896,0 0-5670</inkml:trace>
  <inkml:trace contextRef="#ctx0" brushRef="#br3" timeOffset="513120.1172">8933 11310 15470,'0'-19'2466,"-20"19"-1184,20 0 864,-20 19-224,20 1-321,-20 19-512,20 2-160,-21 18-160,21-20-513,0 2-160,0-2-64,0 1-224,0-21-545,0 1-480,0-20-609,0 0-576,-18-20-2659</inkml:trace>
  <inkml:trace contextRef="#ctx0" brushRef="#br3" timeOffset="513374.0234">8674 11350 16271,'0'-20'3171,"0"0"-1345,20 20 192,0 0 320,-20 20-416,21 0-545,17-1-480,-17 22-385,-1-21-288,18-1-31,3 21-129,-1-40-96,-1 19-193,-19 1-223,0-20-449,0 21-640,-1-21-962,-19 0-1088,0 20-5894</inkml:trace>
  <inkml:trace contextRef="#ctx0" brushRef="#br3" timeOffset="513793.9453">9269 11549 18481,'0'0'1505,"-20"0"-736,20 20 1665,0-1-320,-18-19-960,18 20-450,0-20-95,0 20-225,18-20-32,-18 0-31,0 19 63,0-19 1,20-19-129,-20 19-64,21 0-64,-1 0 0,0-20 0,-1 20-96,-19 0 0,20 0-64,0 0-160,0 0-320,-20 0-225,20 0-480,-20 20-833,19-20-737,-19 0-1056,0 0-8713</inkml:trace>
  <inkml:trace contextRef="#ctx0" brushRef="#br3" timeOffset="514013.6719">9429 11528 19442,'-20'21'2050,"20"-21"-1121,0 39 1761,0-19-800,0 19-833,0 1-512,20 1-481,-1-22-192,1 21-289,20-40-448,-20 0-800,1 19-1026,-3-19-1601</inkml:trace>
  <inkml:trace contextRef="#ctx0" brushRef="#br3" timeOffset="514235.3516">9508 11191 23061,'140'19'2787,"-61"3"-1474,-20 17 417,1 0-641,-1 20-577,-19 21-255,-21-1-161,1 1-96,0-21-96,1 2-129,-21-22-319,20 0-129,-20-19-608,-20-20-1313,20 0-1763</inkml:trace>
  <inkml:trace contextRef="#ctx0" brushRef="#br3" timeOffset="516587.8906">10541 11489 18673,'-41'0'1506,"41"-20"63,0 20 545,0 0-224,21 0-609,-1 0-352,19 0-160,1 0-417,19 0-128,-19 20-96,0-20-192,19 0-288,-39 0-545,19 0-576,-19 0-801,0 0-929,-20 0-4357</inkml:trace>
  <inkml:trace contextRef="#ctx0" brushRef="#br3" timeOffset="516816.4062">10600 11728 21011,'20'0'3780,"0"0"-3236,19-20 1603,1-1-162,19 21-1120,-19-20-641,1 20-127,-3 0-290,3 0-736,-3 20-1281,-17-20-1345,-1 21-1153</inkml:trace>
  <inkml:trace contextRef="#ctx0" brushRef="#br3" timeOffset="532115.2344">12128 11171 5765,'20'0'2498,"-20"0"-960,0 0 1601,0-20-449,0 1-1184,0-1-129,0 0-192,0-1-64,0 2 192,0-1-127,-20-19 127,0 19-288,2 0-64,-3 20 0,-19-19-193,20 19-63,-19 0-289,19 19-159,0 1-33,0 0 0,0 19 0,1 0-64,19 2 1,19-2 63,-19-19-96,20 19-64,20-17 128,-20-22-32,19 0-128,-19 0 64,20-22-96,-19 3 64,-3-1-224,2-19 64,-20-1-32,0 19 32,0-18 96,-20 19 32,2 20 0,18-19 417,-21 19-65,21 19-128,0 1-32,0 0-31,0-1-193,21 2 0,17-1 0,-18 0-385,21-1-320,-2 1-384,-19 0-512,0-1-321,0 3-448,-1-3-2339,1-19-11338</inkml:trace>
  <inkml:trace contextRef="#ctx0" brushRef="#br3" timeOffset="532369.1406">12466 11210 17520,'0'22'6214,"0"-22"-5349,0 19 352,0-19 833,20 20-1025,-20 0-801,19-1-224,-19 1 0,20 0-288,0-1-577,1-19-1057,-1 0-1025,-20 0-2434</inkml:trace>
  <inkml:trace contextRef="#ctx0" brushRef="#br3" timeOffset="532693.3594">12843 11012 18225,'20'-19'2242,"-40"19"-961,20 0 1826,0 19-192,-20 1-1474,0 19-544,20 2-128,-19-2-129,-1 1-415,20 1-161,0-22-64,0 21-321,0-40-383,0 19-770,20-19-928,-20 0-1217,0 0-2339</inkml:trace>
  <inkml:trace contextRef="#ctx0" brushRef="#br3" timeOffset="532941.4062">12604 10993 21396,'0'-20'2818,"0"20"-1024,20 0 1185,1 0-737,-21 20-1089,20-1-768,0 1-385,-2 19 0,3-18 0,19-1 0,-1 19 0,-19-39 0,20 20 0,-1-20-193,-19 0-928,0 20-833,0-20-672,-20 0-1250,0 0-3971</inkml:trace>
  <inkml:trace contextRef="#ctx0" brushRef="#br3" timeOffset="533160.1562">13062 11232 17712,'40'19'4741,"-40"-19"-3300,19 20 769,1 0-64,-20-1-1185,20-19-801,0 20-224,0 0-384,-20-20-641,19 0-1153,-19 0-1506,20 0-5252</inkml:trace>
  <inkml:trace contextRef="#ctx0" brushRef="#br3" timeOffset="533685.5469">13418 11151 15662,'0'-19'2274,"0"19"-416,20-20 1217,1 0-192,-1 20-1153,0-21-449,19 21-513,-19 0-543,20 0-65,-1 0-160,-19 21-417,0-21-864,0 20-1217,-1 0-1346,-19-20-5220</inkml:trace>
  <inkml:trace contextRef="#ctx0" brushRef="#br3" timeOffset="533913.0859">13598 10993 20467,'-20'19'2819,"20"21"-1442,0-21 1249,0 22-416,0-21-1409,20 19-737,-20 0 0,19-17-416,21-3-705,-20-19-1089,0 20-2114,19-20-5734</inkml:trace>
  <inkml:trace contextRef="#ctx0" brushRef="#br3" timeOffset="534395.5078">14214 10993 16751,'-41'-40'2403,"21"40"-1026,-19-19 897,19 19 224,-20 19-800,20 1-705,1 0 32,-21 19-288,40 0-129,0 2-384,0-2-95,20-19-1,19 0-128,1-20-32,-20 0-128,19-20-129,-19 0-31,0 1 160,0-1 32,-20-21 32,0 22 96,0-1 96,0 0-160,0 1 96,0 19 352,0 0-32,0 0-63,0 19-97,0 1-96,21 19 0,-3 2-128,-18-2-192,20 1-545,0-21-128,1 3-897,-1 17-1280,-2-39-2820</inkml:trace>
  <inkml:trace contextRef="#ctx0" brushRef="#br3" timeOffset="534700.1953">14372 11210 21300,'40'-39'3075,"-1"19"-2851,-19 20 1666,20-19-353,-21 19-1089,-19 19-287,0 1-65,20 0-128,-20-1 32,-20 3-160,20 17-97,-19-19 257,-1 19-32,0-19 96,20-1-32,0-19 161,20 0 191,-20 0-160,20 0 32,-1 0-224,1-19-64,0 19-640,0 0-385,0 0-993,-1-20-1538,-19 20-4772</inkml:trace>
  <inkml:trace contextRef="#ctx0" brushRef="#br3" timeOffset="534982.4219">14928 10953 20275,'-20'20'2434,"0"0"-608,20-1 544,-20 1-256,20 40-865,-20-20-640,20-1-353,0 0-256,0-17-160,0-3-449,0 1-448,20-20-1121,-20-20-1441,-20 20-3012</inkml:trace>
  <inkml:trace contextRef="#ctx0" brushRef="#br3" timeOffset="535197.2656">14710 10913 21748,'0'-20'2306,"20"20"321,-2 0 448,3 20-929,19 1-1281,-20-2-865,-1 21 0,1-1 0,-20 0 0,20 2 0,0-2 0,0-19 0,-1 0-737,1-1-1345,-20-19-1538,20 0-3170</inkml:trace>
  <inkml:trace contextRef="#ctx0" brushRef="#br3" timeOffset="535475.5859">15086 11171 21652,'41'-20'3427,"-3"1"-2786,-17 19 1056,-21 0-95,20 19-801,-20 1-385,0 0-352,0-1 0,0 22-96,0-21 128,0 0-128,0-1 0,20 1 128,-20-20 161,18 0 223,3 20-256,-1-40-128,0 20 0,-20 0-384,20 0-417,-1 0-608,1 0-1473,0 0-1827,0 0-16238</inkml:trace>
  <inkml:trace contextRef="#ctx0" brushRef="#br3" timeOffset="536358.3984">15582 11132 19218,'-38'0'2626,"38"0"-704,0 0 672,0 0-415,18 0-898,23 0-609,-21 0-191,19 0-193,1-20-192,-20 20 0,0 0-160,-1 0-192,1 0-417,-20 0-864,0 0-1346,-20 20-2338</inkml:trace>
  <inkml:trace contextRef="#ctx0" brushRef="#br3" timeOffset="536581.0547">15682 11012 23125,'0'40'2691,"0"0"-1314,0 0 385,0-21-673,20 21-769,-20 1-320,20-22-576,0 1-1346,-1 0-2210,1-20-13228</inkml:trace>
  <inkml:trace contextRef="#ctx0" brushRef="#br3" timeOffset="537557.6172">12466 11945 6758,'0'-39'2434,"0"0"-544,0 19 897,-20-1 63,0 1-928,20 20-769,-39-19 225,19 19-129,0 0 96,0 19-32,-19 22-96,19-2-288,0 1-128,20 19-64,-20-19-225,40 0-288,-20-21-127,40 21 95,-21-40-256,21 19 128,0-19-32,-21-19-64,21-1-128,-20-19-33,-20-1-127,0 0 32,0 0 320,0 1-160,-20 19 192,20 1-32,-20-1 128,20 20 64,0 0 96,0 20-127,0-1-1,20 1-160,0 19-64,0-19-256,-1 21-513,1-2-641,21-19-1056,-21-1-961,-2 1-4004</inkml:trace>
  <inkml:trace contextRef="#ctx0" brushRef="#br3" timeOffset="537957.0312">12724 12124 21460,'20'-20'1377,"0"0"417,-20 20 32,20-19-1250,-1 19-416,-19 19-64,0 1 0,20-20-160,-20 39 32,0-39 0,0 21 0,0-1 64,0 0-256,0-20 256,20 19-96,0-19 128,0 0-32,-1 20-128,1-20 192,0 20-160,-20-1 224,20-19-64,-20 22 129,-20-3-129,0-19 96,20 20-192,-20-20-96,20 20-449,-19-20-896,-1 0-769,20 0-1986</inkml:trace>
  <inkml:trace contextRef="#ctx0" brushRef="#br3" timeOffset="538283.2031">13201 11906 18257,'-20'0'1858,"0"0"-321,20 0 1314,-20 20-481,20 19-1249,-20-19-288,20 40-385,0-40-416,0 19 128,0 0-224,20-18-352,-20 19-769,20-40-1153,-20 0-257,0 0-1537</inkml:trace>
  <inkml:trace contextRef="#ctx0" brushRef="#br3" timeOffset="538504.8828">12902 11886 19570,'0'-19'3043,"20"19"-897,-20 0 961,20 19-1121,-20 21-897,41-21-545,-21 42-416,-2-42-31,23 40-65,-1-39-161,19 19-351,-19-18-289,-1-21-416,1 20-897,-20-20-929,-1 0-2306</inkml:trace>
  <inkml:trace contextRef="#ctx0" brushRef="#br3" timeOffset="539006.8359">13438 12104 18801,'21'-39'2371,"-21"39"-866,20-20 1474,0 20-1057,-20-20-1250,18 20 1,3 0-289,-21 20-320,0 0 64,0 19 65,0 0-161,-39-18 32,39 19 96,-20-21-224,20-19 96,0 0-160,38 0 64,-17 0 0,19 0 96,-20 0 32,19 0-128,-19 0 32,0 20 32,0 0 224,-20-1-320,0 3 384,-20-3-128,20 1-64,0-20-96,0 20-128,-20-20-320,20-20-481,0 40-993,-20-20-1249,20 0-1217,-20 0-12780</inkml:trace>
  <inkml:trace contextRef="#ctx0" brushRef="#br3" timeOffset="539549.8047">13975 12084 19154,'-41'0'1825,"23"0"-768,18-19 1634,0 19-129,18-20-1056,3 20-385,19 0-449,-1 0-159,21 0-481,-21 0-64,1 0 64,-20 0-705,1 0-191,-3 0-866,-18 0-576,0 0-1154,0 20-4323</inkml:trace>
  <inkml:trace contextRef="#ctx0" brushRef="#br3" timeOffset="539763.6719">14074 11926 21268,'0'19'2338,"0"-19"-480,0 40 1120,0 0-1408,20-20-994,0 19-640,-1 1 96,21-21-608,-20 2-673,1-1-1634,-3-20-2915</inkml:trace>
  <inkml:trace contextRef="#ctx0" brushRef="#br3" timeOffset="540562.5">14629 12006 11018,'0'-61'1954,"-19"42"416,-1-1 224,20 20-127,-20 0-449,0 0-385,0 0-159,-19 20-353,39 19-96,-20-19-289,20 20-319,0-20-289,0 0-64,40-1 0,-21 1-32,1-20-96,0 0 64,20-20-160,-21 1-96,-19-1 160,20-19-97,-20 39 610,0-21-738,0 1 610,0 20-161,-20 0 96,20 41-96,0-41-32,0 39 64,20-19-416,0-1 64,0 1-449,1 19-672,-1-39-673,19 21-961,-19-1-1729</inkml:trace>
  <inkml:trace contextRef="#ctx0" brushRef="#br3" timeOffset="540813.4766">14908 12084 11594,'0'20'9289,"0"-20"-7847,0 0 736,0 20 384,0-1-1153,0 2-768,0-1-353,39-20-288,-19 20-32,20-20-352,-1 0-161,1 0-992,1-20-577,-23 0-545,2-1-704,-20 21-5253</inkml:trace>
  <inkml:trace contextRef="#ctx0" brushRef="#br3" timeOffset="541028.3203">15086 12045 15342,'-20'20'3684,"20"-20"-2339,0 39 897,20-19-64,-20-1-544,21 22-642,-1-21-703,-2 19-129,2-19-256,1-1-513,19 3-864,-22-3-833,-18-19-1634,21 0-9641</inkml:trace>
  <inkml:trace contextRef="#ctx0" brushRef="#br3" timeOffset="541649.4141">15524 11945 17328,'0'0'2787,"0"-19"-1570,-21 38 1185,1 1 577,0 0-1186,0 20-543,1 0-834,-1-21 0,0 21-255,20-21-65,0 2-128,0-1-289,0 0-351,0-20-802,0 0-736,0 0-833,-20 0-2754</inkml:trace>
  <inkml:trace contextRef="#ctx0" brushRef="#br3" timeOffset="541879.8828">15226 11985 19346,'0'-20'2466,"0"0"-576,18 20 1473,3 0-736,-1 20-1058,20-20-384,-21 20-864,1 1-321,20-2 0,-20 1 0,19 0-97,-19-1-415,21 1-385,-21-20-704,-2 20-930,2-20-512,-20 0-1921</inkml:trace>
  <inkml:trace contextRef="#ctx0" brushRef="#br3" timeOffset="542213.8672">15722 12084 18065,'0'20'1793,"0"-20"-287,0 0 1441,20 0-449,-20 20-1153,0-20-384,0 19-288,0-19-193,0 21-128,0-21-127,19 20-97,-19-20-32,20 20-96,-20-20 32,20 0-128,0 0-128,19-20-481,-19 0-384,0 20-32,0 0-288,1-21-449,-3 21-1409,-18-19-5542</inkml:trace>
  <inkml:trace contextRef="#ctx0" brushRef="#br3" timeOffset="542450.1953">15941 12065 13388,'0'39'8648,"-21"-19"-6790,21-1 480,0 22 33,21-21-1346,-21 39-673,18-40-352,23 22-32,-21-21-513,0 0-896,19-1-2018,-39-19-3011</inkml:trace>
  <inkml:trace contextRef="#ctx0" brushRef="#br3" timeOffset="543388.6719">11592 10734 10826,'-39'-20'1954,"-1"40"608,20 0 385,1 40-257,-1 19-672,0 21 256,20 39-352,0 39-352,0 1-353,20-1-384,0 2-193,19-42-95,40-19-353,-19 0-192,19-38 160,0-3-192,1-19-32,-40-38-448,19-1-257,1 19-673,-1-19-1472,2 0-1058,-2-20-8232</inkml:trace>
  <inkml:trace contextRef="#ctx0" brushRef="#br3" timeOffset="544164.0625">16058 10556 20787,'81'-20'1057,"-62"40"128,41 39 545,-21 21-161,21 39-512,-1 20-96,2 20-288,-2 0 0,20 19-33,-19-39-127,-1 1 127,-19-21-480,-1-1 1,-19-38-225,0-1-257,-20-19-159,-20-21-193,0-19-384,20-20-1153,-18 0-1858,-3-39-8552</inkml:trace>
  <inkml:trace contextRef="#ctx0" brushRef="#br3" timeOffset="563607.4219">17151 11330 672,'0'20'15183,"0"-1"-13582,19 2 449,-19-1 352,0 19-288,20-19-865,-20 19-320,0-19-256,0 1-129,20-21 65,-20 0-161,0-21 65,0 21-193,0-20-128,0 1-95,0-21-97,-20 1 96,0-2-96,20 2 0,0-20-257,0 39 225,0-21-64,20 22 96,0 19 32,0 19 0,1 3 64,-1 37-32,-2-20 33,23 21-129,-21-20 96,0-1-96,-1-19 0,1-1 32,0-19 0,0 0-65,-20 0 194,0 0-97,0-39 64,0 19-160,0-19 96,0 19 0,0-20-32,0 0 0,20 1 0,-1 39-96,-19 0 288,20 39-96,0-19 96,0 19-192,0 2 64,19-21-160,-19 19-160,21 0-353,-23 2-512,23-21-801,-21-20-1121,0 19-1473</inkml:trace>
  <inkml:trace contextRef="#ctx0" brushRef="#br3" timeOffset="563906.25">17965 11369 18961,'-20'0'2851,"0"21"-1506,0-21 1090,20 40-161,0-21-897,0 21-640,20-21-449,20 1-160,-1-20-64,1 0 0,1 0-128,-3-20 0,3 1-128,-21-1 32,-20 0 0,-20 1 32,0-1-32,-21 20-257,3 0-320,17-20-416,1 20-736,0 0-706,20 0-1441</inkml:trace>
  <inkml:trace contextRef="#ctx0" brushRef="#br3" timeOffset="564490.2344">18500 11469 448,'0'-39'12908,"0"39"-11723,0-20 481,0 0 160,-18-1-97,18 2-416,-21-1 1,21 20 479,-20 0 161,0 0-320,0 0-289,-19 39-288,39-18-96,-20 19-320,0 19-97,20-20-256,20-18-224,0-1 0,19-20-64,21 0-64,-21-20-32,22-1 0,-23-18-32,-17-1-128,-1-19 192,-20 19 32,0-19-160,-20 0-1,-19-2-63,-1 22 128,-1-1 256,2 19-64,19 2 225,0 19 159,0 19-96,20 22-95,0-2-257,40 1 0,1 20 0,-3-20 0,23 19 0,-2-19-417,0 0-704,1-21-1569,-21 21-3140,1-21-13164</inkml:trace>
  <inkml:trace contextRef="#ctx0" brushRef="#br3" timeOffset="565608.3984">19413 11191 15118,'0'-40'3011,"-18"40"-705,18 0 513,0 0-257,0 0-961,18 40-191,-18 1-257,0-2-192,21 0-225,-1 20-223,-20-18-129,20-2-191,-20-19-193,20 0 0,-20-20 0,0 0 0,0 0 0,19-20 0,1 0 0,0-19 0,0-2 0,19-18 0,-19 20 0,20 0 0,-1 17 0,-39 22 0,20 0 0,0 41 0,-20-21 0,20 19 0,1-19 0,-1 19 0,-2 2-865,23-21-1057,-1-1-1954,-21-19-6406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59:49.419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17806 3132 2178,'0'0'-1089</inkml:trace>
  <inkml:trace contextRef="#ctx0" brushRef="#br0" timeOffset="27819.3359">16257 3250 10313,'-19'-40'3331,"-1"21"-480,20-1-513,0 20-224,0 0-448,0 0-705,0 0-545,0 20 865,0-1 65,20 40-161,-1 2-352,1 18-225,0 20-191,0-19-257,0 19-32,-1-39 0,1-1-64,0-20 96,1-19-96,-21 0 32,20-20-32,-20 0 65,0 0-33,0-20 192,20 0-192,-20-19-96,18 0-64,-18-2 0,0 2 64,21-1-64,-1 40-32,-20 0-64,20 0 95,0 40 65,-1-1 33,1 2-1,0-2-64,20 0-545,-21-19-480,21 0-1121,1 1-1538,-3-21-1665</inkml:trace>
  <inkml:trace contextRef="#ctx0" brushRef="#br0" timeOffset="28123.0469">17012 3310 17200,'-20'-19'2594,"0"19"-512,1 0 32,19 19 32,-20 21-480,0-1-417,20 21-256,-20-1-288,20 0-97,20 2-448,0-2-128,19 1-224,1-40-320,0-1-641,-1 1-481,21-20-1249,-1 0-1537,-18-20-5605</inkml:trace>
  <inkml:trace contextRef="#ctx0" brushRef="#br0" timeOffset="28297.8516">17568 3489 19474,'-20'0'3203,"0"19"-2787,0 21 898,20 0 768,-20 19-609,20-19-993,0-1-448,0-18-352,0 18-449,0-19-960,0-20-1795,0 20-2786</inkml:trace>
  <inkml:trace contextRef="#ctx0" brushRef="#br0" timeOffset="28485.3516">17350 3588 17680,'0'-40'4933,"0"40"-2883,0 0-481,20 19 641,-1 2-672,1-1-705,20 19-513,-20 1-224,19-21-224,1 22-224,-1-21-417,-19-20-608,21 19-1090,-21-19-1825,18 0-4868</inkml:trace>
  <inkml:trace contextRef="#ctx0" brushRef="#br0" timeOffset="28645.5078">17866 3767 19314,'19'19'3715,"-19"-19"-2273,20 20 415,-20 0-864,20-20-640,0 19-353,0 1-641,-1-20-1024,1 0-1699,0 0-2818</inkml:trace>
  <inkml:trace contextRef="#ctx0" brushRef="#br0" timeOffset="28875.9766">18342 3706 22933,'59'41'545,"-59"-21"-321,20-1 673,-20 21 160,0-21-321,0 1-543,-20 0-450,20 1-511,0-1-994,0-20-1441,0 0-6983</inkml:trace>
  <inkml:trace contextRef="#ctx0" brushRef="#br0" timeOffset="29094.7266">18779 3449 24791,'-40'20'1313,"40"0"-864,-20-1 1056,0 21-256,20 20-672,-19-21-481,19 1-160,-20-1-449,20-18-544,0-1-1121,0-1-1473,-20-19-2179</inkml:trace>
  <inkml:trace contextRef="#ctx0" brushRef="#br0" timeOffset="29268.5547">18500 3489 20371,'0'0'3843,"20"0"-2978,1 19 1666,19 1-449,-22 0-929,3 20-769,-1 0-288,0-21-320,0 21-417,-1-1-1024,1-18-1762,0-1-2051</inkml:trace>
  <inkml:trace contextRef="#ctx0" brushRef="#br0" timeOffset="29500">18878 3706 21588,'59'0'2178,"-18"0"256,-21 0-480,-2 0-1185,3 20-32,-21 1-385,0-1-128,0-1-160,-21 1-32,21 0-96,-18-1 64,36-19-96,-18 20 32,41-20 160,-1 0-288,-1-20-289,1 20-1088,-1 0-1570,-19 0-2466</inkml:trace>
  <inkml:trace contextRef="#ctx0" brushRef="#br0" timeOffset="30014.6484">19513 3747 21364,'-19'20'2914,"19"-20"-2785,0 39 799,0-19 834,0 19-929,19 2-609,-19-2-288,20 1-416,0-21-930,0 1-1504,19-20-1571</inkml:trace>
  <inkml:trace contextRef="#ctx0" brushRef="#br0" timeOffset="30224.6094">20029 3528 21684,'20'0'2210,"-40"20"-2114,1-1 1346,-1 22 543,0 18-767,0-20-802,0 2-320,20-2-128,-19 1-641,19-21-768,0 1-2082,-20-20-1826</inkml:trace>
  <inkml:trace contextRef="#ctx0" brushRef="#br0" timeOffset="30412.1094">19792 3528 25271,'0'20'1346,"20"-1"-449,-2 2 864,-18 19-544,21-1-960,-1 0-161,20 22-288,-1-22-321,21-19-384,-21-1-704,1 1-1698,-1-20-897,-19 0-10666</inkml:trace>
  <inkml:trace contextRef="#ctx0" brushRef="#br0" timeOffset="30731.4453">20268 3706 23606,'79'0'2178,"-39"0"-769,-1 20 129,-19-20-770,-20 21-415,0-21-129,0 20-256,0-20-64,0 19 64,0-19 0,0 0-32,20 0-32,-20 20 160,20-20 64,0 20-128,-1-20 160,21 19-64,-20 1 32,1 0 0,-21 1 0,0-1-96,0-1 33,0 1-194,-21 0-191,21-20-481,-40 0-928,20 0-1474,1 0-513,-21 0-4580</inkml:trace>
  <inkml:trace contextRef="#ctx0" brushRef="#br0" timeOffset="30941.4062">20982 3767 25848,'0'19'384,"0"1"-127,0 19 1120,-20-19-224,20 21-929,0-21-192,-20-1-480,20 1-353,20-20-1153,-20 20-1986,20-40-5573</inkml:trace>
  <inkml:trace contextRef="#ctx0" brushRef="#br0" timeOffset="31151.3672">21339 3489 23670,'0'19'2658,"0"1"-2433,0 0 383,-19 40 866,-1-21-289,0 1-673,0 20-416,20-21-256,0 1-224,0-21-257,0 1-768,0-20-1346,0 0-1729,-20 0-13773</inkml:trace>
  <inkml:trace contextRef="#ctx0" brushRef="#br0" timeOffset="31332.0312">21041 3548 23478,'20'0'1409,"1"19"289,19 2 928,-1-1-896,1 0-1058,-1 19-383,-19 0-321,0 2-225,0-21-511,-20 19-770,20-19-1344,-1-1-2147,-19 1-14478</inkml:trace>
  <inkml:trace contextRef="#ctx0" brushRef="#br0" timeOffset="31527.3437">21499 3767 21011,'20'0'3972,"0"0"-2819,-2 0 737,3 0-385,19 0-896,-1 19-417,-19-19-32,0 0-320,0 0-160,0 0-193,-1-19-351,1 19-930,0-20-1826,-20-1-1120</inkml:trace>
  <inkml:trace contextRef="#ctx0" brushRef="#br0" timeOffset="31671.875">21737 3706 16047,'0'61'5157,"0"-42"-3780,0 21 1185,0-21 353,19 21-1474,-19-19-1024,20-1-353,0-1-224,0-19-737,1 20-1698,-21-20-2017,18-20-4869</inkml:trace>
  <inkml:trace contextRef="#ctx0" brushRef="#br0" timeOffset="33001.9531">16953 3945 4484,'0'-19'5701,"0"19"-3715,0-20 865,-20 20-225,20-21-928,0 21-129,0 0 97,-20 0-1,0 0-543,20 0-258,-21 21-383,3 18-33,18-19-384,-20 0 128,20-1-127,20 1-65,-2 1 0,3-1 96,19-20-128,-20 0-32,-1-20 64,21-1-97,-40 1 1,20 1 160,-20-1-32,0 20 65,0-20 63,0 20 160,-20 20-256,0-20 64,20 20-32,0 19-160,20-39-96,0 21-288,19-21-994,1 20-1312,0-20-1442,19-20-14830</inkml:trace>
  <inkml:trace contextRef="#ctx0" brushRef="#br0" timeOffset="33962.8906">21995 3310 20787,'119'0'1826,"-60"20"-161,1 19 578,-1 22-514,0-2-864,-39 19-577,1-17-95,-1 17-193,-20-37-129,0-2-896,-20 1-800,20-21-1795,-21-19-4323</inkml:trace>
  <inkml:trace contextRef="#ctx0" brushRef="#br0" timeOffset="34743.1641">22650 3628 22805,'39'0'1986,"-19"0"-1217,21 0 896,18 0-960,-19 0-513,19 0-416,0 19-897,-19-19-2723,-20 0-5348</inkml:trace>
  <inkml:trace contextRef="#ctx0" brushRef="#br0" timeOffset="34879.8828">22928 3926 24887,'79'19'1441,"-39"-19"-1184,19 0 159,20-19-768,-38 19-2051,-1 0-3234</inkml:trace>
  <inkml:trace contextRef="#ctx0" brushRef="#br0" timeOffset="36022.4609">16040 4798 13708,'-40'-39'2627,"19"-1"-929,1 21 95,-19-1 289,19 0-288,0 20-225,-19 0-608,19 0-416,-20 20-161,20 19 65,-19 1-1,19 20-192,0 19-64,0-20-63,20 1-418,20-20 385,0-1 1,20-39-65,19 0-32,0 0-97,1-39 1,-21-1-32,2 1-64,-21-2 96,0 2-288,-40-1 928,0-20-480,-1 40-32,21 1 192,-20 19 129,2 0-129,18 19-160,0 1 160,0 40-32,0-20-192,18 19-64,2-18-256,21-2-128,-21 0-545,39 2-1025,-39-21-833,19-20-736,-19 0-11275</inkml:trace>
  <inkml:trace contextRef="#ctx0" brushRef="#br0" timeOffset="36203.125">16297 5096 20883,'20'21'2499,"0"-1"-1218,-20-1 288,19 1-992,-19 0-385,0-1-256,0 1-256,0 0-1122,0-20-1504,0 0-1443</inkml:trace>
  <inkml:trace contextRef="#ctx0" brushRef="#br0" timeOffset="36406.25">16575 4778 19762,'-19'41'1313,"19"-21"-256,-20 19 801,0 0-705,20 1-736,-20 20-609,20-40 63,0 19-607,0-19-962,0 1-960,0-21-4581</inkml:trace>
  <inkml:trace contextRef="#ctx0" brushRef="#br0" timeOffset="36608.3984">16337 4819 22293,'0'0'2690,"0"0"-1953,19 20 1601,1-20-512,0 39-737,1-19-481,19 19-768,-1-19 160,-19 21-128,20-22-224,-21 1-353,1-20-480,20 20-673,-20-20-1537,-1-20-1986</inkml:trace>
  <inkml:trace contextRef="#ctx0" brushRef="#br0" timeOffset="36782.2266">16834 5076 22613,'38'20'2466,"-17"1"-288,-1-1-736,-20-1-1058,20 1-320,0 0-256,-20-1-417,19 1-864,1-20-1698,0 0-2306</inkml:trace>
  <inkml:trace contextRef="#ctx0" brushRef="#br0" timeOffset="36970.7031">17151 5017 21428,'39'-19'3395,"1"19"-2690,-19-20 159,17 20-607,-17 0-161,-1 0-609,0 0-640,-20 0-1890,20 0-2178</inkml:trace>
  <inkml:trace contextRef="#ctx0" brushRef="#br0" timeOffset="37129.8828">17230 4839 22325,'0'59'2562,"0"-40"-1409,0 21 1057,21 1-1825,-1-2-289,-2 0-288,3-19-769,-1 1-2339,20-1-4771</inkml:trace>
  <inkml:trace contextRef="#ctx0" brushRef="#br0" timeOffset="37825.1953">17826 4759 14221,'-59'-59'3299,"19"39"-1793,-1 20 31,23 0 641,-23 0-256,21 0-577,0 39-416,20-19-192,-19 19-97,38 22-159,-19-22-97,40 0-608,1-19 672,-3 0-736,3-20 256,-2 0-128,1 0 0,-20-20-161,0 0-127,-1-19-161,-19 19 994,0 1-289,-19-1 0,19 20 0,-20 0 288,20 0-287,0 20-65,0-1 32,0 21-160,20-1 96,-1 22-769,21-22-705,-20 0-2593,19-19-4229</inkml:trace>
  <inkml:trace contextRef="#ctx0" brushRef="#br0" timeOffset="38115.2344">18144 5017 20883,'79'-19'1730,"-39"19"-129,-1 0 33,-19 0-1218,0 19-191,-20 1-97,0 0-96,0-1-32,0 22 32,-20-21 64,0-1-64,1 1 64,19 0-32,0-1-64,0-19-32,0 0 32,19 0 192,1 0-32,0-19-384,20 19-224,-21 0-225,-19 0-672,20 0-1218,20 0-1312</inkml:trace>
  <inkml:trace contextRef="#ctx0" brushRef="#br0" timeOffset="38333.9844">18739 4759 21684,'20'0'1698,"-40"19"-1346,20 1 1089,0 21-95,0 18-257,0-20-385,0 22-896,-20-2 32,20-20-385,0-18-544,0-1-1025,0-20-928,0 0-3589</inkml:trace>
  <inkml:trace contextRef="#ctx0" brushRef="#br0" timeOffset="38528.3203">18561 4759 22036,'20'0'3075,"-20"0"-1858,18 19 1282,3 22-609,-21-21-930,20 19-767,0 0-161,19 1-545,-19 1 33,0-22-257,0 1-448,0 0-929,-1-1-2018,1-19-2178</inkml:trace>
  <inkml:trace contextRef="#ctx0" brushRef="#br0" timeOffset="38803.7109">18978 5057 16687,'59'0'5221,"-39"0"-3940,0 0-224,-20 19 97,0-19-65,-20 41-673,20-21-192,0-1-32,0 1 129,0 0-33,0-1 224,20 1-95,0-20-97,-1 20-96,21-20-128,0 0-384,-21 0-96,21-20-673,1 20-961,-23 0-1634,2 0-2626</inkml:trace>
  <inkml:trace contextRef="#ctx0" brushRef="#br0" timeOffset="39345.7031">19494 4957 20787,'-20'0'1730,"20"0"-545,0-20 545,0 20 31,20 0-640,19 0-448,1-20-257,19 20-320,-19 0-96,-1 0-256,1 0-288,-20 0-866,1 0-544,-1 0-1345,-2 0-448,-36 0-13069</inkml:trace>
  <inkml:trace contextRef="#ctx0" brushRef="#br0" timeOffset="39513.6719">19652 4798 19826,'-20'21'2947,"20"-1"-2466,0-1 1793,20 1 32,-20 19-1025,0 1-1121,20 1-96,-20-22-64,20 21-416,-1-21-641,1 1-1409,0 1-1794,21-21-4357</inkml:trace>
  <inkml:trace contextRef="#ctx0" brushRef="#br0" timeOffset="39911.1328">20327 4739 18097,'-59'-20'2466,"18"20"-1153,-18 20 801,39 0 192,-19 19-736,19 2-737,0-2-705,40 0-32,0-19-352,19 0 224,-19 1 32,21-21-129,-3 0-63,3-21-160,-2 21 0,-19-40 127,-20 21 129,0-1-192,0 0 993,0 1-449,0-1 256,0 20 225,-20 0-224,20 20-545,-19-1 64,19 21-64,19 19 32,1-18-641,0-2-320,20 0-1089,-1-19-1409,1 1-1474</inkml:trace>
  <inkml:trace contextRef="#ctx0" brushRef="#br0" timeOffset="40230.4687">20506 5037 19410,'59'-20'2658,"-18"1"-1024,-3 19 928,3 0-1344,-21 0-834,0 19-128,-20-19-32,0 20-128,0 0-128,0-1-32,0 1-256,-20 1 96,20-1 160,20-1 64,-1-19 0,1 20 32,0-20 64,0 20 64,-20-1-128,0 1 192,0 0-160,0 1 32,-20-2-160,0-19-128,0 20-384,1-20-706,-1 0-447,-21 0-1122,41 0-4676</inkml:trace>
  <inkml:trace contextRef="#ctx0" brushRef="#br0" timeOffset="41222.6562">21201 4759 18449,'0'-20'3267,"-20"20"-1505,20 0 31,-20 39-191,-1-19-513,3 40-416,-2-20-449,0-1-32,-1 2-544,21-2 256,-20-19-545,20 0-640,-18-20-1602,18 0-2114</inkml:trace>
  <inkml:trace contextRef="#ctx0" brushRef="#br0" timeOffset="41417.9687">20962 4778 22517,'0'0'3331,"20"0"-2210,0 20 1409,1 1-416,-3-1-960,2 19-1154,21 0 0,-21 1 0,19 1 0,1-22 0,-20 1-961,19 0-289,-19-1-1024,0-19-1281,-20 0-2467</inkml:trace>
  <inkml:trace contextRef="#ctx0" brushRef="#br0" timeOffset="41714.8437">21320 4957 18641,'39'0'3171,"-19"0"-1025,21 0 1057,-3 0-993,-18 0-1057,1 0-736,-21 21 63,0-1 65,0-1-481,0 1 64,0 0-288,0-1-32,0 1-1,0-20 33,20 21 64,0-1 128,-20-1-32,18-19 32,-18 20 32,21 0-32,-21-1 64,-21 1-288,3 0-256,-2-20 31,-21 21-543,21-21-450,0 0-1248,2 0-1891,18 0-10249</inkml:trace>
  <inkml:trace contextRef="#ctx0" brushRef="#br0" timeOffset="41990.2344">21816 4957 24182,'59'-40'225,"-39"40"-386,1 0 1250,-1 0-160,-2 0-833,3 20 225,-1 0-770,0-20-95,0 21-801,-1-21-801,-19 0-1250,0 0-6245</inkml:trace>
  <inkml:trace contextRef="#ctx0" brushRef="#br0" timeOffset="42157.2266">21837 4858 23990,'0'40'1666,"0"-21"-1154,38 21 1570,3 1-1185,-3-22-384,-17 21-481,-1-21-577,0 1-1088,0 1-2339,-40-1-16976</inkml:trace>
  <inkml:trace contextRef="#ctx0" brushRef="#br0" timeOffset="42974.6094">22491 4917 8584,'0'-59'2434,"-20"20"353,20 18 736,-19-18-640,-1 19-385,0 0-288,0 20-512,20 0-513,-21 20-481,1 0-255,2 19-65,-3 2-95,21-2-225,21-19-64,-3 19-96,2-19-257,21-20 129,-21 21-160,0-21-97,-1-21-320,1 1 193,0 0 320,0-19 256,-20 19-225,20 1 738,-20-1-225,-20-1 449,20 21 288,0 0-513,0 21-96,0 18 1,0 1-33,0-1-96,20 2-544,-1-2 288,-19 1-224,20-1-161,0-18-351,-20-1-642,20-1-1056,-20-19-1057,20 0-5029</inkml:trace>
  <inkml:trace contextRef="#ctx0" brushRef="#br0" timeOffset="43343.75">22768 5037 20435,'0'20'2947,"0"-20"-1570,0 19 769,20 1-352,-20 1-994,41-21-543,-21 20-65,-1-1-256,21-19-32,-20 0-289,19-19-191,-19-1-353,-20 20-288,20-21-833,-20 1-352,0 1 320,0-1 448,0 0 1282,-20 20 672,0 0 1089,20 0 513,0 0 96,0 20-192,0 19-449,0-19-256,20 21-416,0-22-449,0 21-224,0-21-288,-1 1-257,1 0-704,0-20-1441,0 0-1154,-20 0-4420</inkml:trace>
  <inkml:trace contextRef="#ctx0" brushRef="#br0" timeOffset="43663.0859">23424 4719 18737,'0'-19'1954,"0"19"-320,0 0 1248,0 19-640,-20 1-768,0 19-866,1 2-447,-1-2-161,0 1-193,20-1-511,-20 2-321,20-21-1089,-20-1-1506,20 1-3683</inkml:trace>
  <inkml:trace contextRef="#ctx0" brushRef="#br0" timeOffset="43873.0469">23205 4680 22901,'0'0'3331,"21"20"-2402,-21 19 1057,20-19-96,0 19-833,-20 2-673,19-22-288,1 1-192,20 0-96,-20 19-384,-1-19-33,1 1-576,-20-1-417,20-1-1216,-20-19-994,0 0-1633</inkml:trace>
  <inkml:trace contextRef="#ctx0" brushRef="#br0" timeOffset="44120.1172">23564 4978 22261,'18'20'1313,"-18"-20"96,0 0 577,20 19-993,1-19-513,-1 0-191,-20 20-193,20-20-32,-2 0-128,23 0-64,-21 0-257,0 0-544,-20 0-992,19 0-1314,-19-20-2275</inkml:trace>
  <inkml:trace contextRef="#ctx0" brushRef="#br0" timeOffset="44307.6172">23821 4898 768,'0'0'20211,"0"19"-18769,-20-19 448,20 20 992,0 0-1056,0 1-865,0-1-385,0-1-159,0 21-161,20-21-160,-20 22-32,20-21-128,-20-1-224,20-19-225,-1 20-704,1-20-1057,0 0-1826,-20 0-320</inkml:trace>
  <inkml:trace contextRef="#ctx0" brushRef="#br0" timeOffset="44829.1016">24060 4561 22869,'79'19'1217,"-20"21"1025,1 20-64,19-1-768,-20 0-673,-19 21-449,1-1-256,-23 1 32,-18-21-160,0 1-96,-18-1-385,18-39-768,-20 21-1346,20-22-2081,0-19-16528</inkml:trace>
  <inkml:trace contextRef="#ctx0" brushRef="#br0" timeOffset="45534.1797">15463 4660 13004,'-59'0'6118,"-1"0"-4453,21 20-159,-1 39 383,1 0 97,19 41-480,-21 0-641,41-2-545,0 2 32,0-20-192,41-2-32,-3-19-576,43-18-193,18-1-1216,1-21-1763,-1-19-1729</inkml:trace>
  <inkml:trace contextRef="#ctx0" brushRef="#br0" timeOffset="46929.6875">22392 5850 18801,'0'0'1538,"0"20"-1314,20 1 1057,0 18 865,0 1-801,-1 20-736,1-20-225,0-1-127,0-19 479,-20-1-191,20-19-161,-20 0-95,0 0-1,19 0-32,-19-19 32,0-21-256,0 1 32,0-2 97,0 2-65,0-1-160,0 21 96,20-22 0,0 21-128,0 20-33,-20 0 193,39 41 65,-19-21-65,21 19 0,-3 0-128,-18-19 64,1 21 32,-1-41 0,0 20-64,-1-20 64,21-20 128,-40 20-32,0-20-192,0-21 64,20 22 128,-20-21 0,20 21-96,-20-1 64,19 20-32,-19 0-160,20 0 32,0 20 64,20 19-192,-21 0-320,1 22-738,20-41-1664,-19 19-1699,-3-19-7270</inkml:trace>
  <inkml:trace contextRef="#ctx0" brushRef="#br0" timeOffset="47190.4297">23285 5970 19122,'0'-20'2626,"0"20"-1985,20 20 960,-20-1 353,20 1-1153,-20 1-449,20 19-288,0-40 353,-1 19-33,21-19-128,-20 0 65,0-19-257,-1-1 160,-19 0-160,0-1-160,0-18-32,-19 19 0,-1 0-257,0 1-159,0 19-353,0 0-769,20 0-608,-19 0-833,19 19-5317</inkml:trace>
  <inkml:trace contextRef="#ctx0" brushRef="#br0" timeOffset="47603.5156">23722 6009 19506,'-41'-20'2434,"41"1"-1088,-18 19 1024,-2 0-256,0 19-993,20 1-545,0 1-63,0-1-321,0 19 0,20-19-128,18 0-32,-17-20 64,19 0-192,-20 0-96,-1-20 96,1-19-96,-20-1 32,0-1-32,-20-18 127,-19 20 98,19-21-1,-21 1 64,23-2-32,-2 22 320,0 0 129,20 19 159,0 0-352,0 20 1,20 20 95,0 19-160,-2 1-159,3 20-97,19-1 0,-20 0 0,19 1-673,-19-1-768,20-18-673,-1-1-1346,-19-1-2177</inkml:trace>
  <inkml:trace contextRef="#ctx0" brushRef="#br0" timeOffset="47979.4922">24139 5950 23382,'40'59'1986,"-40"-18"-1602,19-2 385,1-19 768,0 0-608,0-1-417,0-19-255,-1 0-161,1-19-32,0-1 96,-20 0-64,0-19-96,20 19 192,-20-21-160,21 2 96,-3 19 289,2 1-129,0 19 577,1 19-289,-1 21-479,-2-1-97,23 2 0,-21 18-481,0-20-800,19 2-1282,-19-2-4451</inkml:trace>
  <inkml:trace contextRef="#ctx0" brushRef="#br1" timeOffset="55615.2344">456 3965 9224,'0'-39'3267,"-20"19"-320,20-1-352,0 21 31,0 0-672,0 0-1185,0 0 31,0 21 289,20-1-160,-20 39-128,40-20-96,-21 21-353,1-1-64,20 2-160,-1-22 1,1 0 31,-20 1-96,1-21 96,-3 3-64,-18-3 320,0-19-287,0 0-194,-18-19 1,-3 19-32,1-41-32,-20 21 96,1-19 32,-1-20-32,1-2-64,-1-17 96,20 17 0,-1-17-64,21 17 160,21 2-64,-1 39 0,20-19 64,-1 39 0,21 0-96,-1 39-96,0 1 192,2 40-96,-2-1-320,1 1-32,-1-2 256,-19 2-65,-1-21 1,1-19-32,-40 1 32,0-2-64,-20 0 64,-19-19-225,-1-20 225,0 20 192,1-20-160,-1 0 192,-1-20 32,23 0-96,-23 1-96,21-1 128,20 0 128,0 1-32,20-3-96,1 22 32,17 0 97,3 0-193,-1 22 0,-1-22 0,21 0-97,-21 0 161,1 0-32,1-22 0,-3 3-96,-17-1 192,19 0-96,-22-19 481,-18 19-97,21 1 353,-21-22-96,-21 41-417,21-20 128,-18 1 97,-2-1-65,0 20-224,20 0-32,-21 0-192,21 20 64,0-1-32,0 21-32,0 0 128,0 0-192,21-1-224,-1 0-545,18 2-1089,3-21-1185,-1-20-2338</inkml:trace>
  <inkml:trace contextRef="#ctx0" brushRef="#br1" timeOffset="55927.7344">1588 4243 17584,'58'59'2563,"-17"-39"-1506,-1-1 960,-21 3 386,1-3-962,-20-19-160,0 0-224,0-19-576,0-3-161,-20-17 32,1 0-159,-21 19-161,-21-40 64,2 20-192,19-19 256,-19-1-192,19 1 0,21 0 0,-1 18 96,20 2 0,20-1-160,-1 21 0,21-1-289,0 20-319,19 0-1378,-18 20-2595,18 19-12235</inkml:trace>
  <inkml:trace contextRef="#ctx0" brushRef="#br1" timeOffset="56100.5859">1329 4124 24311,'-19'0'1761,"19"0"-1152,19-20 1793,1 20-961,20-20-640,19 1-833,-19 19-160,19 0-417,20-20-1152,-18 20-1923,-21 20-3202</inkml:trace>
  <inkml:trace contextRef="#ctx0" brushRef="#br1" timeOffset="56281.25">1865 4163 21075,'40'41'3171,"-40"-2"-1089,21-19 193,-3 19-994,-18-19-993,20 21-256,0-22-544,-20 1-641,0-20-1314,0-20-1537,-20 1-7527</inkml:trace>
  <inkml:trace contextRef="#ctx0" brushRef="#br1" timeOffset="56415.0391">1826 3965 15150,'0'-59'5445,"0"59"-5733,0-21-801,0 1 288,-20 20-1794,40 0-10505</inkml:trace>
  <inkml:trace contextRef="#ctx0" brushRef="#br1" timeOffset="56889.6484">1984 4223 18865,'59'99'2403,"-38"-80"63,-21 3 737,20-22-1153,0 0-1025,-20 0-288,0 0-353,0 0 64,0 0-319,-20-22-33,20 22-96,0-19-64,-20-1-161,20 20 33,0-20-32,20 20 64,0 0 0,0 0 160,19 0-64,-19 20 0,20 0 31,-21-1-31,21 3 64,0-3-64,-1-19-32,-19 0-64,0 0 96,19-19 64,-19-3 32,1 3 64,-1-21 32,-20 21 97,0-1 63,20-19 0,-20-2-288,0 21 192,0 1-64,-20-1-32,20 0 161,0 20-65,-20 0-96,20 20-288,0 0 96,-21 19 32,21 2 32,0 18 32,0-20-64,21 0-65,-1-17 1,18-3-96,23 1-192,-21-20-225,-1-20-896,1 1-1923,-1-3-2850</inkml:trace>
  <inkml:trace contextRef="#ctx0" brushRef="#br1" timeOffset="57294.9219">575 4778 21556,'-40'-19'2018,"40"19"-1506,0 0 1282,40-20 576,-1 20-448,42 0-609,18 0-352,39 0-640,21 0-321,40 0 0,19 0 0,40 20 0,-19-20-577,-21 19-480,-60-19 96,-38 0-192,-61 0 128,-19 0 32,-40 0 32,0 0 160,0-19-960,0-1-3556</inkml:trace>
  <inkml:trace contextRef="#ctx0" brushRef="#br1" timeOffset="57529.2969">2938 3826 26392,'0'0'3204,"0"0"-2532,-20 0-768,20 19-128,-20 21-193,20-19-1344,0 38-4197</inkml:trace>
  <inkml:trace contextRef="#ctx0" brushRef="#br1" timeOffset="57665.0391">3076 4402 28058,'20'39'2018,"-20"-39"-1249,0 0-225,0 0-63,0 0-834,0-19-992,0 19-2114,20-20-5093</inkml:trace>
  <inkml:trace contextRef="#ctx0" brushRef="#br2" timeOffset="81380.8594">3473 3747 15983,'-19'0'3299,"-1"0"-1506,0 0 514,20 0 159,0 0-608,0 0-673,0 0-480,0 0-417,0-21 0,20 21 96,0-39-31,19 19-257,1-19-64,-1 19 0,1-21 32,-20 22-160,19 19 96,-19 0-32,21 0 96,-21 40 0,-2 19 128,23 20-64,-21 21 32,19 0-160,1 19 64,-20-21-31,19 2-1,-19-21 32,0 1-32,0-21-32,0-18 32,-20-2-96,0-39-193,0 20-159,0-20-481,0-20-576,0 0-833,-20-20-1122,20 0-479,-20 1-7816</inkml:trace>
  <inkml:trace contextRef="#ctx0" brushRef="#br2" timeOffset="81554.6875">3930 4302 18897,'0'20'2114,"0"-20"-704,20 0 1665,-1 0-673,1-20-929,20 0-352,-20 1-640,39-21-385,-18 21-128,-3-2-513,3 1-640,-21-19-1089,19 19-2114,-39 0-2531</inkml:trace>
  <inkml:trace contextRef="#ctx0" brushRef="#br2" timeOffset="81771.4844">4187 3726 22965,'0'0'3620,"0"0"-2499,0 41 1153,21-2-288,-21 40-1185,20 21-801,-20-1 0,20 0 0,19-19 0,1-21 0,0-18 0,19-2 0,-18-19 0,-23-1-577,2-19-960,0 0-1058,-20 0-1377,0 0-2530</inkml:trace>
  <inkml:trace contextRef="#ctx0" brushRef="#br2" timeOffset="82213.8672">4942 3906 23029,'0'0'3299,"0"0"-2562,21 0 833,17-21 608,23 21-801,-2 0-800,1 21-577,19-21 0,-20 0-289,2 20-896,-23-1-1185,3 1-3171</inkml:trace>
  <inkml:trace contextRef="#ctx0" brushRef="#br2" timeOffset="82373.0469">5101 4302 23286,'80'0'3171,"-21"0"-1570,0-20 641,40-19-736,-18 19-1186,-2 1-256,-20-2-544,-19 21-449,-1 0-1506,-19 0-3106</inkml:trace>
  <inkml:trace contextRef="#ctx0" brushRef="#br2" timeOffset="83472.6562">6352 3508 16111,'0'-39'2114,"0"39"-449,0-20 577,0 20 289,-20 0-994,20 0-832,-21 20-225,3 19 193,-22 20-96,19-18-97,-17 18-96,17 0-127,1 21-129,20-21 64,-20 2-192,20-2 64,20-20-96,21 2 96,-23-2 32,43-19 64,-23-1 65,3 1-129,-21-20 64,0 20 64,-1-20-128,1 0 32,-20 21-64,0-21-96,0 0 64,0 0 0,0 0-96,0 0 224,0 0-96,0 0-64,0 0 0,0 0-96,0 0-64,20 19 192,-20-19-64,20 20 64,0-20-96,-1 39 32,-19 1 96,20 1 0,-20 18 128,-20 0 193,20-19 95,0 19-191,0-19-289,0 0 0,0 0 0,0-21 0,0 21 0,20-21 0,20 1 0,-1 1 0,1-1 0,19-20 0,2 0 0,-2 0-641,1 0-1057,-21 0-1601,1 0-2851</inkml:trace>
  <inkml:trace contextRef="#ctx0" brushRef="#br2" timeOffset="84400.3906">6789 3548 12748,'-20'-20'3683,"20"0"-1217,0 20-223,0-19 63,0 38-545,0 1-800,0 0 256,20 40 33,-1 19-322,1 1-255,20 18-256,-20 2-33,39 0-96,-39-2-128,39-18-128,-19-1 257,-19-38 95,17 18-128,-17-40-128,-1 1 65,0-20-193,-20 0 0,0 0 0,0-39 0,0-1 0,0-1 0,0-37 0,20 19 0,-1 18 0,-19 2 0,20 39 0,0 0 0,20 0 0,-21 39 0,21 2 0,-20-2 0,19 20 0,1-20 0,-20 2 0,19-1-353,2-40-896,-1 19-897,-22-19-1538,-18 0-1633</inkml:trace>
  <inkml:trace contextRef="#ctx0" brushRef="#br2" timeOffset="84995.1172">7980 4502 3010,'0'-41'15791,"-21"21"-14029,1 1 96,2-1 1217,-2 0-897,-1 20-769,1 0-544,0 20-160,1 19-257,-1 1-32,0 20-95,20-21-129,0 1-128,20 0-32,19-20 0,-19 0-64,21-20 0,-21-20 0,-2 0-32,2-1 0,1-18-32,-1 19 128,-20-19 64,0 19-32,0 20 96,0 0 32,0 0-128,20 20-32,-20 0-32,19-1-384,21 1-513,0 0-1089,-1-20-2082,1 0-4996</inkml:trace>
  <inkml:trace contextRef="#ctx0" brushRef="#br2" timeOffset="88098.6328">8417 3291 19186,'-20'-41'1313,"20"21"0,-21 20 353,21 20-321,21 21 192,-1 37-191,-2 22-225,23 19-160,-1 19-385,-1 21-255,1 1-65,0-1-96,19-41-64,-18 1 96,-3-19-96,3-41-224,-21 1-96,19-20-224,-19-21-706,-20-19-383,0 0-1378,0-19-2178</inkml:trace>
  <inkml:trace contextRef="#ctx0" brushRef="#br2" timeOffset="89076.1719">9231 3350 6053,'0'-40'1794,"-20"21"160,20-3 1249,0 22 128,0-19-1249,-21-1-769,21 20-32,-20 0 1,0 0-65,2 20-128,-23-1-417,21 22 97,0-1-160,1-1-65,-1 2-191,0-2-129,20 0-160,20 1 64,0-40-64,-1 19 32,1-19-64,20-19 32,-19-1-128,17 0-192,-18-19 160,1 19-64,-1-20 192,-20 20-32,0-19 96,0 39 192,0-20 321,0 20-65,0 0-320,0 20-128,0-1-64,0 1-64,18 21-192,2-22-609,1 21-832,19-21-1186,-1-19-192,-19 20-2850</inkml:trace>
  <inkml:trace contextRef="#ctx0" brushRef="#br2" timeOffset="89271.4844">9508 3548 21396,'20'19'1665,"-20"2"-1344,0-1 768,0 0 64,21-20-929,-3 19-256,2 1-513,0-20-736,-20 0-1057,21 0-2947</inkml:trace>
  <inkml:trace contextRef="#ctx0" brushRef="#br2" timeOffset="89546.875">9806 3449 21588,'40'20'1249,"-21"-20"-865,-19 20 353,20 19 801,-20-19-449,0 20-513,0-20-416,0 19 1,0-19-161,0-20-193,0 20-736,0-20-1024,0 19-834,0-19-2242</inkml:trace>
  <inkml:trace contextRef="#ctx0" brushRef="#br2" timeOffset="89930.6641">10124 3291 19890,'-20'-22'1282,"-1"22"-129,21 0 1217,-20 0-737,2 22-672,-2 17-576,20 0-97,0 1-224,0-19 0,20-2-256,18 1 128,-17 0-288,19-20-33,-22-20 161,3 0-32,-1 1 224,-20-22-128,20 21 256,-40-19-32,20 19-32,-20 20 160,20-19 160,-21 19 97,21 0-129,0 0-320,0 19 96,21 21-64,-21-1 0,20-19-512,0 20-641,0 0-993,-1-21-673,-19 1-2562</inkml:trace>
  <inkml:trace contextRef="#ctx0" brushRef="#br2" timeOffset="90191.4062">10401 3469 21011,'41'0'2307,"-21"-20"-1122,18 20 160,-17 0-608,-21 20-321,20 0-96,-20-1-159,0 1-65,-20 0-32,20 20-32,0-40 128,0 20-64,0-20-64,0 20 0,20-20-160,0 0-545,-1 0-672,1 0-1346,0-20-960,0 20-6439</inkml:trace>
  <inkml:trace contextRef="#ctx0" brushRef="#br2" timeOffset="90350.5859">10798 3548 18321,'20'19'3107,"-20"2"-1314,20 19-127,-20-21-449,0 1-961,0 19-448,21-19-833,-21-20-1793,18 0-2403</inkml:trace>
  <inkml:trace contextRef="#ctx0" brushRef="#br2" timeOffset="90895.5078">11156 3310 13260,'-20'-60'1986,"0"40"-64,0 20 192,0-20 128,1 20-352,-1 0-641,-20 20-32,19 19-96,-17 2 32,17-1-384,21 19-353,21-38-256,-1 18 33,19-19-225,1-20-129,-1 0-31,-19 0 64,20-20-32,-20-19-160,-1 18 63,-19-19 161,0 21 0,0-1 96,0 0 64,-19 1 32,19 19-160,0 0 192,0 0-96,0 19 1,19 21-66,-19-21-31,20 21-256,0-19-769,0-2-865,0 21-704,1-21-257,-3-19-5413</inkml:trace>
  <inkml:trace contextRef="#ctx0" brushRef="#br2" timeOffset="91227.5391">11355 3409 20211,'38'0'2050,"-17"-20"-321,-1 20 417,0-20-384,0 20-1121,-1 0-353,-19 20-128,20-20-96,-20 20-96,0 1 32,0-21 0,0 19-96,20-19-32,-20 20 64,20-20-32,0 20 96,-20-20 0,19 19 32,1 1 32,0 0 192,-20-1 32,0 2-64,0-1-127,-20 0-1,0-1-225,1-19-383,-1 0-385,0 20-1025,0-40-2049,20 20-2500</inkml:trace>
  <inkml:trace contextRef="#ctx0" brushRef="#br2" timeOffset="91401.3672">11772 3528 22613,'18'20'2947,"-18"-1"-1890,0 22-577,0-21 481,0-1-705,0 1-320,0-20-416,0 20-962,20-20-1280,-20 0-1090</inkml:trace>
  <inkml:trace contextRef="#ctx0" brushRef="#br2" timeOffset="91958.9844">12189 3269 16495,'0'-39'2018,"-20"19"-481,20 1 257,-21 19 128,-19-20-417,22 40-384,-23-20-352,21 19-64,-20 21 64,21 1-97,19 18-416,0-20-256,0 2 97,19-22-97,21 1-161,-20 0 33,21-20-192,-3-20 96,-18-19-225,1 18-159,-1-19-65,-2 21 353,-18-21 192,0 21 32,-18-22 128,18 41 192,0 0 416,0 0-63,0 0-64,0 19-65,0 22-128,0-1-288,18-21-64,3 21-160,-1-19-288,0-2-513,19 1-705,-39-20-1313,20 0-1473</inkml:trace>
  <inkml:trace contextRef="#ctx0" brushRef="#br2" timeOffset="92206.0547">12406 3409 19186,'20'21'2754,"-20"-2"-1120,20-19-33,0 20 129,0-20-737,-20 20-673,39-20-256,-19 19-32,1-19-288,-1 0-288,18-19-513,-38-1-609,21 0-384,-1 1-352,-20-2-1634,0 21-4548</inkml:trace>
  <inkml:trace contextRef="#ctx0" brushRef="#br2" timeOffset="92338.8672">12665 3389 6149,'0'20'9065,"0"1"-5157,-20-21-1378,20 39-64,0 0-832,0-19-1058,0 19-512,20-18-128,0-1-448,-2 0-1026,3-1-1953,-21-19-14061</inkml:trace>
  <inkml:trace contextRef="#ctx0" brushRef="#br2" timeOffset="93355.4687">9488 4124 16719,'-20'-40'2050,"0"40"-128,1 0 384,-1 0-96,0 0-1249,20 20-256,-20 19-225,20 1 225,-20 0-32,40 0-129,-20-1-384,20 22-96,20-42 33,-1 21-65,1-21-321,1-19-383,-3 20-610,3-20-1280,-3-20-737,-17 1-4196</inkml:trace>
  <inkml:trace contextRef="#ctx0" brushRef="#br2" timeOffset="93515.625">9448 4322 20403,'0'0'2883,"0"0"-2435,20 0 481,0-20 640,20 20-1280,-1-20-674,-19 20-1056,21-19-1314,-21 19-2850</inkml:trace>
  <inkml:trace contextRef="#ctx0" brushRef="#br2" timeOffset="96231.4453">10025 4045 13612,'-21'-41'3620,"1"41"-1346,20-19-384,0 19-65,0 0-639,0 0-610,-20 19-256,20 1-159,20 21 159,0-22-160,1 21-192,-1-21-32,-2 21-128,2-19-193,1-2-159,-1 21 95,-20-40 257,20 19 128,-20 1 96,0 0 128,0-20 33,0 41 191,0-22 0,-20 1-95,20 0-97,0-1-128,20-19-64,-20 20-64,0 0-128,18 1-1,-18-2-159,0 1-64,0 0-129,21-1-416,-21-19-288,20 20-577,0-20-1056,0-20-5927</inkml:trace>
  <inkml:trace contextRef="#ctx0" brushRef="#br2" timeOffset="96541.9922">10362 4163 13965,'0'20'6021,"0"-20"-5188,-20 21-160,20 18 1185,20 0-481,-20-19-801,19 19-351,1-17-65,21-3-32,-21-19-32,18 0-32,3 0-192,-21-19-32,-1-22-64,-19 1-1,0 21 65,0-21 64,-39 0 64,19 0-320,-21 21 224,3-1 128,17 20-32,1 0-321,0 0-479,20 0-738,0 20-2049,0-1-12749</inkml:trace>
  <inkml:trace contextRef="#ctx0" brushRef="#br2" timeOffset="96774.4141">10699 4322 16047,'40'19'4196,"-40"3"-3203,20-3-97,-20 1 738,0 0-801,19-1-641,-19 1-128,0 21-448,0-22-609,0 1-641,20-20-1505,-20 0-5125</inkml:trace>
  <inkml:trace contextRef="#ctx0" brushRef="#br2" timeOffset="96991.2109">10798 4124 19506,'0'0'2274,"0"0"-1793,0 19 351,20-19 866,-20 20-993,20 21-513,1-22-256,-3 21 32,2-1-321,0-19-704,1 21-576,-1-22-705,-20 1-2467</inkml:trace>
  <inkml:trace contextRef="#ctx0" brushRef="#br2" timeOffset="97353.5156">11096 4363 17360,'20'0'5285,"-20"0"-3748,0 19-640,0-19 449,0 20-642,0-20-576,20 20-128,-20-1-224,0-19-96,20 20-353,-1-20-768,-19 20-513,0-20-352,0 0-2499</inkml:trace>
  <inkml:trace contextRef="#ctx0" brushRef="#br2" timeOffset="97679.6875">11116 4163 11723,'59'-39'4932,"-39"19"-2882,0 20-608,0 0-257,0 0-385,-20 20-191,21-1-32,-21 1-225,0 21-64,0-2 65,-21-19 287,21 19 33,0-19-161,0-1-31,0 3-129,0-22 32,0 0-416,21 0 160,-3 0-352,2 0-288,1-22-769,-1 22-1442,0-19-608,-20 19-4805</inkml:trace>
  <inkml:trace contextRef="#ctx0" brushRef="#br2" timeOffset="97853.5156">11533 4341 19986,'0'22'2146,"0"-3"-832,0 1 415,20 0-512,-20 19-1056,0-19-97,0-20-353,0 21-479,0-2-1314,0-19-705,0 20-4099</inkml:trace>
  <inkml:trace contextRef="#ctx0" brushRef="#br2" timeOffset="98056.6406">11772 4363 21172,'0'0'1345,"0"0"-1922,18 0 385,-18-22 192,20 22-384,-20 0-1922,21 0-1954</inkml:trace>
  <inkml:trace contextRef="#ctx0" brushRef="#br2" timeOffset="98208.0078">11910 4341 9032,'0'0'9417,"0"0"-8392,20 0-96,-20 0-737,20-19-192,-20 19-865,20 0-1569,-20 0-3556,19 0-1665</inkml:trace>
  <inkml:trace contextRef="#ctx0" brushRef="#br2" timeOffset="98305.6641">11989 4322 3843,'20'0'6438,"-20"0"-2306,0 0-1922,0 0-1697,20 0-1570,0 0-6342</inkml:trace>
  <inkml:trace contextRef="#ctx0" brushRef="#br2" timeOffset="98606.4453">12307 4341 21460,'0'22'3395,"0"-3"-2882,0 1 223,0 0 353,0-1-160,0 21-801,20-19-192,0-2-256,-20 1-289,20-20-800,-20 0-1346,0 0-608,0-20-7207</inkml:trace>
  <inkml:trace contextRef="#ctx0" brushRef="#br2" timeOffset="98947.2656">12367 4204 20915,'20'0'1089,"-1"19"1185,-19-19 129,20 20-545,0 19-898,0-19-639,-20 0-65,20-1 32,-20 3-160,19-22 0,-19 19-63,0-19-97,0-19 32,0-3-129,0 3 33,20-1-128,-20 0 0,20-19 0,1 19 64,-1 20 63,-2-19-31,-18 38 32,20 1 192,-20 0 0,21 19-64,-21 0-32,20 2-512,-20-21-897,0 0-1186,20-1-928,-20-19-4741</inkml:trace>
  <inkml:trace contextRef="#ctx0" brushRef="#br2" timeOffset="99157.2266">12703 4183 21236,'21'0'2370,"-21"0"-673,40 0 33,-20 0-353,-1 0-864,21 0-321,-20 0-288,0 0-224,-1 21-225,-19-21-896,20 0-737,-20 0-737,0-21-2883</inkml:trace>
  <inkml:trace contextRef="#ctx0" brushRef="#br2" timeOffset="99332.0312">12902 4065 21716,'20'19'673,"-20"1"2113,20 0-640,0-1-768,1 21-994,-1-19-288,-2-2-480,2 1-321,1 0-1313,-21-1-2242,0-19-4708</inkml:trace>
  <inkml:trace contextRef="#ctx0" brushRef="#br2" timeOffset="99927.7344">13141 3985 19474,'20'-20'1441,"0"20"-31,0 0 640,-1 0-1025,1 20-513,-20-1-224,0 1-192,20 1-128,-20-1 0,0-20 32,0 19 0,0 1-96,20-20 160,0 20-32,-1-20 64,1 19-32,20 1-96,-19 0 193,-3 20-1,-18-20 64,20 19 96,-20-19 33,0 19-225,-20-17-64,20-3-288,0 1-609,-18-20-1954,18 20-2017</inkml:trace>
  <inkml:trace contextRef="#ctx0" brushRef="#br2" timeOffset="100836.9141">13400 3171 19218,'18'0'1729,"2"0"-672,1 0 865,19 20 0,-1 39-192,1-18-962,-1 18-415,1 21-193,-20-2 0,-20 22-64,20-21 96,-20 1-32,0-2-31,0 3-33,0-22 128,0 1-96,0-1-64,19 0 64,1-18-96,0-2 0,0 20 0,21-20-64,-23 2 96,23-1-160,-21 19 192,0-19-96,-20 19 64,0-19 32,0 0-32,-20-20 1,0 0-1,-1-1-353,21 1-287,-20-20-962,20 0-1537,0 0-1889</inkml:trace>
  <inkml:trace contextRef="#ctx0" brushRef="#br2" timeOffset="101214.8437">14252 4700 23286,'-20'19'2530,"20"1"-64,0-20-864,0 20-353,0-1-384,0-19-449,0 20-192,0-20-192,0 0-128,20-20 0,-20 20-288,0-19-929,0-1-1762,0 0-2883</inkml:trace>
  <inkml:trace contextRef="#ctx0" brushRef="#br1" timeOffset="169684.5703">853 7102 21011,'-20'-80'1922,"20"60"-160,-21 1-705,21 19 256,21 0 417,-21 19-705,20 21-449,0 20-287,0 19-1,0 1-128,-1 18-64,21 2 0,-20-21-96,0-19 0,-1-1-96,1-19-224,0 0-449,-20-20-576,20 0-737,-20-1-545,0-19-1697,0-19-5221</inkml:trace>
  <inkml:trace contextRef="#ctx0" brushRef="#br1" timeOffset="169894.5312">415 7340 18513,'-79'-59'1666,"59"39"127,2-21 417,-2 22 513,40-21-705,-2 21-673,43-21-448,-2-20-449,20 20-223,20-20-161,-18 21-289,18-20-415,0 19-449,-20 0-1666,-20 20-2498,1 0-8103</inkml:trace>
  <inkml:trace contextRef="#ctx0" brushRef="#br1" timeOffset="170474.6094">1112 6764 23157,'38'60'929,"-17"-21"-640,-1 1 1280,0 40 353,-2-1-897,3 1-513,-1-2-127,0 2-97,19-1-96,-19-19-96,0-1-64,0-19 32,0 1 129,-20-2-193,0-19-33,0 19-31,0-39 161,0 20-97,0-20-97,-20-20 1,20 0-64,-20-19 64,20 0 96,0-2-128,0 1 128,20 1-32,0 19 0,-1 20 128,21 0-64,0 0 32,-1 20-96,2 19-256,-3-19 192,3 0-225,-1-1 225,19-19-32,-19 0 192,-1-19-64,1-1 96,-20-19 97,1-1-65,-3 0 224,-18 0-192,0 21-32,0-1 64,0 0 1,-18 20-1,-3-19-32,21 19-32,-20 0 64,0 19-32,0 1 1,1 19 95,-1 1-160,20 0-96,0 0-64,20-1-96,-1 0-129,21 2-351,19-21-738,-19 0-1184,40-20-3235</inkml:trace>
  <inkml:trace contextRef="#ctx0" brushRef="#br1" timeOffset="170750">2203 7340 23670,'-20'19'3107,"0"1"-2210,20 40 1025,0-1-353,0-19-704,0 20-673,40-20-128,-20-21-160,39-19-64,0 0-32,1-19-1,-21-1-95,2-19-192,-21-2 352,-20 1-97,0 21 65,-41-21-128,3 21-96,-3 19 127,-18 0 33,19 0-256,0 19-834,21 1-2689,19 0-18483</inkml:trace>
  <inkml:trace contextRef="#ctx0" brushRef="#br1" timeOffset="171625.9766">2679 7459 11979,'0'0'6534,"20"20"-5413,0-20 1698,0 19 256,-1 21-1186,1-21-1024,0 3-192,1-3 128,-1-19-65,-20 20 1,0-20 64,0 0-257,-20-20-351,-1 1-193,1-3 0,0-17 0,20 0 0,-19-1 0,-1-20 0,20 21 0,0-1 0,20 1-321,-1 18-319,21 1-417,1 20-513,-3 20-768,-17 1-513,19-1-704,-1-1-65,-19 1 1763,0 0 2145,0-1 1249,19 1 1090,-39-20 160,40 0 63,-20 0-608,-1-20-704,1 20-513,0-19-257,21-1-287,-41-19-257,18 19-64,2-21-64,-40 22 129,20-1-129,-39 20-64,19-20 0,-20 40 32,1 0-32,19-1 0,0 22-32,0-2 128,20 20-32,0 2 96,0-2-224,40-20-64,0 0 96,19-17-256,20-3-353,0-19-448,-18-19-384,-2-3-1282,-19 3-1857,-20-21-7752</inkml:trace>
  <inkml:trace contextRef="#ctx0" brushRef="#br1" timeOffset="172074.2187">3394 7181 18513,'60'80'3587,"-41"-21"-2401,21-20 607,-20 1-223,0 0-449,19 0-481,-39-40-255,20 19-65,-20-19-128,0 0 321,0-19-225,0-1-128,-20 0 32,0-20-128,20 0-64,-19 1 0,19 0-64,0 19-32,0-1 32,19 21 64,1 21 64,0-1 96,0 19 65,1 0 95,17 1-160,-38-19 32,21-2-32,-1-19-128,-20 0 65,20 0 95,-2-19-64,-18-22 0,21 2-32,-21 19 0,20 0-32,0 1 160,-20 19-95,20 0-129,-1 19 0,21 1 0,0 19 0,-21-19 0,21 21-65,0-22-831,-1 1-1250,-19-20-2787,1 0-13549</inkml:trace>
  <inkml:trace contextRef="#ctx0" brushRef="#br1" timeOffset="172770.5078">992 7935 15342,'20'-19'1281,"19"19"-384,1 0-96,40 0 512,19 0 801,40 0-288,40 0-641,78 0-288,61 0 320,20-20-224,18 0-288,-58 20-257,-59-21-160,-41 2-128,-20 19 257,-18-20-129,-41 20 96,-19 0-95,-21 0-1,-20 0-96,-39 0-96,0 20 0,-20-20 32,-20 0-160,20 19-352,-20-19-577,0 21-768,1-21-1282,19-21-1634,0 2-16174</inkml:trace>
  <inkml:trace contextRef="#ctx0" brushRef="#br1" timeOffset="172952.1484">4525 7161 27930,'-40'-39'1217,"40"39"-833,0-20-480,0-1-32,20 21-448,-20 0-2019,0 21-2786</inkml:trace>
  <inkml:trace contextRef="#ctx0" brushRef="#br1" timeOffset="173107.4219">4605 7557 27930,'20'61'1089,"-20"-41"384,20-20-768,0 0-64,-20 0-321,0 0-608,0 0-801,0 0-2018,0-20-5029</inkml:trace>
  <inkml:trace contextRef="#ctx0" brushRef="#br2" timeOffset="196032.2266">5380 7022 16944,'0'-39'2498,"0"39"-865,0 0-736,0 19 1313,18 1-320,2 20-769,21 20-352,-21 19-96,-1-19-321,1 19-128,20-20-128,-20 1-32,-1-1-96,21-20-352,-40 2-513,20-21-929,-20-20-1377,0 20-1089</inkml:trace>
  <inkml:trace contextRef="#ctx0" brushRef="#br2" timeOffset="196518.5547">5001 7220 20979,'-38'-39'2339,"38"0"-1379,0 19 97,18-21 673,2 2-769,21-1-609,18 21-288,1-22-64,19 2 32,-20 19-352,2 0-160,-3 1-257,3 19-32,-22-20 193,21 20 255,-21 0 193,1 20 128,-20-1 32,19 1 289,-19 19 351,0 22 129,19-2-192,-19 1-1,0 19-31,21 1-97,-23-1-95,3-20-1,-1-19-224,0 0-64,0-21 32,-1 1-64,-19 0-32,20-20 32,-20-20-64,0 20-64,0-39 64,-20-1 0,20 0 0,0 0-96,0 1 0,0 19 96,20 20-128,0 0 160,0 40 96,0-1-96,0 2-32,-1-2-288,21 20-737,1-39-1217,-3 21-1890,3-22-5829</inkml:trace>
  <inkml:trace contextRef="#ctx0" brushRef="#br2" timeOffset="196684.5703">6352 7379 21748,'20'41'1313,"-20"-22"-864,20 1-33,-20 0-128,19-1-416,-19-19-1153,0 20-1634,0-20-6950</inkml:trace>
  <inkml:trace contextRef="#ctx0" brushRef="#br2" timeOffset="196843.75">6332 7122 20979,'0'-41'1922,"0"41"-1441,0 0-385,0-19 96,0 19-480,20 19-1826,0-19-3748</inkml:trace>
  <inkml:trace contextRef="#ctx0" brushRef="#br2" timeOffset="197068.3594">6590 7181 19890,'-20'39'2435,"0"-19"-514,0 1-31,20 18-256,20-19-962,20 0-415,-1 19-161,22-19-32,-23-20-192,23 21 32,-22-2 0,-19 1 160,-20 0-64,0-1 160,-20 21-64,-19-21-96,19 3 96,-21-22-705,21 19-928,2-19-2851</inkml:trace>
  <inkml:trace contextRef="#ctx0" brushRef="#br2" timeOffset="197734.375">7821 7518 12075,'39'61'5157,"-39"-42"-3075,20 1-417,-20-20 449,0 0 321,0-20-866,-20 1-672,0-22-256,1-18-161,-1 19 33,-20-20-257,0-19-128,-19 19-32,18-19-96,-17 20 32,17-21-64,23 21 0,-3 18 32,21 2 0,0 0-96,21 19 32,17 0-160,3-1-257,38 21-544,-20 21-1057,1-1-1569,-1 19-5286</inkml:trace>
  <inkml:trace contextRef="#ctx0" brushRef="#br2" timeOffset="197923.8281">7463 7240 13452,'-40'21'9385,"40"-21"-8552,0-21-225,20 21 866,41-39 159,-2 19-992,20 0-545,0 1-288,1 19-641,-1 0-1089,0 0-1761,-18 19-7528</inkml:trace>
  <inkml:trace contextRef="#ctx0" brushRef="#br2" timeOffset="198321.2891">8376 7240 22421,'-40'-20'416,"22"1"417,-3 38 1409,-19 1-512,20 21-609,-19-2-481,19 20-63,0 1-193,20-1-95,0-19-225,40-21-32,-1 3 0,1-22 0,1-22-32,-3 3 0,-18-1-193,21-19 33,-23-1 0,-18 0 128,0 0-64,0 21 0,-18-1-32,18 0 256,-20 20-96,20 0 64,0 20 64,20 0 32,-20 19-192,18 2 64,23-2-160,-21-19-288,19-1-545,1-19-768,0 0-1122,-20 0-961,-1-19-6790</inkml:trace>
  <inkml:trace contextRef="#ctx0" brushRef="#br2" timeOffset="198755.8594">8635 7240 20147,'39'80'2562,"-39"-41"-832,20 1 480,-20 0-128,20 0-769,-20-21-737,21 1-319,-21 0-33,18-20-64,-18 0 0,0-20-32,0 0-32,0 1-31,0-21-130,0 0 33,0 0 32,-18 1-160,18 19 128,0 1-32,18 19 0,-18 0 32,20 19 96,1 1 32,-1 19 0,0 1 32,-2-19-31,3-2-65,-1 1 0,0-20-32,-20 0 96,20 0-64,-20 0 32,0-20-64,0 1 96,19 19-96,-19 0-64,0 0 128,20 0-64,-20 19 0,20-19-320,0 20-129,19 0-608,-19-1-1249,0-19-2082,0 0-1858</inkml:trace>
  <inkml:trace contextRef="#ctx0" brushRef="#br2" timeOffset="198924.8047">9170 7399 10345,'20'40'12844,"-20"-20"-10730,21 0 161,-21-1-354,20 1-1056,-2 0-769,2-20-128,-20 19-384,21-19-929,-21 0-2339,20-19-4996</inkml:trace>
  <inkml:trace contextRef="#ctx0" brushRef="#br2" timeOffset="199085.9375">9111 7022 20691,'-40'-59'577,"20"38"-866,20 1 1,0 20-1025,-19 0-5638</inkml:trace>
  <inkml:trace contextRef="#ctx0" brushRef="#br2" timeOffset="199313.4766">9249 6844 25368,'41'19'1665,"-21"1"-384,0 39 97,-1 1 351,21 19-768,-20 1-576,19-1-385,-19-19 0,20-1 0,1 2-161,-23-22-351,22-19-705,-19-1-1506,-21 1-2626</inkml:trace>
  <inkml:trace contextRef="#ctx0" brushRef="#br2" timeOffset="199987.3047">9826 7281 14349,'-20'19'7239,"20"-19"-6374,0 20 160,20 0 576,0-20-127,-1 19-481,1-19-353,20 0-287,-1-19-193,-19 19-32,21-20-96,-21-19-96,-2 39 64,-18-20 32,0 20-192,0 20 288,20 19-160,-20 0 160,21 22 32,-1 17 64,18 3-96,3-3-64,18 2-64,-19 19 96,0-19 1,-1-21 223,-19 21-64,-20-21 225,0-20-161,-20 2 32,-19-2-128,-1-19-127,-19 0-65,19-20-161,-19 0-351,19-20-801,-1 0-1346,3 20-1889,17-39-12973</inkml:trace>
  <inkml:trace contextRef="#ctx0" brushRef="#br2" timeOffset="200429.6875">11156 7201 22325,'0'0'2466,"0"0"-1473,19 19 993,1 22-641,0-2-672,0 1-385,0 19-192,1-19-64,-3-20-64,23 0-480,-21-20-609,0 0-1122,-2-20-1985,-18 0-5573</inkml:trace>
  <inkml:trace contextRef="#ctx0" brushRef="#br2" timeOffset="200587.8906">11057 7002 18161,'-20'-19'4484,"0"-1"-4036,20-1-31,20 21-1,0-20-256,19 20-640,-19 0-897,20 20-2243</inkml:trace>
  <inkml:trace contextRef="#ctx0" brushRef="#br2" timeOffset="200863.2812">11592 7002 21524,'-59'79'897,"39"-58"800,20 19 321,0-1-640,20 0-834,39-19-416,1 1-32,-1 18 0,20-39-224,2 20 32,-22 0-64,-19-20 224,-40 39 128,-20-19 385,0 1 63,-20 18-287,-19-19-129,18 19-224,3-39-160,17 20-801,1-1-1762,20-19-2786</inkml:trace>
  <inkml:trace contextRef="#ctx0" brushRef="#br2" timeOffset="202041.9922">12962 7062 16591,'-40'-60'2082,"20"60"-288,1-19 64,19 19-129,0 39-415,0 1-129,0 20-481,19-1-191,1 21 31,0-1-159,21-40 31,-3 21-224,3-40-96,-1 0 32,-1-20-63,1-20 31,-20 0 32,-1-20-224,1-19 256,-20 0-288,20 18 128,-20-18-32,-20 20 96,20-1-64,0 19 96,-20 21 32,20 0-64,0 41 0,0-21 96,20 39-96,-20-20 0,40 2-64,-20-22-128,19 21-192,-19-40-417,21 0-416,-3 0-801,-17 0-1121,-1-20-1089,0 0-13260</inkml:trace>
  <inkml:trace contextRef="#ctx0" brushRef="#br2" timeOffset="202332.0312">13479 7062 17136,'20'60'3107,"-2"-40"-2018,3 19 544,-1 0 705,0 2-192,0-21-928,-1-1-514,-19 1-287,20-20-257,-20 0 64,0 0-64,20 0 32,-20-20-63,0 1-65,20-22-32,-20 21 32,0-19-64,0 19 0,20 1-96,-1 19 96,1 0 32,0 19-32,20 1-64,-19 0-161,17-1-255,3 1-1026,-3 1-704,-17-1-1313,-1-1-1378</inkml:trace>
  <inkml:trace contextRef="#ctx0" brushRef="#br2" timeOffset="202513.6719">14074 7220 17584,'40'20'2947,"-21"1"-2210,-19-21 416,20 39 416,-20-19-416,20 0-896,-20-1-482,0 1-832,20-20-800,-20 0-898,0 0-5157</inkml:trace>
  <inkml:trace contextRef="#ctx0" brushRef="#br2" timeOffset="202679.6875">13955 6844 11947,'-21'-20'6918,"21"20"-6661,0 0-866,0 0 161,0 0-1186,21 0-4868</inkml:trace>
  <inkml:trace contextRef="#ctx0" brushRef="#br2" timeOffset="202969.7266">14193 6983 16623,'59'79'3524,"-39"-19"-1923,21-21 673,-2 20 353,1-18-641,-1-21-737,1 19-609,-20-39-159,0 20-33,-1-20-191,1 0 63,-20-20-128,0 0-64,0 1 0,0-22-96,0 21 32,-20-19-160,20 0-160,0 19-160,0 0-449,0 20-545,20 0-1312,0 0-1890,0 20-7240</inkml:trace>
  <inkml:trace contextRef="#ctx0" brushRef="#br2" timeOffset="203258.7891">14809 7220 19474,'39'0'3203,"-19"-19"-1602,20-1 289,-20-19-480,-1 19-674,1-21-479,-20 22-65,20-1-64,-40-20 0,20 21-96,-39 19 128,19-20 32,0 20-32,0 20-63,0-1 63,1 1-32,-1 20 0,20 0 160,0 19 1,20-19-129,19-1-128,-19 2-96,20-2-257,-1-19-415,1-1-449,-1-19-1090,1 0-1312,-19 0-3139</inkml:trace>
  <inkml:trace contextRef="#ctx0" brushRef="#br2" timeOffset="203504.8828">15165 7340 19218,'41'39'2658,"-41"-19"-832,20-20 672,-20 0-640,0 0-513,0-20-576,0 20-417,-20-39-127,20 19-33,-20-19-96,20-2 96,-21 2-96,42-20-128,-21 19 32,20 0-160,18 0 0,-17 20-257,39 20-447,-21 0-962,1 0-2018,-1 20-1473</inkml:trace>
  <inkml:trace contextRef="#ctx0" brushRef="#br2" timeOffset="203984.375">15900 7022 18737,'-40'-39'1346,"21"39"319,-1 0 609,-20 19-320,1 1-673,-1 0-576,20 0 64,20 20-545,0-20-256,40 0 32,19-1-192,1-19-129,-1 20-351,20 0 287,-18-1-95,-43 1 192,3 21 320,-42-22 192,3 21 417,-22-21-65,-19 1-128,-2 0-127,22 1-129,-1-21-288,20 0-288,20 0-962,0-21-1761,20 1-896,0 20-16079</inkml:trace>
  <inkml:trace contextRef="#ctx0" brushRef="#br2" timeOffset="204440.4297">16575 7102 21940,'-39'-40'1314,"-1"40"-418,19 0 898,-17 19-160,-3 22-417,1-21-320,1 39-289,19-20-320,0 2-223,20-22-65,20 1-33,0 0-127,0-20-96,19 0 32,-19-20 224,21 0-128,-21-19 64,-2 18 64,3 1 64,-1 1-64,-20-1 128,0 20 160,0 0-256,0 20 128,20-1 65,-20 1-161,20 21-128,19-22-449,-19 1-192,20-20-992,-1 0-1090,1 0-544,-40-20-2819</inkml:trace>
  <inkml:trace contextRef="#ctx0" brushRef="#br2" timeOffset="204686.5234">16755 6705 23382,'0'0'4324,"0"0"-3363,18 39 448,-18 0 32,20 22-191,0 17-1250,1-17 0,-1 18 0,39 1 0,-19-21 0,-1-20 0,1 2 0,-1-2 0,-19-39-769,0 20-897,0-20-1505,-20 0-1697,0-20-12781</inkml:trace>
  <inkml:trace contextRef="#ctx0" brushRef="#br2" timeOffset="205047.8516">17429 7340 17040,'0'0'1986,"0"0"-545,0 0 1153,0 0 353,-20 0-1249,20 0-769,0 0-129,0 0-63,0 0-321,0 0-31,0 0-193,0 0-128,0 0-32,0 19 0,0-19-192,0 0-224,0-19-609,0 19-1634,0 0-3330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3:05:53.1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833 3310 13100,'-39'-41'2434,"-2"22"-800,21-1 224,-18 20-1,-3-20-191,1 20-321,21 20-352,-21-20-128,0 39-96,21 2-65,-21-1 97,20 19-256,-1 1-33,21-1-480,0 1 64,21-1-64,-1-19-128,20-1 128,-1 2-576,1-22-609,-1 1-961,21 0-801,-1-20-833,2 0-9672</inkml:trace>
  <inkml:trace contextRef="#ctx0" brushRef="#br0" timeOffset="283.2031">1012 3647 15951,'0'-19'4484,"0"-1"-3075,-20 20 129,0 20 608,20-20-481,0 39-704,0-19-673,0 19 1,20 2-97,0-22 64,-1 1-128,41-20 64,-21 0-95,22-20-162,-2 1 130,-19-22-98,-1 21 1,-19-19-32,-40 19-96,1 1 0,-21-1 32,-1 0-64,-17 20 0,17-21-481,2 21-96,19 21-1153,0-21-1185,20 0-1024,20 0-9194</inkml:trace>
  <inkml:trace contextRef="#ctx0" brushRef="#br0" timeOffset="637.6953">1409 3489 22036,'19'19'737,"-19"1"224,0 0 1281,20-1-352,-20 2-897,20 19-449,0-21-159,-20 21-129,20-21-128,-1 1 0,-19 1-64,20-21 64,-20 0-64,0 0 33,0 0 127,0 0-192,20-21-32,-20 1-32,0 1-32,21-21-64,-21 21 96,20-1-65,-2 20 65,2 0 64,1 0-128,-1 20-96,20-1-416,-1 1-802,-19 0-576,20-1-1377,-21-19-1025,1 0-13229</inkml:trace>
  <inkml:trace contextRef="#ctx0" brushRef="#br0" timeOffset="919.9219">1944 3567 16591,'0'-59'3652,"0"40"-1410,0 19 288,0 0-160,0 0-1024,0 0-674,0 0-351,-18 0-257,18 19-96,0 1 96,18 19-192,2 2 224,0-2-192,21-19 0,-2 0 31,-19-1 97,0 1-64,0-20 32,-20 21 129,-20-21-33,0 20-160,-21-20 0,3 0-65,17 0-255,-19 0-1057,40-20-1314,-18 20-608,18 0-1762</inkml:trace>
  <inkml:trace contextRef="#ctx0" brushRef="#br0" timeOffset="1080.0781">2203 3667 19314,'39'39'2434,"1"-39"-1953,-40 20 864,0-20 288,20 0-864,-20 0-577,20 0-576,-20 0-1218,0-20-1601,0 20-7046</inkml:trace>
  <inkml:trace contextRef="#ctx0" brushRef="#br0" timeOffset="1190.4297">2124 3469 20467,'-20'0'576,"20"0"-2145,0-20-2147</inkml:trace>
  <inkml:trace contextRef="#ctx0" brushRef="#br0" timeOffset="2115.2344">2640 3588 13260,'-40'-60'1377,"40"40"-384,-40-19 737,40 19 480,-21 1-384,-17 19-129,38-21-447,-20 42-225,-1-2-417,21 1-127,0 39 223,0 1-95,0-1-417,21-19-96,-1-1 32,0-18-160,-2-1 224,23-20 1,-1-20-33,-20-1-128,19-18-224,-19-1 31,-20-19 1,0 19 96,0-19-32,-20 0-288,20-2 95,-20 22 289,1 0 0,-1 17 193,20 3 63,-20 19-32,20 0-128,0 19-128,20 3 256,-20 37-128,20 0 33,-1 21-129,1-21 96,20 1-32,-1-1 160,1-20-64,1 2-128,-3-21 32,23-20-64,-22 0 128,-19-20-160,20 20-32,-21-41-64,1 22 96,0-21 64,-20 1 32,0-21-128,0 40-32,-20-19 128,0-1 32,1 40-96,-21-19 64,20 19 128,-1 0 0,3 19 65,18 1-1,-20 19 64,20 1-32,0 0-96,20-20-95,19 19-162,-19 1-319,39-21-513,-19 1-1057,19 1-2242,-19-1-2979</inkml:trace>
  <inkml:trace contextRef="#ctx0" brushRef="#br0" timeOffset="2260.7422">3315 3747 19442,'-41'-41'2787,"41"2"-1250,-20 0 545,20-1-192,0 0-769,20 0-769,-20 1-320,41 0-64,-21 18-160,39 1-801,-39 20-2178,39 0-2562</inkml:trace>
  <inkml:trace contextRef="#ctx0" brushRef="#br0" timeOffset="4288.086">4167 3469 18321,'-59'-20'1249,"19"20"-640,21 0 512,-1 20 224,20 19-448,-20 1-417,20 0-63,0 0-65,20-1 32,0 0-95,19-39-1,2 0-64,-3 0 0,3-19-64,-21-1-192,0-39 32,-1 18-96,-19 2 128,-19-20-96,-1-1-96,0 1-96,-1 0 256,1-2 32,2 22 0,18 19 448,0 20-95,0 0 95,0 20-127,0-1 415,18 40-63,2 2-225,21-2-287,-2 1-97,1 19-64,0-40-321,19 2-415,-19-2-706,-1-19-1600,-19 0-962,21-20-7079</inkml:trace>
  <inkml:trace contextRef="#ctx0" brushRef="#br0" timeOffset="4434.5703">4566 3567 19538,'39'21'1634,"-39"-1"-353,20 0 64,0-20-832,0 19-449,-20-19-673,19 0-1153,1 0-2241,-20 0-11308</inkml:trace>
  <inkml:trace contextRef="#ctx0" brushRef="#br0" timeOffset="4571.2891">4505 3430 17520,'0'-21'1249,"0"21"-1601,20-20-257,1 20 481,-1 0-1281,-2 0-4421</inkml:trace>
  <inkml:trace contextRef="#ctx0" brushRef="#br0" timeOffset="4838.8672">4902 3409 18417,'-59'60'2178,"19"-40"-1249,40-1 192,0 1 416,0 0-512,20-1-576,20 2-353,-1-1-96,1 0 0,-1-1 0,-19-19-32,1 20 32,-1-20 0,-40 20 192,-1-20 0,1 19-32,2-19-96,-23 20-256,1-20-480,21 0-1090,-1 0-1153,0 0-5733</inkml:trace>
  <inkml:trace contextRef="#ctx0" brushRef="#br0" timeOffset="5048.8281">5042 3210 20979,'0'-19'2339,"0"19"-1250,0 0-577,0 19 897,20 21 129,-2 1-705,3 18-417,19 0-352,-20 1 0,19-21-96,1 20-160,0-38-641,-1 19-736,2-40-1570,-41 19-1634</inkml:trace>
  <inkml:trace contextRef="#ctx0" brushRef="#br0" timeOffset="5251.9531">5042 3469 19378,'20'-20'2338,"19"20"-256,1-19 577,19 19-289,21 0-1185,-41 19-673,22 1-383,-23 0-33,-17-1-160,19 21-289,-21-21-287,1-19-546,-20 21-928,0-21-1185,0 20-416</inkml:trace>
  <inkml:trace contextRef="#ctx0" brushRef="#br0" timeOffset="5555.6641">5418 3269 18801,'41'22'3235,"-21"17"-896,-1 0-1,21 1-577,-20 20-704,0-21-512,-1 1-353,1 0-32,0-20-64,-20-20-32,20 20 1,-20-20-33,0 0 96,20-20-64,-20 0 0,0-20 0,19 0-160,-19 21 224,20-1-256,0 0 128,0 20-32,1 0-64,-3 0-32,2 20 31,0 0-383,21 19-481,-23-19-961,3 20-1985,-1-40-514,0 20-13227</inkml:trace>
  <inkml:trace contextRef="#ctx0" brushRef="#br0" timeOffset="5765.625">6094 3369 19122,'0'-19'3587,"0"19"-1825,-20 19-641,20 1 897,-20 0-449,20 40-768,0-21-257,0 20-448,20-18-128,19-2 32,21-19-224,-21-20-128,22 0-289,-2-20-416,-19 1-1025,-1-21-896,-39 0-642,20-19-5829</inkml:trace>
  <inkml:trace contextRef="#ctx0" brushRef="#br0" timeOffset="5924.8047">6372 3132 20563,'0'-21'4420,"20"42"-3171,-1-2 577,1 21-192,0 19-321,0 1-705,0-1-447,-1 2-193,21-22-225,-20 0-95,19-19-545,-19-20-833,0 20-1985,-20-40-2467</inkml:trace>
  <inkml:trace contextRef="#ctx0" brushRef="#br0" timeOffset="6077.1485">6273 3409 20755,'20'0'3620,"19"-20"-2275,1 20 417,19-20-97,20 20-576,-19-19-833,-1 19-256,-18 0-512,17 0-641,-37 19-2274,-1-19-3460</inkml:trace>
  <inkml:trace contextRef="#ctx0" brushRef="#br0" timeOffset="6592.7735">7364 3191 20979,'0'-40'2371,"0"21"-802,0 19-448,0 0 224,0 19-63,20 1-321,0 19-545,-1 20-160,1 2-192,20-2-64,-19 21-384,17-41-577,-17 1-1153,-1-21-2178,-20 2-4004</inkml:trace>
  <inkml:trace contextRef="#ctx0" brushRef="#br0" timeOffset="6780.2735">7324 3608 13292,'0'20'9994,"20"-20"-8777,0 0 801,20 0 384,19 0-705,0 0-960,2-20-513,-2 20-192,1 0-224,-1-20-192,-19 20-385,-1 0-800,-19-21-1090,-20 21-992,-20-19-6087</inkml:trace>
  <inkml:trace contextRef="#ctx0" brushRef="#br0" timeOffset="6947.2656">7066 3250 19986,'0'-40'4485,"21"1"-2948,38 19-640,1-20 897,39 0-801,-20 21-833,20-1-449,-19 20-671,-1 20-1987,0-1-2819</inkml:trace>
  <inkml:trace contextRef="#ctx0" brushRef="#br0" timeOffset="7264.6485">8000 3469 19410,'39'79'1890,"-19"-60"-641,0 2 1057,0-1-96,-20-20-640,0 0-353,0-20-577,0-1-415,-20-18-289,-20-20 31,21-1-63,-21 1-64,19 0-128,-17-2-32,38-18-193,-20 19 225,40 1 160,-2 20 96,2 39 64,21 0 0,-2 0 96,1 39-64,0 0-128,-40 1 96,19 20-32,-38-21 32,19 1-128,-40-21 96,20 22-384,20-41-1026,-20 20-2305,1-20-2787</inkml:trace>
  <inkml:trace contextRef="#ctx0" brushRef="#br0" timeOffset="7859.375">9132 3330 11434,'0'-39'4004,"0"-2"-1377,0 41-770,-21-20 257,21 20 128,-20 0-1056,-20 20-514,21 21-95,-21 18 63,20 0-223,0-19-129,20 0-192,0-1 0,40-39 64,-20 0 1,19 0-33,1-39-224,-20 19 96,19-19 32,-19-2-96,-20 21 160,0 1 0,0-1-32,0 20 160,-20 20-160,20-1-64,0 1 32,0 21-32,20-2-96,21 0-384,-3-19-545,3 0-1250,-1-1-1760,-1-19-5831</inkml:trace>
  <inkml:trace contextRef="#ctx0" brushRef="#br0" timeOffset="8220.7031">9528 3409 19762,'-20'21'2659,"0"-2"-1794,20 21 704,-20-1 481,20-19-801,0-1-864,20 2-129,0-21-128,0 0 64,19 0-96,-19-21-128,0-18-128,-20 0-32,0-20 96,0-2 0,-20 2-33,-18-1-127,-3-19 0,1 19 64,20 1 96,-19 0 128,19 18 32,0 21 416,20 1-63,0 19-193,0 19-32,0 22 353,20 18-33,0 0-224,19 21-160,1-21-160,0 2-128,19-2-416,2 0-609,-22-19-1410,21 0-1889,-41-21-12652</inkml:trace>
  <inkml:trace contextRef="#ctx0" brushRef="#br0" timeOffset="8620.1172">9945 3350 21428,'0'0'929,"-20"19"-385,0 21 1154,20-19 320,0 18-993,20 0-705,0-19-160,-1 0-96,21-20-32,-19 0 96,17-20 0,-18-19-288,21-1 32,-41 0-128,0-19 32,-20 0-225,-1-2-159,-17 2-65,-3-21 193,1 41 416,1-1 192,-1 1 288,20 39 257,20-21 448,-19 42-641,19-1 97,19 19 95,1 0-127,0 22-129,20-2-95,-1 0-225,22 1-288,-2-20-97,-1-1-319,3 2-802,-22-22-1056,1-19-1121,-40 20-3396</inkml:trace>
  <inkml:trace contextRef="#ctx0" brushRef="#br0" timeOffset="9163.086">10381 3310 15310,'20'99'2755,"0"-59"-641,1 0-929,-1-1 64,-2-19 64,2-1-256,1-19-288,-21 0-96,0 0 287,0-19-639,-21-21-1,1 1-192,20 0 257,-38-2-161,38 2 32,-21-1-160,21 21 96,0-3-128,21 3-128,-1 19-96,-2 19 64,23-19-32,-1 22-224,-1-3-129,-19 1-31,20 0 127,-1-1 97,-19 1 224,20-20 96,-21 0 192,21 0-32,-20 0 97,19-20 95,-19 1-96,0-21-160,-20 21 97,21-3-193,-42-17 96,21 19-96,-20 20-160,0-19 0,2 19 160,-23 0-225,21 19 65,0 21 192,1-21-64,19 42 225,0-22-129,0 22-96,19-22 0,1-19-257,0 19-255,21-19-289,-3-20-800,3 0-866,-21 0-608,19-20-5381</inkml:trace>
  <inkml:trace contextRef="#ctx0" brushRef="#br0" timeOffset="9445.3125">11156 3250 15438,'19'-59'4516,"-19"59"-2241,0 0-834,0 0 449,-19 0-609,19 0-544,-20 39-161,20-19-159,0 21-193,0-22-192,20 21 0,-1-21-64,21 21 32,-20-19 0,21 18 0,-23-19-64,23-1 160,-41 1-32,0-20 32,0 20 0,0-20 32,-21 19-256,1-19-256,2 0-257,-3 0-416,1 0-1185,0 21-1570,-20-21-5701</inkml:trace>
  <inkml:trace contextRef="#ctx0" brushRef="#br0" timeOffset="10068.3594">11612 3291 17936,'0'-41'1122,"0"21"-97,-20 0 64,1 20 736,19 0-159,-20 0-769,0 20-641,0 0 96,0 21-95,20-22-65,0 1-224,20 19-32,0-19 192,20 21-96,19-22-32,-18 1-96,-23 0 32,2-20-32,-20 19 192,0 1 128,0-20-160,-20 20 64,2-20-160,-3 0-352,1 0-834,20 0-1472,-20 0-1090,0-20-14701</inkml:trace>
  <inkml:trace contextRef="#ctx0" brushRef="#br0" timeOffset="10365.2344">11871 3430 17328,'59'-21'1922,"-39"1"-673,19 0 192,-19 1 673,0-1-993,0-19-608,0 17-161,-20-17-64,0 19 97,0 20 287,-20-19-95,-20 19-385,20 0-96,-19 19-64,19 1 32,-20 19 64,21 2-63,19-1-1,0-1-32,0 2 32,19-2-32,1 0-160,0 1-129,20-21-383,-1-19-706,1 21-1472,19-21-834,-19-21-6437</inkml:trace>
  <inkml:trace contextRef="#ctx0" brushRef="#br0" timeOffset="10625.9766">12387 3230 20179,'-40'-20'1697,"20"20"-191,0 0 287,20 20-255,-19 0-802,19-1-351,0 22-225,19-1-64,21-21-32,0 21-96,-1 0-32,1-20-32,-20 19 32,19-19 32,-39 0 128,20-1 32,-20-19 128,-20 21 33,20-21-33,-20 0-352,1 0-545,-1-21-800,0 21-1698,0 0-1826</inkml:trace>
  <inkml:trace contextRef="#ctx0" brushRef="#br0" timeOffset="12337.8906">13736 3310 7302,'-20'-60'2371,"20"40"704,-19-19-353,-1 19-127,0 0-962,20 1-159,-20-2-33,0 21-64,20 0-192,-19 0-256,19 40-320,-20-20-1,20 39-31,-20 2-33,20-2-95,0 0-321,20 1 32,0-21-64,-1 20-96,1-38-224,40 19-545,-21-40-864,1 19-1218,19-19-1281,-18-19-14958</inkml:trace>
  <inkml:trace contextRef="#ctx0" brushRef="#br0" timeOffset="12541.0156">14232 3191 19794,'0'0'1121,"0"0"-768,-18 19 608,18 21 896,-21 1-575,1-2-866,20 20-256,0 1-160,0-20-64,0-1-641,0 0-1473,0-18-1377,0-1-14222</inkml:trace>
  <inkml:trace contextRef="#ctx0" brushRef="#br0" timeOffset="12728.5156">13934 3350 21043,'0'-20'1858,"21"20"-352,-1 0 479,20 20-511,-1-1-1090,1-19-384,-1 40 32,1-19-256,1-2-481,-23 1-1088,2 0-866,0-20-480,1 19-6950</inkml:trace>
  <inkml:trace contextRef="#ctx0" brushRef="#br0" timeOffset="12932.6172">14491 3489 18289,'39'19'2498,"-39"1"-2210,0 0 385,20-1 32,-20-19-161,20 21-448,0-21-384,-20 20-673,20-20-512,-20 0-833,0 0-4261</inkml:trace>
  <inkml:trace contextRef="#ctx0" brushRef="#br0" timeOffset="13156.25">14748 3449 20179,'61'40'2050,"-61"-21"-1378,20 1 449,-20 0-352,19 20-96,-19-20-257,0 0-416,0-1-64,20 1-160,-20 0-289,0-20-1280,-20 19-386,20-19-3522</inkml:trace>
  <inkml:trace contextRef="#ctx0" brushRef="#br0" timeOffset="13410.1563">15226 3310 15374,'-20'-19'5093,"0"38"-4485,20-19 481,-21 20 929,1 0-544,20 19-705,-18-19-449,18 40-256,0-40-128,0 19-609,18-19-1377,-18-1-800,0 2-2788</inkml:trace>
  <inkml:trace contextRef="#ctx0" brushRef="#br0" timeOffset="13591.7969">15007 3310 18513,'20'-19'3908,"-20"19"-2499,19 0 865,1 0-320,21 19-801,-21 1-833,-2 0-223,2 19-226,1 2-255,-1-2-705,0 0-1185,-2-19-1249,3 0-2179</inkml:trace>
  <inkml:trace contextRef="#ctx0" brushRef="#br0" timeOffset="13830.0781">15305 3430 18193,'59'0'2882,"-39"0"-992,0 0 705,0 19-1346,-1-19-352,-19 20-353,0 19-255,0-19-193,0 0 0,0-1-96,0 2 32,0-21-128,20 20 160,0-20 32,0 0-192,1-20-161,-1 20-543,-2 0-1058,2 0-1537,1 0-2755</inkml:trace>
  <inkml:trace contextRef="#ctx0" brushRef="#br0" timeOffset="14003.9063">15742 3528 20435,'19'20'3043,"1"-1"-1858,-20 2 160,20-1-416,-20 0-577,0-1-320,0 1-384,0 0-865,20-1-1506,-20 1-1633</inkml:trace>
  <inkml:trace contextRef="#ctx0" brushRef="#br0" timeOffset="14336.9141">16257 3269 22293,'0'0'2306,"0"0"-1730,0 0-31,0 22 960,-19 17-95,19 0-546,0 1-543,-20 20-97,20-21-192,0 1-32,0 0-320,0 0-289,0-40-1024,0 19-1506,-20-19-1410</inkml:trace>
  <inkml:trace contextRef="#ctx0" brushRef="#br0" timeOffset="14518.5547">16079 3310 17200,'0'0'5765,"20"-19"-4676,0 19 929,0 19 192,19-19-512,-19 20-961,20 0-609,-21 19-128,21 2-225,-20-22-479,0 21-962,-20-21-1569,19 21-1345,-19-40-7015</inkml:trace>
  <inkml:trace contextRef="#ctx0" brushRef="#br0" timeOffset="14879.8828">16417 3449 10441,'40'-19'10827,"-1"19"-9963,-19-21 1058,20 1 128,-1 20-801,-19 0-768,0 20-321,-20 1-96,0-2-32,0 1 32,0 0-32,-20-1 32,0 1-32,20-20-32,0 20-64,0-20 0,20 19 160,0-19 0,0 21-32,-1-21 32,1 20-31,-20 0 159,20-20-192,-20 19 160,0 1 32,0 0-32,-20-20-320,0 19-256,1-19-193,-1 0-576,0 20-1665,0-20-706,20 0-5444</inkml:trace>
  <inkml:trace contextRef="#ctx0" brushRef="#br0" timeOffset="15097.6563">16893 3588 20435,'40'0'1794,"-40"20"-1282,20 0 737,-20-1 32,0 1-704,0 0-481,0-1-192,0-19-449,19 20-608,-19-20-1025,20 0-3267</inkml:trace>
  <inkml:trace contextRef="#ctx0" brushRef="#br0" timeOffset="15416.0156">17409 3330 24150,'-39'0'1346,"39"20"-898,0-20 545,-20 19 609,20 21-674,-20 0-511,0 0-321,20-1 0,0 0-192,-21-18-288,21-1-545,0 0-865,-18-20-1665,18 0-929</inkml:trace>
  <inkml:trace contextRef="#ctx0" brushRef="#br0" timeOffset="15619.1406">17170 3330 23157,'0'-20'1634,"0"20"-673,20 0 1505,-20 20-448,20 0-673,0 19-672,21 2-449,-23-22-192,23 21-224,-21-1-32,19-19-353,-19-1-191,0-19-578,0 21-864,0-21-1537,-1 0-930</inkml:trace>
  <inkml:trace contextRef="#ctx0" brushRef="#br0" timeOffset="15952.1485">17587 3469 22709,'0'39'1666,"20"-39"-1282,0 40 673,-20-40 32,21 19-384,-1-19-417,-2 0-128,2 0-96,1 0-192,-1-19 0,-20-1 32,20 20-64,-1-20 128,-19 20 0,0 0-129,20 20 546,-20 0 31,20-1 97,-20 22-193,20-2-96,-20 1-256,20-1 32,-20-18-128,19 18-320,-19-19-449,0-20-1121,-19 0-1570,19 0-5380</inkml:trace>
  <inkml:trace contextRef="#ctx0" brushRef="#br0" timeOffset="16148.4375">17965 3230 22869,'59'61'1634,"2"-22"448,-23 20-449,3 1-191,-21-1-738,-1 0-480,1-18-288,-20-2-224,0 1-352,-20-21-610,20 1-1504,-19-20-2083</inkml:trace>
  <inkml:trace contextRef="#ctx0" brushRef="#br0" timeOffset="16961.9141">18620 3608 9480,'40'0'12204,"-20"0"-11563,-20 20 31,19-1 321,-19 1 0,0 19-576,0-19-289,20 1-385,-20-1-1120,20-1-1121,-20 1-3684</inkml:trace>
  <inkml:trace contextRef="#ctx0" brushRef="#br0" timeOffset="17352.5391">19136 3191 20435,'-59'0'1537,"39"19"-1056,20 1 896,0 0 449,0-1-417,0 22-768,20-1-257,0 19-160,-1-19-192,21 19-64,-20-39-480,0 19-417,19-18-1313,-19-1-1121,0-20-4901</inkml:trace>
  <inkml:trace contextRef="#ctx0" brushRef="#br0" timeOffset="17562.5">19413 3310 21011,'21'20'1025,"-1"0"737,0 19 256,0 2-1025,-1-22-705,21 21-256,-20-21-576,39 1-1250,-19-20-1057,-1 0-2306</inkml:trace>
  <inkml:trace contextRef="#ctx0" brushRef="#br0" timeOffset="17730.4688">19792 3389 18033,'-21'41'2850,"21"-22"-2177,-20 21 384,20-1 705,-20 21-898,20-20-639,0-21-289,0 21-705,20-21-1025,-20 1-960,20 1-5767</inkml:trace>
  <inkml:trace contextRef="#ctx0" brushRef="#br0" timeOffset="18091.7969">20168 3528 22164,'0'20'2627,"21"-20"-3043,-21 19 832,0 2 545,20-1-449,-2 0-416,-18-1-320,20 1-544,1 0-898,-1-20-832,-20 0-2884</inkml:trace>
  <inkml:trace contextRef="#ctx0" brushRef="#br0" timeOffset="18324.2188">20446 3409 22677,'40'21'1698,"-20"-2"-802,-1 21 225,-19-1-384,20-19-417,-20 20-223,0 0-258,0-21-479,20 1-834,-20 0-1056,0-20-1025,0 0-10218</inkml:trace>
  <inkml:trace contextRef="#ctx0" brushRef="#br0" timeOffset="18598.6328">20644 3269 20851,'20'41'1602,"1"-41"-866,-1 20 225,19 0 64,1-1-224,-20 1-641,19 0-160,1-20-416,-20 0-1570,19 0-480,-19 0-1987,0 0-8711</inkml:trace>
  <inkml:trace contextRef="#ctx0" brushRef="#br0" timeOffset="18860.3516">21002 3350 416,'-20'39'19570,"20"2"-18032,0-2 448,-20 0-449,20 1-736,0 0-577,0-20-352,20 19-481,-20-19-1120,0-20-1506,20 20-7303</inkml:trace>
  <inkml:trace contextRef="#ctx0" brushRef="#br0" timeOffset="19374.0235">21161 3469 19986,'20'0'1154,"0"-20"-226,0 20 1282,19 0-672,-19 0-1122,0 20-223,-20 0-65,20-1-32,-20 1 0,0 19 32,-20-18-96,20-1 64,-20 0 32,20-1 32,0-19-32,0 20-96,20-20 1,-20 0-1,39 0-289,1-20-1472,1 20-1699,-3-19-3490</inkml:trace>
  <inkml:trace contextRef="#ctx0" brushRef="#br0" timeOffset="19800.7813">21041 3230 13869,'0'0'3843,"0"0"-2497,0 20 95,-18-20 705,18 41-705,-21-22-1088,21 21-321,-20-21-128,40 21-1025,-20-19-1058,0-2-2753</inkml:trace>
  <inkml:trace contextRef="#ctx0" brushRef="#br0" timeOffset="20482.4219">21638 3430 4067,'0'19'15759,"0"-19"-14702,0 0-256,0 20 1089,0 0-225,0 19-1152,0-19-385,0-1-64,19 2-128,-19-1-641,20-20-1088,0 0-738,-20 0-2594</inkml:trace>
  <inkml:trace contextRef="#ctx0" brushRef="#br0" timeOffset="20814.4531">21697 3151 10505,'20'0'5542,"-20"0"-4357,0 0 1473,20 20 353,-1 0-224,1-1-801,0 1-545,0 19-480,1-17-705,17 17-128,-18-19-160,21-1-160,-23-19-352,3 20-545,-21-20-897,20 0-1474,-20 0-639,20-20-12525</inkml:trace>
  <inkml:trace contextRef="#ctx0" brushRef="#br0" timeOffset="21003.9063">22114 3230 21652,'0'0'1505,"0"20"417,0-1 769,-20 42-577,20-22-737,-20 41-704,0-21-321,20 0-320,0-18-128,0-2-416,0 1-449,0-21-609,20 1-1601,-20-20-1505,0 0-4773</inkml:trace>
  <inkml:trace contextRef="#ctx0" brushRef="#br0" timeOffset="21402.3438">22292 3389 19602,'59'0'3011,"-39"-20"-2114,1 20 480,-1 0-704,-20 0-225,0 20 65,0-20-321,-20 20 0,20 1-288,-21-2 0,21 1-64,0 0-353,0-20 1,0 19 287,21 1 193,-1 0-32,0-1 128,0 2 129,-20-1 191,0 0 0,0-20-31,0 19-129,0-19 32,-20 20-160,0-20-160,0 20-576,-1-20-1122,1 0-993,20 0-2754</inkml:trace>
  <inkml:trace contextRef="#ctx0" brushRef="#br0" timeOffset="21692.3828">22630 3430 20371,'0'19'993,"20"-19"-64,-1 0 704,1 20-832,-20-20-193,20 20-319,-20-20-225,21 19-192,-21-19-353,20 20-896,-20-20-1185,18 0-2852</inkml:trace>
  <inkml:trace contextRef="#ctx0" brushRef="#br0" timeOffset="22097.6563">22868 3210 20147,'0'0'2754,"20"20"-2113,0 0 1633,0-1-320,0 3-1121,-1-3-609,21 21-192,-20-21-128,19 1-385,-19-20-512,20 0-993,-19 0-832,-3 0-930,-18-20-12075</inkml:trace>
  <inkml:trace contextRef="#ctx0" brushRef="#br0" timeOffset="22322.2656">23205 3269 19570,'0'22'4837,"-20"-3"-3620,20 1 64,0 19 224,-20 1-159,20 20-770,0-21-448,-18 1-128,18 0-128,0 0-160,18-21-321,-18 1-416,0-20-672,20 0-898,0 0-1473</inkml:trace>
  <inkml:trace contextRef="#ctx0" brushRef="#br0" timeOffset="22662.1094">23424 3369 4580,'20'0'15983,"-20"0"-14798,0 0 353,0 0 1216,0 0-672,0 20-801,0-20-704,0 20-385,0 1-96,0-2 64,20-19 0,-20 20-31,19-20-290,1 0-287,20 0-481,-19-20-1089,-3 1-1761,2 19-866,1-21-10633</inkml:trace>
  <inkml:trace contextRef="#ctx0" brushRef="#br0" timeOffset="22814.4531">23602 3350 2914,'-20'0'15727,"20"0"-13453,-18 19-672,18 1 544,0 0-449,0 1-768,0-2-544,0 1-257,18 19-64,-18-19-32,0 0-288,20-20-353,-20 19-800,0-19-1218,21 0-960,-21-19-10859</inkml:trace>
  <inkml:trace contextRef="#ctx0" brushRef="#br0" timeOffset="23024.4141">23742 3191 18641,'39'0'1474,"1"19"-33,-20 1 737,19 19 384,-19-17-223,0 17-898,0 0-672,-20 22-417,0-42-192,0 21-64,-20-1-128,0-19-224,20-20-192,0 19-962,0-19-1024,0 0-1634,0 0-5765</inkml:trace>
  <inkml:trace contextRef="#ctx0" brushRef="#br0" timeOffset="23190.4297">24098 3449 5252,'21'20'22870,"-21"0"-21781,0-20-480,0 19 127,0-19-351,20 20-289,-20-20-480,0 0-1058,-20 20-2498,20-20-6694</inkml:trace>
  <inkml:trace contextRef="#ctx0" brushRef="#br1" timeOffset="29004.8828">535 4719 14509,'-20'-39'3395,"1"39"-2081,19 0-674,0 0 1314,0 39 224,19-19-640,-19 39-674,20-18-159,0 18-513,20 0 193,-21-18 95,1-2-192,0 0-224,0-39 33,-20 20 127,21-20 512,-21 0-671,-21 0-130,21-20 1,-40 1 0,20-1-96,1-19-64,-21-22 160,20 2-320,0 0 640,1-1-384,19 1 128,0-2 96,19 22 32,21 19 128,0 20 0,-1 0 97,22 20-129,-23 19-160,23 2 0,-22 38 32,1-19-192,0 19-192,-1-20 32,1 1-33,-1-40-383,-19 19-1058,-20-19-2210,20-20-1729</inkml:trace>
  <inkml:trace contextRef="#ctx0" brushRef="#br1" timeOffset="29178.711">695 4998 20979,'-41'-20'2242,"41"-1"-1473,0 21 1377,20-20 32,1 0-1313,-3 20-897,22-19 256,19 19-1601,-18 0-449,-1 0-2402,-1 0-4228</inkml:trace>
  <inkml:trace contextRef="#ctx0" brushRef="#br1" timeOffset="29498.0469">1290 4759 21364,'0'-20'1537,"-20"20"-1345,0 0 897,-1 0 641,3 0-737,-22 0-320,19 20-129,-17 19-384,17-18-96,21 18 32,0-19-96,21 0-192,17 19 224,3-19-128,18-20-32,1 21 0,-21-1 32,1-1 128,-20 1-128,-1-20 224,-19 20-288,-19-20-64,-1 19 192,-20-19-161,20 0-671,-19 20-290,-1-20-1152,19 0-865,3 0-5669</inkml:trace>
  <inkml:trace contextRef="#ctx0" brushRef="#br1" timeOffset="29779.2969">1567 4839 12684,'59'-61'7719,"-39"42"-7239,-20-1 673,0 20 961,-20 0-993,2 0-448,-23 0-64,21 20-129,0-1-128,20 22-384,0-2 193,0-19-290,20 19-95,21-19 288,-3 21-96,3-21-32,-1-1 64,-1 1 32,-19 0-32,-20-20 32,0 19 32,0 1-192,0-20-32,-39 21-545,19-21-800,-20 0-1122,-1 20-1024</inkml:trace>
  <inkml:trace contextRef="#ctx0" brushRef="#br1" timeOffset="30121.0938">1905 4839 17969,'0'19'3331,"0"-19"-2915,0 20 1154,0 19 1504,-20-19-1728,20 0-706,0 21-383,20-22-97,-20 1 32,21 0 96,-3-20-224,22-20-160,-19 0 0,-1 1-96,-2-1-160,3-1 31,-21 1 129,0 0 128,20 20-160,-40 0 928,20 0-1024,0 0-32,0 20 864,20-20-864,0 20-193,0 1-800,-1-1-481,1-20-191,0 0-834,0-20-5797</inkml:trace>
  <inkml:trace contextRef="#ctx0" brushRef="#br1" timeOffset="30793.9453">2203 4798 5829,'39'41'12684,"-19"-22"-11179,-20 1 481,20 19 417,0-19-129,0 0-1538,-20 1-383,0-1-161,19-20-96,-38 0 64,38 0 128,-38 0-352,19-20 96,0 20-96,-20-21-64,20 1-128,0 20-160,0-20-129,0 20 97,0-19 480,0 19 128,20 19-544,-1-19 480,-19 0-64,40 0-96,-40 20 32,20-20 64,-20 0-96,0 0 96,0 0-129,0 0 194,0 0-33,0 0 32,-20 0-96,40 0-160,-20-20-353,21 20-96,-21 0 1,18 0 63,23 0 385,-41 0 416,40 20 257,-40-20 64,18 0-33,3 0-160,-1 0 33,20 0 95,-20-20-159,-1 1-1,21 19-160,-20-40 801,0 21-480,-1-1-161,-19-1-128,0 1-64,20 1 64,-40 19-63,20-20-1,0 20-224,-19 0 64,-1 20 0,20 19 32,-20 2-32,20-2 0,0-19 64,0 19-160,20-19-96,19 1 224,22-21 32,-3-21 64,3 21-160,-2-20-257,-19 0-447,-1 20-1058,-19-19-1633,-20 19-3364</inkml:trace>
  <inkml:trace contextRef="#ctx0" brushRef="#br1" timeOffset="31250.9766">833 5315 20018,'-39'0'4260,"39"-20"-4163,0 20 511,18-19 1730,43 19-512,-2-21-705,40 21-448,41-20-1,58 0-255,59 1-65,61 19-288,0 0-32,-41-20-192,-58 20 128,-59-20 32,-41 20 96,-40 0-32,-20 0-96,-39 0 96,-20 0 32,20 0 97,-40 0-193,-20 0-129,21 0-543,-1 0-513,0 0-897,0 0-1153,20 0-1826,0 0-14894</inkml:trace>
  <inkml:trace contextRef="#ctx0" brushRef="#br1" timeOffset="31446.2891">3175 4680 28250,'0'-20'1730,"0"20"-1602,20 0-32,-20 0-32,0 0-640,0 20-1570,0 0-3556</inkml:trace>
  <inkml:trace contextRef="#ctx0" brushRef="#br1" timeOffset="31578.125">3294 4998 27802,'21'19'961,"-1"1"-32,-20-20-65,18 0 193,-18 0-928,0 0-930,0 0-1409,-18 0-3844</inkml:trace>
  <inkml:trace contextRef="#ctx0" brushRef="#br0" timeOffset="51783.2031">3851 4719 18545,'-40'-19'2370,"40"19"-1217,-20 0 961,20-20 417,20 20-1090,0 0-448,19 20-128,1-1 64,0 1-257,-1 19-191,1-19-225,19 21-224,-18-22 64,-3 1-96,3 0-192,-21-1-160,19-19-641,-19 20-481,-20-20-896,20 0-1794,-20 0-1057</inkml:trace>
  <inkml:trace contextRef="#ctx0" brushRef="#br0" timeOffset="52043.9453">4347 4680 19154,'-20'-20'2466,"20"20"-1377,-20 0 1377,0 20-256,0 0-1249,-19-1-224,19 21 32,-21 20-161,3-21-223,17 1-97,1-21-288,0 1-160,1 0-32,19-20-129,0 21-447,0-21-578,0 0-800,0 0-1249,0 0-1377</inkml:trace>
  <inkml:trace contextRef="#ctx0" brushRef="#br0" timeOffset="52536.1328">4525 4858 9513,'0'-39'9192,"0"39"-7622,0 0 512,-20 20 736,20-1-1024,0 1-897,-20 0-224,20-1-289,0 21 289,-18-19-417,36-21-96,-18 20 96,0-20 32,20 19-31,-20-19-33,0 0 96,20 0-96,1-19 97,17-1-33,-17-1-192,19 21 0,-20-20-128,-1 20 64,-19 0-96,20 0-160,-20 0-257,0 0-63,20 20-705,-20 1-833,0-21-1730,0 20-1185</inkml:trace>
  <inkml:trace contextRef="#ctx0" brushRef="#br0" timeOffset="52724.6094">4764 4839 19154,'0'0'3779,"0"0"-2466,0 39 1154,0-19-353,19 19-1089,-19 2-897,0-21 64,0 19-256,20-19-160,0-1-129,-20-19-639,20 20-1219,-20-20-1953,20 0-3779</inkml:trace>
  <inkml:trace contextRef="#ctx0" brushRef="#br0" timeOffset="53188.4766">5220 4778 18417,'-20'0'6470,"20"0"-5317,0 0-608,20 0 1697,20 0-673,-20-19-800,39 19-513,-18 0-160,18 0-32,-19 0-128,-1 0-160,1 0-449,-1 0-704,-19 0-929,-20 0-1634,0 19-2978</inkml:trace>
  <inkml:trace contextRef="#ctx0" brushRef="#br0" timeOffset="53363.2813">5380 4957 18289,'-20'0'3011,"40"0"-1794,-20 0 1537,18 0-223,23-20-1026,-1 0-544,-1 1-256,21-1-545,-21 20 320,-19-20-736,20 20-545,-21 0-1120,1 20-2115,-20-20-2114</inkml:trace>
  <inkml:trace contextRef="#ctx0" brushRef="#br0" timeOffset="53666.9922">5538 4580 22421,'-20'20'1569,"0"-20"-1409,20 20 1538,-19 20 416,-1 0-993,0-1-416,20 0-65,0 2-319,0-2-193,20-19-160,0 0-257,-20-1-255,19 1-641,-19-20-609,0 20-961,20-20-1408,-20 21-6215</inkml:trace>
  <inkml:trace contextRef="#ctx0" brushRef="#br0" timeOffset="54209.961">5915 4639 19826,'-21'0'3363,"21"0"-2850,21 21 544,19-1 1762,-1 0-866,21 19-1056,-20 0-576,19 2-193,-18-2-160,-3-19-193,3 0-639,-21-1-1090,-2-19-2242,-18 0-1986</inkml:trace>
  <inkml:trace contextRef="#ctx0" brushRef="#br0" timeOffset="54397.461">6392 4680 21940,'0'59'3331,"0"0"-2370,-20 1 545,20-1 608,-20 2-737,0-2-1153,-1-20-224,21 2 32,-18-21-384,18-1-385,0 1-1217,18-20-2210,-18 0-2850</inkml:trace>
  <inkml:trace contextRef="#ctx0" brushRef="#br0" timeOffset="54817.3828">6570 4858 19538,'20'-19'1954,"-20"19"-1410,0-20 1698,0 20 673,0 0-1377,0 20-673,0-20-97,0 19-95,-20 1-97,20 0-95,0-1-1,0 1-480,0-20 193,0 20-193,0-20 0,20 0 0,-1 0 0,21 0 0,-19-20 0,-1 20 0,18 0 0,-17-20 0,-1 20 0,-20 0 0,0 0-289,20 0-1024,-20 0-769,0 0-2082,0 0-2338</inkml:trace>
  <inkml:trace contextRef="#ctx0" brushRef="#br0" timeOffset="54992.1875">6808 4839 23414,'-19'19'2338,"19"1"-416,0 0 896,0 19-1120,0-19-1121,0 21-577,0-2 0,19 0 0,-19 2 0,20-21-513,-20-1-928,20-19-1218,0 0-2978</inkml:trace>
  <inkml:trace contextRef="#ctx0" brushRef="#br0" timeOffset="55151.3672">7107 4978 27482,'39'20'3939,"-39"-20"-3747,0 0-95,0 0 127,0 0-481,0 0-1696,0 0-3140</inkml:trace>
  <inkml:trace contextRef="#ctx0" brushRef="#br1" timeOffset="111402.3438">8397 4541 7014,'-41'-39'4869,"41"18"-2019,-20 1-479,2 20-33,-3-20-416,1 40-609,0 0-448,0 1 192,1 38 160,-1 19-64,20 2-320,0-1-289,20 1-416,19-21 33,1-18-161,19-21 384,20-1-192,-18-38-32,18-1-64,0-1 33,-19-38 31,-1 0-449,-38-2 1186,-1 2-897,-20-21 96,-20 2-224,-21 19-32,-18-2 160,0 22-160,-21 19 128,1 1 32,20 19-128,18 0-32,21 0-417,0 0-704,20 39-1378,0 0-1344,0 1-6343</inkml:trace>
  <inkml:trace contextRef="#ctx0" brushRef="#br1" timeOffset="112112.3047">8456 4778 15630,'0'-19'3492,"0"19"-1859,20 0-63,-20 0 864,20 19-512,0 1-705,-1 40-480,1-20-257,0-1-224,20-19-416,-20 21 224,-1-22-128,21 1-288,-20 19-289,1-39-864,-3 20-897,2-20-705,1 0-1634</inkml:trace>
  <inkml:trace contextRef="#ctx0" brushRef="#br1" timeOffset="112561.5235">8952 4759 8968,'20'19'4837,"-20"-19"-3268,20 0 929,-20 20 353,0 1-513,0 18-224,0 1-416,20-1-545,-20-19-576,20 1-97,-1-1-128,1-1-95,0 1-33,21-20-128,-23 0 64,2-20 0,-20 20-32,20-19 32,-20-1-224,0-1 64,0-19 32,0 21-64,0-1-352,0 20 1121,0 0-801,0 0 32,21 20 64,-21-1 32,38 1-385,-38-20 321,41 20-96,-21 1-128,0-21-416,-1 20-578,1-20-479,0 0-834,-20 0-544,20 0-1633,-20 0-10538</inkml:trace>
  <inkml:trace contextRef="#ctx0" brushRef="#br1" timeOffset="112836.9141">9448 4898 12171,'20'-20'5765,"-20"20"-3811,20-20 673,0 20 480,0 0-1442,-20-19-928,21 19-257,-3-20-159,2 20-225,0-21 96,1 1-96,-21 1 0,0 19 0,-21-20 0,21 20 65,-20 0-193,0 0 224,2 0-224,-3 20 128,1-1 32,0 22-128,20-2 64,0 1-96,0-1 0,0-19-384,20 1 31,0-1-480,19-20-992,1 0-1891,1 0-1057</inkml:trace>
  <inkml:trace contextRef="#ctx0" brushRef="#br1" timeOffset="113083.9844">9846 4759 14830,'-20'-20'3010,"0"20"-1600,20 0 544,-20 20 192,20-1-641,0 1-864,20 21-161,0-22-288,0 1 257,19 0-161,-19 19-96,0-19-320,0 1 512,-20-21-63,0 20 95,0-1-128,-20 1-127,0-20-194,0 20-223,0-20-609,20 0-1793,-19-20-2147</inkml:trace>
  <inkml:trace contextRef="#ctx0" brushRef="#br1" timeOffset="113300.7813">9984 4521 23093,'41'-19'2947,"-41"38"-2883,20 1 577,-2 39 1185,2-20-673,1 22-769,-1-2-256,0 1-224,19-1-224,-19-20-449,20-19 128,-40 0-1537,19-20-1089,-19 0 320,0 0-6534</inkml:trace>
  <inkml:trace contextRef="#ctx0" brushRef="#br1" timeOffset="113489.2578">10045 4798 18353,'38'-20'1730,"3"20"1184,18 0 546,1 0-1378,-1 20-1218,-19 1-639,-1-1-161,1-1-128,-19 21-257,-1-21-255,-20 1-513,18 0-513,-18-20-1697,0 21-1794</inkml:trace>
  <inkml:trace contextRef="#ctx0" brushRef="#br1" timeOffset="113628.9063">10362 4600 13548,'-20'-20'7944,"20"20"-7784,0 0-1089,20 0-1473,-1 0-6214</inkml:trace>
  <inkml:trace contextRef="#ctx0" brushRef="#br1" timeOffset="114343.75">10759 4739 13965,'-20'-20'3459,"0"1"-1986,0 19 673,0-20 289,20 20-1,-19 20-897,19-1-544,0 1 64,0 19-288,19 2-320,1-2-225,20 1-160,-20-21-416,19-19 736,1 0-768,-19 0 191,-21 0-287,0-19 576,0-1-64,-21-19-448,1 19 191,-20-21 97,21 22 128,-21-1-32,40 0 32,-20 1 64,20-1-64,20 0-96,-20 20 32,40 0-96,-21 0 160,21 20-32,1 0-64,-3 19 0,-18-19-32,1-1 128,-1 1-96,-2 1 256,-18-1-96,21-20-64,-21 0 384,0 0-32,0 0-63,0-20-161,0-1-32,0 1 96,20-19-32,0 0-192,19 19 0,-19 0 0,20 20-96,-20 20 64,19 0-64,1-1 96,-20 40-256,19-18-577,2-2-1313,-1-19-2307,-22 0-5604</inkml:trace>
  <inkml:trace contextRef="#ctx0" brushRef="#br1" timeOffset="114893.5547">8714 5335 15438,'-20'0'1986,"20"-20"192,0 20-96,20 0 96,1-20-705,17 20-512,23 0-160,-22 20-192,40-20-161,20 20-256,20-20 1,1 19-97,19-19-96,19 0 0,21 0-96,39-19 128,1-1 64,-21-19 833,1 18-65,-60 1-736,-1 0-31,-39 20-97,-38 0 64,-2 0 64,-39 0-160,20 0 32,-40 0-128,0 0-129,0 0-479,0 0-417,19 0-673,-19 20-1890,20-20-1216</inkml:trace>
  <inkml:trace contextRef="#ctx0" brushRef="#br1" timeOffset="115132.8125">11632 4600 28058,'-20'-20'1538,"20"20"-1923,0 0-352,20 0 161,0 20-2243,-20 0-3555</inkml:trace>
  <inkml:trace contextRef="#ctx0" brushRef="#br1" timeOffset="115288.086">11790 4957 23830,'0'21'3235,"0"-21"-2818,0 0-289,0 0 256,0 0-512,0 0-2883,0 0-4356</inkml:trace>
  <inkml:trace contextRef="#ctx0" brushRef="#br0" timeOffset="136865.2344">12525 4778 4996,'0'-39'4356,"-20"19"-2978,20 1 1568,-19-1 97,19 0-288,-20-1-769,0 2-64,0 19-193,0 0-319,1 0-449,-1 19-289,0 22-191,0-2 63,20 1-127,0 20-129,0-21-128,20 1-128,0-1-32,0 2-320,19-21 63,1-1-319,-1 1-577,22-20-1025,-23-20-1474,3 20-960,-1-19-9001</inkml:trace>
  <inkml:trace contextRef="#ctx0" brushRef="#br0" timeOffset="137133.7891">12764 4839 12267,'20'-20'3171,"-40"-1"-737,20 21 481,0 21-416,0-21-898,0 39-448,-20-19-288,40 19-288,-20 1-129,20-19-448,19-21 256,1 0-64,-1 0-31,1-21-65,1 1-32,-21 0-64,-20 1-289,0-21 738,-20 21-481,-1-1-160,-19-1-97,20 21-127,-19 0 0,-1 0-161,20 0-448,-19 0-576,39 21-962,0-21-1377,0 0-9256</inkml:trace>
  <inkml:trace contextRef="#ctx0" brushRef="#br0" timeOffset="137394.5313">12983 4441 20691,'0'-19'1986,"0"19"-545,20 0 385,-20 19 224,18 21-448,-18 0-674,20 19-319,1 0-257,19 2-192,-21-2-192,21-20-64,-20 2-192,19-22-288,-19 1-481,0 0-609,0-20-1249,0 0-96,-20-20-1024,0-19-9354</inkml:trace>
  <inkml:trace contextRef="#ctx0" brushRef="#br0" timeOffset="137561.5235">13260 4461 16623,'20'-39'3267,"-20"39"-1505,20 19 1217,-1 21-609,1 0-640,0 19-577,0 0-481,-20 21-351,21-21-257,-3 2-352,23-2-289,-21-40-736,18 1-193,-17-20-2017,-1 0-1410</inkml:trace>
  <inkml:trace contextRef="#ctx0" brushRef="#br0" timeOffset="137706.0547">13617 4700 17616,'20'19'3107,"-20"21"-929,20-21-128,-20 22-1057,20-21-769,0 19-512,-1-39-1314,1 20-1633,-20-20-5637</inkml:trace>
  <inkml:trace contextRef="#ctx0" brushRef="#br0" timeOffset="137855.4688">13637 4561 19730,'-20'-20'2659,"1"0"-2371,19 20-544,19 0 288,1 0-160,-20 0-1506,20 20-3010</inkml:trace>
  <inkml:trace contextRef="#ctx0" brushRef="#br0" timeOffset="138118.1641">13934 4600 19026,'-38'20'2049,"18"-1"-287,-1 22 865,21-21-834,0-1-768,41 21-801,-3-21 1,43 1-225,-22 1-128,20-1-129,-18-1-31,-43 1 192,2-20 160,-40 20 96,2-1 32,-43-19-416,22 20 288,-41-20 0,21 0-64,18 0-96,23 0-705,-2 0-1313,0 0-2082,20-20-6630</inkml:trace>
  <inkml:trace contextRef="#ctx0" brushRef="#br0" timeOffset="138272.461">14272 4819 21620,'41'20'1922,"-41"-1"-1282,18 1 449,-18 0-672,21-1-545,-1 1-225,-20-20-2305,20 0-1666</inkml:trace>
  <inkml:trace contextRef="#ctx0" brushRef="#br0" timeOffset="138426.7578">14272 4580 23702,'-20'-19'1121,"20"19"-2594,0-20-321,20 20-1826</inkml:trace>
  <inkml:trace contextRef="#ctx0" brushRef="#br0" timeOffset="139060.5469">14809 4719 15855,'0'-39'1281,"-20"19"96,0-1 321,20 2 288,-21 19-257,3 0-287,-2 19-418,-21 22-31,41 18 0,-20 0-256,20-18-321,0-2-159,20 0-546,21-19 674,18-20-609,1 0 320,-1-20-353,-19-19 97,-1 19 577,-19-19-770,-20 18-31,0-18-481,-40 19-608,21-19-609,-21 19-833,0 20-480,21-20-3235</inkml:trace>
  <inkml:trace contextRef="#ctx0" brushRef="#br0" timeOffset="139306.6406">14908 4719 14029,'99'40'3011,"-40"-21"-481,-39 1-96,21-20-544,-41 21-513,0-21-320,18 0-544,-18 0-65,0 0 33,0 0-193,-18 0-192,18 0-160,0-21-128,18 21 64,-18-20 96,20 1 0,21 19-96,-21 0 128,19 0 32,1 39-32,-1-18 0,1-1-417,0 19-1601,-1-19-2082,-19-1-9384</inkml:trace>
  <inkml:trace contextRef="#ctx0" brushRef="#br0" timeOffset="139936.5235">15959 4798 18193,'20'0'2370,"-20"21"-1986,21-1 1282,19 19 896,-1 0-768,1 22-1089,-20-22-609,19 1-96,-19-1 224,0-18-32,-20-1 32,20-20-95,-20 0 479,-20 0 1,0-20-449,0-21-160,-19 2-32,-1 0 32,-1-22-96,3-18 96,18-1-673,-1 2 1057,21-2-768,21 21 96,-1 19 192,18 21-96,3 19 256,-21 0 0,19 39 64,-19 0-96,0 20-32,-20 2-96,0-22-96,0 20-193,0-18-127,0-22-481,0 1-705,0-20-800,0 0-1154,0 0-7975</inkml:trace>
  <inkml:trace contextRef="#ctx0" brushRef="#br0" timeOffset="140146.4844">16317 4858 17488,'20'0'2979,"-20"-19"-1794,0-1 737,0-1 192,0-18-1025,0-1-769,19 21-224,-19-21-128,20 19-128,0 2-352,1-1-449,-21 20-737,20 0-480,0 0-448,-2 20-1763,-18-20-2401</inkml:trace>
  <inkml:trace contextRef="#ctx0" brushRef="#br0" timeOffset="140356.4453">16536 4639 7174,'20'21'6374,"-20"-1"-1889,19 0-1507,-19-1-287,0 1-513,0 0-833,20-1-608,0 1-257,20 1-255,-1-21-97,-19 0 128,21-21-192,-3 1 32,-18 1-160,-20-21 32,0 21-32,-20-1-160,-18 0-193,-23-1-351,22 2-257,-21 19-385,21 0-479,19 0 191,0-20-1089,20 20-5348</inkml:trace>
  <inkml:trace contextRef="#ctx0" brushRef="#br0" timeOffset="140777.3438">16755 4302 4964,'18'-39'10666,"-18"39"-8584,20-20-96,-20 20 160,0 0 0,0 39-224,0-19-449,20 41-319,1-22-162,-21 20-415,20 1-193,-2-20-223,3-1-65,19 0 0,-20-18-96,19-1 32,-19-20 96,20 0-192,-21 20 160,1-20-96,0 19 0,0 1 96,0 0-96,-20-1-32,0 1-96,0-20 0,-20 21-161,0-21-191,-20 0-385,21 0-192,-21 0-480,20-21-481,-19 1 32,39 20-64,-20-19-1601,20-1-11980</inkml:trace>
  <inkml:trace contextRef="#ctx0" brushRef="#br0" timeOffset="141153.3203">17409 4580 22132,'-20'20'1858,"1"0"-865,19 20 1025,-40 0-288,40 19-962,-20-20-607,20 2-129,20-2-32,0-19-417,0-1 738,19-19-706,-19-19 289,0-1-160,0 0 800,-1-19-544,-19-2 32,0 22-32,0-21-32,0 21 32,0-1 96,0 0-32,0 20 65,0 20-193,0-20 128,20 39-64,-20-19 0,20 19-64,0-19-97,0 1-415,19-1-449,-19-1-513,21-19-544,-23-19-256,2-1-1153,-20-1-6054</inkml:trace>
  <inkml:trace contextRef="#ctx0" brushRef="#br0" timeOffset="141523.4375">17587 4363 16335,'20'0'3940,"-20"0"-2307,0 0 737,0 0-31,20 19-578,-20 21-608,21-1-192,-1 2-480,-20-2-225,38 20-160,-17-20 0,-1-18-96,0-1-32,19 0 32,-19-1-32,0-19 0,19 0 128,-19 0-192,0 0 160,0 20 0,19 0 96,-19-1-63,0 1-1,-20 1 0,20-1-96,-20-1 64,0 1-192,-20-20-33,0 20-383,-19-20 576,19 0-544,-20-20-578,20 0-319,-19 1-609,19-1-704,20-1 95,0 1-5316</inkml:trace>
  <inkml:trace contextRef="#ctx0" brushRef="#br0" timeOffset="141688.4766">18144 4798 24054,'20'41'2499,"0"-22"-1314,-20-19-192,19 20-385,-19-20-416,20 0-288,-20 0-736,20 0-1475,0-20-2753</inkml:trace>
  <inkml:trace contextRef="#ctx0" brushRef="#br0" timeOffset="141848.6328">18144 4521 24727,'-21'-19'1569,"21"-2"-1537,-20 21-480,20 0-257,0-20-1953,0 20-6663</inkml:trace>
  <inkml:trace contextRef="#ctx0" brushRef="#br0" timeOffset="142363.2813">18223 4363 22132,'0'-41'1954,"0"21"-769,0 20 225,20 0 223,0 20-512,0 21-352,19 18-288,-19 0-97,0 1-160,19-1-192,-19 1 64,20-1-96,-1-19-384,-19-1-225,1-18-704,-1-1-1057,0-20-1826,-2 0-3331</inkml:trace>
  <inkml:trace contextRef="#ctx0" brushRef="#br0" timeOffset="142515.625">18719 4778 20243,'20'20'2082,"-20"-20"-225,20 0-671,-20 21-770,0-21-352,0 0-288,20 0-769,-20-21-1634,0 1-2754</inkml:trace>
  <inkml:trace contextRef="#ctx0" brushRef="#br0" timeOffset="142732.4219">18739 4322 19538,'20'0'3491,"-20"0"-1985,20 0 576,-1 19-257,1 22-575,0 18-482,20 2-447,-21-2-193,21 19-192,-19-17-193,19-22-95,-1 0-609,-19 2-640,0-21-1378,0-20-1281,-20 0-12940</inkml:trace>
  <inkml:trace contextRef="#ctx0" brushRef="#br0" timeOffset="143160.1563">18739 4620 21556,'20'0'2626,"0"-20"-1921,19 20 1377,40-20-512,-18 1-962,-3 19-480,3-20-288,-22 20-449,21 0-1248,-40 0-1250,-1 0 833,1 20 864,-20-1 1250,0-19 448,0 40 833,-20-21 545,20 2 32,0-1-481,20 0-288,-20-20-257,20 19-95,0-19-97,19-19-31,-19 19-33,0-20-128,1 20-31,-21 0 159,20 0 0,-20 20 65,18-1-33,3 21-127,-1-1-257,20 21 32,-1-1 0,1 2-32,-1-2-320,-19-20 320,0 2-64,-20-2-96,0 1-64,0-1-609,-20-19-384,0 1-769,-19-21-1633,19 0-1058,0-21-14093</inkml:trace>
  <inkml:trace contextRef="#ctx0" brushRef="#br0" timeOffset="143442.3828">19632 4341 22613,'60'-39'2883,"-1"0"-2339,2 19 1058,-2 0-33,-19 20-768,19 0-641,-39 0 0,0 20 0,-1 19-32,-19 1 65,0 1-65,0 18-32,-19-20-64,-1 2-192,20-2 0,0-19-161,-20-1-640,20 1-1185,0 0-2178,0-1-4164</inkml:trace>
  <inkml:trace contextRef="#ctx0" brushRef="#br0" timeOffset="143587.8906">20049 4937 26392,'20'20'2531,"0"-20"-1955,-20 0 193,0 0-64,0 0-577,0 0-480,0 0-545,20 0-1954,-20 21-3555</inkml:trace>
  <inkml:trace contextRef="#ctx0" brushRef="#br0" timeOffset="150873.0469">10243 5613 18033,'-40'-20'1857,"20"40"-768,-1 0 289,3 19 287,-2 21-191,20-1-449,0 0-353,0 21-159,0-21-97,20-18-160,-2 18-160,3-19-96,-1-21-224,20 22-544,-1-21-1154,1-1-1441,-20-19-1506</inkml:trace>
  <inkml:trace contextRef="#ctx0" brushRef="#br0" timeOffset="151090.8203">10541 5970 20371,'39'19'3011,"-39"1"-2050,20 1 704,-20 19-512,20-1-416,0-19-513,0-1-192,-1 1-320,1 1-417,0-21-1217,0 0-1665,0-21-2627</inkml:trace>
  <inkml:trace contextRef="#ctx0" brushRef="#br0" timeOffset="151256.836">10561 5791 20467,'-40'-19'1569,"40"-1"257,-21 20-96,21 0-962,0 0-864,21 20-224,-1-1-1378,0 1-1152,19 19-2724</inkml:trace>
  <inkml:trace contextRef="#ctx0" brushRef="#br0" timeOffset="151481.4453">10897 6070 23189,'0'0'1506,"0"0"-481,0 0-288,0 0-513,20-20-192,1 20-385,-21 0-1056,20 0-1249,-20 0-1026,0 0-13580</inkml:trace>
  <inkml:trace contextRef="#ctx0" brushRef="#br0" timeOffset="151799.8047">11057 6070 19186,'19'19'2914,"1"-19"-1985,-20 0 1217,20 0-993,20-19-640,-21 19-289,1-20-96,0 0-224,0-1 96,0-18-64,-20 19-32,0 0 32,-20 20 96,0-19 64,20 19 64,-20 0 289,0 19-161,1-19 0,-1 40 161,0-21-257,20 22 96,0-1-128,0-1-32,20-19-128,0-1-96,19 1-288,1-20-353,1 0-896,-3-20-1666,3 1-2147</inkml:trace>
  <inkml:trace contextRef="#ctx0" brushRef="#br0" timeOffset="151960.9375">11414 6009 21748,'0'0'2723,"0"0"-1762,0 0 608,0 0-704,0 0-769,0 0-416,20-20-994,-20 20-2017,20 0-1665</inkml:trace>
  <inkml:trace contextRef="#ctx0" brushRef="#br0" timeOffset="152123.0469">11612 6030 19602,'61'59'2146,"-43"-19"96,2-1 737,0 21-1442,1-20-768,-21-1-545,20 2-256,-20-22-416,18 1-1154,-18 0-2818,0-20-14382</inkml:trace>
  <inkml:trace contextRef="#ctx0" brushRef="#br0" timeOffset="223373.0469">12624 5652 5829,'0'-19'4196,"0"19"-2562,0 0 640,21 0 128,-21 0-576,20 19-417,-20 1-128,20 40-416,-2-20 32,3 19-192,19 1-257,-20-21 64,-1 1 1,21-1-129,-20 2-127,-20-21-33,20-20-32,-20 0 32,0 19 32,0-19 225,0-19-97,-20-1-256,0 0-64,-20-21 0,1 2-31,19-20-33,0-1-65,-1-19-63,3-1 0,18 1-224,18 19 128,23 1 192,-21 39-96,19 1 63,-19-3 130,20 22-130,-20 22 33,-1 17 32,1 0 0,-20 22 0,0-22-320,0 20 544,-20 1-128,1-20 1,-1-1-130,0-19 66,0-1-66,0 1-31,20-20-288,-19 21-449,19-21-800,-20 0-994,20-21-1312,0 1-4421</inkml:trace>
  <inkml:trace contextRef="#ctx0" brushRef="#br0" timeOffset="223641.6016">13161 6070 14061,'0'-20'5349,"-20"0"-4773,0-1 1090,1-18 864,-1 19-1120,0-19-866,20 19-480,0-1 96,0 1-192,0 1-64,20-1-192,0 20-673,19 0-704,1 0-770,-1 20-1921,1-20-11371</inkml:trace>
  <inkml:trace contextRef="#ctx0" brushRef="#br0" timeOffset="223938.4766">13418 5831 15406,'-18'19'2146,"18"1"-480,0 21 640,-21-22-32,21 1-608,21 19-834,-21-19-351,18-20-1,2 0-159,21 0-65,-21 0-32,-2-20 128,-18 1-191,21-1 63,-42 0-64,21 1-192,-18-1-64,-22-1-160,19 21-65,-17 0-191,38 0-321,-21 0-833,21 0-1280,0 0-994,0 0-7879</inkml:trace>
  <inkml:trace contextRef="#ctx0" brushRef="#br0" timeOffset="224532.2266">13538 5533 11755,'0'-20'2594,"-21"20"-896,21-19 576,0 19 96,0 0-736,0 0-417,0 0 32,21 19 32,-21-19-64,0 20-256,20 21-224,0-2-128,0 0-161,-20 20-192,39-18-96,-19-2 33,0-19-193,19 0 32,-19-1 32,20 1 32,-20-20-64,19 21 0,-19-1-64,1-20 0,-1 39 128,0-19-128,-2 19-32,-18-18 0,0 19 0,0-21-33,-18-19 97,18 20-96,-20-20 0,0 0 32,-1-20-128,1 1 96,20-1 64,-18-21-192,18 21 64,-21-19-161,21 19-351,0 1-33,0-1-672,0 20-3076,0 0-12587</inkml:trace>
  <inkml:trace contextRef="#ctx0" brushRef="#br0" timeOffset="226154.2969">12744 6287 12940,'0'0'1890,"0"-19"-577,0 19 641,0 0-33,0 19-447,20 1-289,0 0-64,-1 20-96,1 0-128,0 19-257,0-18-287,0 18-129,-1-20-64,1 2 32,-20-22-128,20 1 161,-20 0-193,20-20 192,-20 0-32,0 0 288,-20 0-63,20-20-321,0 0 32,0-20-128,0 0 0,0 1 96,20 19-320,-20 1 160,21 19 128,17 19 64,-18 1-64,1 0-32,-1 19 0,0-19 128,19 20-288,-19-20-192,0 0-353,0-1-352,-1 1-768,-19-20-578,20 20-351,-20-20-3460</inkml:trace>
  <inkml:trace contextRef="#ctx0" brushRef="#br0" timeOffset="226560.5469">13400 6466 11274,'-21'-20'2787,"21"0"-801,0 20 768,0 0-223,-20 0-674,20 0-255,0 0-385,0 20-288,0 0-128,0 21-289,0-22-191,0 21-161,20-21-64,1 1-96,-3 0-64,2-20-160,21 0-257,-21 0-448,19 0-800,-19-20-738,-20 20-383,0-20-3428</inkml:trace>
  <inkml:trace contextRef="#ctx0" brushRef="#br0" timeOffset="226726.5625">13400 6566 15310,'-21'0'2883,"21"0"-1890,21 0 1281,-3 0 64,2 0-1153,1 0-929,19-20-512,-1 20-1121,-19 0-1346,20 0-4131</inkml:trace>
  <inkml:trace contextRef="#ctx0" brushRef="#br0" timeOffset="227494.1406">13756 6348 11370,'-20'0'5445,"20"-21"-4227,0 21 447,0-20 545,20 0-544,-20 1-641,40-1-64,-19 0-449,-3 20-352,2-19 0,21 19-160,-21 19 97,-20 1 31,18 0 96,-18 19 96,0 2-64,21 18 129,-21-20-225,0 22 32,0-42-160,0 21 32,20-1-160,-20-19-96,0 1-224,0-2-321,0-19-608,0 20-225,-20 0-224,20-1-992,0-19-5894</inkml:trace>
  <inkml:trace contextRef="#ctx0" brushRef="#br0" timeOffset="227675.7813">13934 6585 17040,'0'0'2690,"0"0"-1473,0-19 801,0 19 224,41-20-1121,-21 20-800,0 0-289,-1-20-481,1 20-512,0 0-896,0-19-385,-20 19-769,20 0-4068</inkml:trace>
  <inkml:trace contextRef="#ctx0" brushRef="#br0" timeOffset="227877.9297">14094 6327 18417,'0'0'2242,"0"0"-224,0 21 1089,0-2-833,0 1-993,20 39-352,-20-20-224,19 2-449,1-1-256,0-1-32,-20 2-384,20-22-225,1 1-832,-3-20-866,2 0-1825,-20 0-3907</inkml:trace>
  <inkml:trace contextRef="#ctx0" brushRef="#br0" timeOffset="237433.5938">13418 6824 3171,'0'0'2978,"0"-20"-1024,0 20 480,0 0-159,0 0-578,0-21-640,0 21-192,0 0-96,-18 0 0,18 0-33,0-19-31,0 19 96,0 0-1,-21 0-127,21 0-32,-20 0-161,20 0-96,-20 19 1,20 2 63,0-1-288,-20 0-31,20-1-33,0 1-32,0-20 0,20 20 32,-20-20-96,0 0 128,20 0-32,0 0-64,1-20-32,-3 0-96,-18 20 64,20-19-32,-20 19 96,0 0-32,0-20 64,0 20 32,0 20-96,0-20 32,0 0-64,21 0-32,-21 19-384,0-19-706,20 0-960,0 0-1729,-20 0-6407</inkml:trace>
  <inkml:trace contextRef="#ctx0" brushRef="#br0" timeOffset="239355.4688">14848 5613 10441,'0'-20'1954,"0"1"865,0 19-417,0-21-128,-19 21-352,-1-20-641,20 20-192,-20 0-160,-21 20-256,23 1-161,-2-2-127,-1 21-129,1-21-96,0 21-96,20 0-32,0 0 0,20-21-64,0 21 64,21-1-32,-2 2-32,-19-2 128,0 20-192,-20 2 96,20-22-64,-20 20 128,19-18-128,-19-2 160,0 0-64,-19 1 96,19-19-31,0 18 127,0-19 96,0-1-128,0-19-64,0 20 97,19-40 31,21 20-224,0-19 64,-1 19-128,-19 0-288,20-20-321,-1 20-608,-19 0-737,1 0-865,-1 0-896,-20 0-8201</inkml:trace>
  <inkml:trace contextRef="#ctx0" brushRef="#br0" timeOffset="240934.5703">15186 5672 15983,'-21'-20'1569,"21"20"-63,0 0-289,0 0 64,21 0 224,-1 40-191,18-21-257,-17 42-289,19-22 1,-1 20-192,1 21-161,-20-21-320,19-18 64,-19-2-32,0 1-32,0-21 97,-20 1-65,0-20 64,0 0-128,0 0 256,0 0-63,0-20-129,0-19-128,0 0 64,0-1-64,0-1-96,21 22 96,-1-1 0,-2 20-96,2 0 160,1 20-32,-1-1 0,0 22-128,-1-1-33,21-21-223,-20 21-449,0-21-992,19 1-1603,-19 1-960</inkml:trace>
  <inkml:trace contextRef="#ctx0" brushRef="#br0" timeOffset="241506.836">16119 6089 11915,'0'-19'3459,"0"19"-2402,0-20 673,-20 20 384,20 0-449,0 0-640,-20 0 0,-1 0 64,3 20-128,-2-1 0,0 21-192,-1-21-65,1 22-191,20-21-193,0 19-128,0-19-192,20-20 32,-20 19 33,21-19 95,-1-19-160,0 19-32,19-40 128,-19 21-160,-20-1-96,20-1-1,-20 21 225,0 0-96,0 0 64,0 0 0,0 0-64,0 21 32,20-1-64,-1-20-224,21 19-705,0-19-833,-1 0-1889,-19 0-1890</inkml:trace>
  <inkml:trace contextRef="#ctx0" brushRef="#br0" timeOffset="243913.086">16516 5752 6566,'0'-20'7687,"-20"-20"-5957,20 20 191,0 20 33,-21-20-64,21 20-641,0 0-384,0 20-481,0 19 545,0 2-96,0-2-128,0 20-353,0-18 32,0 18 33,21-20-193,-1 2-160,0-21 32,19 19-192,1-19-192,0-20-577,-1 20-897,-19-1-576,21-19-1089,-23 0-9289</inkml:trace>
  <inkml:trace contextRef="#ctx0" brushRef="#br0" timeOffset="244304.6875">17111 5791 18705,'0'-19'993,"-20"19"32,20 19 769,-20 1 224,1 19-1121,-1 2-1,0-2-447,0 1-161,20-1-320,-20 2 0,20-21-352,0-1-577,0-19-993,0 20-961,0-20-2786</inkml:trace>
  <inkml:trace contextRef="#ctx0" brushRef="#br0" timeOffset="244480.4688">16854 5850 18129,'-20'0'3523,"20"0"-2818,20 20 1024,-2-20 674,3 21-1122,19-1-993,-1 19-192,1-19-96,0-1-352,19-19-385,-19 20-1057,-21-20-1088,21 0-1378</inkml:trace>
  <inkml:trace contextRef="#ctx0" brushRef="#br0" timeOffset="245050.7813">17330 6009 18289,'0'0'1697,"0"0"-672,20 0 961,0 0-64,-20 21-993,19-1-641,1 0-192,-20 19 32,20-19-256,-20-1-224,20-19-705,-20 0-1281,20 0-705,-20 0-5637</inkml:trace>
  <inkml:trace contextRef="#ctx0" brushRef="#br0" timeOffset="245260.7422">17528 6009 18449,'40'21'3523,"-21"-21"-2626,1 20 512,0 0-63,-20-1-578,0 21-543,0-21-129,0 1-192,0 1-129,0-1-319,-20-1-641,20 1-513,-20-20-224,20 0-1889,0-20-10379</inkml:trace>
  <inkml:trace contextRef="#ctx0" brushRef="#br0" timeOffset="245565.4297">17846 6050 17808,'0'0'1762,"0"0"-1986,0 0 96,20-20 96,-20 20-961,19 0-1121,1 0-3460</inkml:trace>
  <inkml:trace contextRef="#ctx0" brushRef="#br0" timeOffset="245727.5391">18024 6030 15182,'0'0'1441,"0"0"-1313,20 0 449,-20 0-449,21 0-352,-1-21-1346,-2 21-3394</inkml:trace>
  <inkml:trace contextRef="#ctx0" brushRef="#br0" timeOffset="245852.5391">18184 6009 8167,'0'0'-2530</inkml:trace>
  <inkml:trace contextRef="#ctx0" brushRef="#br0" timeOffset="245993.1641">18421 5989 17904,'20'61'1442,"-20"-41"-609,0-1 832,0 21-95,0-21-706,20 1-735,-20-20-129,21 21-449,-21-1-992,18-20-1090,-18 0-3939</inkml:trace>
  <inkml:trace contextRef="#ctx0" brushRef="#br0" timeOffset="246191.4063">18739 5831 21812,'0'0'769,"0"19"-449,-20 1 1570,20 21-160,-20 18-994,20-20-544,-19 2-159,19-2-162,0-19-319,0 0-993,0-20-1314,0 0-864,0 0-10058</inkml:trace>
  <inkml:trace contextRef="#ctx0" brushRef="#br0" timeOffset="246369.1406">18520 5891 18609,'0'-21'3523,"21"21"-2978,-1 0 2242,0 21-353,19-1-897,1-20-832,-1 39-481,-19-19-224,0-1-160,0 1-288,0 1-513,-1-1-641,-19-20-1216,20 20-770,-20-20-4580</inkml:trace>
  <inkml:trace contextRef="#ctx0" brushRef="#br0" timeOffset="246716.7969">18878 6009 18033,'19'21'3971,"-19"-21"-2369,20 20 448,0-20-321,1 0-928,-1 20-513,18-20-191,-17 0-258,-1 0-159,20-20-769,-21 20-993,-19-20-673,20-1 1,-20 21-193,0-20-512,20 1-1089,-20 19 736,0-20 4965,0 20 2915,-20 0-128,20 20-449,0-20-704,0 19-641,0 22 128,0-21-417,0 19-928,0 1-640,0-1-193,20-18-192,-20-1-481,20-1-544,-20-19-1185,20-19-1250,-20 19-10857</inkml:trace>
  <inkml:trace contextRef="#ctx0" brushRef="#br0" timeOffset="246912.1094">19255 5791 23734,'59'40'2242,"2"-21"-192,-23 22-480,3-2-546,-21 1-511,0 20-353,-1-1-128,-19-19-160,0-1-128,0-18-417,0-1-448,0-1-769,0 1-1889,0-20-4293</inkml:trace>
  <inkml:trace contextRef="#ctx0" brushRef="#br0" timeOffset="247557.6172">19771 5870 18705,'-40'-20'1826,"20"20"128,20-19 768,0 19-512,0 0-832,20 0-674,-20 0-319,40 0-129,-19 0-128,38 0-64,-19 19-288,-1-19-288,1 20-930,0-20-1152,-1 21-1826,-39-21-4965</inkml:trace>
  <inkml:trace contextRef="#ctx0" brushRef="#br0" timeOffset="247704.1016">19830 6030 17969,'0'20'4324,"0"-20"-3684,21-20 1506,19 20 160,-1 0-1633,1 0-417,0-21-448,-1 21-545,1 0-1985,-1 0-2531</inkml:trace>
  <inkml:trace contextRef="#ctx0" brushRef="#br0" timeOffset="248468.75">20247 5672 16111,'0'-20'3267,"0"20"-1794,21 0 577,-21 0 128,20 40-640,-20-21-641,20 42-129,-1-2-223,1-20-225,0 2-64,0-2-31,19 0-97,-19-19 0,0 1-96,-20-21 32,20 20 32,-20-20 96,0-20-96,20-1-64,-20 1-64,0 1 32,19-1-32,-19 0-32,20 1-32,0 19-32,0 0 0,1 0 96,-3 19-128,22 1-161,-19 0-479,19-1-1026,-21 1-1858,21 1-800</inkml:trace>
  <inkml:trace contextRef="#ctx0" brushRef="#br0" timeOffset="248911.1328">21102 6030 18897,'-20'-21'1057,"20"21"-608,-21-20 1312,21 20-95,-20 0-577,2 0-384,-3 20-129,1 1 97,0-1-64,0 19-65,20-19-288,0 19-64,0-19-63,0 1-97,20-1 0,20-20-32,-19-20 64,-3 20-192,2-21-1,1 1 97,-21 1-64,20-1 96,-20 0-32,0 20 32,0 0-64,0 0 64,0 0-96,0 20 32,20 0-128,-2-1-513,3-19-544,19 20-993,-1-20-545,-19 0-1793</inkml:trace>
  <inkml:trace contextRef="#ctx0" brushRef="#br0" timeOffset="249171.875">21280 5633 21428,'-20'39'1409,"0"-19"-352,20 20 865,0 0-449,20 19-704,-20-20-385,20 2-287,20-2-194,-1 0-127,1 2-288,-19-21-513,17 0-1185,-18-20-577,1 0-1441</inkml:trace>
  <inkml:trace contextRef="#ctx0" brushRef="#br0" timeOffset="249381.836">21519 5850 18673,'20'20'1890,"-20"1"-1474,18-1 193,3-1 320,-1 1-545,0 0-512,19-1-577,-19-19-288,20 0-1056,-20-19-3941</inkml:trace>
  <inkml:trace contextRef="#ctx0" brushRef="#br0" timeOffset="249567.3828">21776 5870 19026,'-20'41'2530,"20"-22"-1569,-19 21 1153,19-21-288,0 22-705,0-1-929,-20-1-96,40-19-320,-20 19-321,0-18-928,0-1-1442,0-1-672,0-19-5414</inkml:trace>
  <inkml:trace contextRef="#ctx0" brushRef="#br0" timeOffset="249787.1094">21954 6030 19218,'21'0'4324,"-1"0"-3075,-20 20 288,0 0-63,20-1-834,-20 1-351,0 0-289,20-1-96,-20 1-289,19 1-383,-19-21-962,20 0-1185,-20 0-896</inkml:trace>
  <inkml:trace contextRef="#ctx0" brushRef="#br0" timeOffset="250011.7188">22233 5989 21332,'39'20'2754,"-39"1"-2241,20-1-129,-20 0 577,0-1-288,-20 1-481,20 0-288,0-1-257,-20-19-864,20 0-1185,0 0-1442,0 0-13388</inkml:trace>
  <inkml:trace contextRef="#ctx0" brushRef="#br0" timeOffset="250203.125">22432 6009 17264,'0'0'4612,"20"0"-4163,-20 0-353,19-20-32,1 20-32,-20 0-577,20 20-608,0-20-1473,-20 0-5350</inkml:trace>
  <inkml:trace contextRef="#ctx0" brushRef="#br0" timeOffset="250339.8438">22610 6030 17872,'20'0'2531,"-20"0"-2083,0 0 513,0 0 128,20 0-929,-20 0-640,19 0-1346,1 0-2210,-20 0-11466</inkml:trace>
  <inkml:trace contextRef="#ctx0" brushRef="#br0" timeOffset="250465.8203">22768 6009 17200,'20'0'1729,"-20"0"-1632,21 0 223,-21 0-224,0 0-2498</inkml:trace>
  <inkml:trace contextRef="#ctx0" brushRef="#br0" timeOffset="250606.4453">22948 6050 21011,'0'39'2883,"19"-19"-417,1 0-287,-20-1-834,20 1-961,-20 1-384,0-1-320,0-1-353,0-19-1024,20 0-2627,-20 20-5189</inkml:trace>
  <inkml:trace contextRef="#ctx0" brushRef="#br0" timeOffset="250932.6172">23066 5791 24503,'-19'0'1377,"19"0"-1121,19 0 1154,21 20 319,1 0-640,17 19-448,-17-18-481,-2-1-96,-19-1-96,0 1-288,0 0-129,0-1-383,-20 1-770,19 1-1249,-19-1-2402</inkml:trace>
  <inkml:trace contextRef="#ctx0" brushRef="#br0" timeOffset="251120.1172">23464 5870 21268,'0'0'2562,"0"21"-1953,-20-1 1473,0 19 96,20-19-673,-20 40-832,20-20-481,-20-1-160,20 20-96,0-18-385,-19-2-351,19 0-738,0-19-1152,19-20-1602,-19 20-5221</inkml:trace>
  <inkml:trace contextRef="#ctx0" brushRef="#br0" timeOffset="251380.8594">23602 5989 22709,'0'0'1890,"0"0"-1025,0 20 1024,0-20-543,0 21-514,0-1-287,21 0-161,-21-1-95,20-19-97,18 20-32,-17-20-96,-1 0-192,0 0-128,0 0-289,-1-20-672,-19 20-1025,0-19-1730,20 19-1697</inkml:trace>
  <inkml:trace contextRef="#ctx0" brushRef="#br0" timeOffset="251571.2891">23801 5970 18801,'0'0'3075,"-20"0"-2050,1 19 865,19-19 224,0 20-769,0 21-640,0-21-449,0-1-256,19 21 0,-19-21-384,0 1-769,0 1-1826,0-21-1345,0 0-12748</inkml:trace>
  <inkml:trace contextRef="#ctx0" brushRef="#br0" timeOffset="251756.836">23861 5711 17520,'59'0'4228,"-18"21"-2082,-3 19 288,3-1-416,-3 20-288,-18 1-961,1-1-449,-1 2-224,-20-22-224,0 20-160,0-18-385,-20-21-864,20-1-1154,0 1-1409,0-20-12107</inkml:trace>
  <inkml:trace contextRef="#ctx0" brushRef="#br0" timeOffset="252648.4375">24179 5494 15566,'0'0'5317,"0"0"-4708,0 0 448,0 0 993,19 0-417,21 19-512,0-19-32,-21 0-192,21 0-160,1 0-160,-3 0-161,-18 20-256,1-20 128,-1 20-95,-2-20 63,-18 21-128,21 18-64,-21-19 64,20 19-64,-20 21-32,20-20-32,19 19 128,-19 1-64,20-1 32,-1 0 1,-19 21-97,0-21 0,-20 2 0,0-2 0,-20-20 0,20 2 0,-20-22 0,1 1 0,-1 0-289,0-20-63,-20 0-225,40 0-480,-19 0-416,-1 0-1538,0 0-3203</inkml:trace>
  <inkml:trace contextRef="#ctx0" brushRef="#br1" timeOffset="262009.7656">357 8471 5509,'-21'21'4132,"21"-21"-1314,0 19 161,0 1-384,0-20-642,0 20-415,0-20-65,0 19-31,0-19-129,0 0-384,0 0-128,0 0-65,0 0-191,0 0-289,0 0 32,0 0-256,21 0 32,-21 0 0,0 20 32,0-20 33,0 0-1,0 20 0,0 1 0,20-21 0,-20 0-32,20 20 64,-20-20-64,0 0-32,0 0 33,0 0-33,0 0 32,0 0-160,18 0 128,-36 0 64,18 0 0,0 0 64,0 0 0,0 0 65,0 0-161,0-20-96,-20-1 32,20 1-32,-20-19 64,-1-20-128,-17 18 64,18-38-160,20 19 128,0-19-161,0 20 161,0 19 64,0 0-32,-21 21-32,21-1-64,-20 20 0,20 0-32,0 0 96,20 20 32,1 19 0,-1 21 64,18-1-32,23 0-64,-22 21 64,21-21 32,-21-19-32,1 20-128,19-40 256,-39-1-192,21 1 96,-23-20 64,2 0 0,0-20-128,-20-19 129,0 0-129,0-2 0,0-18-129,0 0-31,-20-1 0,0 1 128,2 19-160,-3 0-192,21 20-385,-20 20-737,20 0-736,0 20-1249,0 20-3267</inkml:trace>
  <inkml:trace contextRef="#ctx0" brushRef="#br1" timeOffset="262342.7735">1091 8412 20691,'-20'0'1441,"0"19"-800,20 1 800,0 0 802,0 1-962,0 18-705,0-19-448,20-1 65,0-19-65,1 0 128,-3 0-160,23-19 32,-21-1-64,-20-19 0,0 18-192,0-19 192,-20 21-320,-1-1-32,1 0-289,2 1-448,-3 19-961,21 0-960,-20 19-482,20 1-9448</inkml:trace>
  <inkml:trace contextRef="#ctx0" brushRef="#br1" timeOffset="262632.8125">1250 8134 23382,'0'-20'1986,"0"20"-1922,0 20 448,20-20 1058,0 40-225,19 0-961,1-1-128,-20 0-256,19 22 64,1-22-288,0 0-96,-21-19-513,21 21-736,-19-41-1442,-21 19-1185,20-19-14638</inkml:trace>
  <inkml:trace contextRef="#ctx0" brushRef="#br1" timeOffset="263045.8985">1270 8372 23798,'-41'-19'1281,"41"19"-448,21 0 1569,-1-20-736,20 20-1090,-1-21-447,21 21-258,-21 0 226,21 0-162,-21 0 65,2 0-224,-3 0 64,3 21 64,-1-21 0,-1 0 128,1 0-64,0 0 64,-1 0 32,-19-21-64,0 21-128,1-20-32,-21-19-257,0 19 65,0 1 256,-21 19 64,1-20 192,0 20-160,-19 0 160,19 0 96,0 39 33,20-19 95,0 19-96,0 2-128,0-2-31,0 1-33,40-21-128,-1 21 0,22-19-96,-3-21-289,1 19-127,2-19-513,-41 0-1057,-20 0-1378,-40 20-1184</inkml:trace>
  <inkml:trace contextRef="#ctx0" brushRef="#br1" timeOffset="263378.9063">733 8790 24246,'-59'39'1602,"59"-19"-1506,21-20 1345,17 0 417,23 0-577,18 0-544,40-20 32,19 0-32,22 1-737,18-2 0,0 1 0,-38 0 0,0 1 0,-41 19 0,-40 0 0,-19 0 0,-40 0 0,19 0-193,1 19-191,0-19-289,0 0-256,-20 0-832,-20 0-898,20 0-1473,0 0-6886</inkml:trace>
  <inkml:trace contextRef="#ctx0" brushRef="#br1" timeOffset="263596.6797">2361 8214 26296,'20'-20'2531,"-40"0"-1955,0 20-191,20 0 191,0 0-287,20 20-770,-20-20-1217,-20 20-1921,20 19-5061</inkml:trace>
  <inkml:trace contextRef="#ctx0" brushRef="#br1" timeOffset="263746.0938">2481 8531 24919,'0'20'2659,"20"-1"-1859,0-19-255,-2 0 352,-18 0 128,0 0-865,-18 0-993,18 0-576,0 0-2019,0 20-2978</inkml:trace>
  <inkml:trace contextRef="#ctx0" brushRef="#br2" timeOffset="273426.7578">15544 6485 8263,'0'0'353,"-20"0"-257,20 0 256,0 22 833,0-3 225,20 1 479,-20 0-511,18-1-257,2 1-192,-20 0-289,21-20-127,-21 21-129,20-21 32,0 0 1,-1 0-129,1 0-128,20-21-128,-20 21 32,19-20-64,-19 20 96,0-20-160,19 20 32,-19 0-64,0 20 0,21-20 32,-23 20-32,2-20 32,21 21-32,-3-21 128,23 19 0,-22-19 32,21 0-32,-21 0-160,21 0 128,-1 0 0,2 0-32,-2 0 32,1 0-64,-21 0 64,40 0-32,-19 0 96,-1 0-96,20 0 32,2 0 0,-2 0 0,0 0 0,0 0 0,2 0 0,-22 0 0,20 0 32,-19 0 0,-1 20 0,0-20-32,2 0 0,-3 0 32,3 0-160,-22 0 320,21 0-320,19 0 160,-20 0-96,2 0 64,18 0 32,-20 0-64,-19 0 96,19 0-64,1-20 32,-1 20 0,-19 0-96,19 0 128,20 0-32,-18-19-32,18 19-32,-20 0 64,21-21-64,0 21 0,-22 0-32,23 0 64,-22 0 32,0 0-64,1 0 64,-21 0 0,22 0-64,-2-20 32,1 20-32,-21 0 64,40-20 32,-19 20-32,-1 0-32,22 0 32,-22-19-64,40 19 32,-20 0 32,-19 0-64,20-20 32,-22 20-32,22 0 0,-20 0 0,19 0 32,0 0 0,0 0-32,-18 0 64,18 0-96,0 0 128,1 0-96,-1 0 64,-20 0-32,20 0-32,-18 0 64,18 0-32,-20 0 0,22 0-32,-23 0 64,3 0-32,-2 0-32,0 0 64,1-20-32,-1 20 0,2 0 0,-3 0 0,1 20 0,2-20 0,-2 0 0,1 0 0,-1 0 0,0 0 64,1 0 0,-1 0-64,2 20 128,-22-20-128,21 0 32,-21 0-32,21 19 0,-1-19 64,2 0-96,18 0 64,0 20-64,0-20 64,0 0-64,2 0 32,-23 0 32,3 20-32,-22-20 32,1 0-32,-20 0 32,19 0 32,1 0-64,-1 21 64,21-21-32,-21 0-32,22 0 0,18 19-32,-20-19 64,1 0-64,-21 20 64,1-20-32,1 0 32,-41 20 129,18-20 95,2 0 64,-20 0 65,0 0 351,20 0 33,-20 0-225,0-20-31,-20 20-129,20-20-95,0 1-129,0-2-96,0-19-417,20 21-607,1-1-866,-21 0-737,0 20-7078</inkml:trace>
  <inkml:trace contextRef="#ctx0" brushRef="#br2" timeOffset="304945.3125">18362 6883 256,'20'-20'897,"-20"20"64,-20-19-65,20 19-63,0 0 224,20-20-672,-20 20-482,0 0-223,0 0-705,0 0-416,0-20 128</inkml:trace>
  <inkml:trace contextRef="#ctx0" brushRef="#br2" timeOffset="306414.0625">18382 6804 3555,'-20'0'1858,"20"0"-1410,0 0 289,0 0 672,20-21 321,-20 21-321,0 0 32,0 0 257,0 0-257,0 0-191,0 0-225,0 0-481,0 0 1,0 0-161,0 21-32,0-21 33,-20 20 159,20 0-192,-20-1-63,20-19 31,-20 20-32,0 0-63,20-20-33,-19 19 0,-1-19 32,0 20-32,0 1 65,-19-1-1,19-1 32,0-19-96,-21 20-96,23-20-128,-23 20 128,1 0-128,1-20 96,-21 19-32,1 2 0,-1-1-288,-20-20 128,1 20 192,0-1-32,-20 1-128,0 0 0,20-1 96,-22-19 0,-17 20 96,19 1-96,-20-21 0,-1 20 0,1-20-64,-1 0 0,1 0-288,-19 19 159,-1-19-31,1 0 64,-2 0 128,-18 20 32,-2-20 64,2 0-128,19 0 128,-20 0-96,0 0 96,21 0 32,-22 0-96,21-20 64,-20 1-128,20 19 96,-19-20-64,0-1 32,-22 21-32,22-20-96,-2 20 96,-18-19-256,20 19 192,-22-20 0,22 20 64,-21-20 32,20 1 0,0 19-32,-19-20 32,18 0 128,2 20-192,-1-21 64,-20 2 32,21 19-64,-1-20 32,-20 20-32,21-20 64,-2 20-225,2 0 161,-1 0 129,1-20-97,-21 20-129,20 0 193,0 0-64,0 0 65,1 0 31,-2 20-64,2-20-32,0 0-64,-2 0 96,2 0-32,-2 20 0,2-20-32,-20 0-32,38 0-1,-20 20 33,2-20 64,19 0-32,-19 0 65,18 0-98,2 0 98,-1 0-65,19 0 0,-18-20-32,19 20-97,-21 0 97,21 0 0,-19 0 32,19 0 0,-21 0 0,21 0 32,1 0-32,-1 0-32,-1 20-64,1-20 32,20 0 0,-21 0 0,21 0 0,0 0 128,0 0-64,-1 0 32,1 0-32,20 0 192,0 0 32,-2-20-127,2 20 31,20 0-224,19 0 96,-19 0-64,19 0 64,1 0 64,-1 0 64,-19 0 64,19 20-64,-1-1 32,2-19-32,-1 21 0,20-21 321,1 20-1,19 0-127,-20-1-33,20-19-64,0 40-64,20-21 32,-20 22-63,0-2 63,0 1-32,0-1-64,19 2 128,-19-2 0,20-19-63,-20 19-33,20-19 128,-20-20-224,0 19 64,0-19 64,0 0 64,0 0-160,-20 0 65,0-19-258,1-1 226,-1 20-162,0-20 1,0 1 96,20 19 0,-20 0 65,20 0-129,20 19-33,0 1 194,0 19 95,0-17-160,-1-3-192,1 1 384,20 0-96,-19-20 0,-3 0 97,2-20-257,1 0-65,-1 1-415,0-22 0,-20 21-513,18-19-353,-18 19-928,21 0-1153,-1 1-11948</inkml:trace>
  <inkml:trace contextRef="#ctx0" brushRef="#br0" timeOffset="311862.3047">3175 8412 8808,'-20'-20'3331,"20"20"-1121,0 0 385,-19 0-385,-1 20-449,-20-1-351,20 1-1,1 21-416,-1-2-128,20-19-289,20 19-127,-1-19-321,1 1 32,20-1 32,-1-1-288,21-19-577,-21 0-864,1 0-513,1-19-769,-2 19-2882</inkml:trace>
  <inkml:trace contextRef="#ctx0" brushRef="#br0" timeOffset="312110.3516">3454 8511 10826,'0'0'3939,"-20"0"-1504,20 0-193,-20 20-96,20 0-256,0-1-833,0 1-353,20 0-223,0 1 95,19-21-127,1 0-97,-1 0-160,-19-21-96,20 1-160,-40 0-32,21 1-32,-21-1 160,-21 0-192,1 1-224,0 19-97,-19 0 1,-1 0-353,20 0-256,0 19-320,20 1-1186,0-20-4932</inkml:trace>
  <inkml:trace contextRef="#ctx0" brushRef="#br0" timeOffset="312390.625">3612 8273 12171,'0'-40'4644,"20"21"-2882,-20 19 96,21 0 128,-21 0-609,18 19-352,2 21-192,1 20-64,-1-21-257,0 20-192,19-19-63,-19 0-161,20 0-64,-21-21-96,21 1-321,-20 0-544,0-20-864,-20 0-738,0-20-1408,0 20-8745</inkml:trace>
  <inkml:trace contextRef="#ctx0" brushRef="#br0" timeOffset="312586.9141">3910 8194 18641,'0'-20'2787,"20"40"-1314,19 0 705,-19-1-256,0 21-384,0-1-706,0 21-543,-1-20-97,21-1-64,-19 2-256,-1-2-257,18-19-351,-38-1-674,21 1-992,-21-20-673,0 0-2979</inkml:trace>
  <inkml:trace contextRef="#ctx0" brushRef="#br0" timeOffset="312739.2578">4327 8492 18545,'40'39'1730,"-21"-39"-353,1 20-160,0-20-736,-20 0-353,20 0-449,-20 0-992,0 0-1441,0-20-7464</inkml:trace>
  <inkml:trace contextRef="#ctx0" brushRef="#br0" timeOffset="312914.0625">4287 8273 7847,'-39'0'12268,"19"0"-11500,20-20-479,0 20-193,20-20-289,-20 20-1664,0 0-6663</inkml:trace>
  <inkml:trace contextRef="#ctx0" brushRef="#br0" timeOffset="313622.0703">4803 8312 14958,'-20'-39'1825,"1"39"-575,-21 0-1,0 19 160,1 1-32,-1 1-448,19-1-448,3 19-161,-2-19-224,40-1 0,-2 1 64,23-20-32,18 20 33,1-20-129,-1 0-32,1 0 0,-21 21 160,1-2-192,-40-19-64,0 20 288,-20 0-128,0-1 64,-19 1 0,-1 0-64,0-20-64,1 21-160,19-21-641,0 0-864,0 20-1026,20-20-4035</inkml:trace>
  <inkml:trace contextRef="#ctx0" brushRef="#br0" timeOffset="313803.711">5101 8431 19250,'20'40'608,"0"-19"97,-20-2 608,0 1-416,0 0-577,0-20-320,0 19-640,0-19-962,0 0-1377,0 0-8840</inkml:trace>
  <inkml:trace contextRef="#ctx0" brushRef="#br0" timeOffset="313957.0313">5080 8353 10089,'-18'-20'7559,"18"20"-6694,0-21-737,18 21-96,3 0-352,-21 0-1474,20 21-3235</inkml:trace>
  <inkml:trace contextRef="#ctx0" brushRef="#br0" timeOffset="314274.4141">5439 8372 17136,'-41'40'1890,"41"-21"-833,-18 1 896,18 0-191,0 1-577,18 18-480,2-19-289,21-1-128,-2-19-191,21 0 31,-21-19-128,1-1 96,-20 0-192,0 1 32,-20-2-161,-20 1 1,-20 0 32,1 1-160,-1-1 352,0 20-225,1-20 322,-2 1-226,21 19-479,2 0-994,18-20-512,-20 20-1569,20 0-9482</inkml:trace>
  <inkml:trace contextRef="#ctx0" brushRef="#br0" timeOffset="314526.3672">5716 8392 16207,'61'59'3043,"-43"-39"-1506,2-20 225,-20 21 192,20-21-513,-20 19-544,0-19-192,0 0-481,-20-19 64,20 19-256,0-21-64,0 1-64,20 0 96,1 1-96,17-1 160,3 0-160,-21 20 96,19 0-64,1 20 32,-20-20 64,20 20-801,-1-1-1057,1 1-1633,-19 0-6566</inkml:trace>
  <inkml:trace contextRef="#ctx0" brushRef="#br0" timeOffset="315405.2735">6908 8094 11114,'39'-39'3523,"-39"39"-2402,0 0-352,0 20 1121,-20-1-128,1 1-673,-1 19-225,0 2-31,0-2 128,0 1-128,20-1-257,-20-18-127,20-1-1,0-1-31,0 1-225,0 0 64,20-20-64,0 0 1,20 0-1,-1 0 0,1 0 32,1 0-352,-3 0 224,-18 19-96,21-19-32,-2 0-224,1 0-353,-1 0-416,1 0-512,-20 0-898,0 0-2017</inkml:trace>
  <inkml:trace contextRef="#ctx0" brushRef="#br0" timeOffset="315637.6953">7066 8253 18865,'-20'-20'737,"40"20"192,1-19 801,-1-1-1,19 20-1088,1-20-385,19 20-256,1 0 32,-1 0-224,0 0-641,-19 0-961,1 0-512,-3 0-1313,-17 0-4133</inkml:trace>
  <inkml:trace contextRef="#ctx0" brushRef="#br0" timeOffset="315846.6797">7066 8353 16976,'-20'0'3331,"20"0"-2114,20 0 160,21-20 321,-2-1-385,21 21-448,-1-20-353,20 20-416,0 0 1,-19 0-354,-21-19-736,2 19-800,-1 0-610,-1 0-1184,-19-20-5958</inkml:trace>
  <inkml:trace contextRef="#ctx0" brushRef="#br0" timeOffset="316092.7735">7443 8035 20723,'20'20'737,"21"-40"416,-3 20 641,41 0-641,-18 20-705,-2 0-320,21-1-64,-21 1-128,-18-20 32,-3 20-32,-17-1 64,-21 22-128,-21-21 64,1-1-96,-18 1-64,-23 19-449,2-19-224,19 1-640,20-21-2179</inkml:trace>
  <inkml:trace contextRef="#ctx0" brushRef="#br0" timeOffset="319849.6094">8852 8174 1473,'-18'0'1505,"18"0"-704,0 0-288,0 0 191,0 0-351,0 0-321,0 0 128,0 0 641,0-21-33,18 21 193,-18 0 64,0 0 96,0-19-224,0 19-32,0 0 160,0 0 0,0 0-64,0-20 0,-18 20 224,18-20-288,0 20-33,0-19 33,-20 19-96,20-20-32,-20 20-1,-1-20-127,1 20-32,2 20-65,-3 0 65,1-1-129,0 21-31,0 0-1,1-20 65,19 19-289,19-19 192,1 0-192,20-20-31,-1 0-1,-19-20-32,21 0-224,-21 1 0,-2-21 32,3 19-128,-21 2 95,0-1 65,0 0 0,0 1 129,0 19 63,-21 0 32,21 19 64,0 1 1,0 0-1,0-1-32,0 22-256,21-21 64,19-1-256,-20 1-513,19 0-768,-19-20-897,0 19-994,0-19-5604</inkml:trace>
  <inkml:trace contextRef="#ctx0" brushRef="#br0" timeOffset="320262.6953">9249 8273 10441,'0'0'7624,"0"0"-5831,0 0-63,0 0 768,0 19-672,20 1-705,-20 1-448,0 18-481,21-19 0,-21 0-224,20-1-32,0 1-641,-20-20-896,19 0-1186,-19 0-1313,0 0-10249</inkml:trace>
  <inkml:trace contextRef="#ctx0" brushRef="#br0" timeOffset="320595.7031">9687 8014 17648,'-21'0'1217,"3"21"641,-2-1 320,-1 19-320,1-19-961,0 19-449,20 2-224,-18-2-127,18-19-130,0 0-287,-21-1-897,21-19-737,-20 0-1601,20 0-6855</inkml:trace>
  <inkml:trace contextRef="#ctx0" brushRef="#br0" timeOffset="320797.8516">9448 8035 18641,'0'-21'3588,"20"21"-2531,0 21 1121,0-21-32,0 40-833,1-21-640,-3 21-449,2 0-128,0-20-32,21 19-160,-23-19-160,23-20-257,-21 20-448,0-20-704,-20 0-802,19 0-415,-19 0-3685</inkml:trace>
  <inkml:trace contextRef="#ctx0" brushRef="#br0" timeOffset="321138.6719">9984 8214 18641,'20'19'2531,"1"1"-1859,-21 0 1570,20-20-288,-20 19-1057,0 1-577,18 1-192,-18-1-128,0-1-160,20-19-737,-20 20-1056,0-20-1026,0 0-3684</inkml:trace>
  <inkml:trace contextRef="#ctx0" brushRef="#br0" timeOffset="322101.5625">10243 8174 13837,'19'-21'2978,"-19"21"-1024,0 0 192,20-19-160,0 19-512,0 0-674,0 19-543,0-19-161,19 0-32,-19 21-160,1-21-385,-1 0-768,-2 0-641,-18 0-1537,20 0-6054</inkml:trace>
  <inkml:trace contextRef="#ctx0" brushRef="#br0" timeOffset="322299.8047">10342 8055 17936,'0'0'2082,"0"0"-1089,20 20 1346,-1-1-321,-19 1-1218,20 0-672,0-1-96,-20 22-448,21-21-769,-21-1-1762,20 1-5765</inkml:trace>
  <inkml:trace contextRef="#ctx0" brushRef="#br0" timeOffset="323420.8985">10859 8114 6245,'0'-20'2595,"0"1"704,0 19-128,0-20-1089,-21 20-865,21 0-256,-20 0 32,0 0-96,0 0-96,1 20-1,-1 19-127,0-19 32,20 20 31,-20 0-63,20-21-353,20 1 1,0 0-225,0-20 64,19 0-96,-19 0 32,0-20-96,1 0-288,-3 1-97,2-21 65,-20 19 96,0 2 224,0-1 32,0 0 96,0 20 160,-20 0-96,20 20-31,0 0-129,0-1 0,0 2-160,20 19-577,0-21-1281,1 1-1217,17 0-3107</inkml:trace>
  <inkml:trace contextRef="#ctx0" brushRef="#br0" timeOffset="323847.6563">11235 8233 19218,'41'-19'1665,"-23"-1"-1505,2 20 417,1 0 352,-21 20-449,0-1-255,-21 1-1,21 0-96,-20-1 160,2 22 0,18-21 193,0-1 95,-21-19 97,21 20-160,21-20-225,-21 20 64,18-20-192,2 0-64,1 0 32,19-20-160,-22 20-224,23-20-545,-21 20-576,0 0-993,-1-19-1954</inkml:trace>
  <inkml:trace contextRef="#ctx0" brushRef="#br0" timeOffset="324071.2891">11652 8035 18641,'-20'20'1698,"20"0"-865,-20-1 896,20 21-31,-20-21-962,20 22-511,0-2-225,0-19 0,0 0-513,0-1-800,0 1-1410,0-20-2177</inkml:trace>
  <inkml:trace contextRef="#ctx0" brushRef="#br0" timeOffset="324271.4844">11474 8055 18801,'0'-20'2755,"0"20"-1666,19 0 1505,1 20-1216,0 0-898,0-1-320,0 21-160,-1-21-320,1 2-385,0-1-672,0 0-865,1-1-1185,-3-19-6375</inkml:trace>
  <inkml:trace contextRef="#ctx0" brushRef="#br0" timeOffset="324535.1563">11790 8194 19570,'41'0'2562,"-1"-20"-2081,-21 20 576,1 20-128,-20-20-449,0 20-288,0 19-192,-20-19 32,20-1 33,0 1-65,-19 1 64,19-1-96,19-20 288,-19 0 128,20 0 33,0 0-321,-20 0-128,20 0-385,0 0-480,-1-20-704,21 20-705,-20 0-3300</inkml:trace>
  <inkml:trace contextRef="#ctx0" brushRef="#br0" timeOffset="324918.9453">12228 8214 19730,'0'0'1794,"20"0"-1346,20-20 1474,-21 20-833,21 0-897,-20 0-128,0 0-128,19 0-512,-19 0-609,0-20-353,0 20-1120,-20 0-4165</inkml:trace>
  <inkml:trace contextRef="#ctx0" brushRef="#br0" timeOffset="325083.9844">12327 8094 18961,'0'20'2691,"0"0"-1538,20-1 1313,-20 2-832,20 19-1250,-20-21-320,20 21-192,-1-21-833,1 1-1025,-20 1-2209</inkml:trace>
  <inkml:trace contextRef="#ctx0" brushRef="#br0" timeOffset="325926.7578">12863 8114 7911,'-20'-39'6502,"0"19"-4484,0 0 64,1-1-128,-1 21-224,0 0-449,0 21-160,-1-1-385,3 19-127,-2 20 0,20-18 31,0-2-63,20-19-449,19 19 64,-19-39-96,20 0 0,-21 0 0,21-19-224,0-1-128,-21-19 32,1 19 96,-20-21 32,0 22 96,0-1 0,0 0 128,-20 1 64,20 19 0,-19 19-96,19-19 0,0 20-32,0 0-32,0 20-128,19-20-128,1 0-385,20-1-544,-19 1-512,17 0-577,-18-20-897,1 0-4324</inkml:trace>
  <inkml:trace contextRef="#ctx0" brushRef="#br0" timeOffset="326310.5469">13141 8214 20179,'40'-20'3427,"-1"0"-2883,-19-1 481,20 21 128,-20 0-832,-20 0-257,0 21 32,0-21-160,0 20 128,0 0-64,0-1-32,0 1-32,0 0 32,0-20 32,0 19 32,19-19-64,1 0 128,0 0-128,21 0 0,-23 0 128,2 20-160,-20 1 224,0-1-64,-20-20 96,2 19-96,-3 1-64,1 0 32,0-1-128,0-19 0,1 20-288,-1-20-801,20 0-1185,0 0-1282,0 0-4451</inkml:trace>
  <inkml:trace contextRef="#ctx0" brushRef="#br0" timeOffset="326686.5235">13835 7994 16815,'0'0'2211,"-18"20"-930,-3 1 929,1-1-384,0 19-769,0 1-417,0 0-384,20 0-224,0-21-128,0 21-448,20-40-833,-20 19-770,0-19-1632,0-19-9706</inkml:trace>
  <inkml:trace contextRef="#ctx0" brushRef="#br0" timeOffset="326889.6485">13598 8055 19922,'0'0'1506,"19"0"159,1 0 1090,0 0-737,0 20-961,19-1-577,1 1-480,-20 19 64,21-18-160,-23-1-352,23 0-737,-21-1-801,-20-19-769,0 20-1825</inkml:trace>
  <inkml:trace contextRef="#ctx0" brushRef="#br0" timeOffset="327208.0078">13955 8194 16303,'40'-20'5926,"-1"-1"-4934,1 2 226,-20 19 223,0 0-864,-1 0-289,-19 0-320,20 19 96,-20 2-128,-20-1-32,20 0-64,0-1 31,0-19 33,20 20 0,-20 0 96,20-20 32,0 19-32,-20 1 96,39-20 129,-39 21-257,20-1 192,0-1-128,-20 1 32,0-20-96,0 20 96,-20-1-96,20-19-256,-20 0-417,-19 20-833,39-20-992,-20 0-4389</inkml:trace>
  <inkml:trace contextRef="#ctx0" brushRef="#br0" timeOffset="327860.3516">14412 8233 17616,'19'-19'3107,"-19"-1"-2018,20 20 513,-20-20-289,20 20-897,0 0-384,0 0-32,-1 0-384,1 0-513,0 0-384,0 0-609,0 0-1345,-20 0-2402</inkml:trace>
  <inkml:trace contextRef="#ctx0" brushRef="#br0" timeOffset="328060.5469">14511 8094 17328,'19'20'2402,"-19"0"-1825,20-1 832,-20 22-288,20-21-608,-20-1-417,20 1-288,0 0-962,-20-1-1056,19-19-3875</inkml:trace>
  <inkml:trace contextRef="#ctx0" brushRef="#br0" timeOffset="328482.4219">15027 8114 15662,'0'-39'1217,"-20"19"-960,0 0 1216,0-1 481,0 21-320,-19 0-577,19 21-481,0-1-31,0 0 63,1 19-159,-1-19-321,20-1-32,20 22-96,-1-41-96,21 20-161,-20-20 1,19-20-320,1 0-97,-20-1 193,0 2 159,-1-1 129,-19 0 192,0 1 96,-19 19 289,19-20 223,-20 20 129,20 0-97,-20 20-127,20-1-1,0 1-159,0 0-289,20-1 0,-20 22-128,20-21-321,-1-1-479,21-19-386,-19 20-767,-1-20-1667,-2 0-6085</inkml:trace>
  <inkml:trace contextRef="#ctx0" brushRef="#br0" timeOffset="328701.1719">15226 8214 17680,'18'0'3876,"-18"0"-2979,21 0 928,-21 0 257,20 19-1025,-20-19-768,20 0-129,0 20-256,-1-20-64,1 0-577,0 0-704,-20-20-866,0 20 33,20-19-1249,-20 19-2979</inkml:trace>
  <inkml:trace contextRef="#ctx0" brushRef="#br0" timeOffset="328871.0938">15364 8194 9801,'-20'0'6086,"20"20"-3364,0-1-512,0 1-192,20 0-448,-20 19-481,0-18-833,20 18-96,0-19-512,0 0-577,-1-1-1025,1-19-1954,0 0-14860</inkml:trace>
  <inkml:trace contextRef="#ctx0" brushRef="#br0" timeOffset="329127.9297">15781 8035 18801,'-20'0'1570,"20"0"-1,-19 20 385,-1 0-577,0 19-704,20-19-385,-20 20-192,20-20-96,0 19-288,0-19-513,0-20-736,0 20-1090,-20-20-2722</inkml:trace>
  <inkml:trace contextRef="#ctx0" brushRef="#br0" timeOffset="329353.5156">15562 8055 18513,'20'0'3523,"-20"0"-2177,21 0 1216,19 0-640,-21 20-961,1 19-769,0-19-96,0-1-128,19 22-128,-19-21-385,-20-20-608,20 19-704,0-19-610,0 0-1216,-20 0-10859</inkml:trace>
  <inkml:trace contextRef="#ctx0" brushRef="#br0" timeOffset="329670.8985">15920 8174 19442,'21'40'3587,"-21"-40"-2562,18 0 833,2 19-417,1-19-768,-1 0-353,0 0-320,-2 0-96,3-19-384,-1 19-641,-20-20-897,20 0-769,-20 20-960,-20-21-1570,20 21-353,-20 0 4645,20 0 5445,0 0 193,0 21-866,0-21-960,20 20-353,-20 19-608,20-19-641,-20 19-512,20-19-577,-1 1-96,1-1-320,0-1-737,-20 1-1218,0 0-2049,0-20-14317</inkml:trace>
  <inkml:trace contextRef="#ctx0" brushRef="#br0" timeOffset="340100.586">10660 8631 8007,'-20'-21'2434,"0"1"321,0 20-289,0 0-512,20 0-737,-19 20-448,-1-20-64,20 41-65,0-22-31,0 1-161,0 0-127,0 19-161,20-19-96,-1 1-96,1-2-160,20 1-769,-20 0-1057,19-20-2595,1 0-10119</inkml:trace>
  <inkml:trace contextRef="#ctx0" brushRef="#br0" timeOffset="340584.961">10818 8749 10345,'0'0'3267,"20"20"-2754,-20-20 1409,0 21-257,21-21-448,-21 19-416,18-19-352,-18 0 159,0 0-191,0 0 191,0 0-159,0 0-129,0-19-192,0 19-32,0-21-32,0 1-32,0 0-32,20 20-32,-20-19 32,0 19-128,20 0 192,1 19-32,-21 1 32,20 0 128,-2-20-64,-18 21 97,0-21 31,21 0-128,-21 0 64,0 0-32,20 0-31,-20-21-65,20 1-64,-20 0 96,0 20-96,0-19 32,20 19-64,-20 0 0,19 0-32,1 19 32,0-19-321,0 20-768,0 0-769,-1-20-2049,1 21-9002</inkml:trace>
  <inkml:trace contextRef="#ctx0" brushRef="#br0" timeOffset="340926.7578">11393 8710 12203,'0'0'1954,"0"0"-385,-18 0 641,18 19-416,-20 1-705,20-20-416,0 20-289,20-20-96,-20 21 1,18-21-161,3 0 0,-21 0-128,20 0-224,-20-21-225,20 21-223,-20-20-1,-20 0 257,20 1 320,-20-1 64,-1 20 160,3-20 64,18 20-128,-20 0-256,20 0-1346,0 0-2850</inkml:trace>
  <inkml:trace contextRef="#ctx0" brushRef="#br0" timeOffset="341368.1641">11632 8729 13901,'-20'0'2146,"0"0"-769,1 0 545,19 20-353,-20 0-544,20-20-320,0 21-289,0-2-159,0 1-97,20-20-64,-1 0 128,1 0-160,0-20-32,-20 1-64,20-2-64,-20-19-64,0 21-64,0-21-1,0 21 193,0-22 0,0 21 64,-20 20 64,20-20 65,0 20 31,0 20 32,0 0 64,0 1-128,0-1-95,20 19-1,-20-19-96,21 19-481,-3-19-576,2 1-577,0-2-1729,1-19-6054</inkml:trace>
  <inkml:trace contextRef="#ctx0" brushRef="#br0" timeOffset="341737.3047">12009 8729 15598,'20'20'2915,"-20"-20"-2370,0 0 960,20 0 289,-20 20-705,0-20-192,0 0-385,0 0-192,0 0 1,0 0 31,20 0-128,-20 0-96,0-20 0,21 0-160,-21 1 96,18 19-96,2-20 64,0 20-128,1 0 96,-1 0-32,-2 20 32,3-1 0,-1 1-224,-20 0-577,20 1-864,0-21-705,-20 19-2755</inkml:trace>
  <inkml:trace contextRef="#ctx0" brushRef="#br0" timeOffset="341947.2656">12406 8610 14830,'60'21'5060,"-1"-21"-3458,-39 20-577,21-1-256,-23 21-257,-18-21-224,20 21-224,-20-19-288,-20-2-320,20 1-898,0-20-832,0 20-3075</inkml:trace>
  <inkml:trace contextRef="#ctx0" brushRef="#br0" timeOffset="342823.2422">16635 8412 19794,'0'-20'1089,"0"20"-961,20 0 1090,-1 0 223,1 0-929,0 0-512,21 0 32,-23 0-224,2 0-609,21 0-640,-21 0-1442,-20 20-6726</inkml:trace>
  <inkml:trace contextRef="#ctx0" brushRef="#br0" timeOffset="343003.9063">16734 8570 18321,'21'40'2690,"17"-40"-2209,-18 0 768,21 0-224,-2 0-737,1-20-384,19 20-929,-19 0-1025,-1-20-2402</inkml:trace>
  <inkml:trace contextRef="#ctx0" brushRef="#br0" timeOffset="345176.7578">17469 8194 1697,'0'-20'3363,"0"20"-800,0-21 416,0 21-417,0-19-576,0-1-321,-20 20-159,20-20-33,-20 20-192,0 0-288,0 0-64,1 20-160,-1 0-160,0-1 95,0 2-191,20 19-97,0-1 1,0 0-97,0-19-256,20 1 160,0-21-160,0 0 128,-1 0-64,1-21-63,0 1-65,0 1-33,0-21-95,-20 21 64,0-21 96,0 19-128,-20 2 192,20-1-96,0 0 32,-20 20 32,20 0 0,0 0-31,0 20-98,20 0 226,-20 20-97,20-20-32,-1 0 0,21-1-192,-20 1-257,0 0-480,19-1-448,-19-19-929,1 0-1025,-21 0-4004</inkml:trace>
  <inkml:trace contextRef="#ctx0" brushRef="#br0" timeOffset="345402.3438">17767 8273 20115,'19'19'1473,"-19"1"-448,0 1 160,20-1-192,0-1-705,-20 21-224,20-21-224,-20 1-737,20-20-864,-20 20-1442,0-20-7303</inkml:trace>
  <inkml:trace contextRef="#ctx0" brushRef="#br0" timeOffset="345858.3985">17965 8055 16431,'0'0'3075,"0"0"-1602,0 20 481,0-1-192,19 1-801,1 0-513,0 20-224,0 0-224,1-21-64,-1 1-384,-2 0-641,2-20-865,1 0-1153,-1 0-4292</inkml:trace>
  <inkml:trace contextRef="#ctx0" brushRef="#br0" timeOffset="346061.5235">18184 8114 17136,'0'39'2690,"0"-18"-1505,0 19 769,0 19 128,0-20-704,0 2-738,0-2-576,0-19 32,19 19-32,-19-19-320,0 1-513,0-21-1024,0 19-1154,-19-19-2851</inkml:trace>
  <inkml:trace contextRef="#ctx0" brushRef="#br0" timeOffset="346231.4453">18382 8273 19186,'0'19'2370,"-20"1"-2178,20 1 801,0-1 480,0 19-864,0-19-449,20-1-672,-1 1-545,-19-20-321,20 20-1344,0-20-4869</inkml:trace>
  <inkml:trace contextRef="#ctx0" brushRef="#br0" timeOffset="346755.8594">18541 8174 14862,'0'0'2402,"0"-21"-1217,20 21 833,0-19-160,-2 19-833,3 0-673,-1 0-256,0 19-32,0-19-32,19 0-128,-19 0-577,-20 0-544,20 0-224,-20 0-609,0 0-2562</inkml:trace>
  <inkml:trace contextRef="#ctx0" brushRef="#br0" timeOffset="346958.0078">18660 8094 17232,'0'20'2434,"0"0"-1697,0-1 832,20 2-608,-20-1-576,19 0-321,-19-1-417,20 1-1248,0-20-1826,0 20-10827</inkml:trace>
  <inkml:trace contextRef="#ctx0" brushRef="#br0" timeOffset="347655.2735">19077 8094 7078,'0'-19'3267,"0"-1"-1857,-20 20 576,20-20 128,-20 20-289,-1 0-640,3 0-160,18 0-32,-20 20-96,0 0 128,-1-1-64,1 1-128,0 0-193,1 20-159,19-20-129,0 0-224,19-1-96,1-19 64,0 0 1,21 0-33,-21-19-128,19-1-33,-19 0-95,0-1-128,-20 2-32,0-1 63,0 20 257,0-20 96,0 20 32,0 0-31,0 20 31,0-20 32,0 20-64,0 20-96,0-20-128,20 0-129,-1-1-1024,1 1-673,-20-20-1345,20 20-5445</inkml:trace>
  <inkml:trace contextRef="#ctx0" brushRef="#br0" timeOffset="356801.7578">19334 8233 12267,'-20'0'3588,"20"0"-2499,0 0-32,0 0 832,20 0-447,-20 0-770,20 0-95,1 0-1,-1 0 129,-2 0-385,3 0-127,-1 20-129,-20 0-32,0-1 32,0 1 0,0-20-128,-20 21 128,-1-1-64,21-1 32,-18 1-32,18-20 0,0 0-32,18 0 128,-18 0-96,21-20-96,-1 20 192,0 0-96,0 0-320,-1 0-1154,1 0-768,0 0-1538,0 0-4515</inkml:trace>
  <inkml:trace contextRef="#ctx0" brushRef="#br0" timeOffset="357072.2656">19474 8114 17648,'0'-20'2338,"0"20"-1056,0 0 543,20 20-255,-1-20-673,1 20-449,20-1-320,-20 2-128,19-21-224,1 0-481,-20 0-960,19 0-898,-19 0-2305</inkml:trace>
  <inkml:trace contextRef="#ctx0" brushRef="#br0" timeOffset="357288.086">19751 8014 16047,'0'21'3459,"-20"-1"-2466,20 0 384,-20 19 353,20 0-321,0 22-736,0-22-609,0 0 0,0-19-64,0 21-160,20-22-769,-20 1-737,0 0-288,0-20-736,0 19-2211,0-19-8614</inkml:trace>
  <inkml:trace contextRef="#ctx0" brushRef="#br0" timeOffset="357666.0156">19911 8273 18417,'0'-20'2434,"19"20"-2274,-19-20 993,20 20 193,-20 0-834,20 20-320,-20-20-128,20 20 1,-20-1-33,0 1-32,0 1 96,0-1 32,0-1-192,0-19 192,0 20 0,0-20-96,20 0 32,-20 0 32,0 0 96,19-20-128,-19 20-32,20 0-160,-20 0-224,20 0-257,0 0-800,0 0-1249,-1 0-3813</inkml:trace>
  <inkml:trace contextRef="#ctx0" brushRef="#br0" timeOffset="358049.8047">20268 8134 15983,'0'0'2978,"0"-20"-1760,20 20 543,-20 0 97,20 0-865,-1 0-705,1 0-256,0 20-256,0-20-128,19 0-289,-19-20-736,0 20-449,-20 0-1153,0 0-4196</inkml:trace>
  <inkml:trace contextRef="#ctx0" brushRef="#br0" timeOffset="358221.6797">20347 8035 17360,'0'20'3075,"0"0"-1986,0-1 833,0 1-289,0 0-960,20-1-577,-20 2-160,20-1-641,19 0-1377,-19-20-2466</inkml:trace>
  <inkml:trace contextRef="#ctx0" brushRef="#br0" timeOffset="358911.1328">20764 8035 9352,'-20'-21'3652,"1"1"-1634,-1 20 448,0 0-480,20 0-673,-21 0-384,1 20-192,0 21-33,2-21-63,18 19-96,0-19-257,18-1-160,2-19-32,0 0-64,1 0 0,-1 0-160,0-19-192,-1-1-65,-19 0 129,20 1 128,-20 19 224,0-20 0,-20 20 32,20 0 257,-19 0 95,19 20-224,0-1-160,0 1-96,0 19-32,19-18-288,1-1-641,0 0-352,0-1-417,-20 1-1665,20 0-5573</inkml:trace>
  <inkml:trace contextRef="#ctx0" brushRef="#br0" timeOffset="359271.4844">20883 8194 18129,'0'0'2946,"0"-20"-2497,20 20 1024,0 0-95,-20 0-962,19 0-352,-19 0 0,20 0-96,-20 0 128,0 20-96,0-20 0,0 20-32,0-20 0,0 0 0,0 19-32,20-19-32,-20 0 96,20 0 32,1 20-64,-3-20 0,2 0 64,1 20-32,-21-1 64,0-19-64,0 20 64,0 1-160,-21-21-32,21 20-481,-20-20-608,20 0-224,-18 0-1026,18 0-2593,0 0-8073</inkml:trace>
  <inkml:trace contextRef="#ctx0" brushRef="#br0" timeOffset="359548.8281">21122 8094 15919,'0'-19'3459,"-20"19"-2178,40 19 128,-20-19 417,18 20-705,3 0-672,-1 20-417,0-20-64,0 0-257,-1-1-800,1-19-768,0 0-1346,0 0-6246</inkml:trace>
  <inkml:trace contextRef="#ctx0" brushRef="#br0" timeOffset="359761.7188">21320 8075 19314,'-20'39'1249,"0"-19"224,20 20 513,0 0-352,0-1-833,0 0-545,0 2-256,0-21-160,0 19-257,0-19-576,20-20-961,-20 19-1152,0-19-3108</inkml:trace>
  <inkml:trace contextRef="#ctx0" brushRef="#br0" timeOffset="360121.0938">21399 8233 16111,'39'-19'2338,"-39"19"-897,20 0-31,-20 0-513,20 0-385,-20 19-352,0-19-96,0 20-32,0-20-64,0 20-32,0-20-64,0 0-64,21 19 128,-21-19 96,0 0 0,0 0 0,20 20 32,0-20 64,-20 21 0,18-21-128,3 20-32,-21-1 160,0-19-96,-21 20-96,21 0 0,-18-20-737,18 19-1505,-20-19-4196</inkml:trace>
  <inkml:trace contextRef="#ctx0" brushRef="#br0" timeOffset="360708.0078">21657 8134 17296,'-19'0'2082,"19"-20"-1281,19 20 672,1 0-32,20 0-832,-20 0-513,-1 0 0,21 0-288,-20 0-385,1 0-287,-21 0-930,18 0-1217,-18 0-3395</inkml:trace>
  <inkml:trace contextRef="#ctx0" brushRef="#br0" timeOffset="360898.4375">21756 8014 5829,'-19'21'12075,"19"-1"-10953,0 0 127,0 19 608,0-19-575,19-1-994,-19 2-288,20-1-448,0 0-609,0-20-961,-20 19-3428</inkml:trace>
  <inkml:trace contextRef="#ctx0" brushRef="#br0" timeOffset="361344.7266">22153 8114 13196,'0'-39'1634,"0"19"-321,0 0 545,-19-1-225,-1 21-608,0 0-128,0 0 64,0 21-385,1-1-95,19 0-129,0-1-192,0 1-96,19 0-32,-19-1-96,20-19 32,0 0-160,0 0 0,0-19-64,-1-1 128,1 0 31,-20 1 130,20 19-1,-20-20 64,0 20 96,0 0 320,0 0 1,0 0 127,0 20-95,0-1-65,0 21-127,0-21-321,20 2-64,0-1-449,-1 0-95,-19-1-257,20-19-608,-20 0-385,20 20-897,-20-20-3106</inkml:trace>
  <inkml:trace contextRef="#ctx0" brushRef="#br0" timeOffset="361583.9844">22392 8194 19986,'0'0'1506,"0"0"-769,20 20 960,0-20-672,-20 19-705,20-19-320,-1 0 129,-19 0-258,20 0-95,0 0-320,-20 0-609,20-19-225,-20 19-928,0-20-1954,0 0-3267,0 20-192</inkml:trace>
  <inkml:trace contextRef="#ctx0" brushRef="#br0" timeOffset="361746.0938">22531 8174 4163,'0'-21'6535,"0"42"-1603,-20-21-1536,20 20-1154,0 0-160,0 19-833,0-19-545,20 19-447,-20-18-193,20-1-160,-1-1-641,1-19-1057,0 0-1409,-20 0-7495</inkml:trace>
  <inkml:trace contextRef="#ctx0" brushRef="#br0" timeOffset="362177.7344">22610 8014 17456,'20'0'1698,"-20"21"-737,20-1 960,-1 0 33,1-1-865,0 21-608,21-21-257,-23 22-256,2-21-256,1-1-417,-1-19-608,0 0-833,19 0-2531,-39-19-10281</inkml:trace>
  <inkml:trace contextRef="#ctx0" brushRef="#br0" timeOffset="362356.4453">22928 8075 18257,'0'19'2690,"0"21"-1697,-20-21 865,20 22 0,0 18-417,-20-20-896,0 2-385,20-21-64,0 19-256,0-19-161,20-1-479,-20-19-353,20 0-833,0 0-1121,0 0-4324</inkml:trace>
  <inkml:trace contextRef="#ctx0" brushRef="#br0" timeOffset="362641.6016">23106 8153 17808,'0'21'1826,"-20"-21"-993,20 20 512,0 0-64,0-20-576,20 19-321,0-19-95,1 0-225,-3 0-96,2 0-64,0 0-545,1-19-896,-21-1-674,0 0-639,20 20-1731,-20-21-5860</inkml:trace>
  <inkml:trace contextRef="#ctx0" brushRef="#br0" timeOffset="362829.1016">23246 8134 7206,'-20'0'6983,"-1"19"-3043,21 2-1282,0-1-640,0 0-737,0-1-576,21 21-417,-21-21-192,0 1-512,20 1-353,-20-1-896,20-20-1410,-1 0-6791</inkml:trace>
  <inkml:trace contextRef="#ctx0" brushRef="#br0" timeOffset="364012.6953">19215 8610 15566,'-19'0'1506,"19"0"-65,-20 0 0,20 21 129,0-1-417,0 19-416,0 0-289,0 1-160,20-19-160,-1 18-31,1-39-194,20 20-383,-19-20-897,17 0-865,-18 0-1986,1-20-9321</inkml:trace>
  <inkml:trace contextRef="#ctx0" brushRef="#br0" timeOffset="364432.6172">19454 8670 13228,'0'20'2402,"0"0"-1088,0 19 800,20-19-32,-20 1-545,20-2-672,-20 1-129,19 0-223,-19-20-129,20 19-288,-20-19 161,0 0-129,20-19-32,-20-1 0,0 20-96,0-20 32,0 1-96,20-22 0,-20 21 96,0 20-64,0 0 32,0 0-96,20 0 160,-20 20 96,0 0-96,19 1-64,-19-2 32,20 1 32,0-20 0,-20 0 0,20 0 0,-20 0 32,20 0-32,-20-20 33,19 1-161,-19 19 128,20-21-96,0 21-193,-20 0-159,20 0-193,1 0-704,-1 21-545,-2-2-1312,3 1-4294</inkml:trace>
  <inkml:trace contextRef="#ctx0" brushRef="#br0" timeOffset="364693.3594">19970 8749 12908,'-20'20'3395,"20"-20"-2178,-20 21 641,20-2-257,0 1-640,20-20-480,0 20-257,0-1-192,0-19 96,-1 0-160,1-19-32,-20-1-32,0 20-256,0-20-65,0 20 65,-20-19 32,1 19 127,-1 0 97,20 0 96,-20 0-288,20 0-1089,0 0-1026,20 0-2241</inkml:trace>
  <inkml:trace contextRef="#ctx0" brushRef="#br0" timeOffset="365048.8281">20189 8790 12395,'0'0'4549,"0"0"-3557,-21 19 610,21-19 480,0 20-705,0-20-640,21 20-481,-21-20-64,20 0-96,-2-20-63,2 20-66,1-20-223,-21-20-96,0 20 64,0 0 160,0 1 128,-21-21 0,1 21 32,20-1 192,-18 20 224,-2 0-63,20 0-33,0 0 96,0 20-31,0-1-129,20 21-192,-2-21-96,2 1 0,1 21-64,-1-22-577,0 1-832,-20 0-641,19-20-1922,1 0-13036</inkml:trace>
  <inkml:trace contextRef="#ctx0" brushRef="#br0" timeOffset="365375">20545 8749 17520,'20'41'1890,"-20"-22"-993,0-19 832,0 20 385,20-20-608,-20 20-930,0-20-255,0-20-97,21 20-96,-21 0-32,18-20-32,-18 1-32,20 19-32,-20-21 0,20 21-64,1 0-64,-1 0-256,0 21-193,-1-2-736,-19 1-705,20 0-1666,0-20-7174</inkml:trace>
  <inkml:trace contextRef="#ctx0" brushRef="#br0" timeOffset="365591.7969">20863 8590 19090,'60'20'2946,"-21"-20"-1825,-19 41 65,21-22-258,-23 21-543,-18-1-257,0-19-256,0 20-449,0-20-608,0 0-1345,-18-20-3204</inkml:trace>
  <inkml:trace contextRef="#ctx0" brushRef="#br0" timeOffset="368926.7578">7285 9841 10153,'39'-20'1570,"-19"20"928,-20 0 225,20 0-898,-20 0-704,0 20-128,-20 1-192,0 18-96,1 0-193,-1 1 33,0 0 63,0 0-159,20-21-97,-20 1 0,20 0-95,0-1-161,0-19 0,20 0 128,0 0 64,20 0-64,-1-19-127,1-1-33,19 0-64,2 1-161,-23-1-543,3 0-513,-3 20-353,-17-21-256,-1 21-928,-20 0-3140</inkml:trace>
  <inkml:trace contextRef="#ctx0" brushRef="#br0" timeOffset="369157.2266">7364 9960 15694,'-20'0'4389,"40"-20"-3813,0 20 481,0 0 801,19-19-513,1 19-800,-1-20-289,2 20-256,-1 0-64,-1 0-417,1 0-896,-1 0-769,-39 0-1057,0 0-4004</inkml:trace>
  <inkml:trace contextRef="#ctx0" brushRef="#br0" timeOffset="369359.375">7324 10099 16623,'20'0'2082,"0"-20"-640,20 1 447,19-1-159,0 0-705,2-1-513,-2 2-191,20 19-193,-19-20-128,-1 20-192,-39 0-833,21 0-769,-21 0-768,-20 0-2435</inkml:trace>
  <inkml:trace contextRef="#ctx0" brushRef="#br0" timeOffset="369643.5547">7821 9762 12651,'39'20'5830,"-19"-20"-4132,21 0 223,-3 0 65,23 19-769,-22-19-800,21 20-193,-21 0-128,1 1-64,-1-2 32,-19 1-32,-20 0 64,-20-1-64,1 1 0,-21 0 0,-19 20-64,19-20-160,20 19-769,-19-19-1313,-1 0-929,19-1-6726</inkml:trace>
  <inkml:trace contextRef="#ctx0" brushRef="#br0" timeOffset="375628.9063">9269 9821 1473,'0'0'608,"0"0"1891,0 0 640,0-20-1153,0 20-32,0 0 95,0 0-383,0-19-289,-20 19-224,20 0-160,-18-20-160,-2 20 96,-1 0 0,1 0-32,0 20-32,-19 19-1,19-19-255,0 20-129,0-20-127,20 19-1,20-19-128,-20 0 65,40-20-97,-19 0-32,-3 0 128,22 0-352,1-20 32,-23 0-128,2 1-96,-20-21 96,0 21-33,0-2-31,-20 1 160,2 0 32,-2 20 128,-1 0 128,1 20 65,20 0-65,0-20 0,0 21-128,20-2 64,1 21-160,-1-21 64,18 1-320,-17-20-256,19 20-641,-21-1-833,1-19-801,0 0-2722</inkml:trace>
  <inkml:trace contextRef="#ctx0" brushRef="#br0" timeOffset="375981.4453">9508 9960 16944,'0'0'1857,"0"0"-832,0 20 1346,0-20-642,0 0-640,0 19-352,20-19-161,-20 21 33,0-21-97,0 20-95,21-20-161,-21 0-96,18 0 32,2 0-95,0 0-97,1 0 64,-1 0-96,-2 0-225,3 0-287,-1 0-289,0 0-512,-20 0-673,20 0-320,-20 0-2659</inkml:trace>
  <inkml:trace contextRef="#ctx0" brushRef="#br0" timeOffset="376175.7813">9727 9940 15566,'0'20'4613,"0"0"-3749,0-1 578,0 22 768,0-21-1345,20 19-673,-20-19-192,19-1-256,-19 3-545,20-22-1185,-20 19-2082</inkml:trace>
  <inkml:trace contextRef="#ctx0" brushRef="#br0" timeOffset="377952.1485">10104 9723 7238,'0'-41'3492,"-21"21"-1795,21 20 898,0-20 191,0 20-704,-20 0-704,20 0-417,-18 20-1,-2 21 65,20-2-128,0 1-160,0-1-160,0 2-193,0-2-128,20-19-128,-2 19-64,2-19-32,1 20-416,19-40-609,-1 20-737,-19-20-1184,20 0-3685</inkml:trace>
  <inkml:trace contextRef="#ctx0" brushRef="#br0" timeOffset="378263.6719">10541 9742 15438,'0'20'3267,"-20"0"-2178,20-1 449,-21 21 287,21-19-351,-20 18-866,20-19-383,-18-1-161,18 1-64,0 0-353,0-1-672,0-19-800,0 0-898,-20 0-3491</inkml:trace>
  <inkml:trace contextRef="#ctx0" brushRef="#br0" timeOffset="378492.1875">10322 9801 16976,'0'-19'3042,"0"19"-1696,20 0 672,-20 0 96,20 19-801,-1 1-512,-19 0-449,20 20-288,0-20-96,1 0-288,-1-1-449,-2 1-640,2-20-641,1 20-737,-1-20-3363</inkml:trace>
  <inkml:trace contextRef="#ctx0" brushRef="#br0" timeOffset="378835.9375">10679 9901 17424,'20'0'2370,"-20"0"-2114,0 0 962,0 0 255,0 0-640,0 20-481,0-20 97,0 19 63,0-19-96,20 20-191,-20-20-129,0 0 96,20 0-128,-20 0-64,20 0 0,-1 0 32,1 0 64,0-20-256,-20 20 32,20 0-128,1 0-417,-21 0-576,18 20-545,-18-20-1025,0 0-2818</inkml:trace>
  <inkml:trace contextRef="#ctx0" brushRef="#br0" timeOffset="379039.0625">10859 9881 14349,'0'20'3748,"0"-20"-2531,0 20 641,0 19-33,0-19-896,0 20-577,0-20-127,0 0-97,0-1-128,18 1-256,2 0-737,-20-20-673,20 0-832,-20 0-3716</inkml:trace>
  <inkml:trace contextRef="#ctx0" brushRef="#br0" timeOffset="379278.3203">11037 9881 2338,'0'0'17680,"0"20"-16975,20-20-160,-1 0 512,1 0-705,20 0-352,-20 0 0,-1 0-384,1 0-417,20 0-256,-20 0-1217,-20-20-2563,21 20-7751</inkml:trace>
  <inkml:trace contextRef="#ctx0" brushRef="#br0" timeOffset="379603.5156">11335 9762 14157,'20'0'5093,"0"0"-4357,-2 0 674,3 20 191,-21-1-544,20 1-320,0 21-545,0-22-128,-1 1-96,1 0-192,0-20-577,-20 0-416,20 0-801,0 0-1729,-20-20-4805</inkml:trace>
  <inkml:trace contextRef="#ctx0" brushRef="#br0" timeOffset="379788.086">11632 9801 13901,'0'20'5701,"-20"0"-4708,20 1 352,-20 18 705,1 0-480,19 1-641,-20 0-609,20 0-224,-20-1-96,20-19-224,0-1-417,0-19-896,20 22-641,-20-22-641,20 0-2914</inkml:trace>
  <inkml:trace contextRef="#ctx0" brushRef="#br0" timeOffset="380103.5156">11790 9921 9705,'0'0'5413,"0"19"-3940,0-19 801,-18 20-96,18 0-608,0-20-289,0 0-384,18 19-160,-18-19-321,20 0-192,-20-19-96,21 19-96,-1 0 0,0 0-288,-20-20-64,19 20-321,1 0-448,-20 0-352,0 0-641,0 0-2082,0-20-8040</inkml:trace>
  <inkml:trace contextRef="#ctx0" brushRef="#br0" timeOffset="380306.6406">11910 9881 18289,'0'20'1794,"0"0"-417,0-1 577,20 1-33,-20 0-1376,0 20-385,20-20-128,-20 0 32,20-20-224,-20 19-416,19-19-770,-19 20-640,0-20-928,0 0-4133</inkml:trace>
  <inkml:trace contextRef="#ctx0" brushRef="#br0" timeOffset="380504.8828">12090 9723 6598,'79'39'15919,"-41"-19"-14894,3 19-385,-21 2-31,0 18 288,-1-20-449,1 0-256,-20 2-224,0-2-160,0-19-192,0-20-513,0 20-833,0-20-672,0 0-3524</inkml:trace>
  <inkml:trace contextRef="#ctx0" brushRef="#br0" timeOffset="381953.125">12724 9901 12011,'0'20'2050,"0"-1"512,0 1-384,20 0-608,-20-1-673,0 2-193,0-21 225,0 0-256,20 0-257,-20 0 129,0 0-193,0-21-224,0 2-64,-20-1 0,20 0-96,0 1 32,20-1 64,-20-19-160,20 18 96,-1 21 0,-19 0-96,20 21 192,-20-2 32,20 1 33,-20 0 31,20-1-96,-20 1 0,20-20 32,-1 20-96,-19-20 96,20 0-32,-20-20 0,0 20-128,0-20 160,20 20-128,-20-19 0,20 19 0,1-20 0,-1 20-96,-2 0-192,2 0-32,1 20-353,-1-1-384,0 1-737,-1 0-800,-19-20-1698,20 19-3588</inkml:trace>
  <inkml:trace contextRef="#ctx0" brushRef="#br0" timeOffset="382228.5156">13280 9901 14125,'-20'20'2210,"20"-1"-384,0-19 448,0 20-320,20-20-769,-20 20-160,20-20-417,-1 19-223,1-19-225,20 0 0,-19-19-64,-21 19-64,18-20-32,-18 0-32,0 1-128,-18-1-256,18 20-129,-21-20-352,1 20 128,0 0 193,0 0-257,1 0-993,19 0-1729,0 20-4613</inkml:trace>
  <inkml:trace contextRef="#ctx0" brushRef="#br0" timeOffset="382605.4688">13538 9901 14573,'0'0'1858,"-21"20"-545,21-20 1026,0 19-386,0 1-511,0-20-577,0 20-417,21-20-64,-1 0-288,0 0 97,0 0-65,-1-20-192,-19-19-96,0 19 127,0-19-127,0 18 64,-19-19 96,-21 21 32,20-21-128,-1 21 64,3-1 32,-2 20 96,20 0 96,-20 20 33,20-1 319,20 1-192,-20 19-191,38-19-129,-17 21-32,19-22-289,-1 1-575,1 0-450,-20-1-800,0 1-2210</inkml:trace>
  <inkml:trace contextRef="#ctx0" brushRef="#br0" timeOffset="383003.9063">13995 9960 21204,'20'39'832,"-20"-18"193,19-21 545,1 20-353,0-20-737,-20 0-255,20 0-65,-20 0-64,20-20-96,-20-1 0,0 2-128,19-1 32,-19 0 32,0 1-129,20 19 1,-20-20 64,20 20 64,0 20 32,-20-1 32,21 1 0,-3 19-128,2-18-1025,0-1-1089,1 19-1282,-21-39-6245</inkml:trace>
  <inkml:trace contextRef="#ctx0" brushRef="#br0" timeOffset="383323.2422">14809 9821 22805,'39'0'1377,"-19"0"-960,0-20 448,20 20-641,-21 0-256,1 0-160,20 0-865,-20 0-801,-20 0-1153,0 0-7143</inkml:trace>
  <inkml:trace contextRef="#ctx0" brushRef="#br0" timeOffset="383522.461">14868 9980 17168,'40'19'3107,"-20"-19"-2659,19-19-480,1 19 416,-1-20-319,1 20-130,-19 0-895,-1 0-2211,-20 0-11211</inkml:trace>
  <inkml:trace contextRef="#ctx0" brushRef="#br0" timeOffset="386658.2031">15920 9623 3587,'21'0'3203,"-21"-20"-705,0 20-544,0 0-128,0 0-161,0 0-63,-21 0-1,21 0-319,0 0-129,-20 20-64,0-20 0,20 19-192,-39-19-257,19 20 65,-20 21-321,20-21-95,-19-20 31,19 19-64,-20 1 32,40-20-31,-19 20-33,19-20 32,0 0-160,0 0 96,19 0 1,1 0 63,0 0-96,20-20-192,-1 20 64,1-20 0,-1 20 0,1 0-32,-20 0 0,19 0 0,-39 0-64,20 20 32,-20-20 32,0 20 0,-20-1 64,2 1-128,-23 21 96,21-22-32,-19 1-32,19 0 96,0-1-96,0 1 96,0 0-128,20-1 224,0-19-32,0 21 64,20-21 65,0 0 95,20 0-160,-21 0 0,41 0-31,-21-21 63,22 21-128,-2-19-32,-19-1-64,-1 20-96,1 0-128,-20 0-289,0 0-416,-1 0-608,-19 0-321,0 0-929,0 20-4131</inkml:trace>
  <inkml:trace contextRef="#ctx0" brushRef="#br0" timeOffset="387049.8047">15623 10297 352,'20'0'16592,"-20"0"-14895,0 0 353,0 21 128,0-1-544,0-20-898,0 20-447,19-1-193,-19-19-64,0 0 32,20 20-320,-20-20-577,0 0-801,0-20-704,0 20-2979</inkml:trace>
  <inkml:trace contextRef="#ctx0" brushRef="#br0" timeOffset="387236.3281">15562 10138 18129,'0'0'1377,"0"-19"-1409,0 19 64,0 19-96,0-19-1570,0 22-3907</inkml:trace>
  <inkml:trace contextRef="#ctx0" brushRef="#br0" timeOffset="387426.7578">15742 10238 15630,'19'0'4869,"1"-19"-3812,0 19 0,0 0 512,0 0-832,-1-20-737,1 20-224,0 0-353,0 0-704,1 20-673,-21-20-1025,0 0-4003</inkml:trace>
  <inkml:trace contextRef="#ctx0" brushRef="#br0" timeOffset="387625">15821 10318 15150,'0'0'3363,"20"0"-2146,-1 0 865,1-21 192,0 21-992,0 0-898,1-19-288,17 19-128,-17 0-449,-1 0-960,0 19-993,-2-19-2050</inkml:trace>
  <inkml:trace contextRef="#ctx0" brushRef="#br0" timeOffset="387827.1485">16218 10219 19410,'20'19'3011,"-20"-19"-2723,0 20 897,0 0 160,0-1-960,0-19-353,19 21-417,-19-21-800,20 20-993,0-20-2594</inkml:trace>
  <inkml:trace contextRef="#ctx0" brushRef="#br0" timeOffset="388903.3203">15524 9364 10602,'0'-19'1345,"0"19"96,20 0 1058,-20-20-834,18 0-832,2 20-96,21-19 127,-21 19-351,-1-20-225,1 20-224,0 0-32,0 20-32,-20-20 64,0 19 0,0-19 32,-20 20 65,20-20-65,0 20 0,0-20-128,0 19 64,0-19-64,20 0 32,0 0 32,-1 0-32,21 20 0,-20-20 0,19 21-64,-19-21 128,0 20-64,-20-1 0,0 1 96,-20 0-32,20-1 96,-20 1-64,1 0-32,-1-20-96,0 0-320,0 0-897,20 0-1442,0 0-4259</inkml:trace>
  <inkml:trace contextRef="#ctx0" brushRef="#br0" timeOffset="402415.0391">16674 9742 5797,'0'0'3876,"0"0"-2115,0 0 321,0-19 321,0 19-802,20 0-640,-20-20-32,0 20 32,0 0-32,0-21-225,0 21-63,0-20-65,-20 20 65,20-20-225,-19 20 1,-1 0-33,0 0 1,-20 0-1,21 0-96,-1 20-192,0 21 161,0-21-129,20-1 64,0 1-96,0 0 224,20-1-63,0 1-65,19-20 192,1 0-288,-20 0-32,19-20-32,1 20 0,-20-19-160,1-1 32,-3 0 0,-18 1 32,0-1 32,0-1 64,-18 21-32,18-20 160,-21 20 32,21 20 97,-20-20-129,20 21 192,-20 18-96,20-19-160,20 0-192,-20-1 128,20 1-288,1 0-385,17 1-384,-18-21-672,-20 0-705,21 19-866,-21-19-4227</inkml:trace>
  <inkml:trace contextRef="#ctx0" brushRef="#br0" timeOffset="402703.125">16972 9901 17104,'0'0'1281,"0"0"-320,20 0 1089,-20 0-385,0 20-832,20-20-192,-20 19-129,20-19-191,-20 20-97,20 0-128,-20-1-96,19-19-64,-19 21-192,0-21-513,0 0-737,0 0-608,0 0-2178</inkml:trace>
  <inkml:trace contextRef="#ctx0" brushRef="#br0" timeOffset="402907.2266">16992 9782 4580,'0'-20'14317,"-20"20"-13900,20 0-577,0 0 128,0 0-897,0 0-6951</inkml:trace>
  <inkml:trace contextRef="#ctx0" brushRef="#br0" timeOffset="404914.0625">17032 9782 7334,'0'0'1858,"0"0"-1377,0 0 992,0 0 545,-20 0-769,20 0-576,0 0-1,0 0-31,0 0-225,0 0 289,0 0 160,0 0-128,0 19-65,0-19 1,-20 0 128,20 0-321,0 0 129,0 0 31,0 0-255,20 0-33,-20 0-96,0 0-32,0 0-31,-20 0 63,20 0-128,20 0-32,-20-19 64,0 19-128,0 0 96,-20 0-128,20 0-32,0 0-320,0 0-705,0 0-1153,0 0-4773</inkml:trace>
  <inkml:trace contextRef="#ctx0" brushRef="#br0" timeOffset="406927.7344">17350 9603 9673,'0'-39'3683,"-20"39"-1313,20 0-95,-20 0-354,20 0-191,-21 0-673,3 19-192,18 1-64,-20 19-65,20 1-63,0-19-129,0 18-127,20 1-161,-20-21-160,18 1-64,3 0-288,-1-20-513,20 21-928,-21-21-802,21 19-1729,-40-19-7719</inkml:trace>
  <inkml:trace contextRef="#ctx0" brushRef="#br0" timeOffset="407347.6563">17488 9682 15790,'-19'0'3268,"19"0"-1475,0 0-223,0 0 640,0 21-609,19-1-768,1-1-416,0 1-225,20 0-96,-21-1-64,21-19-449,-19 20-479,17-20-450,-18 0-768,1 0-736,-21 0-3236</inkml:trace>
  <inkml:trace contextRef="#ctx0" brushRef="#br0" timeOffset="407599.6094">17786 9642 18321,'-19'20'2146,"-1"0"-673,0 21 641,20-2-160,-21 0-801,1 1-480,2 0-321,18 0-96,-20-21-224,20 21 33,0-21-226,0-19-159,0 21-256,0-1-353,0-20-32,-21 20-545,21-20-63,21 0-257,-21 19-1537,0-19-5477</inkml:trace>
  <inkml:trace contextRef="#ctx0" brushRef="#br0" timeOffset="407876.9531">17945 9881 16431,'20'-19'1666,"-20"19"-545,0 19 1185,0-19-160,0 20-1153,0 0-385,0-1-191,0 1-129,0 0-160,19-1-128,-19-19-256,20 0-353,-20 0-736,20 0-769,-20 0-1633,0-19-9482</inkml:trace>
  <inkml:trace contextRef="#ctx0" brushRef="#br0" timeOffset="408071.2891">17965 9703 16623,'0'-21'3363,"-20"21"-2338,20 0-832,-20 0-129,20 0-160,0 21-1794,0-21-5221</inkml:trace>
  <inkml:trace contextRef="#ctx0" brushRef="#br0" timeOffset="408715.8203">18342 9782 15566,'0'0'2851,"0"-20"-1089,20 20 608,-20-20 128,20 20-768,-1 0-513,1 0-384,0 0-257,0 20-223,1 0-193,-3-20-96,23 0-32,-1 0-192,-22 0-257,23 0-479,-21 0-610,-20 0-640,20 0-801,-20 0-2498</inkml:trace>
  <inkml:trace contextRef="#ctx0" brushRef="#br0" timeOffset="409028.3203">18998 9623 11466,'0'19'8456,"0"-19"-7463,0 20-192,0 0 1473,-20 1-512,0-1-897,20 19-481,-21-19-192,21-1-96,0 1-96,0-20-128,0 20-608,0-20-450,-20 0-864,20 0-992,-20 0-5382</inkml:trace>
  <inkml:trace contextRef="#ctx0" brushRef="#br0" timeOffset="409264.6485">18719 9682 19250,'20'0'2979,"-20"0"-2051,20 0 1443,0 0 63,19 0-1313,1 21-544,-1-21-449,1 20-96,1-1-32,-3-19-289,-17 20 65,-1-20-384,0 0-289,0 20-384,-1-20-97,-19 0-864,0 0-1986,20 0-12235</inkml:trace>
  <inkml:trace contextRef="#ctx0" brushRef="#br0" timeOffset="409665.0391">19334 9841 320,'0'0'18385,"0"0"-16943,0 0 127,0 0 1026,0 0-642,20 21-703,-20-21-674,0 19-224,0 1-63,21 0-225,-21-20-160,20 0-289,-20 0-544,0 0-832,0 0-1250,0 0-2787</inkml:trace>
  <inkml:trace contextRef="#ctx0" brushRef="#br0" timeOffset="409872.0703">19296 9703 19378,'0'0'2498,"-21"0"-2049,21 0 447,0 0 322,0 0-1058,21 0-705,-21 0-896,18 0-609,-18 20-2306</inkml:trace>
  <inkml:trace contextRef="#ctx0" brushRef="#br0" timeOffset="410076.1719">19413 9583 21300,'81'20'1633,"-42"0"-255,21-1 287,-21 21-640,-19 1-641,-20-2-255,20 0-33,-20 1 0,0-19-128,0-2-160,0 1-289,0 0-544,0-20-865,0 0-1441,0 0-7143</inkml:trace>
  <inkml:trace contextRef="#ctx0" brushRef="#br0" timeOffset="413066.4063">20247 9821 13516,'0'0'1698,"0"20"160,21 1 96,-21-2-225,0-19-672,0 20-320,0-20 96,0 0-1,0 0-31,20 0-160,-20-20-257,0 1-96,0-22-63,20 21-65,-20 1-96,19-21-64,-19 21-64,20 19 96,-20 0-64,0 19-32,20 1 160,-20 0 32,20-1-32,0 1 0,-1 0 0,1 1 32,0-21-32,0 0 33,0 0-33,-1 0-32,-19-21 96,20 1-128,0 0 64,-20 1-64,0-1-64,0 20 0,20-20 96,-20 20-96,21 0-32,-21 20 0,18-20-160,2 20-577,0 19-352,-20-19-1121,21 1-1794,-1-21-15245</inkml:trace>
  <inkml:trace contextRef="#ctx0" brushRef="#br0" timeOffset="413348.6328">20903 9762 11659,'0'20'7495,"0"-20"-6599,0 19 65,-20 1 961,20 0-224,0 1-1026,20-21-383,-20 19-97,39-19 32,-19 0-256,20 0 0,-19-19-224,-3-2-161,2 1 129,-20 0 96,0 20-353,-20-19 193,2 19-128,-3 0-161,1 0 0,0 0-95,0 0-385,1 19-993,19-19-2691</inkml:trace>
  <inkml:trace contextRef="#ctx0" brushRef="#br0" timeOffset="413783.2031">21300 9762 16879,'-20'20'1186,"0"-20"575,0 19 674,1 1-418,19 0-1152,0 1-544,0-2-33,19-19-96,1 0-96,20-19 0,-20 19-160,-20-21-128,19-19 64,-19 21-32,0-21-64,0 1 31,-19-2 161,-1 2 32,0-1-32,0 21 192,0-2 129,1 1 319,19 20 97,0 0-193,19 0 161,-19 41 0,20-22-417,0 21-128,0-1 0,19 2-160,-19-2-352,20-19-321,-19 19-704,17-39-1410,-18 20-3074</inkml:trace>
  <inkml:trace contextRef="#ctx0" brushRef="#br0" timeOffset="414376.9531">21916 9642 19506,'-21'20'2018,"21"0"-1121,0 1 1633,0-1-576,21 19-705,-21-19-384,20 19-224,-2-19-321,3-20-96,-21 21-128,20-21 0,0-21 64,-20 21-160,20-40-64,-1 21-160,1-1 64,0-19-32,-20 19 160,20 20-64,-20 0 96,20 0-32,-20 20 64,19-1 64,1 1-224,0 0-289,20 19-1088,-21-19-1954,1 1-3876</inkml:trace>
  <inkml:trace contextRef="#ctx0" brushRef="#br2" timeOffset="458329.1016">9429 10814 4260,'19'0'832,"-19"0"-191,20-19-225,-20 19 962,20 0-930,0 0-352,-20 0-64,20 0 32,-20 0 64,21 0 0,-3 0-128,2 0 33,0 0-1,21 0 128,-23 0 384,23 0-159,-1 0-161,-1-20 32,-19 20-32,39 0-64,-39 0 33,20 0 95,19 0 64,-18-21-32,-3 21-255,23 0 31,-2 0 0,1-20 64,19 20-96,-20 0-64,2 0 0,-3 0 0,3-20 0,-2 20 0,20 0 32,-19-19 32,19 19-32,-20 0 32,20-20 64,-18 20 32,18 0-31,-20 0 95,21 0 0,-21 20 96,2-20-128,-2 0-63,20 0-1,-19 0-64,19 0 32,0 0-96,0 0 0,21 0 0,-21 0 0,1 0 32,-1 0 0,1 0-32,-1 0 96,1 19 192,-1-19 33,-20 20-225,20-20-64,2 20 32,-2-20-64,0 21 0,0-21 0,2 20-32,18-20 0,-20 0 64,20 19-64,-20-19 64,0 0-64,0 0 64,2 0-32,-22 20 32,20 0 64,2-20-96,18 0 32,-20 19-32,20-19 0,-20 0 0,0 20-32,0-20 0,2 0 0,-22 20 64,20-20-64,0 0 32,2 0 0,-22 0 0,20 0 32,-19 21 0,19-21 0,0 0 32,-18 0-64,18 0 0,0 0 32,-20 19-32,21-19 0,-21 0 0,20 0 64,-18 0-64,-2 0 0,20 0 32,-19 0 0,-1 0 0,20 0 0,2 0-32,-2 0 0,0 0 0,-20-19 0,21 19-32,0 0 0,-1-21 0,20 21 0,-20-20 32,2 20-64,-2 0 128,20-20-128,-20 20 64,20-19-32,0-1 0,-20 20 64,21-20-96,-1 20 64,-19-19-32,20-1 32,18 20 0,-19-21 0,0 21-32,2-20 0,-2 20-96,-20-20-33,20 20 33,-20 0-64,0-19 64,21 19 128,-21 0 0,20-20 0,0 20-32,2-20 64,-2 20-64,0 0 0,1 0-64,-21 0 32,0 0 0,20 0 0,-20 0 128,0 0-128,2 0 64,18 0 0,0 0-192,0 0-193,1 0 193,-1 0 128,0 0 96,-20 0 96,20 0-64,0 0-32,21-19-32,-21 19 0,0 0 0,21 0 0,-21 0 0,0 0 0,0 0 0,1 0 0,-21-21 64,20 21 289,-20 0-1,2 0-32,18 0 97,0 0 127,-20 0 97,20 0-193,0 0 33,-19 0-65,19 0-128,-20 0-96,1 0-160,20 0-32,-21 21-128,0-21-512,0 0-994,-19 0-2370</inkml:trace>
  <inkml:trace contextRef="#ctx0" brushRef="#br1" timeOffset="510823.2422">575 12164 6566,'0'20'3203,"20"-20"-1442,-20 20 546,0-1 415,0 1-480,0-20-736,19 20-257,-19-1-224,0 3 0,0-3-256,20 1 31,-20-20-287,0 0-65,0 0-63,0-20-65,0 20-64,0 0-32,0 0-31,0 0 159,0 0-128,0 0 128,0 0-159,-20-19-33,20 19 32,-19-22-160,19-17 0,-20-20 0,20 18 0,0-18-96,0 0 64,0 19-128,0 0 352,0 1-224,0 19 32,20-19-64,-20 18 0,19 21 32,-19 0 64,20 41 0,20-22-32,-19 40-128,-3 2 128,22-2 0,-19 0 0,17 1 0,-17-21 32,19 1 0,-20-21 64,-20-19 65,20 0 159,-20 0-96,19-19-160,-19-21 64,0 1-95,0-2-1,0-18-64,-19 0-64,-1-1-161,0 1 257,20 0-256,-20-1-96,0 40-417,20 0-960,0 20-257,0 20-673,0 19-1697,0 22-14125</inkml:trace>
  <inkml:trace contextRef="#ctx0" brushRef="#br1" timeOffset="511256.836">1130 12143 1985,'0'0'16624,"0"21"-15535,0-21-96,0 0 545,20 0-417,-20 0-513,0 0-288,0 0 97,21 0-129,-21-21-160,0 2-64,20-1-32,-20 0 0,0 1-96,0-1 160,-20 20-96,20 0 32,-21 0 33,1 20-1,2-20 64,-3 19 160,1 21 192,20-21-31,-20 22-33,20-21-288,0 19-64,20-19 33,-20-1-162,20 3 1,19-22-448,-19 0-577,21 0-961,-3 19-1634,23-19-6950</inkml:trace>
  <inkml:trace contextRef="#ctx0" brushRef="#br1" timeOffset="511471.6797">1687 12065 14733,'40'0'5670,"-21"19"-4709,-38 1 96,-1 0 672,20 20-223,-20-20-1154,20 19-320,0-19-256,20 0-321,0-1-608,-20 3-1089,0-22-4324</inkml:trace>
  <inkml:trace contextRef="#ctx0" brushRef="#br1" timeOffset="511680.6641">1448 12204 19154,'40'0'2210,"-20"-20"-577,-1 20 1218,-19 0-449,40-20-1153,-19 20-864,-1 0-225,18 0-256,3 0-192,18 20-545,-19 0-737,-20-20-1344,0 0-1090,-1 0-13004</inkml:trace>
  <inkml:trace contextRef="#ctx0" brushRef="#br1" timeOffset="511905.2735">1826 11906 21748,'39'0'2338,"-19"20"-1697,-20-20 672,0 19 32,20 21-31,-20-19-738,0 18-480,0 0 32,39 1 33,-19 0-418,21-20-159,-21 0-481,19-1-961,-19 1-640,0 0-1378</inkml:trace>
  <inkml:trace contextRef="#ctx0" brushRef="#br1" timeOffset="512117.1875">1865 12084 16559,'-39'0'7719,"19"0"-6437,20 0 255,0 0 481,20 0-1057,-1 0-577,21 0-320,1 0-32,17 0-416,1 0-257,2-19-448,-22 19-800,-19-20-706,-20 20-1184,20 0-7977</inkml:trace>
  <inkml:trace contextRef="#ctx0" brushRef="#br1" timeOffset="513176.7578">873 12641 12203,'-20'-20'1634,"0"-1"63,-1 1 1,3 20 608,-2 0-576,20 0-385,-21 0-256,21 0-416,0 0 63,0 0 289,21 0-192,-1 0-96,19 0-97,1 20-63,0-20-33,19 0-159,20 0 31,20 0 33,21 0-225,19-20-160,-1 1 64,-18 19-160,-1-20 128,-20 20-64,-20-20 64,-18 20-96,-2-19 64,-19 19-32,-1 19-32,-19-19 96,20 20-64,-40-20-160,19 0-32,-19 0-128,0 0-257,0-20-287,0 20-225,0 0-481,0 0-992,0-19-769,0 19-4965</inkml:trace>
  <inkml:trace contextRef="#ctx0" brushRef="#br1" timeOffset="513438.4766">2422 12025 25335,'-21'-19'353,"1"-2"-417,20 21 32,-20-20 0,20 20-385,20 20-832,-20 1-1441,20 18-5350</inkml:trace>
  <inkml:trace contextRef="#ctx0" brushRef="#br1" timeOffset="513637.6953">2501 12304 23510,'20'19'512,"-2"-19"-256,3 0 1,-21 0-289,20 0-449,-20 0-1857,20 0-5734</inkml:trace>
  <inkml:trace contextRef="#ctx0" brushRef="#br0" timeOffset="582865.2344">3473 11985 17520,'-59'-59'1858,"39"39"96,-21 0 224,23 20-224,-23 0-609,1 0-448,1 20-161,19 19-191,0 22-33,0-2-63,20 0-129,0 1-224,0-1-64,20-20 64,0-17-128,21-3-64,-23 1-224,22 19-577,19-19-608,2 0-930,-21-20-447,19 0-2628</inkml:trace>
  <inkml:trace contextRef="#ctx0" brushRef="#br0" timeOffset="583169.9219">3712 12184 17616,'-41'-20'2883,"23"20"-993,18 20 448,-21 19-512,21 1-513,0 1-480,21-2-321,-3-19-224,2-1-191,1 1 95,-1 0-96,18-20-32,3 0-96,-1-20 128,-1 0-224,1 1 0,-40-1 64,20-41-129,-40 22-63,0 0-192,-20-1-33,1 19 33,-1 2 31,1 19-127,19-20-225,0 20-32,20 0-768,0 20-801,20-20-1698,-20 0-12908</inkml:trace>
  <inkml:trace contextRef="#ctx0" brushRef="#br0" timeOffset="583510.7422">4009 12164 19922,'20'79'1121,"0"-59"97,-1 21 415,-19-22-63,20 1-545,-20-20-417,20 20-127,-20-20-225,21 0-32,-21 0 96,0 0-192,0-20 1,0 0-129,0-21 64,0 2-96,20 0 64,-2-1-96,2 40 96,1 0-64,-1 0-32,0 20 160,-1 19-128,1-19-289,20 19-736,-20-17-768,0-22-898,-20 19-2466</inkml:trace>
  <inkml:trace contextRef="#ctx0" brushRef="#br0" timeOffset="583930.6641">4625 12143 9513,'-20'0'11947,"20"0"-10858,-21 0 608,3 21 257,-2 19-512,20-1-578,0 0-447,20-17-225,-20-3-96,18 1-160,23 0 128,-21-20-32,0 0-64,19-20-64,-19-19 0,0-2-32,-20-38 160,-20 19-96,0 1 32,-19 0-96,-1-2-32,-1-17-1,23 17 322,-23 22 31,21 19 96,0 20 0,20 0 289,0 20-289,20 39 289,0 1-129,1 19-96,17-19-320,3 19 97,18-19-322,-19-1-704,19-19-512,1 1-961,-21-22-865,-19 1-1345</inkml:trace>
  <inkml:trace contextRef="#ctx0" brushRef="#br0" timeOffset="584132.8125">5042 12124 21107,'20'60'1634,"-20"-40"-289,18 19 385,-18 0-769,21-17-833,-1-3-224,-20-19-577,20 20-768,0-20-1730,0 20-5157</inkml:trace>
  <inkml:trace contextRef="#ctx0" brushRef="#br0" timeOffset="584341.7969">5062 11826 22613,'-20'21'3075,"40"-1"-1762,-2-1 160,23 21 193,-21 19-769,39 1-417,-19-1-320,19 1-95,-19-20-354,19-1-191,-18-19-321,-21-20-448,19 19-1185,-39-19-1154,0-19-4387</inkml:trace>
  <inkml:trace contextRef="#ctx0" brushRef="#br0" timeOffset="584570.3125">5101 12143 21460,'-21'0'1345,"42"-19"-160,-1 19 1153,40-20-127,19 20-706,-20 0-800,20 0-545,-18-20-256,-2 20-193,-19 0-607,-1 0-802,-19 20-672,0-20-321,0 0-1857,-20 0-8136</inkml:trace>
  <inkml:trace contextRef="#ctx0" brushRef="#br0" timeOffset="584794.9219">5657 12104 13708,'-20'20'6663,"20"-1"-4773,20-19 256,-20 21 320,20-1-1153,-20-20-960,19 20-321,1-20-257,-20-20-896,0 20-704,20-20-2147</inkml:trace>
  <inkml:trace contextRef="#ctx0" brushRef="#br0" timeOffset="584809.5703">5498 11867 21107,'-39'-20'2371,"19"20"-1571,20 0-896,0 0-1986,0 0-5509</inkml:trace>
  <inkml:trace contextRef="#ctx0" brushRef="#br0" timeOffset="585558.5938">5955 12104 17744,'-40'0'1794,"19"0"-160,3 20 191,-2-20 65,20 19-641,-21 2-384,21 19-128,21-1-321,-1 0-128,-2-17-159,3-3-1,19-19-96,-1 0 32,21-19 32,-1-3-192,1-37-128,-39 20-1,-21-21 129,-21 40 0,-19 0-64,1 20-32,-21 0-32,20 0 63,1 0-63,-1 0-256,19 20-545,3-20-481,18 0-736,18 20-1601,3-20-10443</inkml:trace>
  <inkml:trace contextRef="#ctx0" brushRef="#br0" timeOffset="585826.1719">6232 12104 12748,'41'60'4676,"-21"-40"-4164,-20 19 1250,18-19 672,-18 0-384,0 21-929,0-22-352,0-19-224,0 20-353,0-20-32,0-20 128,0 20-256,0-19-64,21-22 96,-21 1 64,0 21-256,20-1 128,0 0 64,0 20 33,-20 20-1,19-20 64,21 20-160,-20-1-128,0-19-1057,19 40-1186,-19-21-2369</inkml:trace>
  <inkml:trace contextRef="#ctx0" brushRef="#br0" timeOffset="586526.3672">7364 12084 14477,'-40'-19'1762,"21"19"256,-21 0 256,20 19 0,0 21-384,-19 0-545,39 0-416,-20-1-128,20 0-289,20 2-95,0-21-129,-1-20-160,1 0 32,20 0-128,19 0 32,-19-20-96,-1-40-96,1 20-96,-40-19 128,0 38-128,-20-18-193,-19 19-191,-1 1-129,0 19-96,1 0-352,19 0-128,0 0-257,0 0-1408,20 19-4101</inkml:trace>
  <inkml:trace contextRef="#ctx0" brushRef="#br0" timeOffset="586818.3594">7542 12164 19154,'41'59'576,"-21"-39"257,-20 19 961,18-17-353,-18-3-576,0-19-385,0 20-255,0-20-33,0-20 96,0 20-192,0-41-96,0 22 32,0-21 96,-18 1-96,18 19-32,0-1 32,0 2-96,18 19 0,3 0 224,-1 19 32,0 2-95,0 19-129,19-21-225,1 1-1056,-20 0-1249,0-1-2339</inkml:trace>
  <inkml:trace contextRef="#ctx0" brushRef="#br0" timeOffset="587482.4219">8435 12164 14926,'21'20'2242,"-1"0"-288,20 19-65,-21-19-31,1-1-609,0 3-320,-20-3-96,20-19-96,-20 20 95,0-20 193,0 0-672,0 0-225,-20-20 64,-20-21-32,21 2-64,-21-20 0,-1 18-96,41 2 0,-18 0 0,36-1-96,-18 21-160,21-2-160,19 21-385,-1 0-512,1 0-641,0 21-1121,-1-2-3427</inkml:trace>
  <inkml:trace contextRef="#ctx0" brushRef="#br0" timeOffset="587895.5078">9012 12006 18225,'-40'19'1954,"1"1"-1058,19 19 1026,0 1-224,20 0-481,0 0-672,0 19-129,0-18-320,20-22-64,0-19 64,19 0-64,1-19 32,-1-22-160,1 1 96,-20 21-160,-20-21 32,0 0 64,0 20 32,-20 0 0,0 1 64,0-1 32,20 20 64,-19-20 64,19 40-64,0-20 129,19 20-97,-19 19 0,20-19-192,20 20-64,-1-20-225,-19 0-543,21-20-578,-3 0-992,-18 0-1314,1-20-8231</inkml:trace>
  <inkml:trace contextRef="#ctx0" brushRef="#br0" timeOffset="588177.7344">9231 12025 18705,'38'59'2306,"-17"-39"-1153,-21 19 961,20-18-128,0 19-672,-20-21-674,0 1-287,19-20 31,-19 0-128,0 0 32,20-20-127,-20 1-129,0-1 64,0 0-96,20-20-96,-20 20 64,20 0-225,0 20 161,-1 0-96,1 0-192,0 20-449,20-20-544,-1 20-898,-19-1-864,21 2-6822</inkml:trace>
  <inkml:trace contextRef="#ctx0" brushRef="#br0" timeOffset="588619.1406">9786 12025 19314,'-20'59'1377,"20"-19"-64,0 0 449,0 0-257,20-21-768,0 21-320,20-21-257,-21-19-32,21 0-32,0-19 32,-21-21-32,1 21-64,-20-42-64,0 22-32,0-20 32,-39 20 0,19-22-160,-20-17 256,1 17-96,-1 22-64,0 0 320,21 39-64,-1-20 417,20 20 159,0 20-287,0 19-1,20 0-192,-1 22 1,21-2-193,0 0-32,19-19-481,-19 0-63,19-1-641,0 0-801,-18 2-1121,-1-21-2915</inkml:trace>
  <inkml:trace contextRef="#ctx0" brushRef="#br0" timeOffset="588888.6719">10243 12025 21492,'0'40'1505,"0"-1"-127,0 0 383,19 2-512,1-2-800,20-19-257,0-20 0,-1-20-64,22 1-192,-43-21-160,23 0-160,-41 0 95,0 21 97,-21-1 32,1 20-320,-18-20-1,-3 20 161,2 0 0,-1 0-609,0 20-1025,1-20-2947</inkml:trace>
  <inkml:trace contextRef="#ctx0" brushRef="#br0" timeOffset="589587.8906">10739 12104 19378,'20'0'1377,"-1"20"-416,-19-1 705,20 2-161,0 19-480,0-1-448,1-19-65,-3-1-128,-18-19-127,20 0 95,-20-19-128,0-1-32,20 0-160,-20-19 65,-20 19-162,20-1 1,0 2-128,-20-21 0,20 21-96,0-1 64,20 20 192,0 20-129,-20-1 225,41 21 0,-23-21-31,3 2 63,-1-21 0,0 0-32,0 0 96,-1 0-160,1-21-32,0 21 64,0-19 128,-20 19-128,20-20 128,-1 20-288,-19 0 160,20 0-128,0 39-288,0-18-577,0 19-1730,1-40-1921</inkml:trace>
  <inkml:trace contextRef="#ctx0" brushRef="#br0" timeOffset="596423.8281">12148 12243 8199,'21'-39'2595,"-21"19"-481,-21-21 192,1 22 192,20-1-448,-20-19-480,2 19-97,-3-19-64,1 39-223,0 0 351,0 0-800,0 19-385,20 21 161,-19-1-225,19 21 0,0-20-64,0 19-160,19 1 32,21-40 1,21 0-162,-23-1-31,23-19-96,-2 20-384,-19-40-834,19 1-864,-19-1-224,-1-19-193,-19 17-2594</inkml:trace>
  <inkml:trace contextRef="#ctx0" brushRef="#br0" timeOffset="596782.2266">12307 11867 17008,'-19'-61'1665,"19"42"-480,19 19 417,-19 0 448,20 0-289,20 39-511,-20 2-289,-1 18-385,1 0-95,20 1-129,-20-21-256,-1 1-64,1 0 0,0-20 160,1 0-224,-21-1 128,20-19-96,-20 0 64,0 0 64,0 0-31,18-19-97,-18-1 0,0-21 0,20 22 32,-20-1-97,21 20 1,-1 0 32,0 0-32,-2 20 160,3-1-224,-1 2-128,0 19-224,0-21-641,19 1-641,-19-20-865,20 20-672,-21-1-4004</inkml:trace>
  <inkml:trace contextRef="#ctx0" brushRef="#br0" timeOffset="597061.5235">13021 12104 13805,'0'-20'3459,"0"20"-2018,-18 20 161,18 19 608,-20 2-513,20-2-351,0-19-353,20 19-257,-2-17-255,43-22-257,-22 0-128,21-41 64,-21 21-96,1-19-160,-20 19 0,0 0-64,-40-1-32,0 2 96,-20-1-96,1 0-481,-21 1 32,1 19 225,0 0-449,39 0-544,-21 19-321,41 1-1409,0 0-6374</inkml:trace>
  <inkml:trace contextRef="#ctx0" brushRef="#br0" timeOffset="597339.8438">13418 12104 20819,'20'20'1185,"-20"-20"-480,21 19 993,-21 2-33,20-1-800,0 0-705,-20-1-128,18 1-96,3-20-416,-1 20-930,-20-20-1248,0 0-1634</inkml:trace>
  <inkml:trace contextRef="#ctx0" brushRef="#br0" timeOffset="597573.2422">13418 11945 19122,'0'-19'1057,"-18"19"-929,18 0-64,0 0-64,0 0-1153,0 19-7880</inkml:trace>
  <inkml:trace contextRef="#ctx0" brushRef="#br0" timeOffset="598023.4375">13955 12104 11274,'-21'-59'2595,"3"39"-33,18 1-256,-20 19-64,0 0-704,-1 0-257,21 19 32,-20 21-288,2-21 32,-3 21-224,21 0-96,0 0-193,0 19-223,21-40-257,17 22 32,-17-21-128,19-20-321,-1 20-479,1-20-994,19 0-1345,-19 0-2178</inkml:trace>
  <inkml:trace contextRef="#ctx0" brushRef="#br0" timeOffset="598377.9297">14193 12223 19346,'0'20'1537,"21"-20"-1280,-21 20 703,18-20 290,2 19-610,21-19-448,-21 0-31,-2-19-129,3-1 128,-1-19-224,0 19 0,-20 0-129,0-1 97,0 2-32,0-1-64,-40 20-32,19 0 96,3 0 128,-23 0 32,21 20 192,0-20 96,20 40 193,-18-20 127,18 0-159,0 19 63,0 0-63,0-17-65,18-3-320,2 1-128,21 0-64,-21-1-416,19-19-481,1 0-865,-20 0-704,19-19-3524</inkml:trace>
  <inkml:trace contextRef="#ctx0" brushRef="#br0" timeOffset="598706.0547">14710 12045 15630,'0'0'673,"-21"0"160,-19 0 832,20 20 225,-19 19-737,-1-19-256,20-1 576,1 2-384,19-1-544,19 0-385,1-1-64,40 21-64,-1-40-64,2 19-32,-2-19-128,20 22-64,-39-22 224,-1 19 32,-19-19 0,-20 20 64,-20 0 0,1-20-32,-21 19-32,20-19-128,-19 20-257,-1-20-864,-1 20-577,23-20-2337</inkml:trace>
  <inkml:trace contextRef="#ctx0" brushRef="#br0" timeOffset="599521.4844">15781 12143 15983,'-39'61'3363,"-1"-42"-2691,20 21 417,0 20 705,20-20 160,20-21-865,0 1-512,20-20-481,19 0 192,0-20-192,1 1 0,-1-21-96,-18-1 32,-21-18-64,-20 20-64,0 19 32,-40-20 96,-1 20-64,-18 0 32,19 1 0,-19-1 0,19 40-32,1-20-32,39 19-224,0 1-577,0 0-833,39-1-768,-19 22-3236</inkml:trace>
  <inkml:trace contextRef="#ctx0" brushRef="#br0" timeOffset="599758.7891">16218 12304 11691,'-20'-22'8263,"0"3"-6917,0-21 319,-19 1 481,-1-21-672,1 20-674,-1-19-415,19-1-321,1 21 352,20-20-256,0-2-224,41 42 0,-21-1-352,18 0-257,-17 20-480,19 20-1057,-20 0-1377,-1 19-12396</inkml:trace>
  <inkml:trace contextRef="#ctx0" brushRef="#br0" timeOffset="599977.5391">15880 12025 21812,'-39'0'1474,"39"0"-225,0 0 897,39 0-865,-19 0-512,21 0-961,18 0 544,-19 0-1025,19 0-63,-19 0-1346,-21-19-321,21 19-2369</inkml:trace>
  <inkml:trace contextRef="#ctx0" brushRef="#br0" timeOffset="602462.8906">17528 12323 4804,'-20'-19'3043,"20"-3"-1281,-20 3 896,1-21 385,-1 21-801,0-21-865,0 19-288,-19 2-32,19 19-32,-20 0-96,19 0 0,-17 19 96,17 22-224,-19-2-64,20 1-193,20 1-31,0-2-161,0-19-128,20-1 0,20-19-63,1 0-33,-2-19-32,1-1-32,19 0-96,-39-21-32,20 2-32,-21 19-33,-19 1 194,0-1-194,-19 20 226,-1 0-97,20 0 160,-20 0 0,20 0 32,-20 20 0,20-1 0,20 1-160,-20 0 0,40-1-96,-21 3-160,21-22-545,0 19-800,-21-19-1122,1 20-1280,0-20-7977</inkml:trace>
  <inkml:trace contextRef="#ctx0" brushRef="#br0" timeOffset="602721.6797">17806 12363 17744,'20'19'3331,"-20"-19"-2754,0 20 640,20 0-160,-20-20-608,0 19-385,20 2-417,-20-21-640,19 0-320,-19 0-1025,20 20-4549</inkml:trace>
  <inkml:trace contextRef="#ctx0" brushRef="#br0" timeOffset="603021.4844">18164 12263 19570,'59'0'2434,"-39"0"-2177,0 19-1,-20 22 993,0-21-224,20 19-705,-20-19-224,0 0 65,0-1-258,0-19-159,0 21-448,0-21-706,-20 0-1184,20 20-3492</inkml:trace>
  <inkml:trace contextRef="#ctx0" brushRef="#br0" timeOffset="603571.2891">18719 12006 16303,'-39'0'2466,"19"0"-1281,0 19 481,0 21 0,-1-1-609,3 0-193,18 2-575,0-2-65,18-19-192,3 0-32,19-20-96,-1 0-96,1-40-33,-20 21-127,0-21 224,-20 19 96,0-18 64,0 19-96,0 1 352,-20-1 0,0 20 193,0 0 63,20 20-127,-20-1-97,20 1 32,0 19-255,0-18-97,20-1-289,0 19-319,20-39-738,-21 20-800,21 0-1249,-20-20-6374</inkml:trace>
  <inkml:trace contextRef="#ctx0" brushRef="#br0" timeOffset="603875.9766">19037 12223 3138,'60'0'18258,"-41"0"-18002,1 0-352,0 0 352,-20 20 417,0 0-353,0-1-224,0 3-32,-20-3 32,0 1 32,20 19 161,-19-19 255,19-20-255,0 20 95,0-20-96,19 0-96,1 0-256,0 0-416,20-20-353,-1 20-480,1 0-769,-1 0-4292</inkml:trace>
  <inkml:trace contextRef="#ctx0" brushRef="#br0" timeOffset="604188.4766">19731 12304 23382,'20'19'608,"-20"21"-704,0-21 384,0 21 449,0-21-385,0 2-352,0-1-576,20 0-705,-20-20-1186,21 19-3747</inkml:trace>
  <inkml:trace contextRef="#ctx0" brushRef="#br0" timeOffset="604939.4531">20367 12124 3235,'-20'-40'8327,"0"40"-5796,1 0 512,-1 0-865,-21 0-481,21 20-319,2 19-65,-2-18-384,-1 19-289,21-21-351,0 21-129,21-40 0,-1 0-96,18-20 0,3 0 0,-21 1-224,19-21 0,-19 0 96,0 0 64,0 21-64,-20-1 192,-20 20 0,0 0 288,0 0 97,0 39 31,20-19-31,-19 0 31,19 20-191,19-20-161,1 0-160,20-1-96,-1 21-160,-19-21-385,0 3-1024,20-22-834,-21 19-1569,1-19-9609</inkml:trace>
  <inkml:trace contextRef="#ctx0" brushRef="#br0" timeOffset="605439.4531">20685 12282 20787,'40'-39'1474,"-21"39"-353,1-20 352,20 1-576,-40 19-609,20 19-224,-20 1 160,0 0-224,0 21 0,0-22 64,-20 1-31,20 0-33,0-20 0,0 19-33,20-19 66,-1 20-33,1-20 64,0 20-128,0-20 224,19 0 32,-19 19 32,0 2 0,0-21 0,1 20-127,-21 0 31,0-1-32,0 1-96,-21-20-481,1 20-95,-20-1-898,1-19-1024,19 0-1922</inkml:trace>
  <inkml:trace contextRef="#ctx0" brushRef="#br0" timeOffset="606069.336">21438 12363 19026,'-18'0'1793,"18"19"193,0-19 2114,-21 20-3139,21-20-321,21 0-223,-21 0-161,18-20-32,2 1-128,-20 19-32,20-20 1,-20 20 31,0 0-545,-20 0-287,20 0-770,-20 20-1377,2-20-3427</inkml:trace>
  <inkml:trace contextRef="#ctx0" brushRef="#br0" timeOffset="607330.0781">2005 13037 7110,'-41'-39'1826,"21"19"416,2 0 288,-23 1 577,21 19-704,0 0-802,1 0-480,-1 19-64,0 21-224,0 19-288,20 21-65,-20-21-352,20 1-32,0-1-96,20 2 32,0-2-512,20-20-321,-21 0-352,21-18-545,1 19-1761,-3-21-6342</inkml:trace>
  <inkml:trace contextRef="#ctx0" brushRef="#br0" timeOffset="608069.336">2422 13376 9480,'-21'-41'1250,"21"21"-129,0 20 736,-20-20 225,20 1-224,-20-1-641,20 0-160,0-1-64,-20 21-192,20 0-32,-19 0-65,-1 0 97,0 21-352,0-1-1,0 0 0,1-1 65,-1 1-33,20 19 1,20 2-289,-20-1-96,19-1 64,1 0-160,0-18 64,0-1-32,0-20 0,19 0-64,-19-20-64,0-1 0,1-18-96,-3 19 96,-18-19 32,0 0 32,20 17 64,-20 3 64,0 19 192,0-20-288,0 20 96,0 20-32,0-1-32,0-19-64,0 22-32,21-3-256,-21 1-321,20 0-512,0-1-128,-2-19-416,3 20-514,19 0-1953,-40-20-5316</inkml:trace>
  <inkml:trace contextRef="#ctx0" brushRef="#br0" timeOffset="608394.5313">2739 13415 16047,'0'20'1986,"0"-1"-1154,0 1 514,0 0 159,0-1-320,0 2-576,0-1-193,0 0-64,0-20-31,0 0-65,0 0-128,0 0-32,19 0-96,1 0 96,-20 0-96,20 0-64,-20 0 0,21 0-192,-21 0-353,20 0-223,-2 0-65,2 0-481,1 0-1056,-21 0-2178</inkml:trace>
  <inkml:trace contextRef="#ctx0" brushRef="#br0" timeOffset="608617.1875">2938 13395 13292,'18'40'5926,"-18"-1"-5350,0-19 289,0 20 512,0-20-256,0 19-1089,0 1 65,0-21-290,0 22-447,21-21-738,-1-20-2273,0 19-11627</inkml:trace>
  <inkml:trace contextRef="#ctx0" brushRef="#br0" timeOffset="609458.9844">3612 13354 3138,'-20'-39'12684,"0"19"-12075,1 20 832,-1 0 353,20 20-705,-20 0-224,0 21-288,0-2-257,1 0-224,19-19 32,0 19 32,19-39-64,1 21-32,20-21-96,-1 0 64,1 0-96,1 20 96,-3-20 32,-17 20 0,-1-1 65,-20 1 127,0 0 192,-20-1-352,20-19 0,-21 0-160,1 0-288,20 0-449,-18 0-320,18 0-1505,0 0-2916</inkml:trace>
  <inkml:trace contextRef="#ctx0" brushRef="#br0" timeOffset="609733.3985">3770 13117 17168,'0'20'1217,"0"-1"-544,0 21 544,0-21 64,0 22-192,21-21-641,-1 19-255,0 0-161,0 2-64,19-1-353,-19-21-992,0 21-1057,0-40-4485</inkml:trace>
  <inkml:trace contextRef="#ctx0" brushRef="#br0" timeOffset="609976.5625">3712 13454 15630,'0'-19'1538,"20"-1"-577,0 0 1153,19 20 160,-19-19-897,39-3-800,-19 22-97,-20-19-224,19 19-128,1 19-31,0-19-97,-21 41 96,21-21-192,-19 0-65,-1 19-351,-20-19-481,18-20-737,-18 19-896,0-19-2435</inkml:trace>
  <inkml:trace contextRef="#ctx0" brushRef="#br0" timeOffset="610205.0781">4009 13176 14509,'0'-20'3780,"-20"20"-3140,0-19-159,20 19-97,-19-20-384,19 20-768,0 20-1891,19-20-5541</inkml:trace>
  <inkml:trace contextRef="#ctx0" brushRef="#br0" timeOffset="610427.7344">4149 13017 18705,'0'0'897,"18"40"-224,-18-19 768,20 38 257,1-20-417,-1 21-801,0-20-384,-1-1-128,1 0-64,0-17-384,20-3-737,-20 1-609,-1-20-1537,-19 0-6150</inkml:trace>
  <inkml:trace contextRef="#ctx0" brushRef="#br0" timeOffset="610657.2266">4347 13097 19538,'0'-40'1986,"0"40"-545,20 40 193,-20 0-289,19-1-288,1 21-576,0 19-353,0-40-224,1 22-449,-3-22-384,2 1-768,0-21-1186,1 2-5285</inkml:trace>
  <inkml:trace contextRef="#ctx0" brushRef="#br0" timeOffset="611198.2422">5042 13474 14093,'20'39'1569,"-20"-39"-95,0 21 127,18-1 481,-18-20 0,0 0-897,0 0-384,0 0-160,0-20-193,-18-20-32,-2 0-127,0 1-257,20 0 64,-21-2-64,21 1-64,0 21-32,0-21-128,0 19-129,21 21-159,19 0-577,-22 0-1025,23 21-2018</inkml:trace>
  <inkml:trace contextRef="#ctx0" brushRef="#br0" timeOffset="611625">5479 13236 1377,'-20'0'15086,"0"20"-13709,-1 0 449,21 19 160,-20 0-256,2 2-801,18 18-449,0-19-384,0 0-96,18-20 96,2 0-32,1-20-96,19-20-128,-21 20 128,1-41-96,-20 22 96,0-21-32,0 21 64,0-21 96,0-1-64,-20 22 192,20 19 0,-19 0-128,19 0 97,0 19-97,0 3 0,0 17-128,19-19 64,1-1-224,0 1-289,0 0-288,0-1-544,19-19-801,-19 0-2402,0 0-8905</inkml:trace>
  <inkml:trace contextRef="#ctx0" brushRef="#br0" timeOffset="611907.2266">5617 13295 15887,'20'40'2338,"-20"-21"-961,20 3 673,-20-3 192,20 1-672,-20 0-770,19-20-351,-19 0-193,20 19-64,-20-19-64,20 0-64,-20 0-32,20 0-64,-20-19-32,0-1 64,21 0-64,-21-21-64,18 41 32,-18-19 0,20 19 64,0 0-64,-20 19-481,41 22-576,-23-21-1441,3 0-3268</inkml:trace>
  <inkml:trace contextRef="#ctx0" brushRef="#br0" timeOffset="612725.586">6311 13335 14253,'-18'-20'1634,"-2"20"480,20 20-641,-20 21-224,20-2-192,-21 20-256,21-20-289,21 22-319,-21-42-33,20 1 96,0-20-160,-2 0 64,3-20-128,19 1-224,-20-21-128,-20 0 96,19 0 159,-19-19-31,-19-1 64,-1 1 32,0-21-32,0 40 64,-19 1 0,19 0 193,0-2 127,-1 21 128,21-19 33,-20 39-65,20 0-31,20 0 95,1 20-127,-1 19-225,0 21 0,19-20-32,-19 19-192,0 1 128,19-21-320,-19 20-513,0-18-480,0-21-641,0 0-1281,-1-1-4100</inkml:trace>
  <inkml:trace contextRef="#ctx0" brushRef="#br0" timeOffset="613022.461">6590 13276 18129,'19'59'1249,"-19"-40"320,0 22 321,0-1-256,20-1-834,-20-19-511,41-1-129,-21 2-128,-2-21 32,23-40-128,-21 20 0,-20-19-64,20-1 32,-20 21-33,-20-22-127,0 21 64,-1 0 0,1 1 96,-18 19-225,17 0-255,1 0-577,0 19-705,20 1-1665,0 0-5382</inkml:trace>
  <inkml:trace contextRef="#ctx0" brushRef="#br0" timeOffset="613558.5938">6888 13315 5349,'20'100'14381,"-1"-80"-13452,-19 19 480,20-19 385,-20-1-224,0-19-674,20 21-575,-20-21-97,0 0 0,0 0-224,0 0 64,0-40-192,0 20 32,0-19-128,0 19 128,-20 0-129,20 1 129,0 19 32,20-22 64,-20 22 64,0 22 65,20-22-129,1 19 64,-3 1-96,2 0 96,0-20 0,1 19-96,-21-19 160,20 0 0,-20-19-96,0-1 32,0 0 224,0 1 1,0-3-257,0 22 128,18 0 64,-18 0-96,21 0-96,-1 0-32,0 0-192,19 22-289,-19-3-512,0-19-640,0 20-994,0 0-1953</inkml:trace>
  <inkml:trace contextRef="#ctx0" brushRef="#br0" timeOffset="613807.6172">7265 12898 22004,'99'0'2307,"-40"41"-290,1-22-767,-21 40-482,2 2-287,-1-2-129,-1 0-160,-19 1-128,0-21-192,-20 1-288,20 1-417,-20-2-993,0-19-1537,0-20-5445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3:19:08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A0A0A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00FF"/>
    </inkml:brush>
    <inkml:brush xml:id="br6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535 3389 11018,'-20'-39'4484,"20"19"-1761,-19 20-385,19-20-320,-20 1-160,20 19-833,0 0-257,0 0 289,0 19-192,20 21-288,-1 19-257,21 21-128,-20-2-128,19 2 0,-19-1-96,0-19-288,0-20-545,1 19-608,-21-38-609,18 18-673,-18-19-1953,0 0-9257</inkml:trace>
  <inkml:trace contextRef="#ctx0" brushRef="#br0" timeOffset="226.5625">59 3687 17904,'-20'-40'1057,"0"1"-96,20 19 993,20-20-128,40-19-865,-21 0-737,40-2-160,-18 22-160,18-22-448,-21 22-674,3-20-607,-22 39-866,1-20-2017,-20 20-3684</inkml:trace>
  <inkml:trace contextRef="#ctx0" brushRef="#br0" timeOffset="753.9063">575 3052 9609,'0'39'3651,"0"-19"-576,20 1-513,-1 18 1,-19 20-705,20 21-801,20-1-353,-19 1 1,-3-1 64,2-19-257,0-1-320,1 0 0,-1-18 97,-2-2-161,-18 0-32,21-19-64,-21 21 32,0-21-160,-21-1 96,21-19-32,-18 0-192,18 0 0,0-19 159,0-1-63,0-21-32,0 21 224,0 1-32,18-1 32,3 0-64,19 20-64,-20 0 128,19 0-64,1 0 0,-20 20 0,19-20 64,-19 0-128,0 0 257,21-20-193,-41 1 64,18-1 0,-18-1 32,0-18-64,0 19 32,0 0 96,-18 1 320,-3-1-95,21 20-65,-20 0-288,20 0 160,-20 0-192,0 0 96,20 20 33,-19-1-1,19 21-64,0-21-128,19 22 96,-19-2-160,40-19-289,-20 19-640,19-19-576,22 0-1122,-2-20-1281,1 0-7335</inkml:trace>
  <inkml:trace contextRef="#ctx0" brushRef="#br0" timeOffset="1187.5">1806 3230 14413,'39'-39'2723,"-39"19"-769,0 20 160,-19 0 256,-1 0-352,20 0-769,-20 20-288,-20-1 0,21 1-225,-1 19-351,0 2-289,0-1-224,20-1 160,20-19 32,20 20-96,-1-20 0,21 0-128,-1 19 128,0 0-32,-19 2 64,1-2 32,-41 1 0,0-21 64,-20 22 0,-1-2-64,-19-19-128,40 0-193,-18-20-511,-3 19-449,1-19-1154,0 0-1216,0 0-8649</inkml:trace>
  <inkml:trace contextRef="#ctx0" brushRef="#br0" timeOffset="1383.7891">2005 3291 22901,'38'19'801,"-17"1"-513,-1 19 1057,0 22 481,-20 17-416,20 22-1186,-1-21-96,21-19-416,0-1-97,-1-39-544,1-1-1217,-20 1-384,-1-20-2531</inkml:trace>
  <inkml:trace contextRef="#ctx0" brushRef="#br0" timeOffset="1775.3907">1964 3647 18801,'0'-19'1858,"20"19"-1345,1-40 1120,38 19 321,-19 2-737,19-1-480,1 0-481,-1 1-128,0 19-224,-19 0-288,-20 19-1,19 1 257,-19-20 160,1 39-32,-1-18 96,-20 19 161,0 19 63,0-20 256,0-18 193,20 18-128,-2-19-161,3-20 1,-1 0-65,0-20-128,20 1-160,-21-22 65,1 2-97,0 19-64,-20-19-32,0 19-64,-40 0 128,1 20-160,-1-21-32,-1 21 96,3 0-65,18 21 1,-1-21-384,1 20-641,20 0-961,20-1-865,1 1-1986</inkml:trace>
  <inkml:trace contextRef="#ctx0" brushRef="#br0" timeOffset="1970.7032">2778 3845 21364,'0'-19'2882,"-20"-1"-1088,20 0 224,-19 1 0,19-22-865,0 2-769,0-1-255,0 1-65,19 19-257,1-1-479,0 21-481,1-19-929,-1 38-1346,-2-19-2017</inkml:trace>
  <inkml:trace contextRef="#ctx0" brushRef="#br0" timeOffset="2317.3829">3017 3628 21716,'20'0'2082,"-1"19"-320,1-19-65,-20 0-159,20 20-545,0-20-545,0 20-224,19-20-128,-19 0 1,21-20-1,-23 0-64,-18 20-128,20 0 31,-20 0 33,0 0-64,0 0-32,20 0 96,1 40 64,-1-1-64,-2 2 192,23 18 1,-21 21 127,20-21-256,-1 0-32,1-18 32,-20 18 192,-1-20 32,-19 2 161,0-2-33,-19-19-128,-1-1-64,-20 21-159,20-21-33,-19-19-289,-1 0-768,20 0-993,-19-19-2146,19 19-2114</inkml:trace>
  <inkml:trace contextRef="#ctx0" brushRef="#br0" timeOffset="3035.1563">3969 3191 16591,'0'-59'1634,"-19"38"-641,-1 21 768,-20 0 610,20 0-738,-19 21-704,19 18-320,0 20-97,-1 2-256,21 17-160,21-17-96,19-2 0,19-20 0,20-19 97,1-1-226,0 2-127,-22 19-160,3-21 320,-61 21 224,0-1-32,-20-18 192,-21 18 161,3-19-1,-3 0-192,1-20 0,-19 19-320,39-19 0,0 0-800,20 0-1090,0-19-1185,0-1-2306</inkml:trace>
  <inkml:trace contextRef="#ctx0" brushRef="#br0" timeOffset="3295.8985">4406 3588 18929,'20'40'1762,"-20"-21"-417,0 1 737,20 19-256,-20-19-801,0 21-673,21-22 33,17-19-33,-18 0-192,21-19 128,-23-1-63,3-21-33,-21 2-160,-21 19-32,-17 1-128,-3-1-96,3 20-289,-23 0-192,22 20-352,19-20-384,0 19-449,20 1-1217,20-20-6310</inkml:trace>
  <inkml:trace contextRef="#ctx0" brushRef="#br0" timeOffset="3708.9844">4981 3310 21940,'0'20'289,"20"0"-65,-20 19 1217,21 2 577,-1 18-513,0 0-576,-2 1-352,3-21-129,19 1-159,-20-21-65,0 1-224,-20 1 192,19-21-32,-38-21 353,19 21-385,-20-39-160,-20-1-64,-1 1 96,3-41-96,-3 21-97,3-1 129,-3-19 32,21 40-32,0-22 96,1 22 64,19-1 96,0 21-127,19-2 127,21 1 0,19-19-192,-18 19 32,17 20-416,3 0-705,-2 0-1442,-19 0-1409,-20 20-3747</inkml:trace>
  <inkml:trace contextRef="#ctx0" brushRef="#br0" timeOffset="3861.3282">4843 3389 544,'0'0'18514,"20"0"-18386,-1 0 448,21 0 353,19-20-192,2 20-449,18-19-256,-19-1-801,19 20-1377,-40 0-5221</inkml:trace>
  <inkml:trace contextRef="#ctx0" brushRef="#br0" timeOffset="4193.3594">5518 3350 21588,'-39'39'1698,"19"-19"-353,20 20 641,-20 0 128,-1-1-769,21 21-736,-20-20-449,20-1-128,20 0-64,1-19 64,-21 1-160,20-21 160,0 0-64,-1-21-32,-19-18 32,0-1 32,0 1 64,0-2-64,0 2 32,-19 19-32,19 1 64,0-1-32,0 20 128,0 0-160,0 39-96,19-19 96,-19 19-192,20 2-545,20-2-1185,-20 20-865,-1-18 1,21-21-2211</inkml:trace>
  <inkml:trace contextRef="#ctx0" brushRef="#br0" timeOffset="4375">5716 3865 11146,'-20'-59'8360,"20"39"-5381,-19-19-673,19-21 545,-20 1-705,20-2-993,0 22-417,0-20-319,39 20-129,1-2-320,1 2-64,17 39 32,-17 0-577,18 0-960,0 19-1634,-19 21-1057,0-19-14382</inkml:trace>
  <inkml:trace contextRef="#ctx0" brushRef="#br0" timeOffset="5598.6329">1130 4322 15726,'-59'0'0,"39"0"609,-19 0 0,-1 0-1,0 0-191,21 0 31,19 0 161,-20 0 63,20 0-95,0-20-65,-20 20 161,20 0-353,0 0-320,0 0 96,20 0 32,0 0 65,-1 0-129,1 0 32,20 0 32,-20 0-192,19 20 128,1-20-32,19 0 96,-18 0-160,38 0 288,-20 0 161,21 0-1,-1 0-320,21 0-96,-1 0 32,40-20 32,-1 0-32,2 1-64,-2 19-32,-19-20-64,1 20 32,-1-20 64,0 20 0,-19 0 160,19 0-192,-20-19 160,19 19 128,1 0-128,1 0 64,-1-21-96,0 21 33,-19 0-162,-1 0 130,0 0 31,0-20-96,1 20 96,-1 0-96,0-20 64,-20 20-64,0 0 192,2 0 0,-2 0 128,0 0-159,0-19 31,-19 19-160,19 0 32,1 0 32,-22-20-96,23 20 96,-22 0 0,1 0 0,20 20-96,-22-20-64,3 0 192,18 0-32,-20 0-128,20 0 160,-19 0-95,-1 0 31,2 0 32,-22-20 192,1 20 96,-20 0-95,-1 0 159,1 0-224,-20 0-32,0 0 225,0 0 159,0 0-319,20 0-33,-20 0-64,0 0 64,-20 0-96,20 0-256,0 0-64,0 0-385,0 0-223,0 0-802,-20 20-480,20-20-801,0 19-3779</inkml:trace>
  <inkml:trace contextRef="#ctx0" brushRef="#br0" timeOffset="5844.7266">6293 3409 25239,'-20'0'609,"0"0"96,20-20-930,0 20-127,0 0 288,0 0-545,0 0-1120,20 0-353,-20 20-1890</inkml:trace>
  <inkml:trace contextRef="#ctx0" brushRef="#br0" timeOffset="5975.586">6411 3885 26072,'0'21'160,"0"-21"-640,20 0-641,-20 20-1313,20-20-5030</inkml:trace>
  <inkml:trace contextRef="#ctx0" brushRef="#br1" timeOffset="11583.9844">7166 3469 12043,'-20'-20'2883,"20"1"-513,-21 19-96,21 0 32,0 0-384,0 0-993,0 39 96,0 0-32,21-19-321,-1 19 1,0 2-96,0-2-321,-1 1 32,1-21-160,20 1-32,-40-20-32,20 0-64,-20 0-128,0 0 96,19-20 0,-19 1 128,0-1-128,0 20 32,20-20 0,-20 20 96,20 20 225,20 0 95,-21-1-64,21 1-127,1 1-161,-3-21 32,3 0 32,-21-21-192,-2-18-96,3-1-161,-21 21-127,0-21-129,0 19-416,-21 2-704,21 19-737,0-20-481,-18 20-4740</inkml:trace>
  <inkml:trace contextRef="#ctx0" brushRef="#br1" timeOffset="11756.836">7781 3588 18673,'20'20'3235,"0"-20"-1377,-1 0 320,-19 0-64,20 20-673,0-1-1056,-20-19-321,0 20-128,21-20-321,-21 0-608,0 0-1345,0 0-1313,0 0-5286</inkml:trace>
  <inkml:trace contextRef="#ctx0" brushRef="#br1" timeOffset="11981.4454">7880 3191 21844,'0'-20'2627,"0"0"-1346,0 20-608,0 20 896,21 19-96,-21-19-736,20 41-417,18-22-191,-17 20-33,19-18 0,-1 18-96,-19-40-192,20 21-385,-21-21-512,1 2-705,-20-21-1088,0-21-642,-20 21-10697</inkml:trace>
  <inkml:trace contextRef="#ctx0" brushRef="#br1" timeOffset="12387.6954">7880 3489 21204,'0'0'1793,"0"0"-896,21-20 1505,17 20-256,3 0-1281,-1-20-609,-1-20-223,1 20-66,-1 0-351,-19 1-160,0-1-353,-20 0-256,0-21-32,0 2 192,0 0 320,0 19 417,0 0 320,0 20 288,0 0 161,0 0 544,20 40-96,0 19-97,-1-18-159,-19 18 192,20 0-96,0-19-129,0 0-319,1-21-225,-3 1 32,2 0-128,0-20 128,-20-20-32,21 20-32,-1-20 0,-2-19-64,3 19-32,-1 1-32,0 19 32,0 0-192,-1 19 96,1 1-96,20 19-641,-20 1-1377,19-21-2306,1 2-10859</inkml:trace>
  <inkml:trace contextRef="#ctx0" brushRef="#br1" timeOffset="13198.2422">9508 3350 12555,'0'-40'2563,"-20"21"255,0-3-575,0 3-1,1-1-192,-1 20-545,0 20-928,-20-1-129,21 22-96,-1-1 97,0 19-161,20-19-96,0 0-128,20-1 32,19-19-32,-19-1-31,0-19 63,20 0-160,-21-19-1,21-40-31,-20 39 96,0-40-64,-20 20 32,0 21 64,0-21 0,-20 21 96,20 19 97,0 0-33,0 0-192,0 19 0,0 1 96,0 0-192,20 19 64,19 2-320,-19-2-577,21-19-993,-21-1-673,19-19-1601,-19 0-14700</inkml:trace>
  <inkml:trace contextRef="#ctx0" brushRef="#br1" timeOffset="13422.8516">9905 3508 22357,'20'20'1249,"-20"0"-480,20-1 288,-20-19 32,19 21-545,-19-1-448,20-20-224,-20 0-384,20 0-738,-20 0-735,21 0-1507,-21 0-6085</inkml:trace>
  <inkml:trace contextRef="#ctx0" brushRef="#br1" timeOffset="13669.9219">10144 3369 1217,'59'0'21748,"-39"0"-20787,0 20-96,-1 21 96,-19-22 672,0 21-672,20-1-672,-20 0-161,0-18-160,20 19-128,-20-21-193,20 1-576,-20-20-544,0 0-1218,0 20-1633,0-20-14125</inkml:trace>
  <inkml:trace contextRef="#ctx0" brushRef="#br1" timeOffset="14039.0625">10580 3330 20275,'-19'-61'1249,"-1"42"128,0 19 257,20 0 608,-21 0-801,1 0-768,2 41-161,18-2-223,-20 0-97,20 22-192,0-42-64,20 1 64,18 0-128,3-20-65,-21 0-95,19 0 32,-19-40 0,0 0 192,0 0 0,-20 21-1,0-1 98,0 0-33,-20 1 256,20-3 64,0 22-96,0 22-128,-20-3 0,20 21-31,0-21-65,20 21-193,0-19-319,-1 18-930,21 0-1088,-20-19-1185,-20 0-8713</inkml:trace>
  <inkml:trace contextRef="#ctx0" brushRef="#br1" timeOffset="14299.8047">10859 3469 19666,'38'0'1474,"3"0"-1,-21 0-160,-2 0-224,3 0-640,-21 20-65,0 19-288,20-19 160,-20 20 161,-20-20 63,20 0 33,0-1 31,0 1-256,20-20 1,0 0-33,0 0-224,-1 0-384,1-20-225,20 20-896,-20-19-705,-1 19-801,1 0-3043</inkml:trace>
  <inkml:trace contextRef="#ctx0" brushRef="#br1" timeOffset="14465.8204">11294 3469 20147,'41'20'1985,"-1"-1"33,-22 21-480,3 0 31,-21-20-896,20 19-577,0-19-256,-20 0-321,0-1-800,0 1-1025,0-20-1089,0 0-7495</inkml:trace>
  <inkml:trace contextRef="#ctx0" brushRef="#br1" timeOffset="15118.1641">11930 3369 14701,'0'-59'1730,"-20"18"160,0 22-225,1-21 481,-1 40-256,0-19-384,-1 19-257,1 0-544,2 19-193,-2 21-256,20 1 129,-21 18-353,21-20 128,0-19-160,21 1-32,17-2 128,3 1-64,-21-20 128,19-20-224,-19-20-96,20 0 160,-20 21 0,-1-1 0,-19 0 32,0 1 0,0 19-32,0 19 96,0-19-288,20 20 224,-20 0-32,20 19-32,-20 2-289,20-2-511,0-19-706,1-1-768,-3 1-384,22-20-3492</inkml:trace>
  <inkml:trace contextRef="#ctx0" brushRef="#br1" timeOffset="15458.9844">12268 3409 22325,'39'-20'1601,"-19"20"-63,0 0-674,0 0 65,0 0-320,-20 0-417,0 0 0,0 20-96,0 1 0,0-2-192,0 1 192,0 0-128,0-1-32,0 1 32,19-20-32,1 20 96,0-1 32,20-19 32,-21 21 33,1 19 31,0-21 192,-20 1-64,0 0-31,-20-1-65,20 1-64,-20 1-128,20-21-256,-19 0-513,-1 0-1281,0 20-1281,0-20-4805</inkml:trace>
  <inkml:trace contextRef="#ctx0" brushRef="#br1" timeOffset="16218.75">13598 3567 17040,'19'61'1441,"-19"-42"0,20 1 225,-20 0 32,0-20-33,20 19-127,-20-19-161,-20-19-288,20-1-481,-20 0-191,20-19-33,-39-2-192,-1 2 1,1-20-161,-1-1 64,19 1-64,-17 19-32,17-1-32,21 2 32,0 0-32,0-1-96,21 21-33,17-2 65,3 1-192,-3 20-449,3 20-608,18-20-865,-19 21-737,0-21-2658</inkml:trace>
  <inkml:trace contextRef="#ctx0" brushRef="#br1" timeOffset="16515.625">13418 3269 1057,'-59'41'17008,"59"-21"-16015,0-20-129,0 20 514,20-20 223,19 0-320,2 19-544,-1 1-609,19-20-320,0 20-224,-19 1-577,19-2-545,-19-19 225,0 20 1153,-19 0 96,17-1 448,-17 1 641,-1 0 577,-20-1 63,20 2-287,-20 19-161,0-21-577,18 1-416,-18-20-191,0 20-418,0-20-448,0 0-768,0 0-1090,0-20-2017,-18-19-10314</inkml:trace>
  <inkml:trace contextRef="#ctx0" brushRef="#br1" timeOffset="16647.461">13756 3291 20371,'0'0'704,"0"-22"-319,0 3-33,20 19-256,0 0-160,19 0-1409,-19 19-3556</inkml:trace>
  <inkml:trace contextRef="#ctx0" brushRef="#br1" timeOffset="16834.961">14214 3310 20179,'38'59'1601,"-18"-39"609,-20 21-64,0-2-32,0 0-704,0 20-546,0-18-639,0-21-129,21-1-128,-21 1-321,-21 0-576,21-1-736,-20-19-1058,0 0-1152,2-19-7080</inkml:trace>
  <inkml:trace contextRef="#ctx0" brushRef="#br1" timeOffset="17162.1094">14054 3489 19666,'0'-20'2146,"20"20"-1729,0 0 1761,19 20-96,21-20-353,-21 0-640,22 0-640,-2 19-321,-19-19-64,19 20 0,1-20-32,-21 0 0,1-20-32,-20 1-96,-1-1 96,-19 0-32,0 1 64,0-2 0,-19 1 32,-1 0-224,20 1 192,-40 19-64,20 0-32,1 0 128,-1 0 32,20 19 32,-20 1-96,20 21 96,0-22-96,0 40 0,0-19-32,20 0-352,0 0-353,-1-21-704,21 1-801,0-20-833,-1 0-2530</inkml:trace>
  <inkml:trace contextRef="#ctx0" brushRef="#br1" timeOffset="17500.9766">14809 3430 15566,'-20'0'4901,"0"19"-3139,-1 1 480,21 19-96,-18 1-224,18 0-801,0 0-705,0-21-288,0-19-32,18 20 96,3-20 1,-1-39-129,0-1-225,-20 0-127,0 0-128,0-19-1,-20-1-31,0 1 224,-1 20-129,21-22 353,-18 41 64,18 1 161,0 19 415,0 0-31,0 0 64,18 39 191,3 0-287,-1 2-385,0 18 32,19 2-160,1-2-352,0-20-96,-1 0-545,1-18-481,-20-1-1761,19-20-3427</inkml:trace>
  <inkml:trace contextRef="#ctx0" brushRef="#br1" timeOffset="18217.7735">15860 3330 1537,'-19'-61'14157,"-21"42"-11690,20 19-385,0 0-32,1 0-161,-1 19-415,0 42-417,20-2-96,-20 1-193,20 19-415,0-19-129,40-1-224,-20-39 160,19 0-64,1-20 128,-1 0-127,-19-40-97,0 21-65,0-42 33,1 22 129,-21-20-162,0 20 130,0-2-33,-21 2 128,21 39 192,-20-20-32,20 20 1,0 20-353,0-20 128,20 39 64,-20-19-128,21 20-64,17 0-160,-17-21-289,-1 1-352,18 0-640,-17-20-993,-1 0-1090,0 0-5668</inkml:trace>
  <inkml:trace contextRef="#ctx0" brushRef="#br1" timeOffset="18420.8985">16238 3588 20371,'0'0'2018,"0"-21"-257,0 2 866,0-1-385,0-19-865,0-1-448,0 21-641,0-22-256,0 2-128,0 19-192,19 20-417,1 0-640,0 0-833,0 0-673,19 20-1152,1-1-6631</inkml:trace>
  <inkml:trace contextRef="#ctx0" brushRef="#br1" timeOffset="18782.2266">16516 3111 20018,'-20'-20'1698,"20"20"-449,0 0 97,0 20 223,0 1-128,20 18-512,-20 20-128,20 2-641,0-22 0,19 20-32,-19-39-31,20 20-1,-21-20-96,1 0 32,0-1 32,0 1-160,1 0 192,-3-1-96,-18-19-32,20 21 64,-20-1 0,0-20 96,-20 0-32,2 0-128,-3 0-192,1 0-129,-20 0-63,21-20-161,-21-1-736,20 2-577,0-1-384,20 0-2370</inkml:trace>
  <inkml:trace contextRef="#ctx0" brushRef="#br1" timeOffset="18957.0313">16972 3469 20083,'40'39'2402,"-20"1"-1505,-20-21 480,0 2-288,20-21-609,-20 20-287,0-20-418,0 0-896,0-20-1569,0-1-3844</inkml:trace>
  <inkml:trace contextRef="#ctx0" brushRef="#br1" timeOffset="19154.2969">16972 3091 22132,'40'20'1570,"-20"1"31,0-2 161,19 21-449,-19 19-384,20 21-352,-21-21-449,1 21-256,20-21-353,-19 1-319,-1-40-834,-2 0-864,-18-20-1026,0 0-12843</inkml:trace>
  <inkml:trace contextRef="#ctx0" brushRef="#br1" timeOffset="19308.5938">16972 3369 20083,'-19'0'2722,"38"-19"-2273,21 19 896,0 0-64,19-20-288,0 20-449,1 0-640,-1 0-736,-18 0-1443,-1 20-2625</inkml:trace>
  <inkml:trace contextRef="#ctx0" brushRef="#br1" timeOffset="19847.6563">17627 3567 22805,'21'21'737,"-21"-21"-33,0 0 770,0 0 288,0 20-321,0-20-512,-21 0-321,1-20-255,0 20-129,20-21-128,-19-18-64,19 0-64,0-1 0,0 0-224,19-19-225,-19 19-223,20-1-161,21 22-288,-21-1-449,18 20-736,-17 0-545,19 20-3427</inkml:trace>
  <inkml:trace contextRef="#ctx0" brushRef="#br1" timeOffset="20173.8282">17984 3350 17360,'-39'0'1986,"19"19"-417,0 1 802,0 0-450,1 20-607,-1 0-418,20-1-575,20-19-257,-1-1 32,1 2 160,20-21-160,-20-21 64,19 2-96,-19-21 33,0 1-33,-20 0 32,0 18 128,0-19-64,0 40 128,-20-19 161,20 19-97,0 0-256,0 19-128,0 1 32,20 0-32,1 1-64,-1 18-256,-2-19-321,2-1-736,21 1-577,-21-20-224,-1 0-929,21 0-4741</inkml:trace>
  <inkml:trace contextRef="#ctx0" brushRef="#br1" timeOffset="20377.9297">18322 3548 20403,'0'0'1922,"-20"0"-801,20-20 1153,-19 0-32,19-19-865,0 0-416,0 18-512,0-19-257,0 1-192,19 0 0,-19 17-545,20 3-480,20 19-672,-20 0-1090,19 0-608,1 19-2499,-1 3-5861</inkml:trace>
  <inkml:trace contextRef="#ctx0" brushRef="#br1" timeOffset="20505.8594">18599 3409 10954,'21'60'4676,"-21"-40"-1473,20-1-1057,-20 1-576,0-20-513,20 0-513,-20 0-448,0 0-800,20-20-641,-20 1-1762,0-1-7207</inkml:trace>
  <inkml:trace contextRef="#ctx0" brushRef="#br1" timeOffset="20723.6329">18581 3032 18385,'18'-20'2082,"-18"20"-929,0 0 1153,21 0-288,19 20-577,-20 19-223,-1 1-482,21 20-287,-20-1 63,0 2-159,19-2-257,-19 0 32,0-19-288,0 0-97,-1-1-223,1-39-641,-20 0-833,0 0-705,0-20-992,0 1-4677</inkml:trace>
  <inkml:trace contextRef="#ctx0" brushRef="#br1" timeOffset="21049.8047">18917 3230 20563,'20'0'1281,"-20"20"609,21-1 448,-1 22-384,0-1-865,19-21-576,-19 1-129,20 0-128,-21-20 0,1 0-31,0-20-33,0 0-160,-20 1 0,20-1-64,-20 0 64,0 20-32,0-19-32,0 38-160,0 1 160,19 0 32,1 39 32,20 1 32,-1 19 64,1 1 64,-19-2 32,17 2 0,-38-21-160,0 2 193,0-22-289,-18-19-64,-2 0-353,-1-20-576,-19 0-640,22-40-1026,-23 1-864,41-22-4549</inkml:trace>
  <inkml:trace contextRef="#ctx0" brushRef="#br1" timeOffset="21209.961">19494 3508 21268,'59'80'2722,"-39"-21"-832,0-19-385,-1 20-255,-19-21-642,0-19-512,20 0-416,-20-1-705,20-19-1409,-20 0-1218,0 0-6149</inkml:trace>
  <inkml:trace contextRef="#ctx0" brushRef="#br1" timeOffset="22137.6954">19891 2932 18321,'20'0'1185,"-20"20"-737,0 1 1346,19 18-64,1 20-225,0 21-736,0-1-193,19-18 97,-19-2-225,0-20-63,0 2-97,0-2-32,-1-39-63,-19 20-129,0-20 160,20 0 128,-20-20-64,0 0-63,0 1-225,0-42-32,0 22 96,0 0-128,20 17 64,-20 3-96,21-1-97,-1 40 97,-2-20-32,2 41 64,1-2-224,19 0-481,-21 1-961,21 0-800,0-20-609,-1 19-4132</inkml:trace>
  <inkml:trace contextRef="#ctx0" brushRef="#br1" timeOffset="22391.6016">20506 3269 12972,'0'-19'7367,"0"38"-6246,-20 3 416,20-3 577,0 40-416,20-39-769,-1 21-385,1-2-191,20-39 31,-1 0-64,-19 0-96,21-20-31,-21 1 95,-20-2-352,-20-19-32,20 21-96,-21-21-481,1 21-320,0-3-352,2 22-481,-3 0-800,21 0-2691</inkml:trace>
  <inkml:trace contextRef="#ctx0" brushRef="#br1" timeOffset="22724.6094">20705 3269 20819,'20'22'1442,"-20"-22"287,0 19 321,19 21-224,-19-21-769,20 1-673,0 0-160,0 20-127,0-20-33,-1 0 0,21-20-64,-40 0 128,20-20-64,0 20 128,-1-20-160,1 20-32,-20-19 0,20 19 160,0 0 32,1 0 65,-3 19-33,2-38-96,1 19 160,19-21-224,-22 1 0,3 0-256,-21 1-128,20-1-289,-20 0-223,-20 20-258,-1-19-415,3 19-609,-2 0-1057,0 0-11179</inkml:trace>
  <inkml:trace contextRef="#ctx0" brushRef="#br1" timeOffset="23339.8438">21657 3171 22613,'20'0'737,"0"20"-385,0 19 1602,0-19-257,-1 40-672,1-40-352,0 19-193,0-19-127,1 0-161,-21 1 32,0-21-128,0 0 577,0-21-257,0 1-320,-21 0-96,21 1-64,0-21 128,0-1-256,0 22 64,21-1-32,17 0-64,-18 20 32,21 20-1,-2 0 193,-19-1 64,20 3-32,-21 17 33,1-19-98,0-1 162,0 1-65,-20-20 64,20 0-32,-20 0 224,0 0-224,0-20 64,19 1-96,-19-1 33,0 0-129,0 1 0,20 19-161,0 0-31,0 0-96,0 0-385,19 19-544,1 1-737,-19 0-672,17-1-1186,-17 1-6886</inkml:trace>
  <inkml:trace contextRef="#ctx0" brushRef="#br1" timeOffset="23709.961">22511 3171 17424,'-20'-20'2659,"20"40"-1474,-20 0 865,20-1 384,-19 21-608,19 1-609,0-22-609,19 21-319,-19-21-97,20 1 0,0 0 0,0-20-64,0 0 129,-1-20-65,-19 0-192,0-19-96,0 19 64,0-21-32,0 22-1,0-1-31,0 0 192,-19 20-64,19 0 97,0 0-225,0 0 128,19 20 96,-19 0-64,20-1 0,0 22-32,0-21-160,0 0 0,-1-20-449,1 19-448,-20-19-897,0 0-352,0-19-448,0-1-2467,-20 0-10058</inkml:trace>
  <inkml:trace contextRef="#ctx0" brushRef="#br1" timeOffset="24000">22669 3171 19058,'0'20'1793,"20"-1"-415,-20 1 1088,20 19-288,1 2-609,-21-21-704,38 0-320,-18-1-193,-20 1-96,21 0-96,-21-20 1,0 0 191,0 0 32,0-20-352,0 20-32,0-39-32,0 19 0,20 0 128,0-21-160,19 22 32,-19-1-32,0 20-32,0 0 32,-1 0-64,1 20 32,0 21-96,0-22-481,0 21-640,-1-21-929,1 1-961,-20 0-2467</inkml:trace>
  <inkml:trace contextRef="#ctx0" brushRef="#br1" timeOffset="24333.0079">23185 3210 24182,'0'0'1378,"0"0"-513,20 20 768,1 0-288,-1-1-448,0-19-512,-1 0-129,1 22-192,0-22-32,20 0-96,-21 0 32,1-22-128,0 22 160,0-19-32,-20 19-129,0 0 161,0 0 257,20 41-65,-1-22 96,1 21 193,20 19-1,-19 21 1,17-2-481,-17-17 0,-21 17 0,20 2 0,-20-40 0,-20 19 0,20-38 0,-41-1-225,23-1-1024,-23-19-1538,1 0-3234,21-19-14190</inkml:trace>
  <inkml:trace contextRef="#ctx0" brushRef="#br1" timeOffset="25546.875">1071 5037 14509,'-40'-59'1634,"1"38"127,19 1 161,-20 0 32,21 20-32,-21-19-993,20 19 224,0 19-705,-19 1 97,39 21-33,-20 18-191,20-20 63,0 41-32,0-21-256,20 2-96,-2-22 64,3 20-352,-1-39-64,20 21-257,-20-41-416,19 0-608,-19 0-257,0-22-384,-20 3-2114,20-1-7175</inkml:trace>
  <inkml:trace contextRef="#ctx0" brushRef="#br1" timeOffset="25930.6641">913 4739 15214,'19'-20'705,"-19"20"448,0 20 1281,20 0-96,-20-1-320,20 22-705,0 18-512,0 0-288,-1 2 95,1 17-191,0-17-193,0-2 0,19 0-128,-19-19-32,1 0 64,-1-21-64,0 1-32,-20 0 32,0-20 129,0 0-161,0-20-64,0 0 64,0-19-128,-20 0 96,20-2-65,0-18 130,0 39-226,0 1 33,0-1 160,20 20 32,-2 20 0,3 19 0,19-19-96,-1 19-64,1 2-288,0-2-609,-1-19-416,-19-20-833,20 19-577,-21-19-2594</inkml:trace>
  <inkml:trace contextRef="#ctx0" brushRef="#br1" timeOffset="26241.211">1646 5117 15470,'0'-21'3043,"0"21"-1089,0 0 384,-20 21-64,2-1-416,-2 19-481,20-19-512,-21 19-448,21 2-321,21-2-32,-1-19 96,18-1-128,3-19 64,-1 0-224,-1-19-32,-19-1-161,0-19 97,0 18-32,-20-19-225,-20 21-31,-20-1-129,1 20 33,19-20-1,-20 20-416,19 0-1025,1 0-2562,20 0-9225</inkml:trace>
  <inkml:trace contextRef="#ctx0" brushRef="#br1" timeOffset="26409.1797">1826 5137 10826,'39'19'9769,"-19"1"-8103,0 0 800,-20-1-160,21 1-1121,-3 0-704,2 1-321,0-2-160,1-19-160,-21 0-577,20 0-1089,-2 0-992,-18-19-1859</inkml:trace>
  <inkml:trace contextRef="#ctx0" brushRef="#br1" timeOffset="26546.875">1885 5057 18385,'-20'-40'1858,"20"40"-1186,0-19-319,-20 19 31,40 0-320,-20-20-416,20 20-1442,0 0-3395</inkml:trace>
  <inkml:trace contextRef="#ctx0" brushRef="#br1" timeOffset="26792.9688">2183 4937 18129,'0'20'1377,"0"1"-736,0-1 1312,-20 19 834,20 0-513,0 22-800,0-22-610,0 0-383,40 1-385,-20-19 192,19-2-192,21-19 0,-41 20-128,21-40-128,1 20-480,-23 0-642,2-19-1024,1-2-544,-21 21-2371</inkml:trace>
  <inkml:trace contextRef="#ctx0" brushRef="#br1" timeOffset="27103.5157">2560 5156 21652,'20'0'1409,"0"0"417,0 0-192,0 0-289,-20 0-544,19 0-321,-19-19-192,20-1-63,-20-1-129,0 1-128,0 1-64,0-1 31,-20 0-127,1 20 96,-1 0 0,0 20 0,0 0 64,20 19 192,-20 2 32,20-2 97,0-19-97,40 19-64,0-19 0,-1 1 0,1-21-128,-1 0-320,22-21-609,-23 21-1185,3-20-1922,-21 0-11050</inkml:trace>
  <inkml:trace contextRef="#ctx0" brushRef="#br1" timeOffset="28411.1329">3116 4898 5252,'0'-20'11884,"-20"20"-10155,0 0-383,0 0 255,1 20-127,19-1-674,-20 1 33,20 0-449,0 21-31,0-22-129,20 21-224,19-21 128,1 1-96,-1 1-32,21-1-128,-1-1-32,-39-19 64,21 20 0,-23-20 128,-18 20 128,0-1 128,-18 1-128,-23 0 0,21 1-128,0-2-32,2 1-576,18-20-545,0 0-1089,0 0-2435,0 0-12875</inkml:trace>
  <inkml:trace contextRef="#ctx0" brushRef="#br1" timeOffset="28817.3829">4149 5017 19506,'-41'0'1185,"1"20"-512,21 0 960,19-1 129,-20 22-577,20-2-480,20 20-129,-1-39-223,21 21-97,1-41-64,18 19 0,-19-38 0,-1-2-31,-19 1-33,-20-19-96,0-1 0,-20 1 0,-19-2-128,-22 2 128,3 19-224,-3 1-1,2-1 33,19 20-224,21 0-609,-1 0-833,40 20-288,-1-1-1089,21 1-6534</inkml:trace>
  <inkml:trace contextRef="#ctx0" brushRef="#br1" timeOffset="28996.0938">4426 5156 19378,'-20'0'1441,"0"-19"-384,1-22 1378,-21 21-1,0-19-1057,1-20-768,-1 18-417,-1-18-128,3 0-352,17 18 672,21-18-736,0 20-609,21-2-192,-1 22-673,18 19-1025,3 0-3651</inkml:trace>
  <inkml:trace contextRef="#ctx0" brushRef="#br1" timeOffset="29151.3672">4129 4957 12972,'-21'21'10314,"21"-42"-9418,0 21 65,41-20 385,-3-19-834,3 19-640,38-19 96,-19 19-2114,-1-1-2915</inkml:trace>
  <inkml:trace contextRef="#ctx0" brushRef="#br1" timeOffset="30005.8594">5181 4957 10602,'-40'-59'6342,"20"39"-4997,0 0 288,-1 20 129,3-19 0,-2 19-513,-21 0-384,21 19-257,2 21-31,-3-1 160,1 22-577,20-2 32,20-20 64,-20 2-160,39-22 64,2-19-64,-1 0 33,-22-19 31,23-1-128,-21-1-160,0-18 64,-20-1-1,0 21 1,0-22 64,0 21 0,-20 0-320,20 20 929,0 0-866,0 0 770,0 20-769,0 0 352,20 21-160,0-2 64,19 0-321,-19-19-543,20 1-802,-1-1-576,-19-1-353,21-19-1953,-41 20-11851</inkml:trace>
  <inkml:trace contextRef="#ctx0" brushRef="#br1" timeOffset="30338.8672">5498 5076 19442,'0'0'3812,"0"20"-3332,0-20 161,0 21 1473,-19 18-641,19-19-768,-20 0-257,20-1-160,0 1-63,0-20-97,20 0 32,-20 0-32,19 0-96,-19 0 256,20 0-192,0-20 0,0 20-96,0 0 0,-1 0-128,1 0-192,-20 0-257,20 0-672,-20 0-865,20 20-1089,0-20-1729</inkml:trace>
  <inkml:trace contextRef="#ctx0" brushRef="#br1" timeOffset="30505.8594">5696 5057 19698,'-19'39'2915,"19"-18"-1858,0 18 320,0 1 769,19-21-1057,1 21-865,0 0-191,0-20-162,1 0-319,-3-1-1089,2 1-1410,0-20-3203</inkml:trace>
  <inkml:trace contextRef="#ctx0" brushRef="#br1" timeOffset="31402.3438">6848 4878 15919,'-20'-39'1505,"0"19"0,1 20-95,-1 0 640,0 20-641,-21-1-416,23 21-513,-23-1 1,41 2-417,0-21 64,21 19 0,-1 0 0,39-19 0,0 1-31,1-21-1,-1 0-32,-19 20-32,1-20-32,-23 19 96,-18 1 384,0-20 225,-18 20-129,-3 19-191,1-39-225,-20 20-128,21 1-128,-1-21-545,20 0-191,0 0-1090,-20 0-929,20 0-2754</inkml:trace>
  <inkml:trace contextRef="#ctx0" brushRef="#br1" timeOffset="31765.625">7305 4937 11082,'-20'0'8168,"0"20"-6182,0-20-1,0 21-31,1 18-64,-1-19-801,20 19-512,0 2-353,20-21-64,-1-20-64,21 19 0,-20-19-64,0-19-64,-1 19 0,1-20-160,0-1 128,-20 1-64,0-19 64,-20 19 32,20 20 64,0-19-32,0 19 64,0 19-96,0-19 0,0 40 32,0-21-96,20 22 128,0-21-641,19-1-832,-19 1-801,0-20 96,21 0-1794,-23-20-10410</inkml:trace>
  <inkml:trace contextRef="#ctx0" brushRef="#br1" timeOffset="31967.7735">7443 4719 17424,'0'0'4260,"0"0"-2851,20 40-416,-20-1 865,20 2-96,1 18-801,-3-20-609,23 22-480,-21-22 160,18-19-128,-17-1-257,19 1-607,-20 1-898,-20-21-1185,0 0-3427</inkml:trace>
  <inkml:trace contextRef="#ctx0" brushRef="#br1" timeOffset="32199.2188">7364 5017 11787,'0'-19'7335,"40"-1"-6278,-21-1 672,41 1 834,-21 0-513,22 20-865,-2 0-769,1 0-192,-1 20-128,-19 0 161,-1 1-289,1-1 192,-19 19-64,-1 0-64,-20-19 32,18 1-224,-18-21-160,0 20-545,20-20-993,-20-20-769,0-1-1953</inkml:trace>
  <inkml:trace contextRef="#ctx0" brushRef="#br1" timeOffset="32344.7266">7781 4778 18801,'-40'-39'2082,"40"39"-1057,0 0-384,20-20-129,-20 20-480,20 20-448,0-20-641,19 20-1313,-19-1-3684</inkml:trace>
  <inkml:trace contextRef="#ctx0" brushRef="#br1" timeOffset="32627.9297">8119 4798 19890,'-40'0'1698,"20"0"-801,0 21 736,20 18 674,-19-19-514,19 19-1184,19-19-641,1 21 160,20-21-64,19-1-32,1-19-32,-1 20-96,-18 0-192,-23-20 544,2 19-192,-40-19-64,2 20 64,-23-20-160,1 21 64,1-21-160,-1 0-97,1 0 1,-1 0-256,40 0-770,0 0-1568,0 0-450,40 0-3266</inkml:trace>
  <inkml:trace contextRef="#ctx0" brushRef="#br1" timeOffset="32866.211">8535 5137 18737,'20'39'1730,"-20"-39"160,0-20-289,0 20 481,0-39-544,-20 18-866,1-18-191,-1-1-257,-20 1-64,1-2-64,-2 2 0,1-20-384,22 18 736,-3-18-416,21 20-128,21-1 64,-3 19-64,2 2-224,21-1-385,-21 20-736,19 20-1282,-19 20-2049</inkml:trace>
  <inkml:trace contextRef="#ctx0" brushRef="#br1" timeOffset="33126.9532">8158 4917 22293,'20'-19'1185,"0"19"32,19-20 929,21 0-673,-1 1-864,2 19-353,-2 0-224,0 19-32,-19-19-160,-20 40-256,20-21-97,-21 21-31,1-19 415,0 18 1,0-19 160,1 0 129,-21-20-1,18 19-32,-18-19-160,20 0-289,-20 0-1024,0-19-1570,-20 19-2882</inkml:trace>
  <inkml:trace contextRef="#ctx0" brushRef="#br1" timeOffset="33260.7422">8595 4778 16495,'0'0'-4836</inkml:trace>
  <inkml:trace contextRef="#ctx0" brushRef="#br1" timeOffset="33894.5313">8694 4937 15694,'0'-20'1986,"20"20"128,-20 0-64,0 0 417,0 20-546,0 0-768,21 21-384,-21-22-224,18 21-33,2-21-320,1 1-64,19-20 1,-22 0-97,3 0 128,-1-20-160,-20 1-64,20-21 32,-20 21-32,0-22 0,0 21 64,0 0-32,0 1-193,0-1 674,0 20-353,0 0-64,0 20 64,20-1 32,-1 21-224,21 20 160,0-20-32,-1 40 32,1-21 64,-1 0-128,1 1 96,-19-1 97,-1-20-65,-20 2 96,0-1-128,-41-21 128,21-19-128,-18 20 0,17-20-96,-19 0-96,20-20-192,-19 1-385,39 19-832,-20-20-1634,20 20-1537,0 0-14190</inkml:trace>
  <inkml:trace contextRef="#ctx0" brushRef="#br2" timeOffset="47236.3282">11096 4917 1729,'20'-19'2306,"-20"19"-1953,0 0 992,0 0 1538,0 0 31,0 0-415,0-20-706,0 20-351,0-20 159,0 1-63,0 19-225,-20-20-224,20-1-128,-20 1-32,1 1 0,-1-1-161,0 20 1,-21 0-128,3 0 96,-3 20-321,3-1-256,17 22 64,-19-2-224,20 20 257,1-19 31,-1 1-352,40-2 224,-20 0 32,39-19-96,1-20 128,-1 0-96,1 0-63,1-20-33,18 1 96,-19-21-224,-21 21 96,1-22 0,-20 1 32,0 1-385,0 19 1058,0 1-481,-20-1 225,20 20 127,0 20-256,-19-1-255,19 21-65,0-1 0,19 2 0,1-2 0,0 1 0,0-1 0,19 2 0,-19-22-577,0 1-288,0 0-384,0-20-961,-20 0-961,0 0-1025,0 0-12684</inkml:trace>
  <inkml:trace contextRef="#ctx0" brushRef="#br2" timeOffset="47606.4454">11375 5096 16944,'0'-20'3203,"0"20"-1794,0 0 577,0 0 288,18 0-737,-18 20-704,0 1-160,0-1-1,0-1-95,0 1 96,0 0-193,0-20-128,21 19-127,-21-19 63,20 0-224,-20 0 160,20 0-64,0 0-64,19 0 1,-19-19-97,0 19 0,0 0 0,-1 0 0,1 0 0,0 0-289,-20 0-191,20 0-289,1 0-576,-3 0-577,-18 0-1121,20 0-352,-20-20-4645</inkml:trace>
  <inkml:trace contextRef="#ctx0" brushRef="#br2" timeOffset="47772.461">11652 5076 20787,'-20'41'2883,"20"-21"-929,0-1 192,20 1 160,1 19-1089,-21-19-897,18 21-223,2-22-162,0 1-159,1 0-416,-1-1-578,-2-19-1472,-18 0-1218,0 20-3683</inkml:trace>
  <inkml:trace contextRef="#ctx0" brushRef="#br2" timeOffset="49098.6329">11989 4878 576,'0'-59'16336,"0"38"-14831,-19 1 545,19 1 192,0 19 64,-20 0-576,20 0-801,0 19-353,-20 22 33,20 18 224,0-20-225,0 22-191,0-2-385,20-20 160,0 2-192,-1-2 32,21 1-160,-20-21-289,21 1-544,-3-20-832,-18 0-1090,21 0-544,-23 0-4741</inkml:trace>
  <inkml:trace contextRef="#ctx0" brushRef="#br2" timeOffset="49330.0782">12466 4858 19410,'20'-19'2434,"-20"19"-1441,-20 0 448,20 39 321,-20 0-128,20 1-673,-20 1-737,20-2 64,0 0-128,0 22-96,0-42-320,0 1-320,0 0-898,20-1-832,-20-19-1153,0 0-4773</inkml:trace>
  <inkml:trace contextRef="#ctx0" brushRef="#br2" timeOffset="49541.0157">12307 4917 20211,'-19'-19'3363,"19"-1"-1377,0 20-193,0 0 1,19 20-513,1-1-544,0 21-192,-20 1-513,40-2 32,-21 0 32,1-19-96,0 21-257,20-22-63,-21-19-352,1 0-514,0 0-767,-20 0-834,21 0-672,-21 0-4805</inkml:trace>
  <inkml:trace contextRef="#ctx0" brushRef="#br2" timeOffset="49830.0782">12685 5057 18705,'0'0'3812,"18"0"-2851,-18 0 1217,0 0-64,0 19-673,21-19-672,-21 20-641,20-20 128,-20 21-192,20-21-32,-20 20-32,20-20 64,-1 0-192,21 0 64,-20-20-288,0 20-32,-1-21-289,-19 21-288,20 0-480,-20-20-577,0 20-449,20-19-1344,-20 19-9578</inkml:trace>
  <inkml:trace contextRef="#ctx0" brushRef="#br2" timeOffset="49996.0938">12922 5017 8776,'0'20'11082,"0"0"-9672,-20-1 800,20 1 480,20 21-704,-20-22-961,0 21-705,20-1-159,0-19-97,-20 1-128,21-2-385,-1 1-512,-20-20-961,18 0-928,-18 0-930,20-20-10954</inkml:trace>
  <inkml:trace contextRef="#ctx0" brushRef="#br2" timeOffset="50256.836">13121 5057 19410,'20'0'2530,"-20"19"-1184,20-19 1312,20 0-672,-21 0-1057,21 0-577,0 0-288,19 0 32,-18-19-64,-3 19-224,-17 0-224,19 0-353,-40 0-768,18 0-449,-18 0-833,0 0-3875</inkml:trace>
  <inkml:trace contextRef="#ctx0" brushRef="#br2" timeOffset="50749.0235">13538 4858 17616,'0'0'3267,"0"20"-2466,20-20 1313,-20 20 128,20-1-704,-20 21-193,20-19-1153,-1-1 0,1-1-96,20 1-96,-20-20 96,-1 0-32,1 0-31,0-20-130,0 1-63,-20-1 64,0-21 32,0 21 128,0 20-320,0-19 929,0 19-353,0 19-96,20 1-64,-20 0 417,21 21-577,-3-2 160,23 20-96,-21-18-32,0 18 0,-20-20 32,18 2-192,-18-22 0,0 21-353,-18-21-31,-2-19-97,0 20-127,-1-20-578,21 0-415,-20 0-545,20-20-929,-18 20-6855</inkml:trace>
  <inkml:trace contextRef="#ctx0" brushRef="#br2" timeOffset="51206.0547">14034 5096 22132,'20'0'865,"0"0"641,0 0 736,0 0-705,-20 0-640,19 0-352,-19 21-289,20-21-64,0 20 32,-20-20-96,20 0 1,1 0-162,-3 0 1,2 0-288,0-20-449,1 20-416,-1-21-416,-20 1-193,18 20-352,-18-19-320,-18 19-609,18 0-2498,-20-20-641,20 20 8552,-21 0 3043,21 0-1217,0 20-1025,-20-1-513,20 1-480,0 1-512,20-1-481,-20-1-544,21 21-321,-1-21-160,-2 21-160,-18-19-64,21-21-513,-21 19-736,0-19-929,20 0-897,-20-19-3523</inkml:trace>
  <inkml:trace contextRef="#ctx0" brushRef="#br2" timeOffset="51424.8047">14392 4839 22805,'99'39'2595,"-40"-19"-994,1 19 449,-21 2-32,1 18-897,-19-20-673,-21 22-319,0-22-129,0 0-33,0 1-287,0-19-384,-21-21-514,21 0-735,-20 0-2051,20 0-2979</inkml:trace>
  <inkml:trace contextRef="#ctx0" brushRef="#br2" timeOffset="53111.3282">15145 4937 13132,'0'-20'4356,"-18"20"-2594,36 0-641,-18 20 1025,20-20 128,1 41-1249,19-21-192,-22 19-193,-18-19-159,21-1 191,-1 1-223,-20 1-161,20-21-64,-20 0-96,0 0 225,0 0 31,-20 0-224,20-21-32,0 1-224,-20 1 64,20-21 0,0 21 0,20-22-64,-20 21 96,20 0-384,0 20 928,-1 0-576,1 20 192,0 0-352,0 21 256,0-22-32,-1 21 64,-19-21 1,20-19-1,0 20-32,-20-20-32,0 0 64,0 0 96,0 0 96,0 0-160,0-20-96,0 1 0,20-1-64,-20 0 0,21 1 64,-1-1-224,-2 20 128,23 20-96,-21-20-128,0 39-321,19-19-384,-19-1-1025,20 1-1089,-21 1-1025,21-21-5220</inkml:trace>
  <inkml:trace contextRef="#ctx0" brushRef="#br2" timeOffset="53378.9063">15900 4978 17136,'0'0'3235,"0"0"-1602,0 0 353,0 20 64,0-1-673,0 1-608,0 0-320,20-1-257,1-19 96,-3 20-224,23-20 160,-21 0-160,-20-20 161,20 1-33,-2-1-192,-18 0-192,0 1-33,-18-1-223,-2-1-129,-21 21-95,21 0-1,2 0-128,-3 0-224,1 0-480,0 21-1057,20-1-3140</inkml:trace>
  <inkml:trace contextRef="#ctx0" brushRef="#br2" timeOffset="53756.836">16178 4917 17456,'0'0'2114,"0"0"-1377,0 0 1345,0 0-128,-20 20-161,20 0-864,0 1 96,0 18-192,20-19-449,-20 0-192,20-20-95,0 19-65,0-19 224,-1-19-160,-19-1-160,20-19 128,-20 19 0,0-21-64,-20 2 160,1-1-672,-1-20 1056,0 40-576,0-19 96,0 19 64,20 20 64,0 0 1,0 0-129,0 40 320,20-21 0,0 22-287,-20 18-1,20-20-96,0 1-225,19-19-896,-19 18-224,20-19-1153,-21-20-898,1 20-3682</inkml:trace>
  <inkml:trace contextRef="#ctx0" brushRef="#br2" timeOffset="54138.6719">16655 4978 20659,'39'39'2787,"-39"-19"-1442,0 0 865,20-1-320,-20-19-609,20 20-704,-20-20-193,0 0-192,21 0 0,-21 0 1,18-20-193,-18 1 32,20-21-64,-20 21 64,0-1-64,20-1-65,1 21 65,-1-20-32,-2 20 96,3 20 0,-1 1 0,0 18-64,19-19-608,-19 0-513,0-1-1057,0 1-1602,-20-20-3875</inkml:trace>
  <inkml:trace contextRef="#ctx0" brushRef="#br2" timeOffset="54764.6485">17449 4798 19698,'0'0'2531,"-20"0"-385,20 0 0,20 0-225,0 0-351,-1 21-577,1-21-481,20 0-223,19 20-193,-18-20-32,17 0-513,-17 0-383,-2 0-738,1 0-1377,-40 0-1217,0 0-3811</inkml:trace>
  <inkml:trace contextRef="#ctx0" brushRef="#br2" timeOffset="54922.8516">17568 4998 19154,'-20'39'3555,"40"-39"-2562,-1 0 1217,21 0 64,1 0-832,18 0-962,-19 0-320,19 0-96,-19 0-288,-21 0-673,1 0-1121,0 0-1025,-20 20-2210</inkml:trace>
  <inkml:trace contextRef="#ctx0" brushRef="#br2" timeOffset="56653.3204">18719 4620 10153,'20'0'3139,"-20"-20"-705,0 20 641,20 0-512,-20 0-802,0 0-351,0 0-385,-20 0-160,0 20-65,0-1-31,-19 2-64,-1 19-97,1-21-159,-1 1-129,-1 0 64,23-1-63,-23 1-1,21-20-192,0 0 160,20 0 1,0 0-161,0 0-64,20 0-64,0 0 64,21 0 0,18 0-64,-19-20 32,-1 20-64,1 0 32,-1 0-128,-19 0 96,0 20-32,0-20-64,-20 21 64,0-1-1,-20-1 162,0 1-129,0 0-33,1-1 130,-21 21-354,20-19 321,-1-1 128,3-1 97,-2 1-65,20 0-32,0-1 0,0-19-96,20 20 96,-2-20 1,23 0-161,-1 0 0,39-20 0,0 20 0,-20-19 0,22-1 0,-22 20 0,-19-20 0,-1 20-161,-19 20-543,-20-20-225,0 20-577,0-1-1024,0-19-961,-20 41-3716</inkml:trace>
  <inkml:trace contextRef="#ctx0" brushRef="#br2" timeOffset="57015.625">18482 5394 14125,'0'0'4164,"-21"0"-2691,21 19 801,0-19 161,0 22-578,0-3-607,21 1-386,-21-20-447,18 20-161,-18-1-192,20-19-32,-20 20-352,0-20-641,0 0-1057,0 0-1089,0 0-2370</inkml:trace>
  <inkml:trace contextRef="#ctx0" brushRef="#br2" timeOffset="57182.6172">18362 5215 20211,'0'-19'3331,"0"19"-2947,0 0-32,0 0 65,0 0-513,20 0-673,-20 19-1409,19 1-1538,1 0-5540</inkml:trace>
  <inkml:trace contextRef="#ctx0" brushRef="#br2" timeOffset="57363.2813">18640 5335 18961,'20'0'4004,"0"0"-2787,-1 0 257,21 0-417,-20 0-673,0 0-416,-20 0-737,19 0-352,1 19-993,0-19-929,-20 20-7046</inkml:trace>
  <inkml:trace contextRef="#ctx0" brushRef="#br2" timeOffset="57522.461">18719 5454 17969,'-20'0'3555,"40"0"-3043,-20 0 1859,20 0 383,0 0-1088,19 0-865,-19 0-545,20 0-160,-1 0-416,1 0-705,-19 0-1378,19 0-1504,-22 0-4293</inkml:trace>
  <inkml:trace contextRef="#ctx0" brushRef="#br2" timeOffset="57696.2891">19176 5374 22485,'20'20'1377,"-20"-1"193,0 3 255,19-3-672,-19 1-928,20-20-289,-20 20-449,20-20-544,-20 0-865,0 0-1601,20-20-5830</inkml:trace>
  <inkml:trace contextRef="#ctx0" brushRef="#br2" timeOffset="58638.6719">18283 4263 14413,'0'0'2242,"0"-20"-512,0 20 384,0 0-641,19 0-544,1-20-96,0 20-192,20-19 31,-21 19-608,1 0 0,0 0-32,0 0 0,-20 19 64,0 1 1,0-20 63,0 20-64,-20-1-64,20-19-32,0 20 64,20 0-128,1-20 0,-3 19 128,2-19-64,21 22 0,-21-3-64,-2 1 128,3 0 160,-21-1 128,0 1 97,0 0 95,0-20-127,-21 21-257,3-2-128,-2-19-256,0 0-417,-1 0-352,1 0-801,20 0-1184,-18 0-7016</inkml:trace>
  <inkml:trace contextRef="#ctx0" brushRef="#br2" timeOffset="60510.7422">19652 4858 7623,'0'-19'2786,"0"-1"-1024,0-1 993,0 1-321,0 1-704,-20-1-577,20-19-192,-20 19 32,1 0-1,19-1 258,-20 2-193,0-1-128,0 20-65,0 0-127,1 20-321,-21-1-31,20 22-161,-1-21-32,21 19-32,0 0 0,0-19-31,0 1 127,41-1-160,-21-20-64,19 0 192,-19 0-96,20-20-128,-20-1-32,19 1-160,-19 1-32,0-21 64,-20 21 32,0-1 128,0 20 64,0 0 128,0 0 64,0 0-160,0 20 96,0 19-31,0-19-33,20 19-128,-1-18-32,-19 18-289,20-19-287,0 0-385,0-1-1121,1-19-1025,-1 20-737,-20-20-7238</inkml:trace>
  <inkml:trace contextRef="#ctx0" brushRef="#br2" timeOffset="60721.6797">20010 4917 21075,'19'0'2467,"1"20"-1474,-20-20 1057,20 20-289,-20-20-896,20 21-641,-20-1-128,20-20-192,-20 0-96,0 19-545,19-19-1088,-19 0-1090,0 0-672,-19-19-12012</inkml:trace>
  <inkml:trace contextRef="#ctx0" brushRef="#br2" timeOffset="60870.1172">20029 4639 21524,'-19'0'705,"-1"0"-866,20 0-63,0 0 0,0 21-1313,0-1-4229</inkml:trace>
  <inkml:trace contextRef="#ctx0" brushRef="#br2" timeOffset="61345.7032">20446 4541 18673,'-39'-20'2210,"19"20"-1505,0 20 800,0 0 641,0 19-672,20 0-353,-19 2-224,38-2-225,-19 1-191,20-1-289,0 2-160,20-2-192,-21-19-289,21-1-1088,-20 1-385,0 0-1281,19-20-544,-39 0-5030</inkml:trace>
  <inkml:trace contextRef="#ctx0" brushRef="#br2" timeOffset="61633.7891">20624 4620 6534,'0'19'15759,"0"-19"-14702,0 21-32,20-1 928,0 0-319,1-1-801,-1 21-609,19-21-192,-19 1-96,0 1-160,0-1-193,19-20-928,-19 19-288,0-38-642,0 19-992,-20-20-6022</inkml:trace>
  <inkml:trace contextRef="#ctx0" brushRef="#br2" timeOffset="61828.125">20942 4660 2402,'0'0'18193,"0"0"-16784,0 20-224,0 0 1250,0 19-417,-19 0-737,-1 22-544,20-2-385,-20-20-288,20 2 416,0-2-768,0-19 320,0 19 32,0-19-256,20 1-160,-20-21-417,0 20-640,20-20-962,-1 0-864,-19 0-4388</inkml:trace>
  <inkml:trace contextRef="#ctx0" brushRef="#br2" timeOffset="62133.7891">21140 4917 19634,'21'20'3235,"-21"-20"-1890,0 20 577,20-20-192,-20 21-1090,0-21-511,0 20-33,20-20-192,-20 19-289,0-19-704,0 0-1185,0 0-1409,0-19-12525</inkml:trace>
  <inkml:trace contextRef="#ctx0" brushRef="#br2" timeOffset="62289.0625">21161 4700 22997,'-21'-20'1281,"21"20"-800,0-20 31,0 20-287,0 0-610,0 0-1537,0 20-704,0 0-4132</inkml:trace>
  <inkml:trace contextRef="#ctx0" brushRef="#br2" timeOffset="62518.5547">21300 4759 25079,'39'0'1057,"1"-20"-640,-20 20 704,19 0-737,-19 0-288,21 0-64,-21 0-512,18 0-834,-17 0-735,19 20-1251,-20-20-4547</inkml:trace>
  <inkml:trace contextRef="#ctx0" brushRef="#br2" timeOffset="62741.211">21936 4620 22677,'0'19'1698,"0"-19"-802,-20 41 1315,-1-2-97,21-19-865,-20 19-929,20 2-256,-20-2 32,20 1-192,20-21-480,-20 1 223,0-20-1056,0 20-321,-20-20-1088,20 0-1282,-18 0-11659</inkml:trace>
  <inkml:trace contextRef="#ctx0" brushRef="#br2" timeOffset="62945.3125">21776 4639 21396,'0'0'3843,"20"0"-3010,-20 21 1121,0-21 576,20 40-896,-20-21-1057,21 21-577,-3-1 0,2-18 0,0-1 0,21-1 0,-23 1-257,3-20-640,-1 0-480,0 0-897,0 0-1538,-1-20-3587</inkml:trace>
  <inkml:trace contextRef="#ctx0" brushRef="#br2" timeOffset="63125.9766">22153 4878 1985,'20'20'19411,"-20"-1"-17265,20-19 801,-20 20-321,20-20-1121,-20 0-1056,20 20-353,-20-20-96,0 0-288,19 0-449,-19 0-736,0 0-1378,0 0-1441,0-20-17136</inkml:trace>
  <inkml:trace contextRef="#ctx0" brushRef="#br2" timeOffset="63278.3204">22153 4878 20819,'40'-59'2274,"-40"38"-2113,0 21 799,0-20 354,0 20-1090,20 0-801,-40 0-2081,20 0-4133</inkml:trace>
  <inkml:trace contextRef="#ctx0" brushRef="#br2" timeOffset="63459.961">22233 4580 22421,'59'40'3331,"0"-21"-1217,-18 22 0,19-2-288,-41 20-865,1-18-961,0 18 0,-20-20 0,20 1 0,-20-19-705,0-1-512,-20-1-1282,20-19-1921,-20 0-4036</inkml:trace>
  <inkml:trace contextRef="#ctx0" brushRef="#br2" timeOffset="65601.5625">22948 4858 14253,'0'0'2562,"0"20"-992,19 0 832,-19-1-192,0-19-800,20 20-738,0 0 97,-20-20-96,20 21-129,-20-21-63,20 0-65,-20 0 0,0 0 97,0-21-385,0 1 0,0 0-128,0 1 64,0-21 160,0 21-256,0-1 0,0-1-128,19 1 128,-19 20-128,20 20 160,0 1 32,-20 18 64,20 1-96,-20-1 64,21-19-288,-21 1 256,18-21 160,-18 20-192,0-20 288,0 0-191,0-20 127,0 20-128,20-21 32,-20 1-64,20 0-96,-20 1 160,21-1 160,-1 0-352,0 20 0,-20 0-128,19 20 32,1-20-385,-20 20-576,20-20-1025,0 19-1249,0 1-2595</inkml:trace>
  <inkml:trace contextRef="#ctx0" brushRef="#br2" timeOffset="65881.836">23464 4878 19922,'-20'0'1794,"20"0"-705,0 0 801,0 20-289,0-1-704,20-19-673,-1 20 65,1 0-33,0 1-64,21-21 0,-23 0-128,2 0-128,1 0 64,-1-21 0,-20 1-160,0 20 64,-20-20-545,-1 1 577,1-1-64,2 20-128,-3 0-288,-19 0-417,20 0-1153,20 0-673,0 20-3267</inkml:trace>
  <inkml:trace contextRef="#ctx0" brushRef="#br2" timeOffset="66274.4141">23742 4878 20275,'0'0'1185,"0"0"224,0 0 1282,-20 20-802,20-1-992,-20 1-737,20 0 65,20 1-65,0-21-32,0 20 0,-1-20-128,1 0 64,0-20-256,0-1-32,-20 1-97,0 0-63,-20-19 288,0 0-128,0-2 192,1-18 0,-1 20 160,0-1 288,0 19 257,-1 2 256,21-1-417,0 20-256,0 0 193,21 20-97,-21-1-160,40 22-160,-20-2 33,-1 1-226,21-1-223,-20 2-801,0-2-1217,19 0-1442,-19-19-2978</inkml:trace>
  <inkml:trace contextRef="#ctx0" brushRef="#br2" timeOffset="66861.3282">24317 4839 18865,'40'0'2018,"-40"0"-384,21 19 672,-3 1-192,-18 0-448,20-1-866,-20 1-31,20 21-192,-20-41-257,21 20-64,-21-1-96,20-19 129,-20 0-65,0-19-320,0 19 32,0-20 192,0-1-192,0-19 128,18 21 64,3-1-128,-21 20 96,20 0-32,0 0-32,0 20 0,-1-1-384,21 1-65,-20 0-576,0 1-1473,-1-1-1922,1-1-9385</inkml:trace>
  <inkml:trace contextRef="#ctx0" brushRef="#br1" timeOffset="77401.3672">24874 4204 15182,'59'-21'2050,"-39"21"-1313,0 0 896,0-20-128,19 20-768,-19 0-449,0 20-288,19-20 129,-19 21 127,-20-2-64,0 1 192,0 0 97,0 19-1,-20-19 129,1 21 63,19-2-127,0-19-97,-20 19-95,20 2 159,0-22-127,0 1-97,0 0-224,0-1 32,0 1-96,20 0-192,-20-20-289,0 19-1088,19-19-1154,-19 21-1120,0-1-9226</inkml:trace>
  <inkml:trace contextRef="#ctx0" brushRef="#br1" timeOffset="78095.7032">25072 5057 11787,'20'0'2018,"-1"0"-257,-19-20 802,0 20-417,20 0-865,-20 0-512,0 0 320,0 0-128,0 0-257,0 0 1,20 0-97,-20 0-287,0 0 127,0 0 1,0 0-1,0 0 161,0 0-321,0 0 160,-20 0-159,20 0-97,0 0 0,0 0 64,0 0-128,-20 0 32,20 0-31,-19 0-33,19 0-128,0 0-32,0 0-225,-20 0-415,20 0-1282,20 0-1890,-20 0-4804</inkml:trace>
  <inkml:trace contextRef="#ctx0" brushRef="#br3" timeOffset="100748.0469">10759 5533 10217,'0'0'1826,"0"0"-481,0 0 97,0 0-642,0 0-159,0 0 448,0 20-192,0-20-353,19 40-127,-19-20-129,0 0 0,20-1 1,-20 1-1,0-20 32,20 20-224,-20-1 32,20 2 32,-20-1-95,21 0-1,-21-20-64,18 19 128,-18 1-32,0 0 32,0-20-160,20 19 64,-20 1 0,0-20 96,0 21-192,20-21 128,-20 0 0,21 0-64,-21 20 160,20-20-64,-2 0-96,-18 0 96,21 0 1,-21 0-1,20 0-96,-20 0 0,20 0 0,0 0 0,-1 0 96,1 19-192,0-19 64,20 0 0,-21 0 96,21 0-128,-20 0 64,21 0 0,-23 0-97,23 0 33,-21 0 0,18 0 0,-17 20-32,19-20-128,-20 0 64,19 20 32,-19-20 32,20 0 0,-1 0 160,1 19-128,-1-19 64,1 20-32,1-20-1,-3 21 66,3-21-98,-2 20 162,1-20-162,19 20 130,1-20-65,19 0 0,-18 0 0,18 0-32,-20 19-33,20-19 130,-19 0-33,19 0-64,0 0 32,-18 0 32,18 0-32,0 0 0,0 20 0,2-20-32,-2 0 64,20 0-32,-20 0 96,0 0-192,0 0 128,2 0-64,18 0 64,-20 0-64,0 0 64,0 0 32,2 0-128,-2 0 64,0 0 0,-20 0 32,22 0-32,-23 20 0,1-20 0,22 0 0,-22 0 32,20 0-64,0 19 64,-19-19-64,20 0 64,-20 0-96,19 20 96,-20-20 96,20 0-64,-18 21 32,18-21-64,-21 0 96,23 20-96,-22-20 32,20 0-96,20 0 128,-18-20-192,-2 20 160,0 0-64,0 0-32,20 0 96,-20-21-64,2 21 0,-2 0 0,0 0-64,0-20 128,2 20 32,18 0-192,0-19 32,1 19 96,-21 0-128,20-20 96,-20 20 64,0 0-64,0 0 0,2 0 0,-2 0-32,-20 0 128,21 0-128,-21 20-32,20-20 160,0 0-160,2 0 128,-2 0-160,0 0 96,0 0 0,2 0 96,-22 0-160,20 0 160,-19 0-288,-1 0 288,0 0-96,1 19 0,20-19 0,-22 0 0,3 0 32,-2 0-64,1 0 32,-21 0 32,40 0-64,-18 0 32,-3 0 0,23-19-32,-22 19 64,20 0 32,-18 0-160,-3 0 96,22 0 32,-20 0-32,19 0 0,0-20-32,0 20 32,2 0 0,18 0-32,-20-20 64,0 20-64,20 0-32,-20-19 64,1 19 64,0 0-96,19 0 32,-20 0-32,0-20-160,1 20 192,0 0-160,19 0 128,-20-20 32,1 20-161,19-21 97,-20 21-96,0 0 64,2 0 32,18 0 0,-20 0-192,20 0 128,-20 0 96,20 0-64,1 0 192,-21-20-160,1 20 128,-1 0-96,0 0 0,0 0 96,2 0-64,-2 0 0,0 0 0,-20 20-32,22-20 32,18 0 64,-20 0-160,20 0 128,-20 0 32,0 0-64,2 0 0,-22 0-32,-19 0 64,19 0-64,0 0 64,1-20-32,20 20 64,-1 0-96,0 0 0,1 0 96,-1 0-128,0 0 64,-20 0 32,22 0-32,-22 0-64,1 0 96,-21 0 0,22 0-64,-3 0 64,-17 0-64,18 20 32,0-20 0,-19 0 0,19 0 32,-19 0-32,0 0 32,-21 0 0,21 0 32,-19 0-32,-21 0 224,20 0 193,-20 0-161,0 0 0,0-20 96,0 1 193,0-1-129,18-19-159,-18-2-161,20-18-128,1 20 128,-1-22-448,0 22-513,-20 19-1473,20 1-4933</inkml:trace>
  <inkml:trace contextRef="#ctx0" brushRef="#br3" timeOffset="102860.3516">16655 6228 11306,'-20'0'3620,"20"0"-1827,-20 0 514,20 0-258,-20 20-351,-19 0-96,-1-1-161,-1 21-224,-17 20-448,-3-21-225,22 1-384,-1-21-63,1 3-322,39 17-800,-20-19-1281,0-20-1922</inkml:trace>
  <inkml:trace contextRef="#ctx0" brushRef="#br3" timeOffset="104041.0157">12764 7062 6213,'0'-20'1314,"0"20"-385,0-20 800,0 20 129,0-20 192,20 20 64,-20-19-192,0 19-257,0 0 65,0 0-385,-20 19-128,20 1-32,-40 20-224,19 0-32,3 0-224,-2-1-193,20 0-191,0-19-65,0 1-64,0-1-64,20-1 96,-2 1-127,3-20-1,19 0 0,19 0 0,-19 0-96,-1 0-353,1 0-159,21-20-801,-23 20-897,3 0-801,-21-19-3011</inkml:trace>
  <inkml:trace contextRef="#ctx0" brushRef="#br3" timeOffset="104237.3047">12784 7161 18577,'-20'0'2466,"20"0"-1569,0 0 865,39-19 224,1 19-481,0-20-992,-1 20-385,22-20-160,-3 20-385,3 0-351,-2-21-834,-19 21-960,-21 0-1314,1 0-5829</inkml:trace>
  <inkml:trace contextRef="#ctx0" brushRef="#br3" timeOffset="104411.1329">12883 7220 10441,'-99'61'7047,"79"-61"-5189,0 19-225,40-19 385,-20-19-416,39-1-833,21-1-545,-1 1-96,22 1-192,-2-21-801,-20 21-1249,1-21-1313,-21 19-5093</inkml:trace>
  <inkml:trace contextRef="#ctx0" brushRef="#br3" timeOffset="104598.6329">13161 6963 17904,'-20'0'1602,"20"20"-609,40-20 833,-1 0-161,1 0-480,19 19-640,-19 1-385,19 0-64,-18 0-64,-21-1-32,0 22 96,-40-21 0,0-1-64,-1 21-32,-17-21-448,-3 1-577,21 1-833,0-1-1153,1-20-14573</inkml:trace>
  <inkml:trace contextRef="#ctx0" brushRef="#br3" timeOffset="108859.375">14272 6963 12940,'0'-41'3171,"-20"41"-865,20-19-352,0 19 32,-20 0-833,20 19-320,-18 22-33,-3-2-95,1 1-289,0 20-127,0-20-97,1-1-32,-1 0-96,0 2-128,0-21-160,20-1-417,-20 1-768,20-20-609,-19 20-705,19-40-2530</inkml:trace>
  <inkml:trace contextRef="#ctx0" brushRef="#br3" timeOffset="109062.5">13955 7042 2498,'-21'-59'13997,"21"39"-11370,0-1-802,0 21 321,21 0-128,-21 0-640,20 21-674,0-1-159,0 19-193,-1-19-192,21 19 0,0-18-64,-21 19 1,21-21-226,-20-19-287,19 20-513,-19 0-544,0-20-705,-20 19-353,21-19-2497</inkml:trace>
  <inkml:trace contextRef="#ctx0" brushRef="#br3" timeOffset="109323.2422">14431 7161 19186,'20'40'2178,"0"-40"-1057,0 19 929,-20 1-801,20 1-512,-1-21-577,1 20-96,0-1-96,0-19-256,-20 20-449,20-20-865,-20 0-768,0 20-1025,0-20-8168</inkml:trace>
  <inkml:trace contextRef="#ctx0" brushRef="#br3" timeOffset="109713.8672">14649 6963 20435,'0'20'2018,"0"-1"-1666,0 1 1121,20 20 289,0-21-609,1 2-576,-1-1-417,-2-20 32,23 0-32,-21 0-96,19-20-128,-19-1-128,0 2-32,0-1 32,-20 0 0,0 0 63,20 20 161,-20 0-320,0 20 352,0 20 257,0 0 95,19 0 225,1 19-161,20 1-96,-20-1-159,-1-20-65,21 22-64,-19-22-256,-21 0-193,0 1-415,0-21-930,-21 3-704,1-22-1218,0 0-7302</inkml:trace>
  <inkml:trace contextRef="#ctx0" brushRef="#br3" timeOffset="110452.1485">15682 7042 3619,'-20'-40'8104,"20"40"-6119,-19-19 770,-1 19-321,20-20-256,-20 20-224,-1 0-384,21 0-513,-20 20-96,20-1-96,-18 21-225,18-1-95,0 2-257,0-21-192,18 19-32,2 0-96,21-19-384,-21 1-769,19-1-962,1-20-895,-1 0-2019,-19 0-8104</inkml:trace>
  <inkml:trace contextRef="#ctx0" brushRef="#br3" timeOffset="110699.2188">15880 7102 12107,'0'-21'4036,"0"21"-2339,0 21 481,-20-1 33,20 19-258,0-19-671,0 19-450,20-19-383,0 1-129,0-21 129,19 0-321,-19-21 32,21 1-160,-21 1 96,-20-1-96,0-19-32,-20 19-64,0 20 0,-21-20-96,23 20-33,-23 0 65,21 0-64,0 0-449,1 20-928,19-20-898,0 20-2177</inkml:trace>
  <inkml:trace contextRef="#ctx0" brushRef="#br3" timeOffset="110959.961">16040 6903 11594,'0'-20'5734,"18"0"-4133,-18 20-223,21 0 640,-21 20 0,0 0-641,20 19-256,-20 2-224,20 18-161,-20-20-351,20 2-129,-1-2-192,1-19 32,20 0-288,-40-1-192,20-19-545,-1 0-801,-19 0-480,0-19-961,0-1-3876</inkml:trace>
  <inkml:trace contextRef="#ctx0" brushRef="#br3" timeOffset="111140.625">16238 6804 20403,'0'20'1377,"0"0"-160,19-1 801,-19 21-320,0 20-545,20-21-480,-20 21-481,20-20 0,0 0-288,0-1-96,-1-19-385,1-1-960,0 1-770,1-20-960,-21 0-4900</inkml:trace>
  <inkml:trace contextRef="#ctx0" brushRef="#br3" timeOffset="111315.4297">16556 7062 16783,'19'40'3396,"-19"-20"-1859,0 0-96,20-1-384,-20 1-576,0 0-289,20-1-352,-20-19-673,20 0-897,-20 0-1408,0-19-7368</inkml:trace>
  <inkml:trace contextRef="#ctx0" brushRef="#br3" timeOffset="111443.3594">16556 6883 16815,'0'-20'1666,"0"1"-1730,0 19-641,19 0-320,1 0-1377,0 0-4581</inkml:trace>
  <inkml:trace contextRef="#ctx0" brushRef="#br3" timeOffset="112017.5782">16813 6983 18449,'-20'39'2723,"20"-19"-1570,0 0 800,0 20-191,0-20-545,20 19-608,1-39-353,17 20-64,-17-20 0,-1 0 33,0-20-65,0 1-160,-20-1-128,0-21 0,0 2-65,-20-1-95,0-20-96,0 21-225,-1-20 161,3 19 256,18 19-1,0 2 193,-20-1 0,20 20 257,0 0-193,0 20 160,0-1 288,20 22-159,-20 18-1,0 0-64,18 1-31,3-20-33,19 20-64,-1-40-64,1 19-32,19-39 160,-19 20-224,19-20 32,-19-20-160,1 1-32,-3-1-32,-17-21-64,-1 22 31,-20-1 1,0-20 64,-20 21-64,-1-1 128,3-1 96,-23 21-96,21 0 96,0 21 96,0-21 64,20 39-96,0-19 128,0 0 96,40 19-63,-20-18-97,21-1-64,-2 0-32,21-1-128,-21 1-513,21-20-1184,-1 0-2115,-19 0-15374</inkml:trace>
  <inkml:trace contextRef="#ctx0" brushRef="#br3" timeOffset="112799.8047">18065 6942 9288,'0'-20'5029,"0"20"-2274,0 0-545,0 0-609,0 20 513,0 1-352,0-1-609,20 19-352,-20 1-193,18-21-159,2 2-65,1-1-160,-1-20 33,0 0-97,-1 0 32,1-20-64,0-1-128,0 2-64,-20-21 128,20 20-64,-20 1 0,0 19 0,0 0 0,0 0-96,0 19 160,0-19-64,0 20 96,19 20-64,1-21 32,20-19-96,-20 21-96,-1-21-192,1 0-417,0 0-864,-20 0-353,20 0-705,-20-21-2273</inkml:trace>
  <inkml:trace contextRef="#ctx0" brushRef="#br3" timeOffset="113075.1954">18482 6922 17840,'18'41'2403,"2"-21"-321,-20-1 64,21 1-481,-1 0-95,-20-20-577,20 20-385,-20-20-319,18 0-33,-18 0-32,0 0-96,21 0 128,-21-20-160,20 0-64,-20 0 33,20 1-65,0-1-97,-20 20-63,19-21-32,1 42-128,0-21 96,0 20-289,0-1-640,-20 21-1025,19-20-737,1-1-1601,0-19-9770</inkml:trace>
  <inkml:trace contextRef="#ctx0" brushRef="#br3" timeOffset="113465.8204">19016 6942 16944,'-38'0'3427,"38"0"-2466,-20 0 736,20 21 545,-21-1-672,21-1-673,0 1-225,21 0-287,-1 0-129,0-1-96,19-19 32,-19 0-64,20-19 33,-40-1-129,19 0-193,-19-19 65,0-2-32,0 2-192,-19-1-160,-1 1-1,-20-21 33,19 20 223,3 21 225,18-1-32,-20 0 193,20 20 159,0 20-288,0-20 352,20 39-31,-20 1 63,18 0-128,3 19-224,-1-19-64,20-1 0,-21 2-256,1-2-417,20-19-832,-20 0-1346,-1-20-2113</inkml:trace>
  <inkml:trace contextRef="#ctx0" brushRef="#br3" timeOffset="113762.6954">19334 6963 13773,'20'0'8359,"1"0"-7302,-1 0-736,-2 0 992,3 0-256,-21-21-448,20 21-417,0-20-96,-20 20-160,0-19-64,-20-1-193,20 0-127,-20 20 128,-1 0 192,3 0 31,-2 0 1,-1 0 128,1 40 161,0-21-33,20 1 128,0 21-32,20-2-128,0-19-160,1 0-160,-1 20-288,19-40-1474,1 20-2210</inkml:trace>
  <inkml:trace contextRef="#ctx0" brushRef="#br3" timeOffset="113942.3829">19593 7102 19986,'-20'-40'2146,"20"20"-1153,0-20 1185,0 1-288,20 18-641,-1-18-608,21 19-417,-20-19-256,19 39-32,1-20-448,1 20-1090,-3 20-1729,3-20-3940</inkml:trace>
  <inkml:trace contextRef="#ctx0" brushRef="#br3" timeOffset="114762.6954">20209 6585 19410,'18'0'1281,"2"0"-128,1 40 481,19 0-225,-21 0-192,1-1-288,0 21-256,0-20-193,-20 19-31,20-20-161,-1-18 0,1-1-32,-20-1-95,20 1 95,-20-20 0,0 0 64,20-20-63,0 1-65,-1-22-160,1 21 64,0-19-64,0 19-128,1 20 160,-3-19-128,2 19-96,-20 19 32,20 1-97,1 0-415,-1 19-609,-20-18-897,20 18-801,-1-19-2274</inkml:trace>
  <inkml:trace contextRef="#ctx0" brushRef="#br3" timeOffset="115283.2032">21201 6963 9352,'-20'-21'3940,"20"1"-2050,-20 1 448,20 19-352,-21-20-320,21 20-321,-18 0-32,-2 20-64,0-20-96,-1 39-160,1-18-128,20 18-224,0-19-257,0 0-256,20 0 32,1-1 33,19-19-1,-22-19-96,3 19-96,-1-20-64,20 0 0,-40 0 0,19 1 64,-19 19 0,0 0-64,0 0-65,0 19-31,0-19 160,0 20 0,20 0-480,0 0-930,20-20-511,-1 0-1571,22 0-14381</inkml:trace>
  <inkml:trace contextRef="#ctx0" brushRef="#br4" timeOffset="159140.625">18243 4004 1249,'0'-19'-96,"-20"19"768,20 0 321,-20 0-32,20 0-32,-19 0 96,-1 0 128,20 19 320,-20-19-127,20 0 127,0 0-32,0 0-576,0 0-480,0 0 63,-21 20-32,21 1-31,0-21 31,0 20-95,-20-1-33,20 1-128,-18 0-32,18-1-32,0 21-32,-20-19 64,20-2 161,0 1-97,0 0-32,20-1-64,-20 21-32,0-21-32,18 22 32,-18-1-64,0-21 32,0 21 0,0 0 0,0-20-32,0 19 0,0-19 32,0 0 32,0-1-64,0 2 32,0-1-32,0 0 0,20 19 0,-20-19 0,0-1 0,0 1 0,21 21-32,-21-22-128,0 21 32,0-21 32,0 1-288,20 0 288,-20 21 64,0-22 64,0 1-64,-20 0 64,20-1-32,0 1 0,-21 1 0,21-1 0,0-1 0,0 1 0,-20 19 0,20-19 0,0 0 0,0 1 0,0 18 0,0-19 0,0-1-32,-18 21 64,18-21-32,0 3 0,0-3 0,18 1 0,-18 0 0,0-1 0,0 1 0,0 0 0,0 1 0,0 18 0,0-19 0,0-1 0,0 21 0,20-21-129,-20 2 33,21-21 96,-1 20-32,0 0 32,-1-20 32,-19 19 32,20-19-32,0 20-32,0-20 0,-20 20-32,20-20 64,-1 19-32,-19 1-32,20-20 0,-20 21-64,20-21 64,0 20-96,0-20 64,-1 0 64,-19 0 0,20 0 0,0 0-32,-20 0 64,20 0-64,-20 0 0,0 0-288,21 0-129,-21 0 65,18 0 256,-18 0 64,20 19 0,1-19 0,-21 0-97,20 0-63,0 0 160,-20 0 32,18 0 32,-18 0 0,21 0-32,-21 0 0,0 0 32,20 0 0,-20 0 0,20 0-32,0 0-416,-20 0-129,39-19 225,-19 19 192,0-20-33,0 20 161,19-21 64,-19 21-32,-20 0 193,20 0 31,0 0-192,-1 0-32,1 0 32,0 0-32,1 0 0,19 0-128,-1 0-321,1 0-63,-1 0 512,1-20 192,19 20-96,1-19 96,-21 19 33,1 0-97,1 0 160,18 0-96,-19 0-96,-1 0-32,1 0 0,-1 0-64,21 0 0,-21 0 32,21 0-32,20-20-32,-20 20 0,-1 0 64,20 0-32,-19 0 0,-21 0 0,22 0 0,-2 0-32,-19 0 64,19 0-32,0 0-64,1 0-96,-21 0 64,21 0 32,-1 0 96,2 0-32,-2 0 0,1 0-32,-1-20 64,0 20-32,1 0-32,-1 0 96,-18 0-96,18 0 32,-19 0 32,19-19-32,-19 19 96,-1 0-96,1 0 0,19 0 0,-19 0 64,21 0-128,-22 0 64,1 0-32,-1-20-32,1 20-32,0 0 64,19 0-32,-18 0-160,-3-20 31,3 20-95,-3 0 192,23-21-32,-22 21 32,1-19 0,0 19-96,19-20-33,-19 20 1,-1 0 128,1-20 64,-1 20 0,2 0 0,-1 0-64,-1 0-128,-19 0 128,20 0 160,-20 0-64,19 0-32,-19 0 64,20-19 0,19 19-96,-18 0 32,-3 0-65,23 0-255,-22 0 96,21-20-160,-41 20-225,41 0 257,-40 0 384,19 0 384,-19-20 257,21 20-353,-23 0 0,22 0-160,1 0-128,-21 0 64,-1-19-96,21 19-128,-40 0-128,40 0 224,-21 0 128,1 0-64,20-21 0,-20 21 224,19 0 224,-19 0 1,0-20-289,1 20-96,-3 0-64,23-20-96,-21 20-417,0 0 1,-2-19 512,23 19 96,-21 0 192,0 0-127,19-20 159,-19 20-224,0 0 32,19 0-32,-19-20-64,20 20 0,-1 0-32,1 0 96,1 0-160,-23 0 0,23 0-64,-1 0-160,-1 0 288,1-19 0,0 19 128,-21 0 160,1 0-32,20 0 193,-19 0-129,17-22-192,3 22-128,-3 0 0,3 0 32,-1-19-64,-21 19 128,21 0-128,-20-20 64,19 20 32,-19 0 225,0-20-161,20 20-64,-21-19-64,1 19 32,21-20 0,-21 20 0,-2-20-64,2 20 128,21 0-96,-21-19 32,0 19-32,-1-21 64,1 21-64,-20-20 64,0 0-160,0 20-192,0-19 96,0-1 320,-20 0 256,1 1-128,19 19-96,-20-20-63,0-1-33,0 1-96,-1 1 0,1-1 32,2 0 96,-2 20-160,-1-19 64,21-1 64,-20-1-128,0 1 128,1 0-192,-1 1 480,0-1-352,0-19-32,0 19 0,1-1-128,-1 1 160,0-19 224,-20 19-128,21 1 64,-21-21-96,-1 19 128,23 2-96,-23-1-64,1 0-64,1 1-288,-1-21 192,1 40-32,-1-19-32,-19-2-65,19 1-31,-21 20 224,-18-20 32,20 20 0,-1-19 64,-19 19-32,0 0-32,20-20 128,-22 20 96,22-20-96,-20 20-64,0-19-64,-1 19 32,-20-22 0,21 22 0,20-19-32,-40 19-192,39 0 32,-40 0-64,42 0 64,-22-20 128,20 20 64,1 0 0,-20 0-129,19-20-223,-20 20 192,20 0-32,-19-19-257,0 19 225,20 0 192,-22-20 64,2 20 160,0-20 193,20 20-33,-21-19-192,21 19 0,-20-21 32,18 21 1,2-20-97,-1 20-96,1-20 0,-20 20-128,18-19-1,3 19 65,-22 0 64,20-20 0,-19 20 32,0 0-64,20 0-32,-2-20-32,3 20-32,-3 0-128,-18 0-353,20-19 129,-1 19 160,1 0 288,-20 0 0,18 0 32,2 0 32,-1 0 0,1 0 64,0-20-32,-1 20-32,1 0 96,-2 0 128,2 0 289,-1 0-33,1 0-384,0 0-64,-1 0-32,1 0-32,-2 0 32,22-21 129,-21 21 159,21 0-128,-21 0-64,21-20 64,-22 20 129,23 0-33,-23-19-192,22 19-96,-1 0 32,-19-20-32,-1 20 0,21 0 0,-21 0 0,-19 0-32,20 20-32,-2-20-449,-18 19-960,20 1-1794</inkml:trace>
  <inkml:trace contextRef="#ctx0" brushRef="#br4" timeOffset="160812.5">22173 5772 6374,'-20'0'1473,"1"-20"64,19 20 33,0 0-65,-20 0-320,20 0-96,0 0-384,0 0-192,-20 0-129,20 20 225,0-20-1,0 19 33,0 21-129,0-21-159,0 1-65,0 21 32,0-2-224,-20 0-32,40 2 193,-20-1-97,0 19-64,0 1 224,0-1-64,0-20 1,20 22 31,0-2 32,-1 0-256,1 21 64,0-21-64,0 21-64,0-1-64,-1 1 0,1-2-32,-20 2 128,20-20-128,-20 20 192,0-21-96,0 1 96,-20-1-160,20-20 192,-20 22 0,1-2 129,-1-20-1,0 22 32,0-22 161,-19 0 63,19 22-224,0-22 33,-20 20-97,21-20-96,-1 22-64,0-22-96,0 0 0,20 2-224,-21-1-353,21-21-256,0 1-480,0-20-1025,41-20-4132</inkml:trace>
  <inkml:trace contextRef="#ctx0" brushRef="#br4" timeOffset="171014.6485">20606 8392 2402,'0'-20'3523,"-21"1"-768,21-1-257,-20 20-160,0-21-224,0 21-544,1 0-353,-1 0-128,-20 0 96,1 21-416,19-1-129,-20-1-127,20 21-65,1-21-95,-1 1-193,20-20 64,20 20-192,-1 1 0,21-21 96,0 19-128,-1-19 0,21 20-160,-21-20-128,-19 39 128,0-19 128,-20 0-32,0 1 96,-20-1 32,0-1-64,0-19 32,-19 20-96,19-20-97,0 20-415,20-20-225,-20 0-224,20 19-544,0-19-1891,0 0-4515</inkml:trace>
  <inkml:trace contextRef="#ctx0" brushRef="#br4" timeOffset="171302.7344">20764 8531 8007,'-20'0'9417,"20"0"-8232,-19 20-96,19-1 288,0 1 1,0 21-513,19-21-577,21-20-96,-20 19-192,19-19 0,-19-19-288,20-1 64,-20-1-161,-1 1 193,-19 0 160,0-19-32,-39 19 96,19 1 32,-20 19-96,1 0 0,-1 0-96,1 0-257,19 19-928,20 1-2787,0 0-12331</inkml:trace>
  <inkml:trace contextRef="#ctx0" brushRef="#br4" timeOffset="172325.1954">21122 8492 14926,'0'0'1601,"0"0"-159,0 19 575,0 1-383,18 0-417,-18-1-576,21 1-225,-21 0-160,20 1-31,-20-21 63,20 0-96,-20 0 32,0 0 32,0 0-95,0-21-97,0 1 32,0 0-96,0-19-32,-20 19-32,20 1-64,0-2-1,0 1 65,0 20 32,20 0 32,-20 20 128,20 20-95,-1-20-33,1 0 0,-20 19 64,20-19-64,0-20 32,-20 21-32,20-21 64,-20 0-32,0 0 64,0-21-96,0 21 0,0-20 32,0 20-128,0-20-64,19 1-97,1-1 33,-20 20 64,40 0 96,-19 0 96,-3 20 0,2-1 64,0 1-64,1 0 32,-1 1-96,0-21 96,-2 0-32,3 0 32,-1-21 96,0 1 33,19 0-1,-39 20 192,20-19-96,-20-1-95,20 0 95,-20 1-224,0-2 128,0 1-64,-20 0-32,20 1 0,-20-1 65,1 0-129,-1 20 128,20 0-32,-20 20 32,0 0 160,20-1-224,0 21 97,0-19-97,20 18 32,0-19-96,0-1-192,39 1-225,-19-20-447,-1 0-1026,22 0-1185,-23-20-3812</inkml:trace>
  <inkml:trace contextRef="#ctx0" brushRef="#br4" timeOffset="172875.9766">22471 8570 6534,'20'40'10410,"-20"-40"-9033,0 21-288,0-21 544,0 0 129,0 0-289,0 0-768,-20-21-224,20 1 95,-39 0-127,19-19-33,0 0-128,-1 18-192,-17-38 0,17 19-32,1 1 1,20-2-97,0 22 64,0-21-32,0 21 0,20 19-32,1-20 32,17 20-193,-17 0-95,19 0-865,-20 20-865,-1-1-737,1-19-1953,0 20-7399</inkml:trace>
  <inkml:trace contextRef="#ctx0" brushRef="#br4" timeOffset="173065.4297">22252 8392 15919,'0'0'2466,"0"20"-1089,20-20 609,0 0 32,21-20-513,-3 20-544,3 0-384,-1 0-577,-21 0-96,21 0-705,-20 0-1217,0 0-2018,-1 0-10345</inkml:trace>
  <inkml:trace contextRef="#ctx0" brushRef="#br4" timeOffset="173210.9375">22689 8451 16527,'20'60'2691,"-20"-40"-1538,21 0 608,-21-1-351,20 1-802,-20-20-415,0 20-161,0-20-705,18 0-1217,-18 0-1889</inkml:trace>
  <inkml:trace contextRef="#ctx0" brushRef="#br4" timeOffset="173351.5625">22650 8292 7847,'-20'-19'12364,"20"19"-11692,0 0-512,0 0-224,20-20-96,-20 20-1345,19 20-3556</inkml:trace>
  <inkml:trace contextRef="#ctx0" brushRef="#br4" timeOffset="173554.6875">23007 8312 18801,'0'41'1922,"0"-2"-1185,0 0 1345,-20-19 32,20 21-673,0-2-544,0-19-449,0-1-384,0 1-96,0 0-224,20-20-993,-20 0-1121,0 0-1057,-20 0-7624</inkml:trace>
  <inkml:trace contextRef="#ctx0" brushRef="#br4" timeOffset="173888.6719">22788 8412 12908,'21'0'7751,"-1"0"-6950,19 19 1121,1-19 448,19 0-640,-19 20-802,19-20-511,-39 20-321,20-20-32,-1 0-96,-19 0-32,21 0-64,-21 0-193,0 0 65,-20-20-160,19 0 95,-19 1 129,0-1 32,-19 0 128,19 20-64,-20-19-64,0 19 256,-1 0-64,1 0 128,0 0 192,20 19 97,-18 1-97,18 0-63,-21 19-97,21-19-96,21 20-96,-3-20-256,2 0-289,0-1-480,21-19-576,-21 0-898,-1 0-1601,1 0-6534</inkml:trace>
  <inkml:trace contextRef="#ctx0" brushRef="#br4" timeOffset="174192.3829">23424 8412 9737,'-20'-20'8968,"20"20"-7302,-20 0 95,20 20 193,-19-1-288,19 21-641,0-19-705,0 18-224,0-19-96,0-1 0,19 1-96,1-20-352,0-20-225,0 1 225,19-1 95,-39-19 33,20-2-64,-20 2 95,0-1 161,-20 1 192,1-2 257,-1 22 447,0-1 161,0 20-64,20 0-384,-20 20-481,20-1 0,20 22-737,0-21-1249,20 19-1313,-1-19-7816</inkml:trace>
  <inkml:trace contextRef="#ctx0" brushRef="#br4" timeOffset="175166.9922">20764 9107 10794,'0'-41'1857,"0"22"-543,20-1 543,-20 20 354,20 0-738,0 20-384,-20-1-224,19 1-385,1 21-95,-20-2-97,20-19-96,-20 0-32,0-20 161,0 0-193,0 0 64,0 0 160,20-20-256,-20-19-64,0 19 64,0-21-96,20 2 64,-20-1-96,19 21 64,-19-1-32,20 20-128,-20 20 128,20-1 96,-20 21-96,20-1 0,1 2-128,-3-21-544,2-1-417,1 1-417,19-20-1088,-22 0-4069</inkml:trace>
  <inkml:trace contextRef="#ctx0" brushRef="#br4" timeOffset="175493.1641">21240 9007 14221,'0'20'3011,"0"-20"-2050,0 20 448,0-1 64,0 1-416,20 1-416,0-21-353,0 20-160,19-20-31,-19 0-33,0 0-64,21-20-64,-41-1-129,18 1 33,-18 20 128,0-19-64,0-1 128,0 0 0,0 20-32,-18 0 32,18 0 64,0 20-96,0 0 96,0-1-96,18 1 0,-18 1 0,20-1-320,0-20-449,1 20-544,-1-20-1249,0 0-3332</inkml:trace>
  <inkml:trace contextRef="#ctx0" brushRef="#br4" timeOffset="175934.5704">21618 9027 15566,'0'39'2146,"20"-19"-320,-20 1 128,19-21-353,-19 20-608,0-20-448,20 20-289,-20-20-160,0 0 0,0 0 96,20 0-95,-20-20-97,0 0-65,20-1-63,-20 1 96,0-19 64,20 39-160,-20-20 192,0 20-64,0 0 64,19 20 32,1 0 1,-20-1-162,20 1 97,0-20 33,1 21-97,-3-21 64,2 0 0,-20 0 0,0 0 32,0-21-128,0 1 96,0 20-32,20 0 0,-20 0-32,21 0-32,-1 0 64,-2 20-193,3 1-383,-1-1-769,0 0-866,0-1-1312,-1-19-5445</inkml:trace>
  <inkml:trace contextRef="#ctx0" brushRef="#br4" timeOffset="176477.5391">22134 8888 8167,'-20'-20'3716,"20"20"-2115,0 0 737,0-19-95,0 19-706,0 0-672,0-20-353,0 20-31,0 0-97,0 0 161,0 20 31,20-20 161,-20 19-96,0-19-129,19 20-64,-19 19-63,20-18-129,-20-21-128,20 20-96,-20 0 32,20-20 32,0 0-32,-1 0-64,1 0 97,20 19-130,-19 1 66,-3-20-66,2 20 33,1 19 0,-21-18 33,20-1-33,-20-20 32,-20 20 0,20-20 96,-21 0-192,1 0 32,2 0 0,-3-20-193,1 20-95,0-20-256,20-1-514,-20 1 33,20 20 193,0 0-321,-19 0-769,19 20-2979</inkml:trace>
  <inkml:trace contextRef="#ctx0" brushRef="#br4" timeOffset="176854.4922">22531 9066 16719,'20'0'1986,"-20"0"-1762,19-19 321,-19 19 992,20 0-608,-20 0-352,0 0-193,20 0-224,-20 0-64,0 0 33,0-20-33,0 20 0,0-20-96,-20 20 96,20 0 32,-20 0 64,20 0-32,-19 20 161,19-20 31,0 20 0,0-1 1,0 22 159,0-21-192,19-20-95,-19 20-97,20-1-96,0-19-32,0 0-449,19 0-800,-19 0-1281,0-19-1570,1 19-10570</inkml:trace>
  <inkml:trace contextRef="#ctx0" brushRef="#br4" timeOffset="177057.6172">22809 9166 15566,'0'0'4036,"0"0"-2338,-21-19 223,21-1-63,0 0-480,0-21-546,21 22-415,-1-21-161,0 1-256,19 19 64,1-1-128,-20 2-416,19 19-930,-19 19-832,20 2-1377,-21-1-15055</inkml:trace>
  <inkml:trace contextRef="#ctx0" brushRef="#br4" timeOffset="177458.9844">23523 8988 18513,'0'-20'1441,"0"20"-320,0 0 993,0 0-320,0 20-545,0-1-480,0 1-288,20 0-289,-20-1-96,21 1-160,-3 1-353,2-1-447,1 0-1090,-21-20-1249,20-20-4933</inkml:trace>
  <inkml:trace contextRef="#ctx0" brushRef="#br4" timeOffset="177616.211">23543 8769 8391,'0'-20'6535,"0"20"-7112,0 0-512,21-20-128,-21 20-1217,18 0-2915</inkml:trace>
  <inkml:trace contextRef="#ctx0" brushRef="#br4" timeOffset="177821.2891">23663 8849 8007,'18'99'3748,"-18"-59"-1314,21-1 353,-1-19-129,0-1-672,19 1-769,-19 1-160,-20-21-352,20-21-289,0 1-256,0 20 97,-1-39-33,-19 19-160,20 1 32,0-1-64,0 0-32,1 20 0,-21 0 96,18 0-96,-18 20-256,20 0-897,0 19-1153,21-19-3460</inkml:trace>
  <inkml:trace contextRef="#ctx0" brushRef="#br4" timeOffset="178820.3125">19494 9564 11018,'19'-41'2178,"-19"41"-448,0 0-97,-19 0-191,19 0-33,0 20-384,-20 20-256,20 0-257,0-21-160,0 21-31,0-19-193,20-1-32,-1 19 0,-19-19-224,20-20-160,0 19-161,0 1-127,0 0 255,-20-20 257,19 21 64,-19-2 0,0 1 0,20 0 0,-20-1 64,0 1-32,0 0-32,0-20 32,0 19-32,0 2 0,0-1-224,20 0-705,-20-1-448,0 1-961,20-20-2339</inkml:trace>
  <inkml:trace contextRef="#ctx0" brushRef="#br4" timeOffset="179161.1329">19911 9742 14926,'0'20'929,"19"19"-225,-19-19 1058,0 0 0,20 1-770,0-2-607,20 1-225,-1-20-32,-19 0 0,20-20-64,-1 1-224,-19-22-128,1 21-225,-21-19-95,0 0-65,-21 19 289,-19-1 192,1 1 192,-1 0 320,-19 20-128,19 0-96,20 20-128,1 0-64,-1-20-769,20 21-3010,20 18-9770</inkml:trace>
  <inkml:trace contextRef="#ctx0" brushRef="#br4" timeOffset="179385.7422">20367 9841 15054,'20'21'3747,"-20"-2"-2946,0-19-192,0 20 352,20 0-289,-20-1-416,19 1-224,1-20-384,0 20-737,0-20-1345,0 0-4389</inkml:trace>
  <inkml:trace contextRef="#ctx0" brushRef="#br4" timeOffset="179610.3516">20506 9623 18929,'0'19'1218,"0"1"-1058,0 21 961,0-21 192,19-1-544,-19 21-449,40-21-160,-20 1-256,1 21-352,-3-41-898,2 19-1344,-20-19-4325</inkml:trace>
  <inkml:trace contextRef="#ctx0" brushRef="#br4" timeOffset="179828.125">20824 9801 17840,'39'20'2403,"-39"-20"-2467,20 20 128,-20 1 160,0-2 32,20 1-160,-20 0-160,20-1-320,-20 1-193,19-20-95,-19 20-1026,0-20-1601,0 19-1602</inkml:trace>
  <inkml:trace contextRef="#ctx0" brushRef="#br4" timeOffset="180204.1016">21023 9662 18385,'38'-39'1826,"-17"39"-1186,-21-20 65,20 20 224,-20 0-513,20 20-160,-20-20-127,18 19-65,-18 1-32,0 0 128,0 1-128,0 18 192,0-19-64,0 0 32,0-1 193,0 1-33,0-20-256,21 0 0,-1 0 96,0 0-192,0 0-256,-1-20-577,1 1-576,0 19-481,0-20-3779</inkml:trace>
  <inkml:trace contextRef="#ctx0" brushRef="#br4" timeOffset="180408.2032">21458 9801 15662,'20'40'5093,"1"-19"-4484,-21-21 191,20 19 578,-20 1-129,0 0-897,0-1-352,0 1-256,0-20-673,0 20-961,0-20-1345,0 19-6662</inkml:trace>
  <inkml:trace contextRef="#ctx0" brushRef="#br4" timeOffset="180776.3672">21816 9762 16207,'0'-20'2242,"0"20"-1473,0 0 416,0 0-513,0 0-511,0 0-225,21 20-737,-3-20-1634,22 0-3202</inkml:trace>
  <inkml:trace contextRef="#ctx0" brushRef="#br4" timeOffset="180930.6641">22134 9742 15406,'0'0'3491,"0"0"-2786,0 0-609,0 0 32,0 0 0,0-19-544,19 19-2114,1 0-3460</inkml:trace>
  <inkml:trace contextRef="#ctx0" brushRef="#br4" timeOffset="181092.7735">22312 9762 15534,'0'0'2467,"0"0"-2019,0 0-160,21 0-192,-21 0-320,18-20-3171</inkml:trace>
  <inkml:trace contextRef="#ctx0" brushRef="#br4" timeOffset="181427.7344">22630 9742 18097,'20'0'576,"-20"20"513,19 0 449,-19-1-481,0 1-545,20 21-288,-20-22-192,0 1-192,20-20-673,-20 20-1505,0-20-3427</inkml:trace>
  <inkml:trace contextRef="#ctx0" brushRef="#br4" timeOffset="181797.8516">22967 9623 17040,'20'39'3491,"-20"-19"-3139,0 1 801,20 18 801,-20-19-288,20 0-673,-20-1-609,0-19-288,20 20 0,-20-20-96,0 0-64,0-20-128,0 1-64,19-1-65,-19 0 65,20-19 64,-20 18 96,20 1 96,0 20-32,-20 0 32,21 0 32,-21 20 64,18 1 0,2-1-192,-20 19-160,20-19-1025,1-1-994,-1 1-1728,0-20-10443</inkml:trace>
  <inkml:trace contextRef="#ctx0" brushRef="#br4" timeOffset="182008.7891">23345 9723 13004,'20'0'8071,"-1"0"-7526,1-20-385,0 20-96,20-21-64,-21 21-384,21 0-2050,-20 0-5478</inkml:trace>
  <inkml:trace contextRef="#ctx0" brushRef="#br4" timeOffset="182210.9375">23663 9564 12684,'0'0'11466,"0"0"-10120,0 0-65,18 0-192,3 19-449,-21 1-319,20 0-225,0 19-64,0 2-352,-20-2-353,19-19-384,1 19-513,-20-19-1056,20 0-1762</inkml:trace>
  <inkml:trace contextRef="#ctx0" brushRef="#br4" timeOffset="188959.961">23920 9464 14029,'-20'0'2082,"20"0"-673,0-20 513,0 20-257,0-19-287,20 19-417,-20-20-289,41 20-319,-23 0-33,2 0-224,0 0-32,1 0-32,-1 20 64,-20-1 0,0 1 0,-20 0 1,20 19-33,-21-19-32,21 1 32,-20-2 0,20 1-64,0 0-32,20-1 0,1 1-32,-1 0 64,-2 1-96,23-1 96,-21-1-33,0 1 66,0 0-33,-20 19 0,0-19-97,0 1-287,-20-2-673,20 1-192,-20 0-1602,20-1-4900</inkml:trace>
  <inkml:trace contextRef="#ctx0" brushRef="#br4" timeOffset="207049.8047">11175 4600 8391,'-19'0'3684,"-1"-20"-2275,20 1 33,-20 19-161,20-20-32,-20 0-192,0 20-352,1-19-417,-1 19 0,-20 19-224,19-19 128,-17 20-95,-3 0 127,3-1-160,-3 1 192,1 0 32,21-1-63,-21 22 63,20-2-128,0 1 64,1-1 97,-1 2-97,0-2 160,20 0-256,0 1 321,0 20-449,20-20 192,0 20-64,19-1 256,21-20-31,19 1-65,21 20 32,-1-40-288,0-1 160,20 1-31,-19 0-33,-21-20-32,20 0-160,-20 0-64,-18 0-129,-3 0 97,1-20 0,-18 0-256,-1-19 608,-21 19-256,1-40 64,0 1-128,0 0 352,-40-21-416,0 21 384,0-21-160,-39 1-256,0 19 1185,-22 1-545,-18 19-352,0 0-96,-19 20-128,-2 0-128,1 20-97,0-19 193,40 38-929,18-19-3523</inkml:trace>
  <inkml:trace contextRef="#ctx0" brushRef="#br4" timeOffset="207796.875">10640 5235 16431,'-20'-20'2242,"20"20"-1185,0-19 32,-20 19-160,0 19-64,1 1 64,-21 21-257,-1-2-191,-18 40 159,-20 1-31,-1 20-128,1-2-33,-21-18-160,1 18-256,20 2 160,20-20-95,19-1-33,0-20-64,1 1-161,19-20-95,0-1-64,-1 2-321,3-22-416,-2 21-576,-1-21-481,1 1-3299</inkml:trace>
  <inkml:trace contextRef="#ctx0" brushRef="#br4" timeOffset="208755.8594">8635 6804 14381,'0'-40'1858,"-20"40"0,0-20-33,0 20-287,-20 20-321,1-1-320,-1 2-225,19 19-223,3-21-225,-2 21-160,20-21 32,20 1-96,19 1 128,1-1-96,19-1 0,1 1 0,-21 0-64,1 0 129,-20-1-33,-20 2 32,0-1 128,-20 0-32,0-1-64,-19 1 0,19 0-96,-20-20-224,20 0-320,0 0-417,1 19-833,19-19-992,-20 0-3941</inkml:trace>
  <inkml:trace contextRef="#ctx0" brushRef="#br4" timeOffset="209002.9297">8753 6744 16815,'0'0'2691,"0"-20"-1474,20 40-288,-20-20 576,0 39-191,0 2-225,21-2-481,-21 20-255,20 2-33,0-2-224,-2-20-32,23 2-352,-21-21-481,0-1-993,-1 1-736,-19-20-2979</inkml:trace>
  <inkml:trace contextRef="#ctx0" brushRef="#br4" timeOffset="209240.2344">8773 7062 1057,'0'-20'18609,"0"20"-17360,21-20 225,19 20 544,-22-20-609,23 20-833,-21 0-383,19 0-97,1 20-64,-20 0-32,19-20 0,-19 20 96,0 20-96,-20-20 64,20-20-224,-20 20-289,0-20-640,0 19-1025,0-19-1249,0-19-13325</inkml:trace>
  <inkml:trace contextRef="#ctx0" brushRef="#br4" timeOffset="209443.3594">9012 6824 15374,'0'-20'5766,"0"20"-4774,0 0-159,0 0 865,20 20-609,-1 19-609,1-19-159,0 19-193,21 2-64,-3-2-32,3-19-192,-21 0-257,18 0-672,-17-20-833,-1 0-1441,-20 0-6310</inkml:trace>
  <inkml:trace contextRef="#ctx0" brushRef="#br4" timeOffset="209611.3282">9231 6783 19890,'18'0'2915,"2"21"-1442,-20-1 33,21 19-609,-1 1-481,0 20-320,19-21-192,-19 1-769,0-1-1056,0 2-1058,-1-21-4228</inkml:trace>
  <inkml:trace contextRef="#ctx0" brushRef="#br4" timeOffset="210269.5313">8336 7657 11691,'0'40'3235,"20"-19"-1185,-20-2 224,20 1-192,-20 0-513,0-1-416,0-19-288,0 0 224,0 0-384,0-19-321,-20-1-128,0-19-127,20 18-33,-18-19-64,18 1 32,-21 0-32,42-2-64,-21 1 32,18 1-96,2 39 64,0-20-32,1 20-481,17 20-544,3 0-1057,-1-1-1281,-21 21-5958</inkml:trace>
  <inkml:trace contextRef="#ctx0" brushRef="#br4" timeOffset="210675.7813">8694 7557 448,'0'-19'15278,"-20"19"-13676,0 0 576,1 0-224,19 19-449,-20 22-384,20-1-224,-20-1-224,20 21-257,0-20-192,20-1-95,0-19-33,19-20-32,-19 0-32,0-20 128,1 20-128,-3-39-128,2 19 96,-20-19 32,0-2-32,0 21 32,-20 1 0,2-1-32,18 20 0,-21 0 32,21 20 32,0-1 0,0 1-32,21 21-32,-3-22 0,2 1-288,21 0-481,-21-1-544,-2-19-609,3 20-737,-21-20-3170</inkml:trace>
  <inkml:trace contextRef="#ctx0" brushRef="#br4" timeOffset="210958.0079">8852 7618 14669,'21'20'3876,"-21"-1"-2467,20 1 577,-20 0 64,20 1-544,-20-21-449,20 19-321,-20-19-287,19 20-33,-19-40-128,0 20-95,20-19-97,-20-2 0,0 1-128,0 0 64,0 1-192,0-1 128,20 20 0,-20 0-225,20 0 65,0 20-64,-1-1-128,1 1-513,0 21-737,0-22-1345,19 1-3235</inkml:trace>
  <inkml:trace contextRef="#ctx0" brushRef="#br4" timeOffset="211376.9532">9330 7598 8167,'0'-19'8520,"0"-3"-7303,-20 22 769,20 22 385,0-3-578,-20 1-95,20 19-545,0 1-288,0-19-353,0-2-288,20 1-159,0-20-1,-1 0 0,21 0 0,-20-20-96,-20 1-32,20-22 0,-20 2-33,0-1 33,-20-1 32,0 2-160,0-20 160,0 20 64,1-2-96,19 21 32,-20 1 32,20 19 320,0 19-223,0-19 159,20 40 192,-1 0 1,1 0-129,0 19-96,0-18-224,0-2-256,19 0-321,-19-19-864,20 0-1057,-19-20-1122,-3 0-5060</inkml:trace>
  <inkml:trace contextRef="#ctx0" brushRef="#br4" timeOffset="211666.9922">9666 7538 20147,'0'41'928,"-18"-22"290,18 1 735,0 19-447,18-19-641,3 0-481,-1-20-288,0 0 0,0-20-32,19 0-32,-19 1-224,0-21-64,-20 21-32,0-22-33,-20 21-255,0 0-97,-19 1 289,-1 19-1,20 0 97,-19 19 320,19-19-96,-1 20-705,21 0-896,0-1-2275</inkml:trace>
  <inkml:trace contextRef="#ctx0" brushRef="#br4" timeOffset="212304.6875">9905 7518 14573,'0'20'2851,"20"-1"-1153,-20 3 448,20-3 128,-1 1-705,-19 0-480,0-1-192,20 1-352,-20 0-129,0-20-128,0 0 1,0 0-161,0-20 0,0 0-64,0 1-160,0-21 0,0 21 32,0-3-96,0 3 63,20 19 1,-20 0 64,21 19 0,-1 3 96,-20-3-32,18 1 32,2 0 33,-20-1-65,0-19 0,21 0 32,-21 0-96,20 0 64,-20-19-128,20-1 192,-20 0-96,18 1 64,-18-3 128,21 22-32,-1 22 64,0-3 65,0 1-257,-1 19 128,1 1-833,20-19-864,-20-2-1634,0-19-4100</inkml:trace>
  <inkml:trace contextRef="#ctx0" brushRef="#br0" timeOffset="234200.1954">377 8531 13612,'-20'-80'2627,"-1"60"-1,21-19-704,-20 19-32,20 1 96,0 19-1185,0 0 95,0 39 65,0 0-128,20 22-416,1 37-161,19 2-160,-22 0-64,23-2 32,-21 2 32,19-22-32,-19-17-32,20-2-128,-40-20-192,20-18-385,-20-1-384,0-20-672,0 0-1250,0 0-2082,0-20-11531</inkml:trace>
  <inkml:trace contextRef="#ctx0" brushRef="#br0" timeOffset="234880.8594">812 8610 17296,'41'-40'993,"-41"1"-577,0 39 545,20-20 833,-20 20-929,-20 20-577,0 0 128,-19 19-63,-2 22 415,1-2 97,1 0-288,-21 1-129,21-21-96,19 1 65,0-21-33,0 2-95,20-1 31,0 0 128,0-20 161,20 0-33,0 19-159,20-19-129,-21 20 32,1-20-192,20 0-63,-19 20-1,-3-20-64,2 0 32,-20 0-32,20 0-161,-20 0 129,0 19 32,21-19-192,-21 0 128,0 0 128,20 0-64,-2 0 32,-18 0-128,21 20 160,-21-20-160,20 0 160,-20 0-128,0 0 32,20 0-32,-20 0 0,20 0-64,0 0 128,-20 0-32,19 0 96,1 0-32,0-20-96,20 20 128,-21-19-64,1-1-64,0 0 64,0-19-32,1 19 32,-21-20 96,0 20-64,-21 0-32,21 20 128,-20 0 64,-20 0-64,21 0 1,-1 20-129,0 19 32,20 2 128,-20-2-224,20 20 64,0 2 0,20-22-321,-20 1 97,40 0-641,-21-20-640,21 0-1282,1-20-704,-3 0-5093</inkml:trace>
  <inkml:trace contextRef="#ctx0" brushRef="#br0" timeOffset="235222.6563">1349 8888 21524,'-20'-20'2402,"20"20"-1121,0 20 65,-19 0 95,19-1-672,19 22-321,1-21-224,0-1-160,0-19 33,0 0 95,-1 0-224,1 0 128,0-19-224,0 19 192,0-20-96,-20 0-32,19 20 64,1 20 64,0 0 32,21-1-160,-3 40 64,3-18 32,-1 18-32,-1 0 128,1 2 0,-1-22-96,-19 0 64,-20 2-256,0-2 0,0-19-225,-20 19-383,1-19-353,-21-20-353,0 20-768,1-20-1698,-1-20-13612</inkml:trace>
  <inkml:trace contextRef="#ctx0" brushRef="#br0" timeOffset="235540.0391">2163 8610 16271,'-59'-40'2690,"19"21"-896,1-1 160,19 20 384,-21 0-256,21 0-833,2 20-416,18-1-224,-21 1-33,21 21 33,-20 18-193,20 20-416,0 1 64,20-21-96,1 21-288,37-21-160,1-20-385,2-18-481,-2-21-1216,-19 0-897,-1-21-5157</inkml:trace>
  <inkml:trace contextRef="#ctx0" brushRef="#br0" timeOffset="235765.625">2242 8492 23382,'0'0'1986,"20"19"-1506,-20 1 801,0 19 769,20 22-544,0 18-802,-20 1-191,20-2-609,-1-19 96,21 2-289,-20-2 1,19-40-481,2 22-288,-21-41-929,0 0-1153,-2 0-928,3-21-16143</inkml:trace>
  <inkml:trace contextRef="#ctx0" brushRef="#br0" timeOffset="236105.4688">2719 8769 21364,'-40'0'2818,"40"21"-1825,-20-2 128,1 21 673,19-1-321,-20 0-1024,20-18-321,0 19-128,0-21-32,20-19-64,-1 20-160,1-20-33,0-20-191,-20 1-33,20-1-191,0-21-65,-1 22 64,-19-21 353,0 1 160,20 19 256,-20 20 480,0 0 257,0 20-96,0 0 224,0 19-128,0 0-417,0 2-320,20-21-128,1-1-192,-1 1-417,-2-20-704,2 0-833,1 0-1025,-21-20-5029</inkml:trace>
  <inkml:trace contextRef="#ctx0" brushRef="#br0" timeOffset="236292.9688">2956 8927 8007,'21'61'14125,"-1"-42"-12491,0-19 192,0 20-33,-1 0-992,1-20-545,0 0-736,-20 0-449,0 0-769,0-20-1697,0 0-4708</inkml:trace>
  <inkml:trace contextRef="#ctx0" brushRef="#br0" timeOffset="236451.1719">2956 8651 19218,'-38'-61'2274,"18"41"-929,-1 1 161,1 19-225,20-20-929,-18 20-864,18 0-3204,0 0-18031</inkml:trace>
  <inkml:trace contextRef="#ctx0" brushRef="#br0" timeOffset="237126.9532">3076 8829 20275,'40'39'1281,"-40"-19"32,20 19-192,-1 2-64,1-2 32,0 1-32,0-21-352,1 1-257,-21-20-255,0 0 191,0 0 0,0 0 33,0-20-353,0 1-160,-21-21 64,21 21-32,-20-21-129,20 0-191,0 20 320,0 0-64,20 20 0,-20 0 160,21 20 64,-3 19-32,22-18-64,-19-1 32,-1 0-64,-2-1 64,23-19 0,-21 0 0,-20 0 32,20-19 32,0-1-64,-20 0 64,19 20-64,-19 0-32,20 0 0,20 0-32,-20 20-288,19 0-289,-19-1-1184,0 1-1186,19 0-2466</inkml:trace>
  <inkml:trace contextRef="#ctx0" brushRef="#br0" timeOffset="237786.1329">774 9564 14541,'-21'0'1506,"21"19"-385,-20-19-160,20 20 96,20-20-96,1 20-33,17-1-31,3-19-160,19 20 128,19-20-161,41 20 65,-3-40-256,43 20-1,18-20-31,41 1 31,59-40 193,-20 18-321,0 2-256,-60 19-160,-38 20-32,-22 0 160,1 0-128,-39 0 64,-1 0-32,-20 0 32,-19 20-32,-21-20 96,1 0 0,-19 0-96,-3 0-96,-18-20 32,20 0-96,-20 20-64,0-19-289,-20-1-255,20 20-161,0-21-352,0 21-673,0 0-1730,0-20-15148</inkml:trace>
  <inkml:trace contextRef="#ctx0" brushRef="#br0" timeOffset="237999.0235">3890 8790 27033,'-20'-41'1057,"20"41"-865,0-20-128,-19 20-160,19 0-256,0 20-929,0 0-1250,0 1-2241</inkml:trace>
  <inkml:trace contextRef="#ctx0" brushRef="#br0" timeOffset="238179.6875">3950 9086 24887,'39'21'1153,"-39"-21"321,20 0-610,0 0-127,-20 0-449,0 0-512,0 0-545,0 0-1024,0 0-1442,0 0-3524</inkml:trace>
  <inkml:trace contextRef="#ctx0" brushRef="#br1" timeOffset="250379.8829">4525 8570 13132,'-20'-39'1922,"20"19"-257,0 20-63,0-19 352,0-2-257,20 21-383,-20 0-354,21 40 162,-21 0-194,20 19 33,-2 21-256,3-1-96,-1 20-161,0-19-160,0-1-96,-20-20-31,19-18-1,1-2-128,0-19-32,-20 0 32,20-1-192,-20-19-1,0 0-799,20 0-674,-20 0-736,19-19-577,-19-1-4068</inkml:trace>
  <inkml:trace contextRef="#ctx0" brushRef="#br1" timeOffset="250777.3438">4902 8988 18161,'0'0'1281,"0"0"-192,0 0 512,20 0-447,0 0-386,1 0-351,-3 0-289,23 0 0,-21-20-96,0 0 32,-20-1-192,18 2 160,-18-1-64,-18 20 128,-2-20-160,0 20 32,-1 0 224,1 0 160,2 20 65,-3 19 159,21 2 33,0-2-33,0 1-319,21-1-161,-3 2-96,2-21-160,21-1-289,-21 1-768,19-20-288,1 0-898,0-20-1248,-1 1-6150</inkml:trace>
  <inkml:trace contextRef="#ctx0" brushRef="#br1" timeOffset="251053.711">5439 9086 17840,'40'61'1794,"-40"-61"-64,19 19 480,-19-19-352,20 0-481,-20-19-416,0-1-417,-20-21-352,20 2-63,-19-20 31,-21 19-224,-1-20 96,23 1-96,-43-1 0,41 1-97,-19 19 226,19 1-65,20 18 0,0 21 0,0-20-97,40 20 129,-1 20-224,2 1-1025,-3-1-1249,3 19-1922</inkml:trace>
  <inkml:trace contextRef="#ctx0" brushRef="#br1" timeOffset="251282.2266">5200 8948 19954,'-39'20'2627,"39"-20"-1442,0-20 673,39 20-417,1-21-352,0-18-672,19 19-289,0 1-96,2-1-321,-22 0-607,21 20-1218,-40-19-1057,19 19-2531</inkml:trace>
  <inkml:trace contextRef="#ctx0" brushRef="#br1" timeOffset="251455.0782">5696 8670 18001,'20'0'1601,"-20"20"1026,20 0-65,0 19-704,1 21-513,-21-1-576,18 0-449,2 2-224,0-22-32,1 0-224,-1-19-192,-20 1-865,18-1-897,-18-20-1282,0 0-4291</inkml:trace>
  <inkml:trace contextRef="#ctx0" brushRef="#br1" timeOffset="251625">5657 8968 20275,'-20'0'3235,"20"0"-2338,20 0 832,0 0-480,19 0-864,1 0-353,-1-20-320,1 20-737,1-21-1250,-2 21-928,-19 0-5669</inkml:trace>
  <inkml:trace contextRef="#ctx0" brushRef="#br1" timeOffset="252255.8594">6212 8988 8007,'-18'0'13036,"18"0"-11882,0 0-1,18 0 384,23 0-416,-21 0-544,18 0-353,3 0-160,-1 0-32,-1 0-416,-19 0-481,20 0-769,-21 0-928,21 0-3396</inkml:trace>
  <inkml:trace contextRef="#ctx0" brushRef="#br1" timeOffset="252611.3282">6530 8610 18897,'0'0'2243,"0"21"-1923,20-1 737,-20 19 608,20 20-287,-20 1-321,20-1-385,-1 0-255,1 2-225,21-2-32,-21-40 32,-2 22-96,2-41 0,-20 0 65,21 0-129,-21 0-32,0-21 96,0 1-96,0-19-32,0 0 32,20-1-64,0 19 0,-1 2 128,1 19-96,-20 0-32,20 19 128,0 22-32,0-21-64,19 19-129,-19-19-671,0 19-770,21-18-416,-23-21-993,2 0-4067</inkml:trace>
  <inkml:trace contextRef="#ctx0" brushRef="#br1" timeOffset="253024.4141">7305 8868 17712,'-20'0'3171,"0"0"-2082,0 20 705,0 0-289,1-1-95,-1 22-609,20-2-513,0 1-128,0-21-128,20 1-32,-1 1-64,1-21-64,0-21 64,-20 21-128,20-39-97,0 19 161,-20 0 32,0-19 128,0 19-64,0-1 32,0 21 128,0 0 96,0 0-192,0 21 97,0-1-33,0 0-64,19 19-64,-19-19-64,20-1-257,0-19-544,0 0-768,0 0-609,-20 0-1186,19-19-6469</inkml:trace>
  <inkml:trace contextRef="#ctx0" brushRef="#br1" timeOffset="253269.5313">7423 8888 19122,'20'39'1857,"0"-18"418,0-1-161,-20 0-289,21-1-640,-21-19-480,18 20-353,-18-20-95,0 0-161,20 20 64,-20-20-128,0 0 32,0-20 64,21 20-192,-21-20-160,20 20-289,0 0-512,-2 0-448,23 0-225,-21 20-768,19 0-1634</inkml:trace>
  <inkml:trace contextRef="#ctx0" brushRef="#br1" timeOffset="253683.5938">7921 8908 14926,'-20'-20'3267,"20"20"-1858,0 20 737,-21-1 32,21 2-480,-20-1-705,20 19-321,0-19-383,0 0-161,20-1-64,1-19 64,17 0 0,-18-39-128,1 19-64,-1-19-32,-20-21 0,0 20-96,0-19 63,-20 19-63,-1-19-64,1 19 256,-18 21 128,17 19 192,21 0 193,-20 19 160,20 1 127,0 39-255,20-18-257,21-2-224,-3 20-96,23-39-288,-22 20-449,21-20-928,-21 0-898,1-1-1377,-20-19-15566</inkml:trace>
  <inkml:trace contextRef="#ctx0" brushRef="#br1" timeOffset="254464.8438">8735 8809 18449,'-21'-19'1441,"1"19"-1120,0 0 832,0 19 0,1 1 96,-1 0-512,0 19-353,20 0-192,20 2-192,0-21 64,-1-1-160,41 1 192,-21-20-96,22 0 0,-2 20 32,-39-20-32,20 19 32,-40 1 225,0-20 351,-20 21-223,-20-1-33,19 0-224,-17-20-64,18 19-64,-1-19-320,1 0-801,2 0-1218,18 0-1248,0-19-5317</inkml:trace>
  <inkml:trace contextRef="#ctx0" brushRef="#br1" timeOffset="254648.4375">9051 8948 20883,'40'20'1346,"-20"0"-706,-20-20 898,0 19-770,21 1-479,-21 0-289,0-20-545,0 0-1120,0 0-674,0-20-4035</inkml:trace>
  <inkml:trace contextRef="#ctx0" brushRef="#br1" timeOffset="254810.5469">9012 8769 13708,'0'0'5414,"0"0"-5318,0-20-609,20 20-320,-1 0-2209,1 20-6568</inkml:trace>
  <inkml:trace contextRef="#ctx0" brushRef="#br1" timeOffset="255428.711">9330 8809 17969,'0'0'1153,"0"0"-96,-20 0 736,20 20 33,-20 19-513,20 1-384,0 0-352,0 0-97,20-21-224,0 1-192,-1 0 33,1-20-33,0-20 0,0 0-96,0 1-193,-1-21-95,-19 0-32,0 0 31,0-19-127,-19 19 256,-1-19 32,0 0 32,0-2 32,-19 22 31,39 19 130,-20 0 63,0 20 224,20 0-128,0 20 129,0 0 63,20 19 32,-20 22-63,20-2-193,-1 0 96,21 21-96,-20-21-96,19 1 1,1-21-1,0-19 32,19 0 128,-18-20-96,18-20-96,-19 0 0,-1 1-64,-19-1-96,0-21 32,0 2 128,0 0-352,-20-1 0,-20 0 224,20 20 32,-20 0 96,0 20 96,-19 0 192,39 40-160,-20-19 129,20 18-1,0 0-128,39 1-160,1-21 96,19 2-96,1-21-192,-1 0-416,2 0-514,-23 0-799,23 0-1699,-43-21-10473</inkml:trace>
  <inkml:trace contextRef="#ctx0" brushRef="#br5" timeOffset="261108.3985">11493 4282 12171,'-19'-39'192,"-1"19"129,0 20-97,20 0-160,-20 0-64,-1 0-64,-17 0 64,-3 0 0,21 0 0,-19 20 160,-1-20 160,0 20-96,-19-1-128,19 1-31,1 0-65,-1-1 64,1 3 0,-2-3-64,1 1 32,1 0 96,-1 19-32,1 2 0,-1-2-32,0 0-64,-19 1-64,19 0 64,1 0-96,-2-1-160,21 0-1,2 2 161,-23 18 64,21-39 0,0 19 224,1-19-31,19 21 127,0-22-96,0 1-96,0 19-32,0-19-32,19 21 96,1-22-128,21 1 96,-3 0 1,3-1-97,-1 1 32,-1 0 0,1 20-32,-20-20 32,19 0-32,1-1 0,19 1 32,-19 0-32,19-1 32,2 3 0,-2-3-96,20-19 64,-19 20-32,-1-20 32,2 20 96,-2-20 224,-1 19-32,-17 1 1,18-20-65,1 20-160,-1 1 0,20-2-32,-18-19 0,-3 20-64,3 0 32,18-20-32,-20 0 64,22 0 0,-2 19-32,0-19 0,0 0 0,-19 0 0,19 0 0,-20 0 0,20 20 32,2-20-32,-2 0 0,-20 0 0,20-20 0,2 20 0,-2 0 0,0 0 32,0-19-64,1 19 0,-1 0-64,-20-20 64,20 20 0,2 0 32,-2-20 64,-20 20-64,1 0 0,20 0 0,-22 0 32,23 0-96,-2 0 0,0 0-192,0 0-1,-18 0 129,18-19 32,-20 19 64,20 0 0,-19 0 32,-1-21 0,22 21 0,-22 0 0,20 0 0,-19 0 0,19 0 0,-20 0 0,20 0 0,-18 0 0,-2 0 0,20 0 0,-19 0 0,-1-20 0,22 20-32,-22 0-64,0-20 96,1 20-64,-1 0 32,1 0-128,-1-19-65,0 19-95,2 0 128,-2 0 192,1-20-32,-1 20-96,0-20 128,1 20-32,-1-19 32,2-3-224,-23 22-1,23-19-159,-22-1-64,21 20 191,-21-20-319,1 1-513,1-1 224,-23 0 673,22 1 224,-19-2 0,-1 1 384,-2-19 449,3 19 224,-1 0-32,0 1-448,-20-1-353,20-1-128,-20 1-64,0 1-64,0-1-96,0 0-256,0 20-193,0-19 33,0-1 287,0-1 225,-20 21 321,20-20 287,-20 0-95,0 1 191,20-1-768,-21 0 737,-17 1-193,17-1-63,-19-1-257,22 1-96,-23 1-64,1-1-96,-19 0 32,19 1 0,-19-1 64,0 0 32,-2-1 32,2 2 32,-1-21-32,1 21 0,-1-1 160,-19 0 65,0 1-97,20-2-96,-22 1 32,2 0-160,20 1 0,-20-1 32,-20 0 64,18 1-64,2-3-32,-20 3 32,0 19 32,-1-20 0,-19 20 0,0-20 32,19 20-64,-19 0 64,1-19-32,19 19-32,-20 0 0,19 0 96,-19-20 32,20 20-63,-21 0-33,21 0 0,-20-20-32,-1 20 32,21 0-32,-19 0 32,-1 0-32,0 0 0,-1 0 0,21 0 0,-20 20 64,-1-20 160,2 0 160,19 20 33,-20-20-129,-1 19-192,1 1-96,0 0-128,-1-1-417,21 22-768,20-21-1602,0 0-7110</inkml:trace>
  <inkml:trace contextRef="#ctx0" brushRef="#br5" timeOffset="262628.9063">10162 8631 5829,'0'20'1634,"-18"-20"-1570,18 19 0,0-19 512,0 0 770,18 0 63,-18 0-416,21-19-449,-1 19-223,0-20 223,0-1 417,-1-19-192,1 21-353,20-21-160,-20 21-127,19-22-65,1-18-64,1 20 0,18-22-64,-19 2 31,19 0 66,0-1 31,-19 1 256,19-21 160,1 21-223,-1-2-161,-18 2-96,18 0 32,-19-1 0,19 21-32,1-20 0,-21-2 0,21 2 288,-21-1 353,2 1-129,-1 0-192,-1 18-63,1-18-161,-1 0-64,1 18 128,0-18-32,-1 0-96,1 18 64,-1-18 32,22 0 32,-23-1-63,3 1-162,-1 20 130,-1-22-1,1 2 0,-20 18-32,19 2 64,-19-20-160,20 20 64,-19-2 0,17 2 0,-18-1 64,21 1-32,-23-21 0,23 20 128,-21 1-128,0 19 128,19-21 32,-39 22 65,20-1-97,0 0-32,-20 1 32,20 19-128,-20-20 96,0-1-96,19 21 0,-19-20 32,0 1-96,20-1 32,-20 0 160,0 20-128,0-19 161,0-1-65,0 20-32,0-20-64,-20 20 0,20 0 0,-19-21 0,-1 21 32,0 0 32,0 0 0,0 0-96,-19 21 192,19-21 97,0 0 127,-1 20-160,3-20-96,18 0-96,0 0-64,0 0 65,18 0 63,3 0-64,-1-20 64,20 20-96,-21-21-32,21 2 64,-20 19-160,0 0 96,-1 0-64,1 19 64,-20 2-64,20-1-257,-20 0-319,0-1-385,0 1-609,20-20-1345,0 20-5765</inkml:trace>
  <inkml:trace contextRef="#ctx0" brushRef="#br5" timeOffset="263627.9297">12426 5772 7527,'0'-20'3107,"0"0"-161,0 20 1,0 0-929,20 0-545,-20 0-608,0 0 0,20 20-288,0 0-257,-1-1-160,1 21-96,21-40-224,-21 19-673,-2 1-1409,2-20-3716</inkml:trace>
  <inkml:trace contextRef="#ctx0" brushRef="#br1" timeOffset="266652.3438">10917 8809 12075,'-20'-19'5605,"20"19"-3683,-20 0-641,20 0-256,20 0 545,-20 19-385,41-19-513,-21 0-319,19 0-129,1 0-96,-1 0-128,1-19 96,-20-2-64,19 1-96,-19 0-32,-20-19 32,0 19 128,-39 1-32,19-1-32,-20 20 96,1 0 64,-1 20 97,-1-20 159,3 39-96,17-19-31,21 19 63,-20 2-128,20-2-128,20 0-96,1 1 0,-1-21-128,19 2-320,21-21-705,-21 20-705,21-20-961,-1 0-2786</inkml:trace>
  <inkml:trace contextRef="#ctx0" brushRef="#br1" timeOffset="267042.9688">11493 8769 15022,'0'-40'1313,"0"40"-961,0-19 1154,0-1 544,0 0-353,-19 20-512,19-19-160,-20 19-160,0 19-96,20 1 64,-20 19 32,-1 1-321,3 0-96,18 0-287,0-1-33,18-19-64,-18-1-32,21 2-64,19-21-64,-20 0 96,-1 0-32,21-21-161,-40 21 129,20 0 161,-20 0-97,20 21 128,-20 19-32,0 19 0,0 1-96,0-1 0,19 0-32,1-18-32,0-2-353,21 1-223,-23-21-609,2 1-289,0 1-512,1-21-833,-21 0-3074</inkml:trace>
  <inkml:trace contextRef="#ctx0" brushRef="#br1" timeOffset="267384.7657">11810 8749 19666,'-20'41'1121,"20"-2"-64,0 0 673,-18 1-385,18 0-352,0 0-609,18-21-223,2 1-1,1-20-96,-1 0-32,0-20-32,-1 1-64,1-1-64,0-21 32,-20 2-33,20 19 65,-20-19 64,0 19 160,-20 1 65,20 19 159,20 19-96,-20 1 1,0 0-1,20 19-320,-1-19-224,1-1-705,0 2-993,0-1-993,0-20-2947</inkml:trace>
  <inkml:trace contextRef="#ctx0" brushRef="#br1" timeOffset="267710.9375">12207 8729 19762,'-38'20'1185,"17"0"193,21 20 191,-20 0-128,20-21-640,0 1-448,20 19-321,1-39 32,-1 0-32,-2 0-64,3 0-128,-1-19-1,0-1 1,-20 20 288,0-39-192,0 39 128,20-20-64,-20 20 96,0 0-96,-20 20 129,20-1 31,0 1-160,20 19 0,-1-18 0,-19-1-673,20 0-1025,20-20-448,-20 0-448,-1 0-2114</inkml:trace>
  <inkml:trace contextRef="#ctx0" brushRef="#br1" timeOffset="267949.2188">12367 8412 21172,'0'19'2306,"0"1"-1409,0 21 576,20 18 225,-20 0-673,19 21-513,1-21-384,0 1-64,20-20-256,-21-1-224,21-19-385,1-1-160,-23-19-416,23 0-962,-41-19-832,0-1-4228</inkml:trace>
  <inkml:trace contextRef="#ctx0" brushRef="#br1" timeOffset="268126.9532">12566 8451 22741,'-21'20'1794,"42"20"96,-1 0-161,-2 19-576,2 1-576,1-1-449,-1 2-224,0-22-353,19 0-608,1-19-768,-20 0-866,-1-1-1633</inkml:trace>
  <inkml:trace contextRef="#ctx0" brushRef="#br1" timeOffset="268999.0235">11533 8749 9545,'0'-20'1345,"-20"20"-769,20 0 1058,0 0 480,0 0-449,0 0-543,0 0-450,0 0-319,0 0 95,0 20 225,0 0 191,20 1-63,-20 18-224,0-19-353,20 19-64,-20 0-224,0-18-160,20-1-609,-20 0-1345,19-1-3812</inkml:trace>
  <inkml:trace contextRef="#ctx0" brushRef="#br1" timeOffset="269868.1641">12983 8710 5829,'0'-20'12300,"0"40"-10314,0-1-545,0 1 609,0 21-385,20-2-736,-2-19-416,2-1-129,1 1-192,19-20-32,-21-20 1,21 1-97,-20-21-160,0 21-129,-1-22-31,1 21 224,-20 20 64,20 0-192,-20 20 288,0 21 0,20-2-64,-20 20 64,20 21 1,-1-1-161,1 1 32,20-21 32,-19 21 32,-3-21-160,2-20 384,-20 2-256,0-21-32,0-1 0,-20-19-128,2 0-161,-3 0-543,1 0-738,0 0-992,0-19-2947</inkml:trace>
  <inkml:trace contextRef="#ctx0" brushRef="#br1" timeOffset="270396.4844">13876 8451 14349,'0'-39'3972,"0"19"-1922,-21 20-289,21 0-31,21 0-353,-21 20 65,20 19-449,-20 2-193,20-2-255,-2 20-65,3 2-319,-21-22 31,20 0-96,0 1-96,0-19-160,19-2-257,-19 1-608,0-20-832,0 0-642,-1 0-992,1 0-6471</inkml:trace>
  <inkml:trace contextRef="#ctx0" brushRef="#br1" timeOffset="270591.7969">14272 8651 18897,'21'39'2403,"-21"-19"-1314,0-1 480,20 1-736,-20 0-545,0 1-320,0-2-128,18-19-1249,-18 0-1794,0 0-6342</inkml:trace>
  <inkml:trace contextRef="#ctx0" brushRef="#br1" timeOffset="270767.5782">14272 8471 5541,'0'-20'13388,"-20"20"-12683,20 0-1025,0 0-1058,0 0-703,0 0-3172</inkml:trace>
  <inkml:trace contextRef="#ctx0" brushRef="#br1" timeOffset="270958.9844">14372 8292 21107,'20'41'1570,"-20"-21"-737,0 39 960,20 0-31,-1 1-513,1-1-576,0 2-481,0-2-160,19 0-32,-19-38-224,20 18-321,-20-19-768,19-1-1057,-19-19-1249,-20 0-5126</inkml:trace>
  <inkml:trace contextRef="#ctx0" brushRef="#br1" timeOffset="271214.8438">14829 8570 15726,'-20'0'1858,"0"20"-705,-21 0 449,3 1-193,-3-1-160,1 19-288,21-19-224,-21-1-64,40 1-33,-20 0-31,20 1-33,0-21-223,20 0 95,0 0 0,19 0-63,1 0-97,1 0 32,-21-21-256,19 21 65,-19 0-258,20 0-191,-40 0-737,19 0-1025,1 21-1153,-20-21-3651</inkml:trace>
  <inkml:trace contextRef="#ctx0" brushRef="#br1" timeOffset="271578.125">15066 8710 19602,'0'19'1185,"0"-19"-1121,20 0 257,21 0 351,-23 0-95,2 0-257,21-19-288,-21-1 0,-2 0-96,3 1 32,-21-1-64,0 20 160,-21-21-64,3 21 160,-22 0 353,19 0 255,-17 21 129,-3-1 128,21-1-64,20 1-288,0 19-385,0-19-96,41 0-192,-21 1-96,18-2-384,23 1-738,-22-20-1921,1 20-3715</inkml:trace>
  <inkml:trace contextRef="#ctx0" brushRef="#br1" timeOffset="271998.0469">15384 8312 19122,'-20'0'2178,"20"21"-705,0 18 673,20 1-288,-20 19-417,20 1-544,0-1-416,-1 2-321,21-22-128,-20 20-224,21-39-193,-23 20-544,2-40-993,1 20-736,-1-20-1442</inkml:trace>
  <inkml:trace contextRef="#ctx0" brushRef="#br1" timeOffset="272331.0547">15702 8511 18097,'0'59'5637,"20"-39"-4228,0 21-224,19-2-128,1-19-224,-1 0-192,1-20-353,-20 0-128,19-20-96,-19 0-192,1 1 96,-1-1-64,0-1 128,-2 21-64,-18 0-64,21 0 160,-1 41 128,-20-2 32,20 0 65,0 41-193,-20-21-96,19 0 64,1 2-64,0-2-64,-20-20-128,0 2-33,-20-2-415,-19-19-417,19 0-673,-20-1-384,1-19-672,-1 0-3941</inkml:trace>
  <inkml:trace contextRef="#ctx0" brushRef="#br1" timeOffset="275007.8125">16595 8431 2466,'0'-19'15727,"0"-1"-13773,0 0-801,20 20 352,0 20 1,0 0-161,-20-1-448,19 42-129,1-22-127,0 20-321,0 2 1,19-22-289,-19 20 64,0-18-96,21-22-128,-23 1-225,3 0-480,-1-20-1024,-20 0-1218,0 0-2082</inkml:trace>
  <inkml:trace contextRef="#ctx0" brushRef="#br1" timeOffset="275211.9141">16556 8690 12139,'-60'-20'7944,"60"1"-6375,0 19-384,20-20 1025,0-1-128,19 1-672,1 20-802,19-20-448,-19 20-64,19 0-256,2 0-512,-23 0-1026,23 0-832,-22 20-1282,1-20-6598</inkml:trace>
  <inkml:trace contextRef="#ctx0" brushRef="#br1" timeOffset="275401.3672">17111 8651 17456,'-20'39'3107,"20"-19"-2306,0 19 448,0-19 1089,20 1-736,0-2-673,19-19-513,1 0-96,21 0-192,-22-19-192,1-22-160,-20 21-449,-1-19-223,-19 19-129,-39 1-193,19-1 65,-39-1 289,-2 21 479,2 0 225,19 21-929,-19-21-3075</inkml:trace>
  <inkml:trace contextRef="#ctx0" brushRef="#br1" timeOffset="276938.4766">853 9940 10762,'-20'-39'832,"20"19"161,-21 20 1185,21-19 449,-18-2-353,18 21-865,-20 0-255,20-20-322,0 20-351,0 0 384,0 20 96,20 1-161,-20-2-287,18 21-97,3 19-128,-1 1 33,0-1-65,-20-20 32,20 2-64,-20-1 65,20-21-65,-20 1 0,19-20-32,1 0-32,0-20-31,0 1-129,0-1-64,19 0 96,-19 1 0,21 19 32,-23 0 0,2 19-64,1 1 64,-1 19 0,0-19 0,-2 0 32,-18 20 0,-18-20-96,-2 0-96,-21-20-32,21 19 0,2-19 0,-23 0-225,21 0-351,-19 0-289,19-19-481,0 19-448,0-20-224,0 0-1057,20-1-3843</inkml:trace>
  <inkml:trace contextRef="#ctx0" brushRef="#br1" timeOffset="277344.7266">1349 10219 20339,'0'0'1217,"-20"0"-769,20 0 641,0 0-32,0 0-320,20 0-256,-20 0-129,20 0-160,0 0 32,0-20-224,-1 20 0,1-20-160,0 1 192,-20-3-128,0 3 64,0 19 32,-20 0-32,-19 0 224,19 0-64,0 19 0,0 3 97,0-3 223,1 21-64,-1-1 1,20 0-97,0 2-256,39-21 64,-19-1-480,20-19-545,19 0-865,1 0-1185,-1-19-3779</inkml:trace>
  <inkml:trace contextRef="#ctx0" brushRef="#br1" timeOffset="278184.5704">2242 10079 18033,'-19'20'1089,"-1"-20"-321,0 20 802,-20 21-129,21-22-416,-1 21-448,20-1-33,0 0-223,20-18-161,-1-1-32,21 0-160,-20-20 160,19 0-128,-19-20 96,0 0-352,0-20 128,-20 20 96,20-19 32,-20 19-32,0-19 96,-40 17 0,20 22 224,20 0 224,-20 0 1,20 0-353,-19 22 96,19-3-256,19 1 128,1 0-128,20-1-32,-40 1-128,39 0-256,1-1-321,1-19-672,-23 0-641,2 0-1217,1 0-4581</inkml:trace>
  <inkml:trace contextRef="#ctx0" brushRef="#br1" timeOffset="278496.0938">2440 10079 16719,'20'40'2531,"-20"-21"-1602,21 3 928,-21-3-95,20 1-289,0 0-512,-20-1-224,18 1-449,-18-20-128,0 0 1,21 20-33,-21-20 32,0-20-64,20 20-128,-20-20-96,0 1 128,0-1-64,0 0-96,20 1 64,-20-3-65,0 22 33,20 0-64,-20 22 160,20-3-96,-1 1-96,1 0-865,0-1-961,0 1-961,0 0-3780</inkml:trace>
  <inkml:trace contextRef="#ctx0" brushRef="#br1" timeOffset="278930.6641">2778 10079 20211,'20'40'1761,"1"-21"-1024,-1 22 736,-2-21-672,2 0-609,21-1-96,-21 1-192,19-20-96,1-20-320,-1 20-161,-19-39-128,0 19-224,0 1 225,0-3 511,-20 3 321,19-1-64,-38 20 513,19 0 512,-20 0 224,0 20 32,20-1-160,0 3-128,0 17-160,20-19-193,-20 19-127,39 0-1,-19 22-95,0-22-193,21 20-96,-23-18 0,2-2-32,0 0 32,-20 1-96,0-19 0,-20-2-64,0 1-96,-19 0-96,-1-20-225,1 0-288,-21 0-864,21 0-705,-1-20-33,-1 20-1120,23 20-6887</inkml:trace>
  <inkml:trace contextRef="#ctx0" brushRef="#br1" timeOffset="279720.7032">3791 10099 14798,'0'0'2338,"0"0"-1153,0 0 224,0 20 193,0-1-97,0 3-416,20-3-320,0 21-289,0-21-191,-1-19-1,1 20-64,0-20 32,0-20-63,0 1-33,-1-1-64,-19 0 32,0 1-96,-19-3 32,-1 22-32,-20 0 0,20-19-64,1 19 96,-21 0-64,40 0-288,0 0-449,0 19-608,20-19-545,0 22-961,-1-3-4355</inkml:trace>
  <inkml:trace contextRef="#ctx0" brushRef="#br1" timeOffset="279971.6797">4287 10238 8456,'-20'-39'11050,"-19"19"-10057,-2-21 737,3 2-1,-3 0-768,-18-1-128,19 0-353,0-19-448,21 19 96,-1-20-95,20 21-66,-20 19 1,40 0-128,0 20-96,19 0-449,1 0-608,-1 40-1570,1-21-6598</inkml:trace>
  <inkml:trace contextRef="#ctx0" brushRef="#br1" timeOffset="280157.2266">3870 10060 22004,'-19'0'2371,"19"-20"-1987,19 20 1217,1-20-351,20-1-802,19 2-320,1 19-64,-1-20-736,-18 0-1218,18 20-1954</inkml:trace>
  <inkml:trace contextRef="#ctx0" brushRef="#br1" timeOffset="282204.1016">5001 9682 15630,'-38'-20'1314,"17"20"95,1 0-512,-20 0 704,40 20-352,-19 1-288,-1 18-448,20-19-97,0 19-224,20-19 65,-1 21-161,1-22-32,20 21-64,-19-21 0,17 1-64,-17 19-96,-1-18 63,0-1 65,-20 0 32,0-1 32,0 1-32,0 0 321,-20-1-257,20 3 224,0 17 0,-20-19-95,20-1 31,0 21-224,0-21-32,20 2-224,-20-1-417,20-20-929,-2 20-448,3-20-960,-1 19-1475,0-19-3875</inkml:trace>
  <inkml:trace contextRef="#ctx0" brushRef="#br1" timeOffset="282566.4063">5380 9901 18129,'-20'39'1505,"20"-19"-448,0 19 769,0 2-32,0-2-513,20 1-416,-2 1-513,2-22-224,21 1 32,-2-20-96,1 0-32,0-20-32,-1-21-192,1 22-64,-20-21-64,-1 1 31,-38-2 97,-1 2-96,-20 0 224,1 19 0,-21 0 0,1 1 64,-2 19 0,23 19 32,-3-19-160,41 20-65,0 0-736,0 19-736,41-19-1250,-3-1-4868</inkml:trace>
  <inkml:trace contextRef="#ctx0" brushRef="#br1" timeOffset="282832.0313">5915 10138 11883,'20'22'8232,"0"-3"-6983,-20 1 576,20-20-95,-1 20-801,-19-1-673,0 1 0,20 0-384,-20-1-96,20-19-481,-20 21-1024,20-21-1282,-20-21-4292</inkml:trace>
  <inkml:trace contextRef="#ctx0" brushRef="#br1" timeOffset="283068.3594">6054 9801 22613,'20'0'480,"-20"20"609,20 0 737,-1 20-256,-19 0-481,20 19-257,0-19-543,0 0-97,1-1-256,-3 0 128,2-17-352,1-3-289,-1 1-704,0-20-1250,-20 20-1152,0-20-7207</inkml:trace>
  <inkml:trace contextRef="#ctx0" brushRef="#br1" timeOffset="283269.5313">6431 10160 19986,'40'19'2435,"-20"1"-2211,-20 0 641,19 19 672,-19-19-768,20-1-609,-20 2-96,20-21-480,-20 0-705,20 0-1025,-20 0-2595</inkml:trace>
  <inkml:trace contextRef="#ctx0" brushRef="#br1" timeOffset="283537.1094">6609 9841 18321,'81'-40'2819,"-43"21"-2403,3 19 160,-21 19 289,-1 1-256,-19 21-257,0-2 65,-19 0 63,-1 20 97,20-18 127,0-2-31,0-19-129,0 0-223,0-20 63,20 0-288,-1 0 32,1 0-96,0 0-96,20-20-384,-1 20-449,-19-20-160,20 20-641,-19 0-1184,-3-19-2756</inkml:trace>
  <inkml:trace contextRef="#ctx0" brushRef="#br1" timeOffset="284167.9688">7324 9999 9416,'20'-19'6503,"0"19"-4101,0 0-352,0 0 32,-1 19-417,1 2-448,0-1-512,0 19-256,-20 1-257,0 1-32,21-22-96,-21 1-96,-21-20-224,21 20-577,0-20-993,-20 19-800,20-19-1378</inkml:trace>
  <inkml:trace contextRef="#ctx0" brushRef="#br1" timeOffset="284478.5157">7901 10020 8680,'0'0'11403,"0"0"-10603,0 0-704,0 0-64,0 0 0,20 0-96,-20 0-929,18 0-2306,2 0-5637</inkml:trace>
  <inkml:trace contextRef="#ctx0" brushRef="#br1" timeOffset="284682.6172">8099 10060 16335,'0'0'1794,"20"0"-1058,-1-20 289,-19 20-768,20 0-770,0-20-1889,0 20-4293</inkml:trace>
  <inkml:trace contextRef="#ctx0" brushRef="#br1" timeOffset="284881.836">8376 10060 17808,'21'0'1346,"-21"0"447,20 0-63,-20 0-961,0 0-641,0 0-609,0 19-2241,0-19-6343</inkml:trace>
  <inkml:trace contextRef="#ctx0" brushRef="#br1" timeOffset="285304.6875">8913 10060 17136,'0'-20'2370,"0"20"-1793,20 20 640,-20-1 480,19 1-512,-19 0-640,20 21-289,-20-22-256,20 1 0,0 0-288,-20-20-833,20 0-641,-20 0-864,19 0-3172</inkml:trace>
  <inkml:trace contextRef="#ctx0" brushRef="#br1" timeOffset="285652.3438">9170 9862 15406,'20'59'5541,"1"-20"-4900,-21 0 320,20 2 544,-20-21-191,18-1-290,2 1-511,-20 0-257,21-20-96,-21 0-32,20 0-95,-20-20 159,0 0-320,20 1-33,-20-21 65,0 19-64,0-18 128,19 19-160,-19 1 96,20-1 0,0 20 64,-20 20 32,20-1 0,0 1 32,-1 19-32,1-18-609,0 19-1313,0-21-1088,0 1-3461</inkml:trace>
  <inkml:trace contextRef="#ctx0" brushRef="#br1" timeOffset="285864.2579">9666 9980 21652,'41'-20'2370,"-21"20"-1569,19-20 897,1 1-866,0 19-736,-21-20-160,21 20-480,-20 0-1026,19 20-1152,-19-20-1794</inkml:trace>
  <inkml:trace contextRef="#ctx0" brushRef="#br1" timeOffset="286166.9922">10104 9623 19666,'20'0'2691,"-20"0"-2499,20 19 1025,-20 21 865,18 1-352,-18 18-641,21 0-545,-1-19-352,0 0-160,19-1-96,-19 0-448,0-18-481,20-21-577,-20 20-1729,-1-20-5765</inkml:trace>
  <inkml:trace contextRef="#ctx0" brushRef="#br1" timeOffset="286818.3594">10480 9564 13612,'0'-41'5414,"0"21"-4101,20 1 577,1 19 31,-1-20-351,19 20-513,-19 0-385,0 20-351,20-1-97,-21 21-128,-19 0 0,20 0 0,-20 19 0,0-18-128,0 18 64,20-20-64,-20-19 192,20 20-192,0-40 64,19 20 1,-19 0 127,0-20 0,19 19 96,-39 1-160,20 0 160,-20-1-31,0 22 95,0-21-96,-20-1-96,2 1 32,-3 0-128,1-20-160,0 19-576,0-19-738,20 22-1120,-19-22-1986,19 0-15920</inkml:trace>
  <inkml:trace contextRef="#ctx0" brushRef="#br1" timeOffset="287209.961">11276 9999 17712,'0'0'1954,"0"21"-128,-21-21 672,21 20-320,0 0-640,0-1-449,21 1-449,-3-20-95,2 0-161,1 0-256,-1-20 65,-20 20-97,0-19-96,0-1-32,0 0-64,0 20-225,-20-21-512,-1 21-448,21 0-769,-20 0-1505,2 0-9545</inkml:trace>
  <inkml:trace contextRef="#ctx0" brushRef="#br0" timeOffset="309292.9688">476 11251 7559,'-20'-41'2946,"20"41"-319,-20-19-193,20 19-160,0-20-800,0 20-353,0 20 0,20-1-64,-20 22-160,20-1-161,0 19-191,-1 1-1,-19-1-287,20 0-1,0-18-96,-20-2 32,0-19-64,0 19-31,20-39 31,-20 20 128,0-20-128,0 0-96,0-20-32,-20 0-32,0 1 160,0-21-256,1-20 64,-21 1-224,20-20 95,-1-1-127,21 2 384,-18-3-160,36 22 128,3-1 0,-1 1 64,0 39-64,0 1 64,19 19-96,-19 19 64,0 21-64,0 19 33,-1 1-258,1 19 1,0 1 0,-20-1 128,0-19 64,0-1 32,-20-39 32,20 19 96,0-18 0,-20-21 32,20 0-32,0 0-128,0 0 32,0-21 64,0 21 1,20-20 31,0 20 160,0 0 32,19 0-224,-19 0-32,21 0-96,-21 20 32,-2 1-160,23-1 160,-21-20 32,0 19-128,0-19 32,-20 0-32,19 0 96,1-19-64,0 19 160,0-20 64,-20-1-192,20 1 192,-1 1 32,1-21-63,-20 1-65,20 19 64,-20-20 192,0 20-128,0 0-64,-20 20 33,0 0-1,1 0 192,-1 20-192,0-20-32,0 39-64,0-18 0,20 19-128,0-1 64,0 0-192,20-19 96,0 21-288,20-22-673,-1 1-481,22-20-864,-23 0-1410,23 0-8776</inkml:trace>
  <inkml:trace contextRef="#ctx0" brushRef="#br0" timeOffset="309771.4844">1588 11390 11659,'0'-21'5124,"-21"21"-3298,1-19-288,0 19 255,1 0-159,-1 0-417,0 0-96,0 0-256,-19 19 288,19 2-352,0-1-225,0 19-320,20 1-223,0-21 63,20 1-32,0 1 64,19-21-64,-19 0-128,20 0 0,-1-21 96,1 1-32,-19 1-128,-1 19 192,-2-20-64,-18 0 0,0 20 32,0-19-64,0 19 0,-18 19-193,18-19-287,0 20-577,0-20-673,18 20-640,2-20-1378,1 19-4227</inkml:trace>
  <inkml:trace contextRef="#ctx0" brushRef="#br0" timeOffset="310053.711">1826 11369 16143,'0'-39'2370,"0"19"-192,0 20 32,0-19-160,-20 19-480,20 0-609,-20 19-449,20-19-352,20 20-64,0 0-96,-1-1 64,1 2-128,20-1 128,-19 19 0,17-19-96,-18 0 64,-20-1 64,21 1 97,-42-20-33,1 21-224,0-1 160,20-20-352,-18 0-1,-3 19-351,21-19-609,-20 0-865,0 20-1282,20-20-3170</inkml:trace>
  <inkml:trace contextRef="#ctx0" brushRef="#br0" timeOffset="310365.2344">2183 11430 17360,'0'0'1313,"-20"19"577,0 1 352,1 0-256,19 19-609,-20-18-608,40-1-417,-1-20-288,1 0 161,20 0-225,-1-20 0,1-1-257,-20-18-287,19 19 352,-39 0 160,-19 1 64,-1-1 32,0 20-32,-39 0-96,19 0 32,20 0-161,-19 20-159,19-20-609,20 19-1153,0-19-1345,0 20-6246</inkml:trace>
  <inkml:trace contextRef="#ctx0" brushRef="#br0" timeOffset="310727.5391">2381 11390 18609,'20'40'705,"1"-21"160,-3 1 992,2 0 257,-20-20-608,0 19-834,0-19-95,0 0-129,21 0-223,-21 0 383,0-19-191,20-1-129,0-19-64,-20 19 0,0-21-96,39 22-128,-39 19 32,0 0-128,40 19 96,-40 2 96,20 19-192,19-21-96,-19 21-545,20-1-928,-1-18-1218,1-1-1281,-19-1-15597</inkml:trace>
  <inkml:trace contextRef="#ctx0" brushRef="#br0" timeOffset="311577.1485">595 11847 14830,'-20'0'1217,"0"0"384,20 0 417,0 0-224,0 0-97,20 0-576,19 20-416,1-20 160,1 19-321,17 1-31,1 0-129,22-1 1,-2-19-97,40 20 0,1-40-32,38 20-31,-19-19-1,40-1-256,-21 0 96,2 1-32,-22 19-32,-19 0 0,-40 19 96,-19-19-192,20 0 96,-40 0 96,-1-19-64,1 19-32,-20 0 64,0 0-32,-20-20-64,19 20 96,-19 0-128,0 0 64,0 0-96,20-21-96,0 21-160,-20 0-193,20 0-352,-20 0 0,0 0-256,0-20-256,0 20-225,0-19-704,20 19-1954</inkml:trace>
  <inkml:trace contextRef="#ctx0" brushRef="#br0" timeOffset="311842.7735">2938 11330 24278,'0'0'65,"0"0"-1,0 20-96,18-20 32,-18 19-289,21 2-1953,19 19-2530</inkml:trace>
  <inkml:trace contextRef="#ctx0" brushRef="#br0" timeOffset="312061.5235">3076 11608 21876,'20'20'2242,"-20"-20"-1857,20 0 800,-20 0 128,0 0-768,0 0-802,0-20-1024,0 20-2050,20 0-4452</inkml:trace>
  <inkml:trace contextRef="#ctx0" brushRef="#br1" timeOffset="320045.8985">3950 11251 16719,'-20'-19'1858,"20"19"-833,-20 19 929,20 1 288,-20 19-929,0 1-640,20 0 0,-19 19-225,19-19-224,-20-1 32,20-18-192,0-1 65,0 19-129,0-19-385,0-1-512,0-19-960,0 0-1122,-20 20-1858</inkml:trace>
  <inkml:trace contextRef="#ctx0" brushRef="#br1" timeOffset="320301.7579">3632 11390 18129,'0'-40'2306,"0"20"-352,0 0 384,0 20 224,21 0-800,17 0-737,-17 20-288,19 0-225,-1-1-192,1 2-223,-1-1-33,1 0 32,0-1-288,-21 1-129,1-20-287,0 20-321,0-20-417,0 0-960,-20 19-512,19-19-2211</inkml:trace>
  <inkml:trace contextRef="#ctx0" brushRef="#br1" timeOffset="320588.8672">4228 11508 13484,'0'20'6054,"0"-20"-5221,0 0 928,0 0 482,0 0-994,0 21-448,20-21 63,-20 20-287,0-1 128,19-19-97,1 20-288,-20-20-127,20 0-97,0 0 128,0 0-64,0 0-256,-1-20 96,1 20-352,0 0-161,0 0-864,1-19-609,-3 19-480,2 0-1122,-20 0-6277</inkml:trace>
  <inkml:trace contextRef="#ctx0" brushRef="#br1" timeOffset="320801.7579">4467 11489 15214,'0'19'5285,"0"1"-3555,0 1 736,0-1 0,0 19-1024,0 0-866,18 1-416,-18 1-128,20-22-160,0 21-160,1-21-993,-21 1-801,20-20-1153,-2 0-2499</inkml:trace>
  <inkml:trace contextRef="#ctx0" brushRef="#br1" timeOffset="321007.8125">4665 11390 22132,'0'0'2627,"19"0"-1986,1 0 1152,0 0-383,0-21-706,19 21-480,1 0-192,0 0-96,-1-19 64,1 19-384,-1 0-705,-19 19-993,-20-19-1089,21 21-2787</inkml:trace>
  <inkml:trace contextRef="#ctx0" brushRef="#br1" timeOffset="321203.125">4783 11569 18801,'0'19'2851,"0"-38"-673,0 19 609,20-20-769,0 20-929,20-21-417,-1 1-512,1 1-63,-1-1-194,-19 20-511,1 0-705,-1 0-1186,-20 0-1088,0 20-3620</inkml:trace>
  <inkml:trace contextRef="#ctx0" brushRef="#br1" timeOffset="321425.7813">4843 11251 21940,'0'0'2563,"0"20"-1506,0 0 1153,0-1-384,0 40-866,0-18-671,20-2-65,-20-19-256,39 19 192,-39-19-256,20 1-352,0-1-353,1-1-801,-21 1-992,0-20-1026,0 20-5380</inkml:trace>
  <inkml:trace contextRef="#ctx0" brushRef="#br1" timeOffset="321958.0079">5141 11291 20467,'20'0'1954,"0"0"320,-1 19 128,1 1-608,20 0-737,-20-1-385,19 22-319,2-41-193,-3 20-96,3-20-320,-21 0-577,19-20-833,-19 20-1312,-20 0-2019</inkml:trace>
  <inkml:trace contextRef="#ctx0" brushRef="#br1" timeOffset="322183.5938">5518 11330 23318,'0'60'2338,"0"-40"-256,0 19 0,-20 20-577,20-18-736,0-2-545,0 1-256,0-1-128,0 2-160,0-21-737,0 19-801,0-19-1217,0-1-993,0-19-11018</inkml:trace>
  <inkml:trace contextRef="#ctx0" brushRef="#br1" timeOffset="322516.6016">5815 11449 14029,'0'-19'9064,"0"19"-8135,0 0 224,-20 19 1089,20-19-768,0 40-866,-18-21-159,18 1-33,0 1-127,0-1-1,0-1-160,0-19 128,18 0-64,-18 20 97,20-20-97,0-20-32,1 20-96,-1-19 0,19 19-64,-19-20-64,-20 20-160,20 0-257,0 0-864,-20 0-769,19 0-1569,-19 0-2820</inkml:trace>
  <inkml:trace contextRef="#ctx0" brushRef="#br1" timeOffset="322729.4922">5994 11449 22004,'0'0'2883,"0"40"-897,0-21 160,-19 22-416,19 18-866,0-20-607,19-19-225,-19 21-128,20-21-385,-20-1-480,20 1-1153,0-20-1537,-20 0-3972</inkml:trace>
  <inkml:trace contextRef="#ctx0" brushRef="#br1" timeOffset="370878.9063">6769 11132 3363,'-20'-40'9545,"20"19"-6951,-21 2 193,21 19-65,-20 0-512,20 19-768,-18 2-289,18 19 96,0-1-128,18 22-192,-18 17-192,20-19-225,1 2-223,-1-22-97,0 0 0,19-19-160,1 1-32,-20-1-320,19-20-353,1 0-608,-20 0-1410,19-20-1216,-19-1-5190</inkml:trace>
  <inkml:trace contextRef="#ctx0" brushRef="#br1" timeOffset="371551.7579">7364 11210 15374,'20'-39'2082,"-20"19"160,0 20-160,-20-19 192,20 38-928,-20 1-418,20 0-95,-20 21 0,1-2-160,-1 20-225,20-20-128,-20 22-192,20-22-95,0 0-130,0-19-191,0 1-481,0-1-960,20-20-706,-20 0-864,-20 0-3875</inkml:trace>
  <inkml:trace contextRef="#ctx0" brushRef="#br1" timeOffset="371796.875">7107 11232 18225,'-41'-22'2947,"41"22"-930,0 0 290,0 22-321,0-22-577,21 39-512,-21 0-353,38-19-256,-17 19-191,19 2-33,-1-21-96,1-20-161,19 19-223,-19-19-545,-20 0-320,19 0-641,-39 0-448,20 0-353,-20 0-3523</inkml:trace>
  <inkml:trace contextRef="#ctx0" brushRef="#br1" timeOffset="378685.5469">7621 11469 15726,'21'-20'2146,"-21"20"-1729,-21 0 768,21 0 673,0 20-481,0 0-704,0-1-33,0 1-223,-18 1-65,18-1-128,0-1 32,0-19-63,0 0 31,18 0 32,-18 0 32,21 0 65,-21 0 31,20-19-160,0 19-128,0 0 129,-1 0-257,-19 0 64,20 0 32,0 0-449,0 0-191,-20 0-481,20 19-641,-20-19-320,0 0-512,20 0-1602,-20-19-2723</inkml:trace>
  <inkml:trace contextRef="#ctx0" brushRef="#br1" timeOffset="378897.461">7821 11489 2178,'0'-20'11018,"0"20"-7879,0 0-577,0 20-255,0-1-418,0 22-607,-20-21-289,20 19-513,20 0-288,-20-19-224,19 0-160,-19 1-321,20-1-544,0-20-960,-20 0-1603,21 0-5412</inkml:trace>
  <inkml:trace contextRef="#ctx0" brushRef="#br1" timeOffset="379130.8594">7980 11369 17616,'20'0'4132,"0"0"-3107,-20 0 224,19 0-64,1 0-608,0 0-449,20 0-96,-21 0-416,1 0-481,20 0-641,-20 0-832,-1 0-3491</inkml:trace>
  <inkml:trace contextRef="#ctx0" brushRef="#br1" timeOffset="379655.2735">8456 11210 19122,'0'0'2626,"0"0"-1601,20 0 384,-20 22 65,0-3-417,20-19-577,0 20-191,-1-20-129,-19 0 0,20 0-32,0 0-32,0-20-64,0 1-32,-20 19-32,20 0 64,-20 0-128,0 0 96,0 19 32,19 1-32,-19 19 128,0 1-192,20 0 64,0 19 0,0 0-128,1-18 256,-3-2-160,-18-19 96,20 19-128,-20-19 96,-20 0-192,2 1 128,-3-21-192,1 0-129,0 0-511,0 0-129,1 0-609,19 0-480,0 0-2082</inkml:trace>
  <inkml:trace contextRef="#ctx0" brushRef="#br1" timeOffset="380078.125">8972 11390 16239,'20'-21'1858,"-20"21"864,0 0-255,0 0-578,0 21-832,0-1-320,0 0-128,-20 19-129,20-19-192,0-20-31,0 19-225,0-19 32,20 20-32,-20-20 64,20-20 0,0 20-64,-1 0 0,1 0-32,0 0-64,0-19-128,1 19-289,-3 0-736,-18 0-481,20 0-544,-20 0-1217,0-20-6855</inkml:trace>
  <inkml:trace contextRef="#ctx0" brushRef="#br1" timeOffset="380289.0625">9150 11430 17969,'0'19'1537,"0"-19"64,20 20 706,-20 0-65,0-1-1089,20 22-416,-20-21-481,21-1-192,-21 21-128,20-40-160,-20 19-417,0-19-800,18 0-962,-18 0-832,0-19-5893</inkml:trace>
  <inkml:trace contextRef="#ctx0" brushRef="#br1" timeOffset="381792.9688">9508 11232 15790,'-20'0'2627,"20"0"-1090,0 0 97,0-22 768,20 22-512,0 0-673,19 0-416,-19-19-321,21 19-352,-3 19-31,-17-19-65,19 0-321,-1 22-575,-19-3-866,0-19-929,-20 20-1729,0 0-13645</inkml:trace>
  <inkml:trace contextRef="#ctx0" brushRef="#br1" timeOffset="382000">9607 11390 9352,'-20'0'9545,"20"0"-7719,0 0-128,0-21 800,20 21-704,1-19-577,17 19-512,3-20-417,-21 20-192,19 0-128,1 0-256,-20 0-609,0 20-961,-1-20-576,-19 19-193,0-19-3587</inkml:trace>
  <inkml:trace contextRef="#ctx0" brushRef="#br1" timeOffset="382293.9454">9727 11112 11370,'0'-20'2274,"0"-1"289,0 21 704,0 21-993,0-1-640,0 0-289,0 19-416,-20 0 0,20 22-129,0-22-351,0 1-321,20-21-32,-20 22-96,20-21-320,-20-1-385,0-19-512,0 20-609,0-20-672,0 20-2851</inkml:trace>
  <inkml:trace contextRef="#ctx0" brushRef="#br1" timeOffset="382697.2657">10223 11232 18033,'0'-22'2754,"-20"44"-1889,0-3 769,20 21 319,-21-1-735,21 0-418,21-18-287,-1-1-385,20 0-32,-1-20-32,21-20-32,-21 0-128,1-1-128,1-18-97,-23 0-31,-18-1 0,0 21-65,-38-3 129,17 3-96,-38-1 288,19 20 128,-20 0-64,21 20 0,-1-1-897,19-19-2306,21 22-5381</inkml:trace>
  <inkml:trace contextRef="#ctx0" brushRef="#br1" timeOffset="383806.6407">10897 11369 13741,'20'0'2594,"-20"0"-2017,0 21 1056,0-1 33,0 19-513,0-19-449,21 19 33,-21-39-64,0 20-97,20-20-31,-20 0-65,18 0-95,-18-20-129,21 1-128,-21-1-32,0 0 0,0 1 64,-21-21-224,21 0 96,0 20 0,0 0-32,21 20-32,-21 0 224,20 0 33,0 40-65,0-21 64,-1 22-128,1-21 32,0 19-32,0-39 0,0 20-64,-1-20 65,1 0 63,0 0-64,-20-20 0,20 0 32,-20 1 0,0-1-96,0 0 32,0-1-32,0 2-32,20 19-64,-20-20 64,0 40 32,21-20 0,-21 19-32,18 2 0,-18 19-192,20-21-641,1 1-512,-1 0-961,18-1-993,-17-19-3268</inkml:trace>
  <inkml:trace contextRef="#ctx0" brushRef="#br1" timeOffset="384090.8204">11553 11369 18481,'-20'21'1121,"20"-21"449,0 20 960,0 0-1057,20-1-672,0-19-417,-1 0-127,21 0-225,-20-19 64,19 19-96,-39-20-96,20 0 64,-40-1-32,2 2-64,-3 19-257,-19 0 1,20 0-33,-19 0-127,39 0-353,-20 0-993,20 19-384,20-19-1153,0 0-5798</inkml:trace>
  <inkml:trace contextRef="#ctx0" brushRef="#br1" timeOffset="384515.625">11890 11330 9737,'-19'-20'6694,"-1"20"-4612,20 20 288,-20-20-64,-1 20-448,21-1-673,0 22-512,21-21-289,-1-20-95,0 19-161,-1-19 32,21-19-64,-20 19-64,0-20 32,-20-21-64,0 22-32,0-21 0,-20 21-32,0-21-96,0-1-32,-19 2-1,19-20 65,0 39 96,-1-1 96,21 2 32,0 19 161,0 19 63,0 2 257,21 19-161,-1-1-96,0 0-320,19 2 128,1-1-256,-1-21-416,1 1-513,0 19-417,-19-18-1248,-3-1-2179</inkml:trace>
  <inkml:trace contextRef="#ctx0" brushRef="#br1" timeOffset="385681.6407">12426 11271 17232,'0'0'1473,"0"20"513,0-1 224,0 1-416,0 0-801,20 20-353,0-20 1,-20-20-128,20 0-33,-20 0 0,0 0-127,0 0-129,0-20 0,0-1-128,0 2-96,0-1 257,19 0-193,-19 1-32,20 19 96,0 0 32,-20 0 32,21 0-32,-1 19 0,18 21-96,-17-21-160,-1 2-128,0-1-384,-2 0-674,3-20-1216,-21 0-705,0-20-3620</inkml:trace>
  <inkml:trace contextRef="#ctx0" brushRef="#br1" timeOffset="385904.2969">12724 11012 21236,'99'20'2786,"-20"-20"-672,-19 39 96,-1 22-960,-18-22-514,-1 22-351,-40-2-225,19-20-32,-19 0-96,0 2-224,0-21-289,-19-1-1056,19 1-1250,-20-20-1409</inkml:trace>
  <inkml:trace contextRef="#ctx0" brushRef="#br5" timeOffset="424387.6954">13975 11012 14029,'-20'-19'2915,"20"19"-641,-21-20-32,3 20 128,-2 20-1121,-21-20-672,21 19-1,2 21 1,-3-21-129,21 2-31,-20 19-129,20-21-256,0 21 160,0 1-128,0-2 0,20 0 0,-20 20-96,0-18 96,21-2 0,-21 1 33,0-1 95,18-18 0,-18-1-32,0-1 32,20 1 0,-20-20-63,21 0 127,-1 0-96,0 0-32,-2 0 64,3 0-128,19 0-96,-1-20-32,1 20-224,0-19-545,-21 19-640,1 0-321,0 0-1345,-20 0-5958</inkml:trace>
  <inkml:trace contextRef="#ctx0" brushRef="#br5" timeOffset="442186.5235">14352 11330 3331,'0'-20'2978,"0"1"-95,0-1 128,-21 0-673,21 1-512,-18 19-192,-2-22-65,20 22-320,-21 0-352,21 22 0,0-22-224,-20 39-65,20 0-288,0 1-63,0 0-33,20-20-96,-20 0 0,21-1 0,-1-19 64,-2 0-95,3-19 95,-21-1-160,20 0 0,-20-1-64,0-18 64,0 19 0,0 1-32,0-1 32,20 20 96,-20 0 96,0 0 0,0 20 33,20-1-161,-20 1-32,19 0-224,1-1-513,0 2-993,0-21-896,0 20-1826,-1 0-10923</inkml:trace>
  <inkml:trace contextRef="#ctx0" brushRef="#br5" timeOffset="442628.9063">14730 11232 16879,'-20'-22'2179,"20"22"-1058,-21 22 768,1-3 225,20 1-1057,0 0-384,-20 19-321,20 0-127,0-18-97,20 19-96,0-40 32,1 0-96,-1 0-32,-2 0-161,-18-40 65,21 19-256,-1-18 288,-20 0-64,0-20 96,0 18-1,-20-18-159,20-2 256,-21 22-128,3 0 256,-2 19 160,-1 20 225,21 0 64,0 0-161,-20 20 353,20 19-225,0 0-256,20 22-191,-20-2-65,21 1-449,17-1-480,-17-19-416,19-21-545,-1 22-768,-19-21-2083,0-20-9608</inkml:trace>
  <inkml:trace contextRef="#ctx0" brushRef="#br5" timeOffset="443222.6563">14987 11271 17296,'0'39'2402,"0"-19"-1313,-20 19 929,20-18 160,20-1-1057,-20 0-800,20-1-193,0-19-32,19 0-32,-19-19 0,1-1-128,-1-21 64,-2 2-192,-18 0 192,0-20-161,0 18 97,-18-18-64,-2-2 0,-21 22 128,21 0-32,1-1 64,-1 21 64,0 19 225,0 0 63,20 0-64,0 19 161,0 1-289,20 19 32,0 1-128,0 20 32,19-21-64,-19 20 32,21-18-64,-3-1 33,-17-1-65,19-19 0,-1-1-65,-19-19 1,0 0 0,19-19 32,-39 19 0,20-20-96,-20-19-32,20 19 32,-20-19 64,-20-2-64,20 1 96,-20 21 0,1-1 96,-1 20 0,20 0 0,-20 0 0,20 20 32,0-1 0,0 1-96,0 19 224,20 2-128,0-1-32,-1-21-96,21 21-192,0-21-192,-21-19-353,21 0-576,-20 0-961,1 0-961,-1 0-4869</inkml:trace>
  <inkml:trace contextRef="#ctx0" brushRef="#br5" timeOffset="443498.0469">15524 11151 19026,'20'59'2210,"-20"-18"-833,18-21 993,-18 0-448,20-1-641,-20 1-640,21-20-353,-21 0-32,20 0-128,-20 0 97,0 0-129,20-20-64,-20 1-32,0-1 0,0 0-96,19 1 32,-19 19-32,20 0-65,0 0 33,-20 0-256,20 19-609,0 1-833,-1 0-1313,1-1-4100</inkml:trace>
  <inkml:trace contextRef="#ctx0" brushRef="#br5" timeOffset="443975.586">16040 11132 19314,'-40'-20'2146,"-1"20"-1826,23 0 897,18 20 1121,-21-1-832,21 1-865,21 19-385,-21 2-32,38-21-96,-17 0-160,19-1 192,-1-19-224,-19-19 224,0 19-224,0-40 0,-20 21-96,0-22 64,0 1 128,-20 1-32,0-2-32,-21 2-32,23 0-32,-22-1 96,19 21-32,21 19-64,0 0-32,0 0 320,0 19 64,0 1 128,21 19 1,-1 1 63,0 20-224,19-21-128,-19 1-96,0 1-192,19-2-320,1-19-673,-20-1-865,0 1-1602,-1-20-5572</inkml:trace>
  <inkml:trace contextRef="#ctx0" brushRef="#br5" timeOffset="444308.5938">16337 11151 12716,'-20'40'9897,"20"-21"-8712,0 3-448,0-3 608,20 1-320,-20 0-513,19-20-447,1 19 31,21-19-192,-21-19 31,0 19-255,-20-20-64,18 0-1,-18 1 193,21-3 256,-21 3-224,0-1 32,0 0 192,-21 20 0,21 0 224,0 20 65,21 0 63,-21-1-31,20 3-289,0-3-96,0 1-161,19 0-639,1-1-930,-20-19-2114,-1 0-17198</inkml:trace>
  <inkml:trace contextRef="#ctx0" brushRef="#br5" timeOffset="445257.8125">16834 11191 12651,'20'0'3908,"-20"19"-2338,0 3 287,0-3-127,0 1-513,0 19-384,0-39 32,0 20-321,18-20-191,-18 0-1,0 0 32,0-20-95,0 1 63,21-1-352,-21 0 32,0-21 32,0 22-64,0-1 0,0 20 0,0 0-64,20 0 128,0 20 96,-20-1-128,39 3 160,-19-3-128,0 1 65,0-20-65,0 0 0,-1 0 128,-19-20-128,20 1 32,-20-3-96,0 22 64,0-19 0,0-1 0,0 20-128,0-20 64,0 20-32,20 20 192,0-20-128,0 20-32,-1-1-32,1 3-128,0-3-288,0-19-673,1 20-673,-21 0-544,20-20-321,-20 0-2786</inkml:trace>
  <inkml:trace contextRef="#ctx0" brushRef="#br5" timeOffset="445490.2344">17370 11032 21684,'-20'-20'3395,"20"20"-2242,0 0 193,0 0-802,0 0-576,20 0-192,-20 20-929,19 0-1378,1-1-2529</inkml:trace>
  <inkml:trace contextRef="#ctx0" brushRef="#br5" timeOffset="445716.7969">17469 11310 20179,'39'20'3363,"-39"-20"-2723,20 0 802,-20 0-834,20-20-415,-20 20-770,20 0-1729,-20 0-3716</inkml:trace>
  <inkml:trace contextRef="#ctx0" brushRef="#br5" timeOffset="452172.8516">17905 10953 8680,'20'0'3843,"-20"0"-2145,0 20 896,0 0-383,20-1-546,-20 1-800,0 0-224,20-1-1,-20-19 1,0 0-129,0 0 97,0-19-225,0 19-64,19-20-255,-19 0-1,0 1 32,0-21-128,0 0 64,0 20 0,20 0-96,-20 1 32,20-1 64,0 20 32,1 20 96,-21-1 64,20 21 64,-2 0-256,-18-20 161,20 19-65,1-39 32,-21 20-64,20-20 96,-20 0-64,0 0 128,0 0-95,0-20-161,0 1 96,20-21-64,-20 21 0,19-2 0,-19 1-96,20 20 128,0 0-160,-20 0 160,20 0-160,0 20 96,-1 1-193,-19-2-543,20 1-481,0 0-961,20-1-1154,-21-19-4707</inkml:trace>
  <inkml:trace contextRef="#ctx0" brushRef="#br5" timeOffset="452572.2657">18581 10893 9320,'0'-20'2627,"0"20"-321,0-19 353,0 19-706,-20 0-351,20 0-385,-20 0 0,20 19-64,-21 1-32,21 21-480,0-22-193,0 21-127,0-21-193,21-19-128,-1 0 32,0 0 128,-2 0-160,-18-19-192,21-1 96,-1 0-32,-20 1-1,0 19 161,0-21 33,0 21-97,0 0 32,0 0 128,0 0-96,0 21-96,0-2 128,0 1-160,0 0-353,20-20-512,0 19-448,-1-19-353,-19 0-448,20 0-2755</inkml:trace>
  <inkml:trace contextRef="#ctx0" brushRef="#br5" timeOffset="452836.9141">18719 10734 6245,'-20'-39'13838,"20"19"-11981,0 20-319,0 0 287,20 0-511,-20 20-417,20 19-353,0-19-192,-20 21-95,20 18-225,-1-20 96,1-19-224,0 20-289,0-20-544,0 0-672,-20-20-929,19 0-1538,-19 0-11403</inkml:trace>
  <inkml:trace contextRef="#ctx0" brushRef="#br5" timeOffset="453222.6563">19097 10775 13805,'-20'0'2338,"0"0"-545,0 0 354,-1 20-226,3-1-671,-22 1-354,19-20-415,1 20-33,0-20-31,20 19-129,-19-19-160,19 20 64,0-20 129,0 0-65,19 20 32,-19-20 32,20 0-31,0 0 31,21-20-160,-21 20-128,-2 0-64,23 0-64,-41 0-320,20 0-609,-20 20-513,20-20-1056,-20 21-1666,0-21-8136</inkml:trace>
  <inkml:trace contextRef="#ctx0" brushRef="#br5" timeOffset="453548.8282">19196 10893 18961,'19'0'1154,"-19"-20"-482,20 20 1250,0 0-545,-20 0-992,20 0-129,1 0-224,-3-19 0,2 19-224,-20-20-32,20 0-33,-20 20 129,-20-19 96,20 19-64,-20 0 96,2 19-64,-23-19 160,21 20 192,0 0 225,20 19-33,-19-19-127,38 1-97,1-2-96,0 1-64,21 0-96,-3-20-160,3 0-513,18 0-1441,-19-20-1857</inkml:trace>
  <inkml:trace contextRef="#ctx0" brushRef="#br5" timeOffset="454309.5704">20109 10695 16335,'-40'-20'1922,"20"20"-1153,0 0 640,1 0-96,-1 20-288,-20-20-288,20 39-321,20-19-128,0 1-224,20-1 1,0-1-130,20-19 162,-1 20-97,1-20 64,-20 20-32,-1-20-64,1 19 224,-20-19 352,0 20 1,-20 0-129,1 1-127,-1-21-65,20 19-160,-20 1-128,0-20-128,20 0-321,0 20-640,0-20-545,0 0-864,20 0-2947</inkml:trace>
  <inkml:trace contextRef="#ctx0" brushRef="#br5" timeOffset="454671.875">20288 10834 10954,'0'-20'4164,"-20"20"-2306,20 0 448,0 20 64,0 0-352,0-20-961,0 19-352,0 1-289,20 0-128,0-20-192,-1 0 32,1 0 33,0-20-129,0 0 32,-20 1-160,20-1 128,-20 0-64,0 1 32,0-1 0,0 20 32,0 0-32,0 0-64,0 0 64,19 20-32,-19-1 96,0 1-96,20 0-129,0-1-383,0-19-449,-20 20-448,20-20-449,-1 0-2082,-19 0-7783</inkml:trace>
  <inkml:trace contextRef="#ctx0" brushRef="#br5" timeOffset="455222.6563">20606 10795 8968,'18'39'6022,"2"-19"-4773,-20-1 96,20 1 97,1 0-97,-21-20-288,20 0-288,-20 0-65,0-20-319,0 0 63,0 1-384,0-1 224,0-19 65,0-2 31,0 21-352,0 0-32,20 1-128,-20-1-224,0 20-545,19 20-96,1-20-64,-20 19-192,20 21-321,0-40-736,0 21-545,-1-1 545,1-20 1089,0 19 993,0-19 1505,0 0 1538,19-19-129,-19 19-832,0 0-417,1-20-224,-3-1-384,2 21-320,-20-20-225,21 0-224,-21 20 128,-21-19-96,21 19 0,-20-20 97,2 20-1,-3 0 224,1 20 33,20-1-97,-20 1 32,20 0 129,0 21-65,0-22-63,20 1-289,0 0 32,19-1-64,2-19-256,-21 0-289,18 0-480,3 0-864,-1 0-1827,-21 0-6277</inkml:trace>
  <inkml:trace contextRef="#ctx0" brushRef="#br5" timeOffset="462793.9454">21677 10714 5092,'-20'-19'6054,"20"19"-3716,0 0 769,0 0-416,0 0-801,0 0-930,0 0 226,0 19-65,20 1-289,-20 0-191,20 1-225,-20-1 65,0-20-1,20 0-95,-20 0-33,0 0-32,20 0-31,-20 0-289,0-20 160,0-1-64,19 1-128,-19 0 160,0 1-224,20-1 96,0 0-32,-20 20 64,20 20 0,1-20 128,-3 20-32,2-1-32,0 1-64,1 0-64,-1-20-160,-2 21-417,-18-21-736,21 20-929,-21-20-1185,0 0-7624</inkml:trace>
  <inkml:trace contextRef="#ctx0" brushRef="#br5" timeOffset="464981.4454">22432 10477 5028,'0'-21'2595,"0"21"-609,0-20 320,0 20-32,-20 0-416,20-19-481,0 19-256,0 0-64,0 0 160,0-20-96,0 20-128,0 0-224,0 0-96,0 20 63,0-1-95,0 1 192,0 21-289,0-22-95,20 21-161,-20-21 32,20 1-64,-1 0-159,1 1-1,-20-21 96,20 0-64,-20 0-64,20 0-64,-20-21 32,20 21 32,-20 0-64,19 21-32,1-21 0,-20 39 64,20-19 32,-20-1-64,20 1-32,-20 0 128,0 1-192,-20-21 32,20 0 32,-20 0 32,0 0-192,1 0 64,19 0-129,-20-21-415,0 21-289,20-20-64,-20 20-481,20 0-672,20-20-1793,-20 20-7592</inkml:trace>
  <inkml:trace contextRef="#ctx0" brushRef="#br5" timeOffset="465259.7657">22730 10636 18353,'20'19'2434,"-20"-19"-1665,0 20 192,18-20 352,-18 0-608,0 20-545,20-20-352,-20 0-353,0 0-704,21 0-1121,-21 0-3588</inkml:trace>
  <inkml:trace contextRef="#ctx0" brushRef="#br5" timeOffset="465512.6954">22709 10536 16111,'0'-20'2370,"0"1"-1217,0 19-608,0 0-1,0 0-448,0 0-384,21 19-1730,-1-19-6982</inkml:trace>
  <inkml:trace contextRef="#ctx0" brushRef="#br5" timeOffset="465901.3672">23086 10556 17904,'-39'19'1538,"19"1"-1,0-20 289,0 20-256,20 1-770,0-2-511,0 1-161,20 0-96,0-20 0,0 0-32,-1-20-128,1 20-32,-20-20-33,20 1-31,-20-22 64,0 41 64,-20-20 160,0 20 64,20 0 64,0 20 64,0 0-63,0 1-65,20-2-32,0 21 0,0-1-96,1-19 64,17 21-32,-18-22-64,1 21 64,-1-21-32,-20 1 0,0-20-32,-20 20-32,-21-20 0,21 0-64,-19 0-128,19 0-417,0 0-736,0 0-449,1 0-1441,-1 0-5990</inkml:trace>
  <inkml:trace contextRef="#ctx0" brushRef="#br5" timeOffset="466458.9844">23384 10575 12075,'0'0'2274,"20"-19"-288,-20 19 544,-20 0-480,20 0-640,0 0-161,-19 0-160,-1 19-384,20 1-289,0 0-224,0-20-96,0 21 0,0-2-128,20-19-160,-20 0 0,19 0-96,1 0 127,-20-19 33,20-2 192,-20 21-32,0-20 0,0 20 97,0 0 63,-20 0-64,20 0 32,0 20-32,0 1-96,0 18 32,20-19-96,0 19-32,0 2-64,19-2-96,-19-19 128,0 19 64,-20-19-64,0 0-65,-20 1-191,0-2-385,0-19 321,1 0-96,-21 0-161,20 0-608,0-19-1602,1 19-4932</inkml:trace>
  <inkml:trace contextRef="#ctx0" brushRef="#br5" timeOffset="466908.2032">23564 10636 12844,'18'-21'2306,"2"21"-1185,-20-20 577,21 20-161,-21-20-448,20 20-288,0 0-33,-2 0-191,3 0-129,-1 20-223,0-20 63,0-20-288,-1 20 96,-19-19-96,20 19 0,-20-20 0,0 0-64,0 20 160,-20-19-64,1 19 128,-1 0 129,0 0 127,0 19 0,-1-19 65,21 20-65,-18 0 33,18-1-129,0 21-192,0-19-64,18-2-64,3 1-96,-1 0-288,0-1-417,19-19-833,-19 0-1184,0 0-3428</inkml:trace>
  <inkml:trace contextRef="#ctx0" brushRef="#br5" timeOffset="467141.6016">23900 10636 17232,'20'39'2274,"-20"-39"-160,20 20 0,-20-40 64,21 20-737,-21-20-480,18-20-448,-18 20-129,20-19-288,-20-1 0,41 21-128,-21-22-160,-2 21-160,23 20-225,-21-19-608,20 38-1185,-1-19-2018</inkml:trace>
  <inkml:trace contextRef="#ctx0" brushRef="#br5" timeOffset="484723.6329">14511 11906 5637,'0'-20'1762,"0"1"1120,0-1 385,0-1-576,0 1-833,0 1-353,0-1 257,0 20-353,0 0-96,0 0-640,19 0-32,-19 20 95,0-1-351,20 1 127,-20 1-256,20 18-128,0 1 33,-20-21-161,20 21 0,-20-19-96,0-2-673,19-19 64,-19 20-1025,0-20-896,0 20-1794,-19-1-7335</inkml:trace>
  <inkml:trace contextRef="#ctx0" brushRef="#br5" timeOffset="484965.8204">14491 12045 17264,'-20'0'2306,"20"0"-1089,0-20 801,0 20 128,0 0-1281,0 0-224,20-19-417,0 19 320,19 0-864,-19-21 608,20 21-448,-21-20-256,1 0-449,20 20-609,-19-19-383,-1-1-1026,-2 20-3203</inkml:trace>
  <inkml:trace contextRef="#ctx0" brushRef="#br5" timeOffset="485317.3829">14730 11728 17936,'0'19'1506,"0"1"480,0 0-96,18-1-513,-18 22-608,21-2-193,-21-19-95,20 19-161,0-19 64,0 0-31,-1 1-225,-19-21-224,20 0 448,-20 0-544,0 0 608,20 0-544,-20 0 480,0-21-320,0 1 65,0 0-97,0 1 0,20 19-97,-20 0 194,0 0-97,20 19-97,-1-19 1,1 20-288,0 0-577,0 1-576,0-2-898,-1-19-1056,1 20-5638</inkml:trace>
  <inkml:trace contextRef="#ctx0" brushRef="#br5" timeOffset="485758.7891">15305 11867 6566,'-20'0'9545,"0"0"-8841,-1 0 1122,3 19 544,-2 1-544,0-20-609,20 39-320,-21-19-288,21 0-417,0 1-128,0-2 64,21-19-352,-1 0 160,0 0 352,-2-19-448,3-2 64,-21 1 224,20 0 0,-20 1-160,0-1 96,0 20 64,0 0 128,-20 0 97,20 0-33,0 0-64,0 20-224,0-1 32,0 1-32,0 0 0,20 1-128,0-21-256,0 0-705,-1 0-160,1 0-1025,-20 0-545,0-21-3138</inkml:trace>
  <inkml:trace contextRef="#ctx0" brushRef="#br5" timeOffset="486041.9922">15364 11886 15919,'20'20'2402,"-20"0"-320,0-1 384,20 1-352,-20-20-833,20 0-480,-20 20-96,0-20-225,0 21-288,0-21 97,19 0-578,-19-21 834,20 1-993,-20 20 768,20-20-384,-20 1-32,20 19-64,1 0-33,-1 19-95,-2 1-32,2-20-897,1 20-1218,-1 1-1568,0-2-13646</inkml:trace>
  <inkml:trace contextRef="#ctx0" brushRef="#br5" timeOffset="486591.7969">16000 11687 14125,'-41'0'3459,"41"-20"-1665,0 20-65,0 20 289,0-20-64,20 41-993,-20-22-384,21 21-97,-1-21-160,0 22-95,-2-21-161,3-1-64,-1 1-128,0 0-321,-20-20-704,0 0-929,0 0-961,-20 0-4708</inkml:trace>
  <inkml:trace contextRef="#ctx0" brushRef="#br5" timeOffset="486823.2422">15860 11886 17616,'20'0'1602,"0"0"320,21-19 320,-23 19-321,43-20-799,-23-1-738,3 21-320,-21-20-224,19 1-289,-39 19-800,20 0-1153,-20-20-1250,-20 20-5444</inkml:trace>
  <inkml:trace contextRef="#ctx0" brushRef="#br5" timeOffset="487244.1407">16099 11628 16463,'40'19'2691,"-40"1"-1154,19 0 481,1 21 64,0-22-737,-20 21-576,20-1-321,0-18-352,-20-1 65,0-1-33,19 1-64,-19 0-32,0-20 0,0 0-32,0 0-96,0 0 160,0 0-256,0 0-1,0-20-159,0 0-32,0 1 160,20 19 127,0 0 1,0 0 64,0-20 96,-1 40-192,1-20 256,0 0-31,21 0-33,-21 0-64,-2 0 32,-18-20 96,21-1 32,-1 1-32,-20 1-160,0 19 224,0-20-96,-20 20-128,-1 0 32,21 0-64,-18 0 224,-2 0-256,20 20 128,0-20 128,0 19 161,0 1-129,20 21 0,-2-22 0,3-19-32,19 20-128,-20-20-224,19 0-224,1 0-1410,-1-20-1857,1 1-11051</inkml:trace>
  <inkml:trace contextRef="#ctx0" brushRef="#br5" timeOffset="488396.4844">17012 11767 15662,'0'20'1634,"0"19"-385,0-18 545,20-1-321,-20-1-480,0-19-320,0 0-225,20 0-96,-20 0 129,0 0-225,0 0-128,0-19-32,0-22-96,19 21-32,-19-19 96,20 19-64,-20-19 0,0 18 32,20 1-128,0 20 64,-20 0 32,20 20 128,-20 1-63,19-1-1,-19-1 0,20 1-32,0 0 64,-20-20-32,20 0 0,-20 0 96,0 0-64,21-20-32,-21 0 32,0 20-32,20-19-64,-20-1 32,18-1 0,3 21-96,-21 0 0,20 0 32,0 21 64,-20-1-64,20-1 32,-20 1-96,19 19-480,-19-39-706,20 20-607,0-20-834,0 0-2786</inkml:trace>
  <inkml:trace contextRef="#ctx0" brushRef="#br5" timeOffset="488750.9766">17548 11667 16495,'-20'41'2627,"0"-21"-1090,0-1 449,20 1-160,0 0-1026,0-1-447,0-19-289,20 0 0,0 0 32,20-19-96,-21-1 0,1 0-96,0 1 96,-20-1-96,0-1 0,0 1 160,0 20-96,-20 0 32,20 0 96,0 0 0,-20 20-32,20 1 0,0-1-64,20-1 32,-20 1-64,20 0-224,1-20-32,-1 0-1090,-2 0-544,2 0-1537,-20 0-5990</inkml:trace>
  <inkml:trace contextRef="#ctx0" brushRef="#br5" timeOffset="488998.0469">17905 11608 16655,'-20'20'2403,"20"-1"-1571,0 1 1282,-19 21 257,19-2-1090,0-19-833,0 19-320,0-19-160,0-20-64,0 21-737,0-21-1249,0 20-1441,0-20-6566</inkml:trace>
  <inkml:trace contextRef="#ctx0" brushRef="#br5" timeOffset="489228.5157">17747 11667 20467,'0'20'1377,"20"-20"-128,-1 0 801,-19 21-480,40-21-898,-20 20-479,0-20-193,-1 19-96,21-19-449,-20 20-480,0-20-897,-1 0-1153,1 0-3075</inkml:trace>
  <inkml:trace contextRef="#ctx0" brushRef="#br5" timeOffset="489455.0782">18085 11667 17296,'18'0'3171,"2"20"-1634,-20-20 385,21 21-320,-1-1-898,-20-1-608,20-19-32,-20 20-384,19 0-609,-19-20-1025,20-20-1345,-20 20-5925</inkml:trace>
  <inkml:trace contextRef="#ctx0" brushRef="#br5" timeOffset="489470.7032">18024 11549 16912,'0'-21'3523,"0"21"-3267,0 0-512,0 0-385,0 0-2049</inkml:trace>
  <inkml:trace contextRef="#ctx0" brushRef="#br5" timeOffset="490263.6719">18283 11667 15214,'0'20'2306,"0"-20"-1121,0 21 545,0-1-65,19-1-351,-19 1-417,20-20-289,0 0-127,-20 20-129,0-20-32,20 0-64,-20-20-63,0 0-97,0 1-64,0-1 32,0-1-64,0-19-64,0 21-32,0-1 32,20 20 32,-20 0-33,19 20-31,-19-1 128,0 1-32,20 0 0,-20 21 97,20-22-33,-20-19 0,20 20-96,-20-40 192,21 20-96,-21 0 0,18-19 64,-18-1 32,0-1-64,0 1 64,20 0 97,-20 1-129,0 19-96,0-20-32,21 20-128,-21 20 160,20-20-128,-20 19 192,20 1-128,-2 0-513,23 1-512,-21-1-1121,0-1-833,-20-19-4067</inkml:trace>
  <inkml:trace contextRef="#ctx0" brushRef="#br5" timeOffset="490633.7891">18739 11588 18641,'0'20'2659,"0"0"-2307,0-1 1121,0 1 673,0-20-1057,20 20-704,0 1-225,-1-21-96,1 20 32,0-20-64,-20-20-32,20-1-96,-20 1-32,0 0-96,0 20 64,0-19-1,0-1 33,0 20-32,-20 0 0,20 0 128,20 0-96,-20 0 160,20 20 64,-1-1-224,1 1 32,0 0-641,21 1-993,-21-21 1,19 0-1314,-19 0-6406</inkml:trace>
  <inkml:trace contextRef="#ctx0" brushRef="#br5" timeOffset="491119.1407">19097 11588 17424,'19'20'3812,"-19"0"-3172,0-1 577,20-19 417,-20 0-545,0 20-480,0-20-321,0 0 0,0-20-224,20 1 64,-20 19-160,0-40-32,0 21-32,0-1-96,0-1-289,0 1-31,20 20 160,-20 0 95,20 0 33,-20 0 96,19 20 160,1 1 160,-20-1-64,0-1 0,20 1 161,-20-20-33,20 0-128,-20 0-96,21-20 64,-21 20 0,18-19-64,-18-1 32,20-1 0,-20 21 1,20 0-1,-20 0 224,21 0 64,-21 0-64,20 21-255,-2-1-1,23-1-449,-21 1-1088,0 0-2019,-1-20-13708</inkml:trace>
  <inkml:trace contextRef="#ctx0" brushRef="#br5" timeOffset="491901.3672">19771 11469 13580,'0'0'3139,"21"0"-1729,-21 0 255,0 0 738,20 20-450,-20 19-832,18-18-320,3 18-192,19 1-161,-20-21-63,-1 1-193,1-20 192,0 20-128,0-20-63,-20 0-1,20-20 64,-20 0-128,19 1-32,-19-1 0,20-19-32,-20 19-64,0-21 0,0 22-224,20-1-256,-20 20-257,0 0-768,0 0-545,0 0-481,20 20-2690</inkml:trace>
  <inkml:trace contextRef="#ctx0" brushRef="#br5" timeOffset="492278.3204">20347 11489 12908,'-20'0'6374,"1"0"-4933,-1 0 161,0 19 512,-1 1-801,21 1-801,0-1-255,0-20-97,21 19-96,-1-19 32,0 0-96,-20 0-64,19 0 32,1-19-160,-20-1 64,20-1 63,-20 21 33,0-20 0,0 20 64,0-19-96,20 19-96,-20 19 192,0-19-32,20 20 0,-1 1 96,1-1-224,20-20-288,-20 19-449,-1-19-769,1 0-287,-20 0-1026,0 0-2434</inkml:trace>
  <inkml:trace contextRef="#ctx0" brushRef="#br5" timeOffset="492533.2032">20426 11271 14669,'20'0'3812,"-20"0"-2563,0 20 673,20-1 0,-20 1-321,20 19-736,-20 2 0,20-2-481,-1 1-256,1-1-128,20-18-320,-19-1-352,-3-1-578,2-19-1056,0 20-929,-20-20-3812</inkml:trace>
  <inkml:trace contextRef="#ctx0" brushRef="#br5" timeOffset="493024.4141">20725 11449 16335,'19'20'2530,"-19"-20"-1024,0 20 255,0-1 225,0 1-608,20 1-706,0-21-319,0 20-161,0-20 96,-1 0-192,1 0 0,0-20 0,-20-1-96,20 21 0,-20-20 0,0 1-64,0-1 32,0 20 32,0 0-32,0 0 96,0 0-128,20 0 0,-20 20 64,19-1-64,1-19-448,0 20-353,0-20-384,1 21-609,-21-1-1377,18-20-6150</inkml:trace>
  <inkml:trace contextRef="#ctx0" brushRef="#br5" timeOffset="493328.125">21061 11508 15694,'41'0'4196,"-21"-19"-3299,-2 19 320,3-20 513,-1 20-961,0-20-513,0 20-96,-20-19-96,0-1-64,0 0-160,0 20 128,-20 0-32,20 0 96,-20 0-96,0 0 160,-1 20 96,21 0 193,0-1 255,0 1-31,0 0-161,0-1-320,21 1-32,-1-20-128,20 21-352,-21-21-257,1 0-896,20 0-1794,-1 0-7303</inkml:trace>
  <inkml:trace contextRef="#ctx0" brushRef="#br5" timeOffset="494103.5157">21837 11410 14573,'-21'0'3652,"21"20"-2371,0-20 160,-20 19 289,20-19-96,0 20-449,20-20-224,1 20-449,-3-20-32,22 0-63,-19 0 31,17-20-288,-17 0 1,-21 1-33,0-1-32,0-21 0,-21 22-64,-17-1 0,17 0-32,1 1 64,0 19-160,2 0 64,-3 0-384,21 0-321,21 19-448,-21 1-417,38 19-1024,-18-18-1923,1 19-8167</inkml:trace>
  <inkml:trace contextRef="#ctx0" brushRef="#br5" timeOffset="494345.7032">22134 11489 9096,'0'-20'4292,"0"-19"-2306,-20 19 641,0-21-930,0 22-640,0-21-448,-19 21-65,39-21-320,-20-1-127,0 22-1,20-1 96,0 0 32,20 1-64,0-1-64,0 20-192,19 0-96,-19 20-1538,20-20-5284</inkml:trace>
  <inkml:trace contextRef="#ctx0" brushRef="#br5" timeOffset="494586.9141">21875 11271 20371,'0'0'2306,"0"0"-1986,20-20 1570,1 20-128,17-19-1058,3 19-672,-21 0-64,19 0-640,-19 19-834,0 1-1761,0 0-7879</inkml:trace>
  <inkml:trace contextRef="#ctx0" brushRef="#br5" timeOffset="495131.836">22689 11271 11370,'-20'-20'2819,"1"20"32,-1-19-97,0 19-864,20 0-385,-20 19-223,0 1-257,20 0-321,-19 19-287,19-19-161,0-1-160,19 22-64,1-41 32,0 20-96,0-20-64,19-20 128,-19 20-192,-20-20-64,0-1-33,0 2 33,0-1 32,0 0-96,0 1-257,0-1 257,0 20 192,0 0 64,0 0 160,0 0 0,0 0 192,0 20 65,0-1-161,20 1-128,1 0-96,-1-1-96,-2 2-417,2-21-640,1 0-768,19 0-1923,-40 0-10474</inkml:trace>
  <inkml:trace contextRef="#ctx0" brushRef="#br5" timeOffset="495436.5235">22849 11232 16527,'19'19'3203,"-19"1"-2562,20 0 1185,-20-1 448,0-19-705,0 20-704,20-20-353,-20 0-255,0 0-97,0 0 32,0 0-128,20 0-32,-20-20-160,20 1-64,-1 19 0,1-20 64,0 0-33,-20 20 33,20-19-160,0 19-64,-1 19 352,1 1-32,-20 0-32,20-1-65,-20 21-639,20-21-1506,1 2-1666,-3-1-14958</inkml:trace>
  <inkml:trace contextRef="#ctx0" brushRef="#br5" timeOffset="496260.7422">23781 11271 12491,'0'-20'2819,"-19"20"-1698,19-19 929,0 19-256,-20-22-353,0 22-608,0 0 0,-1 0 63,-17 0-95,18 22-192,-1-22-161,1 19-95,20 1-129,0 0-128,0-1 96,20 1-96,1-20 0,-1 0-32,18 0-128,3 0-32,-21-20-128,0 1 128,-20-1-64,19 0 64,-19 1 96,0-3 64,0 22 160,0-19 128,0 19 65,0 0-65,0 0-32,0 19-31,0 3-65,0-3-128,20 1-96,0 0-96,0-1-417,0 1-480,-1 0-512,1-20-1250,0 19-2017</inkml:trace>
  <inkml:trace contextRef="#ctx0" brushRef="#br5" timeOffset="496531.25">24078 11369 14990,'41'21'6662,"-41"-1"-6374,20-20 1314,-20 20 512,0-1-833,0-19-736,0 20-449,0-20-64,0 20-257,0-20-383,20 0-1122,-20 0-1441,0 0-4644</inkml:trace>
  <inkml:trace contextRef="#ctx0" brushRef="#br5" timeOffset="496773.4375">24060 11251 18481,'-20'-19'609,"20"-3"-738,0 22-607,0 0-1667,0 0-4643</inkml:trace>
  <inkml:trace contextRef="#ctx0" brushRef="#br5" timeOffset="497615.2344">24337 10953 18513,'0'0'1762,"0"-19"-577,0 19 1057,0 0-384,20-21-673,1 21-192,17 0-417,3 0-127,-21 0-161,19 0-128,1 21-32,-20-21-32,-1 19 0,-19 1 1,0 0-33,20-1-32,-20 1 128,0 19-160,20-18 32,-20 19 0,20-1 0,0-19-32,-1 21-32,1-2 32,0-19-32,0 19-32,0-19 32,-1 20 64,1-20-32,-20-20 32,0 20-32,0-20 0,-20 0-192,1 19-257,-21-19-159,0 0-674,1 0-607,19 20-1443,-20-20-10312</inkml:trace>
  <inkml:trace contextRef="#ctx0" brushRef="#br1" timeOffset="687007.8125">13400 11667 16431,'0'0'1473,"0"20"97,0 1 96,0 18-481,0 1-545,0-21-384,0 22-191,0-21-354,0-20-864,0 0-2082,0 0-11563</inkml:trace>
  <inkml:trace contextRef="#ctx0" brushRef="#br1" timeOffset="707171.875">1229 12462 12299,'-18'-60'2915,"18"40"-96,-20 1-129,20-1-127,0 20-578,0 0-864,0 0 1,20 20-386,-20 19-255,18 21-97,3-20-32,-1-1-95,0-19-65,0-1 32,-1 1-128,-19-20 128,0 21 1,0-21-65,0 0-128,0 0 0,0-41-96,0 2 64,-19 0-96,19-1 32,0 0-1,0 0-95,0 21 224,0 19-32,19 0 129,1 19-65,20 21-96,-20-21 0,19 2 32,1 19 0,19-21-64,-39 1-257,21 0-255,-41-1-833,0 22-833,18-41-225,-18 20-864,20-20-5221</inkml:trace>
  <inkml:trace contextRef="#ctx0" brushRef="#br1" timeOffset="707468.75">2005 12422 21748,'38'-20'577,"-17"40"1376,-21-20 322,0 19-962,20 2-865,-20-1-384,20 19 32,0-19-160,-1-20-576,-19 20-738,20-1-864,-20-19-1665,0 20-13998</inkml:trace>
  <inkml:trace contextRef="#ctx0" brushRef="#br1" timeOffset="707727.5391">1944 12223 18897,'0'0'801,"-18"-19"-801,18 19-64,0 0-192,18 0-1794,2 19-6470</inkml:trace>
  <inkml:trace contextRef="#ctx0" brushRef="#br1" timeOffset="707988.2813">2560 12304 19890,'-21'0'993,"3"19"-608,-2-19 1312,0 20-351,-1 0-866,21-1-416,0 1-32,21 0-96,-1-20 160,18 19-96,3-19-32,19 21 32,-21-21 0,1 20 0,-20 0 224,-1-1 0,-19 1-127,-19 0-161,-1-20-321,0 19-736,0-19-1986,0 0-10570</inkml:trace>
  <inkml:trace contextRef="#ctx0" brushRef="#br1" timeOffset="708993.1641">3274 12462 18737,'41'40'769,"-21"-1"256,-2 0 384,3 22 33,19-22-802,-20 20-351,19 2 63,1-2-64,-20-40 64,0 1 33,-20-20-33,19 0 33,-38 0-193,19-20-160,-20 20 32,-20-39-64,1 19 32,-1-39-32,0 18-32,19-18-32,-17-21-32,17 21 0,21-21 64,0 41-65,0 0-31,21 19 160,17 0-32,-17 20 32,-1 0-128,0 20 96,20 19 0,-21 1-32,1 0 32,-20 0 0,20-21-96,-20 1-192,0 0 32,0-20-417,-20 0-1057,20 0-512,-20 0-2146,20 0-10858</inkml:trace>
  <inkml:trace contextRef="#ctx0" brushRef="#br1" timeOffset="709319.336">3691 12502 17232,'21'39'801,"-1"-19"672,-20-1 801,0 1-32,0-20-1313,0 0-416,0-20-1,-20 1 1,20-21-65,-21 21-384,21-21-64,0 0 32,0 0-64,0 1-64,0 19-417,21 1-31,-21 19-353,20 0-1249,0 0-1217,-2 19-4004</inkml:trace>
  <inkml:trace contextRef="#ctx0" brushRef="#br1" timeOffset="709577.1485">4049 12402 19410,'39'20'1858,"-19"-1"-545,1 2 897,-21-21-320,20 20-1089,-20 0-737,18-20 96,2 19-288,-20-19-513,21 0-640,-21-19-1089,0 19-1666,0-20-11467</inkml:trace>
  <inkml:trace contextRef="#ctx0" brushRef="#br1" timeOffset="709833.0079">4009 12282 14381,'0'-19'3107,"0"-1"-2498,0 20-449,0 0-96,20 0-481,0 0-3202</inkml:trace>
  <inkml:trace contextRef="#ctx0" brushRef="#br1" timeOffset="710593.75">4347 12343 18449,'0'0'865,"0"20"896,20 19 33,-20-19-32,19 20-865,1-20-385,0 0 33,-20-1-97,20 1-96,-20 0-63,21-1-65,-21-19-64,0-19-32,0 19-64,0-20-64,0 0 0,-21 1-192,1-1 32,20 0-128,-20-20 95,20 20 161,0 0-64,0 20 64,0 0 128,20 0-224,-20 20 96,20 0 64,1 20-96,-3-20 0,-18 0 0,20-20 32,0 19-32,-20-19 32,21 0 64,-21-19-128,0 19 32,0-20-224,0 20-257,0-20 33,20 20 63,-20 0 193,0 0 128,18 0 160,3 0-64,-21 20 96,20 0 64,20-1-32,-21-19 192,1 0 289,20-19 128,-20-1-97,-1 0 97,1-1-1,-20 2-287,20-21-65,-20 1 1,-20 19-65,0-21-96,1 41 192,-1 0 1,0 0-129,20 22-160,0-3 128,-20 21-128,20-21 0,0 21-96,20 0-32,0 0 32,19-21-160,1-19-384,0 20-257,19-20-416,-18 0-1346,-3-20-1440,3 1-11628</inkml:trace>
  <inkml:trace contextRef="#ctx0" brushRef="#br1" timeOffset="710852.5391">5260 12441 26328,'79'41'1057,"-58"-2"161,17 1 319,-38-1-1153,20 2-159,1-22-514,-21 1-672,0 0-1409,0-20-2178</inkml:trace>
  <inkml:trace contextRef="#ctx0" brushRef="#br1" timeOffset="718888.6719">6273 12363 9705,'0'-20'1729,"0"0"-63,0 1 768,-20-3 33,20 22-1026,-21-19-416,1 19-96,2 0 160,-23 0-96,21 19-193,0 3-159,20-3-192,-19 1 63,19 19-192,0 1-160,0-21 1,19 22 31,-19-21-64,40-1 32,-20 1-160,19-20 224,-19 0-192,21 0 0,-21-20-64,-2 1 32,3-21 0,-21 0 0,0-19-32,0 19 64,-21-1 64,3 41 33,18 0 479,0 0-159,-20 22-97,20-3 32,20 1-256,-20 19 0,18-19-160,-18 0 64,41 20-256,-21-20-352,19 0-321,-19-1-512,0-19-417,20 0-769,-40 0-1921,19 0-12876</inkml:trace>
  <inkml:trace contextRef="#ctx0" brushRef="#br1" timeOffset="719207.0313">6570 12441 12684,'20'-19'6181,"-20"19"-5252,0 19 1025,0-19 512,0 21-768,0-1-801,0 0-385,0-1-95,0-19-97,19 20-32,-19 0-95,20-20-65,0 0 0,1 0-64,-21 0-64,20 0 64,-2-20-32,-18 20-96,20 0 192,-20 0-320,21 0 0,-21 0-449,20 0-288,-20 20-608,20-20-962,-20 0-1152,0 0-5190</inkml:trace>
  <inkml:trace contextRef="#ctx0" brushRef="#br1" timeOffset="719464.8438">6789 12462 10602,'0'0'9288,"0"0"-8006,0 20 447,0 0 481,0-1-800,0 21-834,19-1-480,-19-18-128,20-1-416,0-20-1026,0 19-1344,0 1-4165</inkml:trace>
  <inkml:trace contextRef="#ctx0" brushRef="#br1" timeOffset="729516.6016">7324 12402 3331,'0'0'4484,"-19"0"-2274,19-20 449,0 20-353,-20-19-224,20-1-321,0 20-447,0 0-1,0 0-224,0 0 128,0 0-224,0 39-224,0-19-321,20 19-128,-20 2-31,19-2-65,1-19-96,0 0 32,0-1 0,0-19-128,-20 0 0,19-19-64,1-1-160,-20 0 0,0-19 192,20 19-32,-20-1 64,0 2-32,0 19 64,0-20-128,0 20 160,0 20 0,0-1-96,0 2 0,0-1 0,20 19-256,-20-19-353,21-20-448,-3 0-256,2 0-513,1 0-896,-1 0-3236</inkml:trace>
  <inkml:trace contextRef="#ctx0" brushRef="#br1" timeOffset="729831.0547">7621 12382 15822,'0'40'1986,"0"-21"-768,0-19 735,21 21-255,-21-1-353,0 0-480,20-1-256,-20-19-257,20 0-96,-20 20-32,20-20-127,-20 0-1,0-20-96,0 20-32,19-19-32,-19-1-97,0-21 129,0 22-96,20-21 128,-20 21-64,0 19 128,0 0 32,0 19-64,20 1-64,-20 19-128,20-18-769,0 19-928,0-21-514,-20-19-1921,19 20-10826</inkml:trace>
  <inkml:trace contextRef="#ctx0" brushRef="#br1" timeOffset="730089.8438">7959 12441 18769,'21'41'1378,"-21"-21"-738,0-1 161,0-19-257,0 20-544,20-20-96,-20 20-672,0-20-1667,0-20-5028</inkml:trace>
  <inkml:trace contextRef="#ctx0" brushRef="#br1" timeOffset="730353.5157">7901 12263 14221,'0'0'2979,"0"0"-2659,0 0-320,0 0-64,20 0-416,-20 0-2275,18 0-7238</inkml:trace>
  <inkml:trace contextRef="#ctx0" brushRef="#br1" timeOffset="730610.3516">8237 12482 17584,'40'39'1249,"-20"-19"705,1-20 224,-21 0-352,0 0-865,0-20-481,-21 1-159,1-21-97,0 0-64,-19 0-192,-1-19 160,20-1-160,-19 20 32,19 1-32,20 39 160,0-20 64,0 20-192,0 0-96,39 0 96,-19 20-32,20 0-1281,-1-1-833,-19 21-1762,0-21-13388</inkml:trace>
  <inkml:trace contextRef="#ctx0" brushRef="#br1" timeOffset="730628.9063">8079 12363 18225,'0'0'1569,"0"0"-1280,0-20 1376,0 20-224,20 0-1056,0 0-289,19-20-673,1 20-768,-20 0-1538,19 0-5156</inkml:trace>
  <inkml:trace contextRef="#ctx0" brushRef="#br1" timeOffset="730891.6016">8397 12363 2466,'0'0'14478,"20"19"-13357,-20-19 1121,0 20 256,0 0-704,0-1-545,0 2-480,18-1-289,-18 0-224,21-1-127,-1-19 63,0 0-64,0-19-160,-20-1 0,0 0-128,0-1-193,-20-18 33,0 19-225,0 20-191,-1-19-1,3 19-352,-2 0-416,20 19-1474,-21-19-6566</inkml:trace>
  <inkml:trace contextRef="#ctx0" brushRef="#br1" timeOffset="731140.625">8615 12541 17936,'0'-39'1730,"0"39"-1025,-20-20 768,20 20 33,0-20-834,-20-1-448,20 21-95,0-19-161,0-1-129,0 0-223,20 20-833,0-19-865,0-1-3876</inkml:trace>
  <inkml:trace contextRef="#ctx0" brushRef="#br1" timeOffset="731718.75">8773 12402 14381,'0'0'1441,"0"0"353,0 0 352,0 20-160,0-1-705,21 2-160,-21-1-480,0 0-289,20-1 161,-20-19-225,0 20-32,0-20-64,0-20-127,0 20-97,0-19 160,0-1-96,0 0-32,0-20-32,0 20-32,0 0 64,0 1 0,0 19-32,0 19 128,20 1-128,-2 0 96,-18-1-64,21 2 96,-1-21-160,0 0 160,0 0 0,-20 0-96,19-21 64,-19 21-32,20-19-32,-20 19 32,20-20-64,-20 20 128,20 0 0,-20 20-128,20-1-737,-1 2-1313,1 19-2562</inkml:trace>
  <inkml:trace contextRef="#ctx0" brushRef="#br1" timeOffset="733214.8438">9707 12422 5957,'0'-20'4709,"0"20"-2948,-20 0 738,20-20-289,-21 20-577,3 0-544,18 20-192,-20 0 0,-1-1-128,1 2 128,20-1-289,0 0-159,0-20-65,0 19 96,20-19-159,1 0-129,-1-19-192,-2-1 96,3 0-32,-21-1 0,20 2 0,-20 19-64,0-20 64,20 20 64,-20 20-32,0-20-32,0 19 65,0 2-258,0 19-223,20-21-513,-20 1-512,19-20-577,1 20-1057,0-20-3843</inkml:trace>
  <inkml:trace contextRef="#ctx0" brushRef="#br1" timeOffset="733516.6016">9925 12124 17616,'-20'-20'1762,"20"40"-769,0-1 576,0 22 65,0-2-33,20 1-832,-20 1-577,20-2-96,-1 0-128,1 1-128,0-21-384,1-19-289,-1 21-705,-20-1-447,18-20-1539,-18 20-10825</inkml:trace>
  <inkml:trace contextRef="#ctx0" brushRef="#br1" timeOffset="733794.9219">9766 12304 17936,'-19'0'2050,"19"0"-1441,19 19 1121,1-19 704,0 0-897,20 0-1024,-1 0-481,21 0-96,-1 0-449,-18 0-416,18 0-480,-1 0-1217,3 0-2723</inkml:trace>
  <inkml:trace contextRef="#ctx0" brushRef="#br1" timeOffset="734286.1329">10580 12323 15855,'0'40'1761,"20"-21"-95,0-19 127,-20 20-351,20-20-481,0 20-161,-20-20-223,0 19 160,0-19-289,0 0-256,0-19 1,-20-1-1,0 0-128,0 1-96,20-21 32,0-1-96,0 2-65,20 19-95,0 1-384,19 19-449,1 19-801,0-19-1025,-1 20-7399</inkml:trace>
  <inkml:trace contextRef="#ctx0" brushRef="#br1" timeOffset="734655.2735">11076 12243 11691,'-39'0'6950,"19"0"-5861,0 20 769,-1-1 256,21 22-352,-18-21-898,18 19-351,0-19-385,0 19-64,0-18 96,18-21-128,3 20-64,-1-20 32,0-20-288,0-1-64,-1-18 256,1 0 31,-20-1 65,-20-1 33,20 22-33,-19 19 160,19 0 128,0 19-64,0 3-64,0-3 97,0 21-97,19-21-192,1 1-225,0 0-607,0-1-610,19-19-1280,1 21-3717</inkml:trace>
  <inkml:trace contextRef="#ctx0" brushRef="#br1" timeOffset="741625.9766">11355 12402 11851,'0'0'2594,"0"-20"-1921,0 20 1505,0 20-64,0-20-641,0 20-704,20-1-64,-20 2 95,0-1-63,0-20-128,18 0 95,-18 0-223,0 0-257,21-20-32,-21-1-64,0 2 65,0-21-161,20 1 0,-20 19-32,0 1 32,20 19-32,-20 19 256,20 1-160,-20 0 32,19 19-96,-19-19-64,20-1-192,-20-19-641,20 0-544,0 21-801,0-21-1602,-1 20-9737</inkml:trace>
  <inkml:trace contextRef="#ctx0" brushRef="#br1" timeOffset="742061.5235">11890 12323 16815,'0'0'1794,"-19"0"-1377,-1 0 1312,20 20 129,-20 19-545,20-19-576,0 0-129,0-1-255,0-19-33,0 21-416,20-1 288,-20 0-96,20-20 0,-1-20-32,1 0-64,-20-20-32,20 0 32,-20-19 64,-20 18-64,0 2-32,1 0 64,19-1 0,-20 0-32,0 40 257,-1-20 127,21 20-96,0 20-256,0-1 289,0 2 127,21 19-192,-1 19-160,0-18 1,-1-2-97,21 0-289,-20-19-544,19 0-576,-19-20-481,0 0-864,0 0-2852</inkml:trace>
  <inkml:trace contextRef="#ctx0" brushRef="#br1" timeOffset="742369.1407">12189 12343 15630,'0'39'3396,"0"-39"-2724,0 40 1186,0-21 480,0-19-672,0 21-769,18-21-353,-18 20-224,21-20-127,19-20-65,-20-1-96,-1 2 64,-19-21-288,0 21-1,0-1-95,-19 0-96,-21 20-97,20-19 257,-19 19 64,-2 19-224,21-19-193,0 20-768,2 0-929,18-20-3268</inkml:trace>
  <inkml:trace contextRef="#ctx0" brushRef="#br1" timeOffset="742894.5313">12426 12422 18129,'0'19'1793,"20"2"-447,-20-1 672,0 0-33,20-20-447,-20 19-641,0-19-289,0 0-95,0 0-385,0 0 32,0 0-160,0-39 32,0-2-64,0 2 32,0-20 0,0 39 0,0 1 0,0 19-96,20 0 96,-20 19 32,19 1-32,-19 19 64,20-19-64,0 0 64,-20-20-96,21 19 0,-21-19 32,0 21 64,20-21-64,-20 0 160,0-21-256,0 2 64,18-1 128,-18 0-96,0 1 128,0 19 97,0 0-161,20 19 0,-20 1-64,21 0-192,-1-1-321,-20 2-896,20-1-1090,-20 0-1408,18-20-8201</inkml:trace>
  <inkml:trace contextRef="#ctx0" brushRef="#br1" timeOffset="743163.086">12863 12502 22997,'20'39'577,"-1"-19"608,-19-1 128,0-19-1057,0 0-704,0 20-1474,0-20-2530</inkml:trace>
  <inkml:trace contextRef="#ctx0" brushRef="#br0" timeOffset="750938.4766">555 13315 12139,'0'-20'1313,"0"20"353,0 20 1441,0 0-897,20-1-897,-20 22-352,20-1-224,-1 19-65,-19-19-159,20 0 31,0-1 97,0 0-289,1-19-128,-3 1-63,-18-21-65,20 20 224,-20-20 32,0 0-224,-20-20-128,20 20 33,-18-21-33,-23 1 0,1 1 0,21-21-33,-21-19 66,0-1-130,21 1 1,-1-21 0,0 1 96,20 19 0,0 1 96,0 19-64,20 0 0,19 20 0,-19 20 0,20 0 0,-1 20 1,-19 1-33,20 18 96,-19 0-32,-3 1 160,-18 20-128,0-21 0,0-19-32,-18 19-32,-3-17-224,1 17-96,0-39-353,0 20-640,20-20-1314,-19 0-992,19 0-8809</inkml:trace>
  <inkml:trace contextRef="#ctx0" brushRef="#br0" timeOffset="751916.0157">1250 13513 13260,'0'21'6438,"0"-1"-5381,-21-20 705,21 20 480,-18-1-705,18 1-704,0 19-192,18-19-193,-18 1-95,21-1-1,-1-20-224,0 0-64,-20-20 0,20-1-64,-1 1-160,21 1 32,-40-21 64,0 21-128,0-21 96,-20 19 31,0 21-255,-19-19 0,19 19-417,-21 0-832,23 19-481,-2-19-481,0 0-2722</inkml:trace>
  <inkml:trace contextRef="#ctx0" brushRef="#br0" timeOffset="752684.5704">952 13494 11018,'-20'0'1569,"20"0"770,0 0 1152,0 0-1217,0 0-929,0 19-192,0-19 33,0 21-290,0-1 33,20-20 0,-20 20-384,0-1-129,0 1-160,0 0 65,0-1-65,20 1-224,-20-20 0,0 21 0,0-21-32,20 0-64,-20 20 224,0-20-160,0 0 96,0 0 32,0 0 129,0 0-257,0 0 96,-20-20-160,20 20 64,0-21 0,-20 1-32,20-19-33,-20 19 130,20-19-65,0 19-65,0-1 33,20 2-128,-20-1 128,20 0-32,0 1-160,0-1-256,19 20-321,-19 0-1249,21 0-1057,-3 0-2082</inkml:trace>
  <inkml:trace contextRef="#ctx0" brushRef="#br0" timeOffset="755274.4141">1667 13534 7975,'0'20'4933,"-21"-20"-4068,1-20 1697,20 20 129,0 0-994,0 0-800,20 0 0,-20 0-32,0 0-65,0 0-63,0 0-160,21 20-65,-1-20-384,20 39-32,-21-19 0,1 0-64,0-20 33,-20 19 63,20 1-96,0 1 0,-1-1 64,1-1-64,-20 1 256,0 0-320,-20-20 32,1 19-96,-1 1-32,20 1 0,-20-21-64,0 0 63,0 0-31,1-21 32,-21 1 96,20 1-64,20-1 128,-21 0 160,1-19 32,2 18-63,-2 1-161,20 20 32,0-19-160,20-1-161,-20 0-864,18 20-769,2-19-1409,1 19-11307</inkml:trace>
  <inkml:trace contextRef="#ctx0" brushRef="#br0" timeOffset="758552.7344">2203 13236 9416,'0'0'1826,"0"0"1121,0 0-385,0 0-736,0 0-481,-20 0-192,20 0-224,0 0-160,0-21-160,0 2-33,0 19-31,0-20 63,-20 0 65,0 1-161,20 19-159,-19-20 63,19 20-160,0 0 1,-20 0-97,0 0-96,0 0 96,-1 20-160,21-20 32,0 0 0,0 19 128,-18-19-160,18 20 256,0 0-63,-20-1 127,20 22-96,0-2-96,-21 1 64,21 1 1,0-2-97,0 0 96,21-19-96,-21 19-160,20-18 160,-2 19-32,3-21-64,-1 21 96,0-21-128,0 22 64,-1-41 64,1 0-64,-20 0-32,0 0-160,0 0-96,0-21-128,0 21-97,0 0-31,0 0-33,-20 0-96,20-20-127,0 20 287,-19 0 129,19 20-673,0-20-384,19 0-449,-19 21-1153,0-21-3651</inkml:trace>
  <inkml:trace contextRef="#ctx0" brushRef="#br0" timeOffset="758973.6329">1865 13494 9128,'-20'19'10090,"20"-19"-9129,0 0 1377,20 0 416,-20-19-704,20-1-1025,-20 0-704,41 20-193,-23-19-96,22 19-64,1 0-609,-2 0-512,1 19-769,-1-19-1185,-19 20-5413</inkml:trace>
  <inkml:trace contextRef="#ctx0" brushRef="#br0" timeOffset="759982.4219">178 12859 16495,'-20'-20'1858,"0"20"-417,0-20 673,20 40-320,0 0-641,20-1-512,-20 1-225,0 1-288,20-1-64,0-20-128,-20 19-256,20 1-929,-1-20-961,1 0-1826,-20 0-14188</inkml:trace>
  <inkml:trace contextRef="#ctx0" brushRef="#br0" timeOffset="760259.7657">336 12800 13292,'0'0'7880,"-20"-20"-7368,20 20 1154,0 0-225,0 20-1025,0-1-352,20 1-544,1 0-1090,-1-1-1568,0 1-7753</inkml:trace>
  <inkml:trace contextRef="#ctx0" brushRef="#br0" timeOffset="762451.1719">2422 13078 17712,'18'0'1730,"-18"0"224,-18 0 448,18 0-640,-21 0-930,1 0-575,20 19-161,-20 1-32,20 0-352,0-1-833,-20 1-1410,20-20-1729,0 20-14348</inkml:trace>
  <inkml:trace contextRef="#ctx0" brushRef="#br0" timeOffset="762724.6094">2560 13078 20371,'20'-21'1249,"-20"21"-1025,0 21 993,-20-21-576,-1 19-641,21 1-705,-18 19-832,18-19-1666,0 0-13069</inkml:trace>
  <inkml:trace contextRef="#ctx0" brushRef="#br0" timeOffset="769392.5782">2839 13276 9064,'0'-20'2178,"0"20"-96,-20-20 481,20-1-257,-21 2-961,21-1-288,0 20 96,21-20-64,-21 20 128,-21 0-320,21-19-128,0 19-32,0 0-193,0 0-160,0 0 1,0 0-129,0 19 96,21-19-191,-21 0 31,0 20 96,0-20-128,20 20 64,-20 20-192,18-20 257,2 39-97,1-20 64,-1 2-64,0-1-32,-20-21-31,18 1 31,-18 0-32,0-20-32,21 19 0,-21-19 0,20 0-96,0 0 64,-20 0-128,20-19 64,-1 19 0,1 19 32,0-19-160,0 21 96,0-1-96,-1 0 192,1 19-96,-20-19-32,20-1 32,-20 1-64,-20-20-129,20 21 97,-20-21 64,-19 0 0,19 0-64,0 0-64,0 0-224,1 0-257,-21 0-96,20-21 32,-1 21-640,21 0-1153,0 0-897,21 0-4293</inkml:trace>
  <inkml:trace contextRef="#ctx0" brushRef="#br0" timeOffset="769864.2579">3353 13593 19986,'0'0'1602,"-18"20"-865,18-20 736,0 20 641,0-20-929,0 19-768,18-19-385,-18 20 128,21-20-160,-1 0 192,0-20-128,0 20-64,-20-19 96,20-1-96,-20 20 32,19 0 64,-19 0 160,0 0-63,20 20-97,-20 19-32,20 2-96,0-2 64,19 0-64,-19 2 96,0-1 32,0-1 64,-20-19-32,21-1-32,-21 1-32,-21 1-224,1-1-160,20-1-289,-20 1-608,0-20-1185,1 0-1890</inkml:trace>
  <inkml:trace contextRef="#ctx0" brushRef="#br0" timeOffset="770749.0235">4029 13534 18193,'0'20'1665,"0"-20"-736,0 20 609,20-20 287,-20 0-704,19 0-448,1 0-289,0-20-31,1 0-161,-1-1-64,-2 2-32,2-1 0,-20-19 0,0 19-64,-20 0 32,2 20 33,-2-19-1,-21 19 192,21 19 0,1 1 0,-21 19-95,20-19-97,20 19 96,-20 2-128,20-21 0,0 19 32,20 0 0,0-19-128,20 1 64,-21-1-256,21-20-128,-19 0-97,17 0-704,3 0-352,-1 0-385,-21-20-224,21-1-609,-20 1-2786</inkml:trace>
  <inkml:trace contextRef="#ctx0" brushRef="#br0" timeOffset="771058.5938">4704 13415 19858,'20'-39'289,"-40"39"543,20 0 1026,-20 0-256,20 19-738,-19 1-351,-1 19-65,0 1-191,20 0-257,-20 0-96,20-1-705,0-19-801,0-1-1345,0 1-3747</inkml:trace>
  <inkml:trace contextRef="#ctx0" brushRef="#br0" timeOffset="771334.961">4426 13513 17840,'0'-19'2339,"0"19"-514,0 0 1218,0 0-320,0 0-1346,20 19-928,1 2-353,17-1 0,-18 0-288,21-20-417,-2 0-576,-19 19-801,20-19-769,-1 0-1409,-19 0-10890</inkml:trace>
  <inkml:trace contextRef="#ctx0" brushRef="#br0" timeOffset="771814.4532">5062 13534 16143,'-20'-21'1281,"0"21"769,20 0-192,-21 0-385,1 0-288,2 21-320,-3 19-96,21-21-193,0 21-159,0-21-257,0 1-128,0 1-64,21-1 64,-21-20 0,18 0-64,2 0-32,-20-20 128,0-1-192,21-18 224,-21 19-160,0 0 160,0 1-96,0 19 96,0 0 0,0 0-64,-21 19 96,21-19-96,0 40-512,21-21-545,-1 1-993,0 1-1089,-2-21-4548</inkml:trace>
  <inkml:trace contextRef="#ctx0" brushRef="#br0" timeOffset="772798.8282">5299 13633 2434,'0'0'10346,"-19"0"-9225,19 19 1793,0-19-607,0 20-738,0 1-800,19-1 0,-19 19 95,20-39-159,-20 20-32,20-20 95,-20 0-287,0 0-193,0 0 0,21-20-95,-21 0-65,0 1 0,0-1-96,-21-1 64,21-18 32,0 39-64,0-20 64,0 20 32,21 20-31,-1-1-162,-2 1 1,2 1 32,1-1-32,-1-1 0,0-19 0,-20 0-32,19 0 0,-19 0 160,20 0-128,-20 0 128,0-19-96,0-1 32,0-1-32,0-18 0,-20 19 64,20 0-64,0 20 33,20 0-33,-20 0 0,20 0 0,0 20-161,0-20-543,-1 20-481,1-1-673,0 1-769,0 1-2754</inkml:trace>
  <inkml:trace contextRef="#ctx0" brushRef="#br0" timeOffset="773175.7813">5835 13852 17712,'41'39'1474,"-23"-19"-97,3 0 737,-21-1-416,20-19-673,-20 0-289,0 20-287,0-20-33,-20-20-128,-1 1 1,3-21-193,-2 21 0,-21-21-32,21-1-96,2 2 64,18 0-192,-21-22 160,21 2-96,21 20-33,-21 19 194,18-1-33,2 21 32,0 21 0,1-1 0,-1 19-128,-2 1 128,3-1-64,-21 2 0,0-22-64,0 1-193,0 0-479,0-20-129,-21 0-640,21 0-770,-18-20-864,18 20-2306,-20-20-7655</inkml:trace>
  <inkml:trace contextRef="#ctx0" brushRef="#br0" timeOffset="773559.5704">5994 13376 3619,'0'-22'2018,"0"22"1281,-19-19 416,19 19-319,0 0-1090,0-20-160,-20 20 64,20 0-448,0 0-225,0 20-320,0-1-64,0 22-96,20-1-224,-20-1-288,19 0-225,1 2-224,0-2-64,20 1-32,-20-21-192,-20 1-128,19-20-417,1 21-256,-20-21-769,0 0-672,0 0-801,0 0-2915</inkml:trace>
  <inkml:trace contextRef="#ctx0" brushRef="#br0" timeOffset="774058.5938">6212 13633 19538,'0'0'1281,"20"19"801,-20-19-192,21 0-769,-1 0-737,18 0-255,-17-19 95,-1 19-160,0-20 32,0 0-96,-1 1-96,-19-1 96,0 0-32,0 20 32,0-21-96,-19 21 128,-1 0-32,0 0 32,0 21 128,-1-1 224,3 0-128,18 19 65,0 0-65,0-19-224,0 21 64,18-22-160,23 1 32,-21-20-288,19 20-321,-19-20-224,20 0-768,-20-20-1378,19 0-3619</inkml:trace>
  <inkml:trace contextRef="#ctx0" brushRef="#br0" timeOffset="774328.125">6590 13376 22036,'0'0'2627,"-20"0"-1346,20 0-448,0 0-321,0 0-384,0 19-672,0-19-1218,0 20-1793,20 0-8008</inkml:trace>
  <inkml:trace contextRef="#ctx0" brushRef="#br0" timeOffset="774595.7032">6690 13633 23574,'18'39'352,"-18"-39"801,20 0 32,-20 0-960,0 0-674,21-20-1825,-21 20-2883</inkml:trace>
  <inkml:trace contextRef="#ctx0" brushRef="#br1" timeOffset="789482.4219">7305 13435 4996,'0'0'8712,"0"0"-7590,-20 0 1472,20 0-128,0 0-864,0 19-385,20 1 0,-20 0-160,0 20-64,19-20-352,-19 19-1,20-19-127,-20 0-33,0-20-127,0 19 63,0-19-192,0 0-96,0 0-32,0-19-64,-20-21 0,20 21-32,0-21 32,0 0 1,20 0-33,-20 1 0,20 19 0,-20 1 96,20 19 64,-20 0-32,20 39 0,-1 0-32,1 1-32,0 0-32,0 0-64,1-21-160,-3 1-288,2 0-642,1-20-927,-1 0-706,-20 0-1121,0 0-6598</inkml:trace>
  <inkml:trace contextRef="#ctx0" brushRef="#br1" timeOffset="790488.2813">7880 13454 16623,'-20'-19'1858,"0"19"96,20-20 800,-19 20-31,19 0-1057,0 0-705,0 0-97,19 0-287,-19 0-161,20-20-63,0 20-289,1 0 32,-1 0-96,-2 0-192,2 0-417,-20 0-480,21 20-641,-21-20-384,20 20-640,-20-1-1250,-20 1-4804</inkml:trace>
  <inkml:trace contextRef="#ctx0" brushRef="#br1" timeOffset="790770.5079">7901 13534 16815,'-21'40'2787,"21"-21"-128,0-19 448,0 0-1090,0 0-960,0 0-544,21 0-353,-21 0-64,20-19-288,-2-1-705,2 20-800,1 0-962,-1 20-896,0-20-6727</inkml:trace>
  <inkml:trace contextRef="#ctx0" brushRef="#br1" timeOffset="791647.461">8318 13236 14221,'-21'-21'2402,"21"2"-320,-20 19 417,20 0-1,-20-20-640,20 20-609,0 0-288,0-20-32,0 20-289,20 0-319,0 0-65,1 0-192,17 0-32,-18 0 0,1 0 0,17 0 32,-17 20-96,-1 0 96,0-1-32,0 2 96,-1 19 193,1-21-33,-20 21-192,20 1 64,-20-2-192,20-19 96,-20 19-192,20-19-128,0-1-289,-20 2-352,0-1-736,19-20-545,-19 0-321,0 0-1472,0 0-10859</inkml:trace>
  <inkml:trace contextRef="#ctx0" brushRef="#br1" timeOffset="791905.2735">8435 13376 20435,'-18'0'1633,"18"0"-31,0 0 1185,0 0-545,0 0-1313,18 0-545,3 0-288,19 0-224,-1-22-256,1 22-577,-20-19-961,20 19-513,-1 0-671,-19 0-4037</inkml:trace>
  <inkml:trace contextRef="#ctx0" brushRef="#br1" timeOffset="792583.0079">9012 13554 18033,'0'20'2498,"20"-1"-1281,-20-19 321,19 20 479,1-20-703,-20 39-802,20-19-224,-20 21-159,20-2-97,-20-19-64,0-1-641,0 1-897,0-20-1312,0 21-3620</inkml:trace>
  <inkml:trace contextRef="#ctx0" brushRef="#br1" timeOffset="797078.125">9766 13196 15022,'0'-20'2050,"0"20"-96,0 0 127,0-20-63,0 20-736,0 20-289,0 0-129,0-1-63,0 22-352,0-2-97,0 1-64,0-21-192,0 22-64,-19-1-64,19-21-160,0 21-288,0-21-481,-20 2-224,20-1-737,0 0-192,-20-1-1057,20-19-5862</inkml:trace>
  <inkml:trace contextRef="#ctx0" brushRef="#br1" timeOffset="797352.5391">9549 13315 16719,'-21'-39'2531,"1"39"-770,20-20 546,0 0 511,20 20-1184,1 0-769,-3 0-193,22 0-255,1 40-97,-2-21-256,1 21 0,-20 1-96,19-2-224,1-19-161,-20 19-479,-1-39-770,1 20-736,0-20-801,0 19-3556</inkml:trace>
  <inkml:trace contextRef="#ctx0" brushRef="#br1" timeOffset="797859.375">10104 13454 2914,'0'20'6278,"0"-20"-3715,0 0 864,0 0-224,0 20-1153,0-20-449,0 0-63,0 19-129,0 2-288,0-21-224,-21 20-320,21-20-1,0 0 1,0 20-161,21-20-160,-21 0-63,0 0-1,0 19-96,20-19-32,-20 0-32,0-19-32,20 19 32,-20 0 0,18 0-128,3-20 128,-1 20-449,0 0-191,0-20-513,-1 20-577,1 0-608,-20 0-32,20 0-833,-20 0-3780</inkml:trace>
  <inkml:trace contextRef="#ctx0" brushRef="#br1" timeOffset="798136.7188">10262 13454 2722,'0'-19'15375,"0"19"-13870,0 0 833,0 19 481,0 1-1186,20 0-576,-20-1-480,0 2-353,20 19-128,-20-21-96,20 21-192,-20-21-545,20 1-704,0-20-833,-20 21-961,19-21-7015</inkml:trace>
  <inkml:trace contextRef="#ctx0" brushRef="#br1" timeOffset="798420.8985">10401 13354 19602,'0'22'2338,"0"-22"-1377,20 0 384,-20 0-31,21 0-802,-1 0-384,-2 0-160,2 0-288,21 0-417,-21 0-800,19 0-1058,1 0-4291</inkml:trace>
  <inkml:trace contextRef="#ctx0" brushRef="#br1" timeOffset="798793.9454">10818 13256 16783,'0'-20'2435,"0"-1"-193,0 21 320,0 0-31,20 0-930,-20 21-832,21-21-193,-3 40-319,2-21-33,21 21-224,-3 1 0,-17-22-288,19 21-225,-1-21-512,-19 1-704,20 0-706,-20-20-736,-1 0-4516</inkml:trace>
  <inkml:trace contextRef="#ctx0" brushRef="#br1" timeOffset="799073.2422">11195 13276 17680,'0'19'3492,"0"-19"-2083,-20 40 641,20 1 320,-19-2-800,19 0-449,-20 20-833,0 2-320,20-22 64,0 0-192,0 2-545,0-21-640,20-20-1154,-20 19-1472,0-19-4197</inkml:trace>
  <inkml:trace contextRef="#ctx0" brushRef="#br1" timeOffset="799422.8516">11393 13454 20018,'0'0'2082,"0"0"-1121,0 0 833,0 0 96,0 20-993,0-20-481,0 20 32,0-1-95,0-19-1,0 21-160,21-21 65,-21 0-129,0 20-128,20-20 96,-20 0 0,20 0-96,0 0 32,-1 0 0,-19-20 0,20-1-224,0 21-161,0 0-415,-20 0-513,20 21-1026,-20-21-1184,0 0-4164</inkml:trace>
  <inkml:trace contextRef="#ctx0" brushRef="#br1" timeOffset="799718.75">11592 13415 18033,'0'20'3779,"0"-1"-2049,0 1 31,0 0 33,0 20-833,0 0-737,0-21-256,20 21-416,-20-21-481,20 22-737,0-21-1409,1-1-5220</inkml:trace>
  <inkml:trace contextRef="#ctx0" brushRef="#br1" timeOffset="800579.1016">11810 13295 18065,'-20'0'1857,"20"0"-415,0 0 864,20 0-128,-20 0-1025,21-19-769,19 19-255,-21 0-33,1 0-64,20 0-128,-20 0-353,-1 0-352,21 19-800,-40-19-353,20 0-897,0 0-4644</inkml:trace>
  <inkml:trace contextRef="#ctx0" brushRef="#br1" timeOffset="800869.1407">11950 13435 14285,'0'19'5029,"0"1"-3908,0-20 1025,0 0 352,20-20-1120,-20 20-1122,19-19-160,1 19-256,0 0-705,0 0-833,0 0-992,1 19-2627</inkml:trace>
  <inkml:trace contextRef="#ctx0" brushRef="#br1" timeOffset="801147.461">12009 13574 17520,'0'39'2306,"0"-39"-1313,0 0 1377,20 0-960,-20-20-1154,20 20-672,0 0-545,1 0-865,-3 0-2402</inkml:trace>
  <inkml:trace contextRef="#ctx0" brushRef="#br1" timeOffset="884688.4766">12406 13315 9288,'-19'20'1442,"19"-20"415,0 0 578,-20 0-642,20 0-672,0 0-256,0-20 32,0 20 128,20-20-96,-20 1-160,0-1 31,0 20 97,19-20-224,-19-1-257,0 21-95,0-19-97,20 19-128,-20 0 96,20 0-128,0 0 96,-20 19-128,20 2 32,-20 19-32,19 19-64,-19 1 0,0-1-96,0 0 64,0 2 0,0-22 32,-19 20-32,19-18 96,-20-22-64,20 1 96,-20 0-32,20-20 32,-20 0-32,20 0 32,0 0-32,-20-20 0,20-19-32,-19 19 96,19-1 1,0 1 127,0 1 128,0 19-32,19 0-127,-19 0-1,20 19 0,0-19-192,0 20-160,0 1-160,-1-21-417,1 20-576,0-1-449,-20 1-256,21-20-2690</inkml:trace>
  <inkml:trace contextRef="#ctx0" brushRef="#br1" timeOffset="971616.211">13003 13633 5124,'0'-20'2242,"0"20"417,0-20 320,0 20-577,0-19-608,0 19-65,0 0-287,-20 0-65,20 0-320,0 0-96,-21 19-128,1 1-257,20 0-95,-20 19 31,20 2-63,0-22-161,0 1-64,20 0 32,0-20-95,21 0-33,-23-20-32,23 0-32,-21 1-32,0-22-96,-20 21 0,0 1 32,0-21-64,-20 40-129,0-19 65,-21 19-352,23 0-225,-2 0-736,-1 0-353,21 0-768,-20 19-1122,20-19-8071</inkml:trace>
  <inkml:trace contextRef="#ctx0" brushRef="#br1" timeOffset="971959.961">13240 13693 8199,'40'59'7720,"-40"-59"-6183,20 20 289,-20-20 736,0 0-736,0 0-737,0-20-416,0 0-257,-20 1-32,20-1-127,0-21-225,0 22-32,0-1-32,0-19-321,20 19-319,-20 20-193,19-20-833,21 20-1409,-20 0-6726</inkml:trace>
  <inkml:trace contextRef="#ctx0" brushRef="#br1" timeOffset="972992.1875">13598 13315 12844,'0'20'1345,"0"-20"865,0 0 256,0 0-256,0 0-960,0 0-225,0 0 0,0 0-97,0-20-95,19 20-96,-19-20-193,20 1-191,-20 19-65,20-20-160,0 20 64,0 0-160,-1 0 97,-19 0-97,20 20 64,-20 19 0,0-19-64,0 21-64,0-2 0,0 0 128,20-19-128,-20 0 0,20-1 0,21 2 32,-23-1 0,23 0-64,-21 19 32,18-19 32,-17-1 0,-1 1 32,-20 1 0,0-1-32,0-1 96,-20 21-32,-1-21-128,-17 1 96,18-20-160,-21 21-257,23-21-768,-3 20-1057,1-20-1473,0-20-8777</inkml:trace>
  <inkml:trace contextRef="#ctx0" brushRef="#br1" timeOffset="979931.6407">14372 13633 10922,'0'0'1762,"0"0"191,-20 0 418,20 0-770,0 0-704,0 19-128,0 1-33,0 1 1,20-21 96,-20 20-128,0-1-161,20-19-31,-20 20 95,0-20-159,20 0-1,-20 20 0,0-20-223,0-20-97,0 20-96,-20-20 0,20 1-64,0-1 64,0-21-64,0 22 64,20-1-64,-20 0 64,19 20 64,-19 0-32,20 20-32,0-20 32,-20 20-64,20-1 32,0 1 0,-1-20 64,-19 21-96,0-21 192,0 0 1,20 0-161,-20-21 64,0 21-128,0-20 224,0 1-128,20-1 32,-20 20 0,20-20 64,-20 20-64,20 0-32,-1 20-32,-19 0-224,20-1-320,0 1-673,0 1-545,1-21-576,-1 20-1057,-20-20-4197</inkml:trace>
  <inkml:trace contextRef="#ctx0" brushRef="#br1" timeOffset="980329.1016">14848 13672 9416,'0'0'3268,"0"0"-1507,0 0 866,0 0-1,0 0-896,0 21-353,0-21-128,0 0-384,0 20-224,0-1-257,0-19-192,20 20-96,0-20-32,-20 0-32,20 0 32,0 0-31,-1-20-1,-19 20 0,0-19 0,0 19-32,0-20-96,-19 20-65,-1-21-159,0 21-256,0 0-353,0 0-256,1 0-1218,19 0-2722</inkml:trace>
  <inkml:trace contextRef="#ctx0" brushRef="#br1" timeOffset="980880.8594">15145 13633 13805,'0'0'2338,"0"0"-256,-18 0-128,-2 0-1,20 19-575,-21 1-353,21-20-289,-20 41-223,20-22-129,20 1-160,-20 0-159,21-20-65,-1 0 32,-2 0 192,2-20-256,-20 20 96,21-20 0,-21-19 0,0 18-128,0-18 224,0-1-128,-21-19-32,1 19 64,20 0-64,-18 1 288,-2 19 161,20 1-1,-21 19-95,21 0 95,0 19-64,21 1-127,-1 19-161,-2 1 0,2 20-96,1-21-224,19 20-481,-22-18-833,23-21-1280,-21-1-1314</inkml:trace>
  <inkml:trace contextRef="#ctx0" brushRef="#br1" timeOffset="981878.9063">15603 13593 18609,'0'20'1441,"0"-20"385,20 20 320,-20-1-512,20 1-673,-20 1-96,19 18-193,-19-19 1,20 0-129,-20-1-127,20-19-33,-20 0-96,0 0-95,0-19 31,20-1-160,0 0-32,-20-19 32,19 18-96,1-18 96,0 39-32,0 0-64,0 0 128,-1 19-128,1 1 32,0 1-384,0-1-705,19-1-833,-19-19-1345,1 20-1089</inkml:trace>
  <inkml:trace contextRef="#ctx0" brushRef="#br4" timeOffset="1.15938E6">11573 9801 14029,'-20'0'256,"20"0"-32,0 0-320,0 0 160,20 0 192,-20 0 1,19 0-33,1-19 96,0 19-32,21-20 65,-23 20-1,2 0-160,21-20 1,-3 20-193,3 0 32,18-19-32,1-1 0,19-1 0,0 1 32,2 0 0,18 1-96,0-1 64,-20 0-32,21 20 32,-21-19 0,0 19 32,0 0-32,-19 0 0,-1 0 64,2 0 0,-3 0 96,3 19-64,-22-19 96,21 20 192,-21 0 1,1-1-161,-20 1-96,19 21-64,-19-21 0,0 19 64,1-19 33,-21 19-65,18 2 0,-18-2-128,0 0 128,0 1 0,0 20 32,0-21 96,0 1-160,0 20 32,0-20-32,0 19-32,0-19 193,0 19 191,0-19-32,0 20-159,0-1-97,-18 0-96,18 1-32,0-20 32,0 19 64,0-18-32,18 18 0,-18-20-96,20 2 32,1-2 64,-21 20-96,20 1 64,0-1-32,-20-19 64,18 20-64,-18-20-64,0 19 128,21-19-96,-1 0 128,0-1 0,-20 0 32,20 2-64,-1 18-64,1-20 0,-20 22 32,20-2 65,-20 0-129,0-18 96,20 18-160,-20 0 192,0-19-64,0 19 32,0-39-32,0 40 160,20-20-256,-20-1 96,0 0-32,19 2 0,-19-1 32,0-1-32,0 0 32,0-18-32,0-1-32,20 0 128,-20-1-160,0 1 160,0 0-128,0-1 32,20 1 0,-20 1 0,0-1 64,0-1-64,0 21 96,0-21-32,0 1 128,20 1 97,-20-21-161,0 20 32,0-20-128,20 0 96,-20 0-96,21 0 160,-3 0-64,-18 0 129,20 0 63,1 0-160,-1 0-32,18 0-96,-17 0 96,19 0-32,-1 0-160,1 0 96,0 0 65,19 0-97,-18-20-32,-23 20 128,22 0-96,1 0 0,-23 0 32,3 0-64,-1-21 32,0 21 0,0 0 96,-20 0-32,0 0-64,-20-20 0,20 20 32,-20 0 64,0-19-64,-1 19 96,3-20 0,-2 20-32,-1 0 0,21 0-192,0-20 160,0 20-96,21 0 96,-1 0-128,-2 0 224,3 0 129,-1 20-65,0 0-64,19-1-32,-19 22 32,0-1-160,0-21-32,0 21-32,-20-21-320,0 1-449,0 1-384,19-21-673,-19 0-544,0 0-3171</inkml:trace>
  <inkml:trace contextRef="#ctx0" brushRef="#br4" timeOffset="1.16074E6">14888 12800 12780,'0'-20'1729,"0"20"289,0-20 160,0 20-160,0 0-769,0 0-512,0 0 352,0 0-32,20 20-224,0 0-257,-20-1-223,19 1-161,1 0-96,0-1-96,0 1 0,0-20-256,-20 21-449,19-21-544,-19 0-577,20 0-864,-20 0-3044</inkml:trace>
  <inkml:trace contextRef="#ctx0" brushRef="#br4" timeOffset="1.16104E6">14908 12580 18897,'-20'-19'801,"20"-1"-545,-20 20-224,20-20 449,0 20-513,0 0-1121,20 0-2627,-20 0-9160</inkml:trace>
  <inkml:trace contextRef="#ctx0" brushRef="#br4" timeOffset="1.16162E6">15186 12819 13837,'0'0'896,"0"20"-415,0 0 896,20-1 449,-20 1-833,0 1-385,0-21-223,20 0 127,-20 20 33,18-20-161,-18 0-31,21-20-129,-21-1 64,0 1-64,0-19 0,0 19-192,0-19-32,0 19 129,0-1 95,20 1 64,-20 20 225,0 0 31,20 41-256,-20-21-160,20 0-63,-1 19-65,-19-19 0,20-20 0,0 19-65,0-19-31,0 20 64,-20-40 32,19 20 0,-19-19 32,20-1 0,-20 0 32,0 1 161,20-1-161,0 0 96,-20-1-128,21 21 128,-21 0 32,20 0-96,-20 21-224,18-1-641,2 0-768,-20-1-1057,21 1-1827,-1 0-11722</inkml:trace>
  <inkml:trace contextRef="#ctx0" brushRef="#br4" timeOffset="1.162E6">15821 13037 14509,'20'41'1313,"-1"-41"577,-19 19 384,0-19-576,0 20-673,0-20-416,0 0-321,0 0 256,-19-20 33,-1 1-225,20-2-224,-20-19-64,0 1-64,0 0-96,20-2 128,0 2 0,0-1-64,20 1 96,0 19-64,-20 20 0,20 20 0,0 0 64,-1-1-96,-19 21 0,20-21-64,-20 1 96,0 1 0,0-1-192,0-1 32,0 1-385,0-20-608,0 0-672,-20 0-1795,20 0-6661</inkml:trace>
  <inkml:trace contextRef="#ctx0" brushRef="#br4" timeOffset="1.16229E6">15941 12680 18545,'18'-20'1954,"-18"20"-64,0 0 384,20 20-352,-20-20-737,0 20-545,21 19-223,-1-18-225,-20 19-96,20-21-96,-2 1-288,3 19-193,-1-19-480,0-20-768,-20 21-738,20-21-1440,-20 0-6695</inkml:trace>
  <inkml:trace contextRef="#ctx0" brushRef="#br4" timeOffset="1.1626E6">16198 12878 16111,'40'0'2658,"-40"0"-896,19 0 512,-19 20-32,20-20-1345,-20 21-801,0-1-96,0-1-480,0-19-257,0 20-704,0-20-673,0 0-1986,0 0-7239</inkml:trace>
  <inkml:trace contextRef="#ctx0" brushRef="#br4" timeOffset="1.16262E6">16238 12680 17168,'-20'-39'2530,"0"39"-1409,20-20-384,0 20-449,-20-21-576,20 21-1378,20 21-3491</inkml:trace>
  <inkml:trace contextRef="#ctx0" brushRef="#br4" timeOffset="1.16345E6">16556 12839 13612,'-20'0'2210,"20"0"-1120,0 0 1088,0 0 32,0 0-801,20 0-640,-20 20-353,19-20-160,-19 0 65,20 0-97,0 0-128,0 0 0,-20-20-96,20 20 64,-20-20-128,0 20 192,0-19-128,0 19 0,0 0 0,-20 0 32,0 0-32,20 19 32,-20-19 0,0 20 96,1-20 193,-1 20 127,20-20-31,-20 19-65,20 1-128,0 1-32,0-1-160,20-1 0,0-19-32,-1 20-96,1-20-320,0 0-225,0 0-160,0 0-544,19-20-192,-19 20-577,0-19-2050,1 19-7175</inkml:trace>
  <inkml:trace contextRef="#ctx0" brushRef="#br4" timeOffset="1.16382E6">16972 12739 15342,'20'0'2594,"-20"-20"-1344,0 20 159,0-19 769,0 19-865,-20 0-544,20 19-224,-19-19-1,-1 0-160,0 20-191,20 1-161,0-1 0,0 0-96,20-20-32,0 19-129,-1 1 1,21-20 0,0 20 0,-21-1 160,21-19 64,-20 20 64,0-20-32,-20 21 64,0-1 0,-20-20-96,20 0-32,-40 19-128,20-19-417,1 0-1345,-1 0-1665,0 0-13806</inkml:trace>
  <inkml:trace contextRef="#ctx0" brushRef="#br4" timeOffset="1.16515E6">17686 12561 1153,'20'-20'8263,"-20"0"-6853,0 1 576,21 19 640,-21 0-512,0-20-897,0 20-288,0 20 256,0-20-224,0 19-384,0 1-1,20 19 1,-20 2 31,20-2-127,-20 1-161,19 20-128,21-20 97,-20-1-1,0 0-32,-1-19-64,-19 1 33,20-1-129,-20-20 192,0 0-192,0 0-32,0-20-160,-20-1-64,1 1 0,-1-19-65,-20 0 161,20-22-64,1 2 0,-1-21-64,0 1 160,20-20 0,0 40 0,0 0 64,20 37-32,19 22 64,-19 0-32,20 22-64,-20 17 64,-1 0-96,21 1 32,-40 0-32,20-20 64,-20 19 32,0-19-64,0 19 32,0 2 64,-20-21-64,20-1-32,-20-19 64,0 0-224,1 0-65,19 0-703,-20-19-610,20-1-224,-20 20-1665,20-21-6182</inkml:trace>
  <inkml:trace contextRef="#ctx0" brushRef="#br4" timeOffset="1.16573E6">18223 12800 12107,'20'19'2594,"-20"1"-928,0 0 512,0-20 64,0 19-800,0 1-674,0-20 33,0 21 224,0-21-256,0 0-353,0 0-192,0-21-128,-20 1 65,20 1-97,0-21-64,-20 1-32,20-2 32,0 21 0,20 1-32,-20-1-32,20 0-289,0 20-576,0 0-800,-1 0-834,21 20-3362</inkml:trace>
  <inkml:trace contextRef="#ctx0" brushRef="#br4" timeOffset="1.16697E6">18561 12800 6245,'0'-20'4997,"0"0"-2659,-20 20 417,20 0-513,-21 0-993,21 0-128,-20 0-224,20 20-256,0 0-33,0-1-255,0 1 31,0 0-192,20-1 0,1 1-63,19-20-1,-22-20 0,23 20-32,-21-19-64,0-1-64,-20 0-192,0 1-97,0-1-95,-20-21-193,0 21-416,0 20-416,20-19-353,-21 19-2081,21 0-9034</inkml:trace>
  <inkml:trace contextRef="#ctx0" brushRef="#br4" timeOffset="1.1724E6">18798 12402 640,'-19'-20'1185,"19"20"-1313,0-19 128,0 19 705,0-20 256,0 0 160,0 20 448,0-19 866,0 19 31,0-22-96,0 22-448,-20 0-449,20 0-191,0 0-257,0 0-257,0 0 97,0 0-32,0 0-257,0 0 1,0 0 32,0 0-65,0 0-192,0 22 33,0-22 319,0 59-159,0-40-193,0 21 33,0 0-65,0 0 32,0-1-96,20 0-191,-1 2 31,1 18-64,0-39-64,0 19 192,0-18-192,-1-21 32,1 20 0,0-20-32,1 0 0,-21-20 0,20-1 32,-20 21 0,20-20 0,-20 1 0,18 19 64,3 0-32,-21 19 32,20 1-64,0 21 0,-20-21 0,20 19 32,-20-19-96,19-1 32,-19 1-160,0 1 31,-19-21-63,19 20 32,-20-20-32,-20 0 192,19 0-64,-17-20-96,18-1-257,-1 1-159,21 1-161,0-21-1281,0 40-2210,0-19-13165</inkml:trace>
  <inkml:trace contextRef="#ctx0" brushRef="#br4" timeOffset="1.17341E6">19413 12282 13805,'-38'-19'2338,"17"19"-673,21-20 417,-20 20-384,0 20-609,2-20-512,-3 19-1,21 3-192,0-22-63,0 39-161,0-19-96,21 19-64,-21-19 64,18 20-32,-18-20 0,20 0-224,-20 39 192,20-20 0,-20 2 0,21 18 0,-21-40 0,0 22 96,0-1-96,0-21 32,0 1-32,-21 0 32,21-1-64,0 1 128,0-20 0,0 0 32,21 21 129,-1-21-97,-2-21-160,3 21 0,19 0-96,-20-20-481,19 20-928,-19 0-257,0 0-1057,0-19-3683</inkml:trace>
  <inkml:trace contextRef="#ctx0" brushRef="#br4" timeOffset="1.17443E6">19573 12243 12011,'0'-20'2114,"-20"1"64,20 19 224,0 0-704,0 0-897,0 19-1,0 21 193,20-21 0,-20 42-32,20-22-160,-20 20-225,19-38 1,-19 19-97,20 19-127,-20-20-33,20 21-128,0-20 161,0-21-225,-20 22 160,19-41-320,-19 20 128,20-20 32,-20 0-96,0 0-32,20-20 64,-20-1-128,0 1 96,20-19-32,-20 19-32,0 1 32,21 19-32,-21 0 128,20 0 0,-2 19-64,3 1-32,-1 19-32,0-19-64,0 1-352,-1-1-353,1-20-512,0 20-385,0-20-896,0 0-2627</inkml:trace>
  <inkml:trace contextRef="#ctx0" brushRef="#br4" timeOffset="1.17736E6">20268 12839 4868,'0'-20'1634,"0"20"448,0 0 384,0 0-192,0-19-384,0 19-705,-21-20-192,21 20 224,0-20-192,0 20-256,0 0-32,0 0 31,0 0-191,-20 0-33,20 0 1,-18 0-33,18 20 1,-20 0-129,20-1-96,-21 1 1,21 0-33,0-1-96,0 1-96,0 1 32,0-1-32,21-20-96,-1 0 128,-2 0-32,-18 0-64,20-20-96,1 20 0,-1-21 0,-20 1 32,20 1 32,-20-1 128,0 0 0,0 20 193,0 0 31,0 0-160,0 20-160,0-20 96,0 20-128,0-1 32,19-19-160,-19 20-224,20-20-353,0 0-480,0 0-481,19-20-608,-19 20-2691</inkml:trace>
  <inkml:trace contextRef="#ctx0" brushRef="#br4" timeOffset="1.17793E6">20565 12363 12107,'-40'0'3203,"21"0"-1794,19 0 673,-20 19 64,0 1-768,20 0-449,0-1-1,0 22-127,0-21-160,0 19-417,0 0-32,20-19-160,-20 21 0,20-22-96,19 1-320,-19 19-97,0-19-480,1 1-512,-3-1-385,2-20-928,0 20-2531</inkml:trace>
  <inkml:trace contextRef="#ctx0" brushRef="#br4" timeOffset="1.17822E6">20923 12462 9513,'0'0'5252,"-20"20"-4259,20 0 961,-20-1 128,20 21-865,0-21-672,0 22-321,0-21-160,0 19-96,0-19-352,0-1-833,20 1-1282,-20-20-2690</inkml:trace>
  <inkml:trace contextRef="#ctx0" brushRef="#br4" timeOffset="1.17852E6">20784 12541 17808,'-20'-20'1602,"0"20"-609,20-19 833,0 38 159,0-19-896,20 20-672,-20-20-321,20 20 0,20-1-256,-21 1-128,1 1-257,20-1-544,-1-20-384,-19 0-193,0 0-1377,0 0-2946</inkml:trace>
  <inkml:trace contextRef="#ctx0" brushRef="#br4" timeOffset="1.17882E6">21102 12363 20403,'20'39'1057,"-2"-19"-609,3-1 353,-21 2 320,20 19-640,0-1-257,0 0-352,-1 2-97,1-2-383,-20 1-641,20-21-609,-20 1-3107</inkml:trace>
  <inkml:trace contextRef="#ctx0" brushRef="#br4" timeOffset="1.18173E6">18382 13137 768,'0'0'1922,"0"0"-801,0 0-352,0-20 256,19 20 160,-19 0-64,0 0-128,0 0 160,0 0-32,0 0-256,0 0-128,-19 0 127,19 0 322,0 0-65,0 0-128,-20 0-321,20 0 33,0 0 0,0 0-97,-20-20 33,20 20 63,-20 0-383,20 20 31,-20-20 193,1 20 255,19-1-223,-20 1-289,0 0-32,20-1-160,0 2-96,0-1 32,20 0 33,-20-20-33,20 0-64,-1 0 160,1 0-96,-20-20-32,20 20 0,0-20 0,-20-1 32,0 2 0,0-1-32,0 20 64,0-20 64,0 1 32,0 19 224,0 0-95,0 0-97,0 0-128,0 0-32,0 19 0,20-19-32,-20 20 0,19 0-96,1-20-128,0 19-161,0-19-319,1 0-449,-3 0-801,2 0-3075</inkml:trace>
  <inkml:trace contextRef="#ctx0" brushRef="#br4" timeOffset="1.18355E6">21519 12580 13516,'-20'-19'2531,"20"19"-1250,0 0 929,-21 0 128,21 0-800,0-20-674,0 20 33,21 0 32,-21 0-224,20 0-225,0 0-287,-2 0-129,3 0-128,-1 0-289,0 0-319,0 0-450,19 0-735,-19 0-834,0 0-1889,0 0-4293</inkml:trace>
  <inkml:trace contextRef="#ctx0" brushRef="#br4" timeOffset="1.18386E6">21618 12641 17232,'-20'19'2082,"20"1"-1025,0-20 769,0 0-545,20 0-1025,0 0-192,-1 0-64,1-20-416,0 20-193,0 0-320,0 0-544,-1 0-865,1 0-1410,-20 0-5957</inkml:trace>
  <inkml:trace contextRef="#ctx0" brushRef="#br4" timeOffset="1.18485E6">21837 12282 11723,'0'-39'2242,"-21"39"-577,21 0 834,0-20-642,0 20-671,0 0-514,0 0 193,0 0 0,21 0-96,-21 20-65,18-20-191,-18 20 223,20-1-127,-20 3 32,20 17-129,-20 0-64,21 1 97,-21 0-225,20 0-63,-20-1-129,18 0 0,3 2-96,-1 18 0,0-39 0,0 19 64,-1-18-96,-19-21-64,20 0 192,-20 0-96,0 0-32,0-21 0,0 1-160,0 1 96,0-1-32,0 0 96,0 1-64,20-1 64,-20 20 0,0 0 0,20 0 0,0 20-192,-1-1-545,1 1-256,-20 0-352,20-1-481,0 1-833,0-20-1825,-20 0-10794</inkml:trace>
  <inkml:trace contextRef="#ctx0" brushRef="#br4" timeOffset="1.18565E6">22531 12760 10249,'-20'-41'2210,"20"41"-256,0-19 673,-20 19-1058,20 0-672,0 0-32,-20 0-257,1 19 1,19-19 128,-20 20 127,0 1-191,20-1-257,-20 19-63,20-19-129,20 0-96,-20-20-128,20 0 64,0 0-64,-20 0-64,19-20 32,1 20-128,-20-20 160,20 1 32,-20-1 64,0 0-96,0 20 128,0 0 0,0 0-96,0 0-32,0 0-96,0 20-224,20-20-961,0 20-801,-20-20-2627</inkml:trace>
  <inkml:trace contextRef="#ctx0" brushRef="#br4" timeOffset="1.18605E6">22750 12363 19410,'-20'0'1281,"-1"0"-384,1 19 1217,20-19-448,-20 20-706,20 19-383,0-18-193,0 19-159,0-1-97,20 0-32,0 2-224,1-21-353,-1 19-480,-2-19 0,23-1-448,-21 1-545,0-20-736,-1 0-1538,1 0-5894</inkml:trace>
  <inkml:trace contextRef="#ctx0" brushRef="#br4" timeOffset="1.18635E6">22908 12402 20851,'0'0'1858,"0"0"-737,0 20 993,0-1-576,0 2-834,20-1-351,19 0-289,-19-1-128,0 1-321,20 0-576,-1-1-704,-19-19-898,21 0-864,-23 0-6182</inkml:trace>
  <inkml:trace contextRef="#ctx0" brushRef="#br4" timeOffset="1.18665E6">23226 12441 19282,'-21'21'1569,"21"-1"1,-20 0 736,0 19-416,2 0-545,18 2-512,-21-2-545,1 20-256,20-18-128,0-1-384,20-1-193,-20 0-384,0-39-673,21 20-864,-21-20-1762,0 0-13229</inkml:trace>
  <inkml:trace contextRef="#ctx0" brushRef="#br4" timeOffset="1.18697E6">23285 12323 20371,'40'-19'2915,"0"38"-1602,-21 1 320,1 0-608,-20 19-608,0 21-129,20-20-128,-20 19-128,0-20-224,0 21-353,0-20-319,0-21-418,0 1-1280,20-20-1954</inkml:trace>
  <inkml:trace contextRef="#ctx0" brushRef="#br4" timeOffset="1.1878E6">23365 12184 16815,'0'-20'2307,"0"20"-962,0 0 705,0-21-96,0 21-961,19 0-609,1 0-192,0-19-128,0 19 0,0 0 0,19 0 32,-19 0-64,0 0 33,-20 0 95,21 0 96,-21 19 192,0 2-63,18-1-33,-18 19-192,0 1 96,0 1-159,0 18-33,20 0-96,1 1 32,19-1-129,-22 0-31,23-18-96,-1 18 0,-21-20-32,1 2 159,20-2 161,-40-19-96,20 0 64,-20-1 32,0-19 0,-20 0 0,20 0 0,-20 0-96,20 0-224,-20 0-481,20 0-320,-20 0-1121,20 0-1473,0-19-5446</inkml:trace>
  <inkml:trace contextRef="#ctx0" brushRef="#br4" timeOffset="1.1883E6">24019 12382 20371,'-20'0'2338,"0"0"-416,20 0 192,0 0-609,0 0-928,20 0-449,0 0-64,21 0-96,-23 20-128,23-20-513,-21-20-704,0 20-417,0 0-992,-1 0-1475,-19 20-9864</inkml:trace>
  <inkml:trace contextRef="#ctx0" brushRef="#br4" timeOffset="1.1886E6">24098 12521 7110,'0'20'12300,"0"0"-10827,0-20 641,0 0 64,21 0-1153,19 0-800,-20 0-418,-1-20-479,1 20-802,0 0-1248,0 0-4421</inkml:trace>
  <inkml:trace contextRef="#ctx0" brushRef="#br4" timeOffset="1.18914E6">24635 12084 17488,'20'0'2178,"-20"0"-672,0 0 1088,0 0-416,0 0-769,0 20-384,0-20-192,0 20-192,0 20-161,0-20-159,0 19-193,20 1-128,-20-21 64,0 3-224,19 17-257,-19-39-63,20 20-481,-20-20-513,20 19-415,-20-19-1122,0 0-4100</inkml:trace>
  <inkml:trace contextRef="#ctx0" brushRef="#br4" timeOffset="1.18946E6">24516 12502 19602,'-21'19'2434,"21"1"-2049,0-20 1665,21 0 192,-1-20-609,20 20-608,-1-19-704,21 19-129,-21-20-224,21 0 0,-21 20-385,2-21-319,-21 21-225,-2 0-673,2 0-1024,-20 0-2051,0 0-12363</inkml:trace>
  <inkml:trace contextRef="#ctx0" brushRef="#br4" timeOffset="1.19036E6">24595 12760 16111,'0'0'2370,"0"-21"-32,0 21 353,0 0-769,0 0-449,0 21-288,0-1-320,0 0-192,0-1-161,0 21-192,0-21-160,0 22 33,0-21-97,0-1-64,0-19 32,20 0-64,-20 20 0,0-20 0,0-20-96,0 1 128,0-1-128,20-1 64,-20 1-96,0-19 63,0 19 33,20-19 0,-20 19 32,20-1 0,-20 21 64,19 0 1,-19 0 31,20 21 32,0-21-96,-20 20-32,20 19 32,0-19-32,-1 0-32,1-1-64,-20 1-32,20 1-321,-20-21-288,21 0-448,-21 0-416,0 0-449,0 0-1121,0 0-2819</inkml:trace>
  <inkml:trace contextRef="#ctx0" brushRef="#br4" timeOffset="1.19066E6">24912 12978 23798,'41'0'1505,"-41"0"-127,0 0-385,20 0-769,-20 0-96,0 0-672,0 0-738,0 0-1440,20 0-2595</inkml:trace>
  <inkml:trace contextRef="#ctx0" brushRef="#br6" timeOffset="1.20233E6">18243 13713 4676,'-59'-20'6822,"39"20"-4612,0-21 193,-21 21 95,3 0-352,-3 0-512,21 21-321,-19-1-192,19 19-32,20-19-192,0 19-192,20 2-161,19-21-160,22 19-159,-3-19-65,22-20-96,0 0-32,-1-20 0,20 0-160,-19-19-64,-1-2 63,-19-18-127,-21 0-32,-19 18 128,0 2 192,-40 0-64,0 19 64,-39 0-96,-2 20 64,3 0-128,-22 20-289,20 0-223,1-1-353,19 21-737,21-1-1153,-1-18-4804</inkml:trace>
  <inkml:trace contextRef="#ctx0" brushRef="#br6" timeOffset="1.20266E6">18461 13732 16463,'-20'0'4420,"20"0"-3074,-20 0 255,20 0 673,20 0-544,-20 0-865,20 20-449,1-20-288,-3 20-64,23-1-192,-21 1-384,18 1-641,3-21-801,-1 20-993,-21-20-2947</inkml:trace>
  <inkml:trace contextRef="#ctx0" brushRef="#br6" timeOffset="1.20349E6">19097 13672 16367,'0'-20'1858,"-20"20"64,20 0 736,0 0-512,0 0-929,0 0-256,0 20-160,0 1-160,0-1-1,0 19-63,0 0-193,20 2 0,-20-21-223,19 0 63,1-1-64,0 1-32,20-20-160,-21 20 160,1-20-96,0 0-32,21-20-32,-23 20-96,2 0-128,21-20-257,-21 20-319,19-19-706,-19-1-768,20 20-705,-40-20-2498</inkml:trace>
  <inkml:trace contextRef="#ctx0" brushRef="#br6" timeOffset="1.20381E6">19196 13752 19698,'-40'20'1922,"20"-20"-865,20 0 801,0 0-65,0 0-832,20-20-672,0 0-289,19 20-321,-19-19-640,20-1-704,-1 20-1314,-19-21-2562,0 21-8392</inkml:trace>
  <inkml:trace contextRef="#ctx0" brushRef="#br6" timeOffset="1.20383E6">19296 13652 15534,'-81'0'2691,"42"0"-481,-1 0 416,20 0-480,1-19-736,19-1-353,19 0-577,1 1-192,20-1-256,-1 0-256,1-1-993,19 21-1377,-19-19-1955</inkml:trace>
  <inkml:trace contextRef="#ctx0" brushRef="#br6" timeOffset="1.20458E6">19771 13574 15406,'0'-20'3011,"0"20"-1602,0 0 865,0 20 257,0-20-513,21 19-673,-1 1-288,-20 19-416,39-19-385,-19 21-192,0-22 0,0 21-256,-1-21-129,1-19-319,-20 0-225,0 0-736,0-19-65,-20-1-32,1 20 97,-21-39 672,-1 19 160,-18-1 673,19-18 96,1-1 577,-1 21 576,0-21-128,21 19 128,19 2 384,-20-1-448,40 0-32,-1 20 64,1 0-576,40 0-97,-1 20-416,2 0 32,18-1-160,-20 22-224,20-2-64,-19 1 31,-21-21 161,1 1 224,-19 21 64,-1-22-32,-40 1 32,-1 0 193,-19-1-65,1 1-224,-1-20-32,1 0-64,-1 0-481,20 0-1152,0 0-1571,20 0-3394</inkml:trace>
  <inkml:trace contextRef="#ctx0" brushRef="#br6" timeOffset="1.20508E6">20705 13335 21075,'20'-40'1634,"-20"21"-577,0-1 1057,0 0 160,0 20-1025,0 20-544,-20-20-32,20 39-65,-20-19 1,-1 41-33,1-22-383,20 20-193,-20-20 0,20 22 0,0-22 0,0 0-193,0-19-479,0 1-481,0-1-769,0-20-1153,0 19-1025,0-19-12716</inkml:trace>
  <inkml:trace contextRef="#ctx0" brushRef="#br6" timeOffset="1.20539E6">20565 13832 24695,'0'59'1569,"0"-19"-1601,-20-21 128,20-19 193,0 0-257,0 0-353,0 0-1152,0 0-1410,0 0-3907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video</a:t>
            </a:r>
            <a:r>
              <a:rPr lang="en-US" baseline="0" dirty="0" smtClean="0"/>
              <a:t> we’ll begin our discussion of hash tables, focusing first on the supported operations and some canonical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emf"/><Relationship Id="rId5" Type="http://schemas.openxmlformats.org/officeDocument/2006/relationships/customXml" Target="../ink/ink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Hash Functions: Definition and Example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49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Universal Hashing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6960" y="1148760"/>
              <a:ext cx="8954640" cy="345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0760" y="1134000"/>
                <a:ext cx="8985600" cy="34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02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 Functions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160" y="1291680"/>
              <a:ext cx="8383320" cy="3766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200" y="1277640"/>
                <a:ext cx="841176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628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Yes, always.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No, never.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Maybe yes, maybe no (depends on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).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2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126062" y="418361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Only if the hash table is implemented using chaining.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697290"/>
                <a:ext cx="83650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Consider a hash function family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, where each hash function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 maps elements from a universe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to one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buckets.  Suppose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has th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 following property: for every bucket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,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1/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 fraction of the hash functions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map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. 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universal?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697290"/>
                <a:ext cx="8365063" cy="156966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66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71480" y="2299320"/>
              <a:ext cx="7961760" cy="1843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3200" y="2285640"/>
                <a:ext cx="7983720" cy="18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1728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Hashing IP Addresses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920" y="1055520"/>
              <a:ext cx="8818560" cy="3466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880" y="1041120"/>
                <a:ext cx="8848800" cy="34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9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Universal Hash Function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0080" y="1127520"/>
              <a:ext cx="8768880" cy="1851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040" y="1124280"/>
                <a:ext cx="879480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957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(Part I)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1048680"/>
              <a:ext cx="8819280" cy="3895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120" y="1033560"/>
                <a:ext cx="8852040" cy="39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9686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(Part II)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40" y="1055520"/>
              <a:ext cx="9047880" cy="400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040" y="1044720"/>
                <a:ext cx="907488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3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9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4239</TotalTime>
  <Words>83</Words>
  <Application>Microsoft Office PowerPoint</Application>
  <PresentationFormat>On-screen Show (16:9)</PresentationFormat>
  <Paragraphs>17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Universal Hash Functions: Definition and Example</vt:lpstr>
      <vt:lpstr>Overview of Universal Hashing</vt:lpstr>
      <vt:lpstr>Universal Hash Functions</vt:lpstr>
      <vt:lpstr>Slide 4</vt:lpstr>
      <vt:lpstr>Example: Hashing IP Addresses</vt:lpstr>
      <vt:lpstr>A Universal Hash Function</vt:lpstr>
      <vt:lpstr>Proof (Part I)</vt:lpstr>
      <vt:lpstr>Proof (Part II)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209</cp:revision>
  <cp:lastPrinted>2012-04-12T16:37:50Z</cp:lastPrinted>
  <dcterms:created xsi:type="dcterms:W3CDTF">2010-07-08T21:59:02Z</dcterms:created>
  <dcterms:modified xsi:type="dcterms:W3CDTF">2012-04-18T18:44:50Z</dcterms:modified>
</cp:coreProperties>
</file>