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ink/ink29.xml" ContentType="application/inkml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ink/ink25.xml" ContentType="application/inkml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ink/ink23.xml" ContentType="application/inkml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ink/ink21.xml" ContentType="application/inkml+xml"/>
  <Override PartName="/ppt/ink/ink30.xml" ContentType="application/inkml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ink/ink28.xml" ContentType="application/inkml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ink/ink26.xml" ContentType="application/inkml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ink/ink24.xml" ContentType="application/inkml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ink/ink22.xml" ContentType="application/inkml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ink/ink27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17"/>
  </p:notesMasterIdLst>
  <p:sldIdLst>
    <p:sldId id="730" r:id="rId6"/>
    <p:sldId id="746" r:id="rId7"/>
    <p:sldId id="744" r:id="rId8"/>
    <p:sldId id="729" r:id="rId9"/>
    <p:sldId id="731" r:id="rId10"/>
    <p:sldId id="743" r:id="rId11"/>
    <p:sldId id="732" r:id="rId12"/>
    <p:sldId id="747" r:id="rId13"/>
    <p:sldId id="748" r:id="rId14"/>
    <p:sldId id="750" r:id="rId15"/>
    <p:sldId id="749" r:id="rId16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79170" autoAdjust="0"/>
  </p:normalViewPr>
  <p:slideViewPr>
    <p:cSldViewPr>
      <p:cViewPr varScale="1">
        <p:scale>
          <a:sx n="81" d="100"/>
          <a:sy n="81" d="100"/>
        </p:scale>
        <p:origin x="-858" y="-84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6T02:05:42.4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515 3647 12395,'20'40'3267,"-20"-21"-800,0 1-225,0 1 96,20 18-865,-20-19-191,0-20-225,0 20 128,0-20-256,0 0 192,0 0-609,0 0-95,0-20-193,0 0-96,-20 1-64,20-22 96,-20 2-96,1-20-64,19-2 0,-20-17 0,0 19 0,20-2-32,-20 2 128,20 18-160,0 22 96,0-1-64,0 20 32,20 0 96,0 20 32,19 21-64,1 18-64,0 0-64,-1 21 64,1-21-32,-1 1 0,1-21 32,-19-19 0,17 0-64,-17-20 96,-1 0 96,-20 0-64,0-20 1,0-19-33,-20-1 32,20-20-160,-21 1-129,3-1 1,-2 1-192,-1 0-1,1-2-351,20 41-578,0 1-1408,0 19-674,0 0-4675</inkml:trace>
  <inkml:trace contextRef="#ctx0" brushRef="#br0" timeOffset="448.2422">1112 3567 22677,'-21'0'2626,"21"0"-2241,-20 0 352,20 21 576,0-21-577,20 0-479,1 0-193,-3-21 0,2 2 96,21-1-160,-21-19 128,-2 19 32,-18 0 0,0 1 33,0-2-33,-38 21-64,18-20-32,-1 40 0,1-20 64,2 40 0,-3 0 321,1-1-193,0 0 0,20 22-64,0-22-224,0 20-160,20-38-96,0 18-449,1-19-576,17-20-1186,3 0-1376,-3 0-3780</inkml:trace>
  <inkml:trace contextRef="#ctx0" brushRef="#br0" timeOffset="616.2109">1547 3548 320,'20'-20'21300,"1"20"-19859,-21 20 97,0 20 704,-21 0-448,21-1-833,-20 0-865,20 2-192,-20-2-545,40-19-1025,-20 0-1889,20-20-3844</inkml:trace>
  <inkml:trace contextRef="#ctx0" brushRef="#br0" timeOffset="790.0389">1448 3667 1985,'0'0'20820,"0"0"-19827,0 0 1505,20 0-159,0 0-802,19 20-992,1-1-449,1 1-128,-3-20-481,-17 21-224,-1-1-864,20-20-1378,-21 0-1025,1 0-5573</inkml:trace>
  <inkml:trace contextRef="#ctx0" brushRef="#br0" timeOffset="984.375">1727 3430 18161,'39'-21'7591,"-39"21"-6342,20 0 224,-20 40 1,20 0-129,0-1-576,-20 21-609,19-1-224,1-19-384,0 20-289,21-40-544,-23 19-962,22-39-1824,-19 0-5094</inkml:trace>
  <inkml:trace contextRef="#ctx0" brushRef="#br0" timeOffset="1181.6399">1766 3628 22004,'-20'0'2851,"20"0"-2242,0 19 1184,20-19 353,0 0-768,20 0-834,19 0-384,0 20-64,2-20-448,-2 0-449,-39 0-416,0 0-929,0 20-1153,-20-20-1602</inkml:trace>
  <inkml:trace contextRef="#ctx0" brushRef="#br0" timeOffset="1497.0697">913 4104 28218,'-60'0'993,"40"0"-833,20 20 865,20-20 289,20 0-354,-1 0-863,41-20-97,20 20 0,38-20 0,1 1 0,19-1 0,-18-1 0,-1 1-257,-39 20-255,-21 0 159,-41 0 97,-17 20-96,-21-20 352,20 0-288,-20 0-353,0 0-1185,0 0-1697,0 0-2018</inkml:trace>
  <inkml:trace contextRef="#ctx0" brushRef="#br0" timeOffset="1694.3359">2242 3588 27065,'0'0'737,"0"0"-1378,0 0 161,20 0-353,-20 0-1313,20 20-3748</inkml:trace>
  <inkml:trace contextRef="#ctx0" brushRef="#br0" timeOffset="1817.3821">2401 3826 18801,'39'39'7431,"-57"-39"-6438,36 20-160,-18-20 64,0-20-737,20 20-608,-20-20-1891,0 20-4035</inkml:trace>
  <inkml:trace contextRef="#ctx0" brushRef="#br1" timeOffset="19591.7969">3116 3726 1729,'0'-59'15054,"-20"39"-14253,0 1 929,0-1 832,-19 0 97,19 20-866,0 20-1120,-1 19-385,3 1 1,18 20 31,0-1-64,0 0-64,18-18-192,3-2 0,19-19-64,-1-20 160,1-20-128,0 1 160,19-42-416,-18 22 128,-23-20-96,2-21-32,-20 21-97,0-21 129,-20 1 96,2-1 96,-23 21 96,21 20 384,0 17 225,1 3-33,-1 19 1,20 0-289,0 19-160,0 42-32,0-2 129,0 21-129,20-1 0,-1 1 0,1-2-224,41-17 192,-23-2-64,23-20-64,-2-19-32,-19 1 128,-1-1-128,1-20-192,0 0 160,-21-20-97,1-1 33,0 1 32,0-19 32,-20-1 0,0 1 64,-20 18 32,20 1 64,-20-19-32,0 39 288,20-20-63,0 20 95,0 20-256,0 0 32,0-1 0,0 22-64,20-2-64,0-19-32,21 0-384,-23-1-417,23 1-416,-1-20-673,-1 0-448,-19 0-1634,0-20-5413</inkml:trace>
  <inkml:trace contextRef="#ctx0" brushRef="#br1" timeOffset="19808.5937">3930 3369 19314,'0'-19'3587,"-20"19"-1088,20 0-1314,0 19 480,0 42-95,20-2-513,-20 0-417,20 40-447,-1-40-226,21 2 1,0-2-288,-1-20-256,2-19-385,-3-20-353,-18 0-1344,1-20-1666,-21 0-4677</inkml:trace>
  <inkml:trace contextRef="#ctx0" brushRef="#br1" timeOffset="19967.7734">3752 3687 21075,'-40'0'2851,"40"0"-1954,0 0 32,40-20 704,-1 0-255,40 1-834,-19-1-448,39 0-352,-20-1-929,-20 21-609,22 0-1473,-22 0-2594</inkml:trace>
  <inkml:trace contextRef="#ctx0" brushRef="#br1" timeOffset="20381.8358">4625 3567 18001,'0'21'2978,"-20"-21"-1857,-1 20 97,3 0 1088,-2-1-224,-21 21-513,3-1-576,17 2-416,1 18-289,20-40-256,0 1-64,0 0-128,20 1 128,19-21-160,-19-21 96,21 1-33,-3-19 1,3 19 64,-21-19-192,0 19 160,-20-1 96,0 1 0,19 1 32,-19 19 128,0 0 32,0 19-160,0 22 96,0-2-96,0 1-32,20-21-160,0 21-128,0-40-353,19 21-736,-19-21-1025,20-21-1282,-20 21-3747</inkml:trace>
  <inkml:trace contextRef="#ctx0" brushRef="#br1" timeOffset="20547.8508">4922 3667 20723,'20'39'2819,"1"-19"-737,-21 21 64,18-2-513,2-19-960,1 19-577,-1-19-192,0 1-577,-20-21-191,18 0-1283,3-21-1920,-21 1-4966</inkml:trace>
  <inkml:trace contextRef="#ctx0" brushRef="#br1" timeOffset="20684.5701">4922 3469 18033,'-20'-20'6245,"20"20"-5348,0 0-1057,0-19-224,20-2-1346,0 21-2530</inkml:trace>
  <inkml:trace contextRef="#ctx0" brushRef="#br1" timeOffset="21278.3201">5240 3369 16463,'20'-39'2979,"-20"39"-769,0 0 128,20 20-32,-20-1-352,19 21-673,-19 20-512,20-1-96,0 1-289,1-1-128,-1 0-95,-2-39-161,2 21-64,1-22-33,-1 1-287,-20-20-513,20 0-736,-1 0-674,1 0-1664,-20-20-3620</inkml:trace>
  <inkml:trace contextRef="#ctx0" brushRef="#br1" timeOffset="21561.5234">5756 3528 19570,'21'-39'2851,"-21"39"-1570,0 0 0,-21 19 577,21 1-513,-40 0-576,20 20-289,20 0-319,0 19-65,0-40-128,40 22-32,19-21 96,2-1-193,18 1-95,-20-20-192,1 20 63,-20-20 65,-21 19 128,-19-19 192,-19 20 128,-21-20-544,20 20-705,-20-20-993,1 0-897,-1 0-5670</inkml:trace>
  <inkml:trace contextRef="#ctx0" brushRef="#br1" timeOffset="22263.6718">6848 3687 9865,'0'-40'3235,"0"21"-352,0-1-289,-20 0-96,0 20-191,20 0-257,-19 0-801,-1 40-320,0-21-97,-1 40 33,21-18-352,0-2-289,21 1-128,-1-21 32,39-19-32,-19 0 64,19-19-31,1-21-322,-39 1 33,-3-2-320,-18 2 191,-18 0-63,-23 19-353,1 0-127,1 20-1,-1 0-192,20 0-416,0 0-994,20 0-2529</inkml:trace>
  <inkml:trace contextRef="#ctx0" brushRef="#br1" timeOffset="22568.3588">7245 3567 20563,'20'61'1505,"-20"-42"-864,20 21 993,-20-21 351,20 1-543,-1 1-673,-19-21-321,0 0-224,20 0-96,-20 0 96,0 0-63,0-21-161,0-18 64,20 19-64,-20-19 0,20 19-32,0 0 64,-1-1-96,1 42 64,0-21 128,21 40-32,-3-1-64,-17 0-513,19 2-1248,19-2-2916,-19-19-8679</inkml:trace>
  <inkml:trace contextRef="#ctx0" brushRef="#br1" timeOffset="23285.1561">8356 3528 8327,'0'20'6503,"0"-1"-4197,0 2 64,0 19 128,0-1-63,0 0-834,20 2-608,-20-21-128,21-1-224,-21-19 95,0 0-383,0 0 319,0 0-223,0-19-321,-21-22 0,1 21-128,20-19 0,-20 0-32,2-1-96,18 0-97,-21 0 65,21 40-64,21-19-128,-3 19-321,22 19-320,1 1-800,38 0-1539,-20-1-1792</inkml:trace>
  <inkml:trace contextRef="#ctx0" brushRef="#br1" timeOffset="23727.5388">8992 3489 13741,'-20'0'2978,"0"0"-1120,1 0 128,-1 0 128,0 19-128,0 21-545,-19 0-384,19 0-64,0 19-224,-1-20-385,21 2-288,21-22-32,19 1 65,-1 0-129,1-40 64,-1 20-96,-19-20-97,20-19 129,-20 18-32,-20-18-32,0-1 96,0 21-96,0-1 96,0 0 0,0 20 129,0 0-161,0 0-33,0 0 66,19 20-98,-19 0 162,40 19-258,-20-19-287,1-1-289,17-19-576,3 0-865,-21 0-192,-2 0-993,-18-19-8104</inkml:trace>
  <inkml:trace contextRef="#ctx0" brushRef="#br1" timeOffset="23995.1165">9249 3508 17680,'20'59'2787,"1"-38"-353,19 19 289,-21-21-481,-19 21-769,20-21-544,0-19-352,-20 20-257,0-20-192,20 0 32,-20 0 97,0 0 31,0-20-352,0 1 32,0-1 0,20 0-32,-20 1-129,19-1-223,21 0-32,-20 20-129,21 20-384,-3 0-480,-18-1-1026,21 1-1184,-2 0-7303</inkml:trace>
  <inkml:trace contextRef="#ctx0" brushRef="#br1" timeOffset="24379.8828">9806 3548 20499,'-20'0'2306,"20"0"-865,0 19 449,-20 22-160,20-21-641,0 39-448,0-20-353,20-18-192,0 18-128,0-39-32,0 0 0,19 0 128,-39-19-32,20-22-192,-20 2 0,0-1-1,-20-19 65,-19-1-96,19 21-64,-20-41 128,20 40 0,1-19 64,-1 40 96,20-3 256,0 22-128,0 0 96,20 22 129,19 17 63,-19 0-128,0 22 33,19-2-193,1 0-160,-20 1-96,19-21-449,1 1-544,1-21-801,18 1-2466,-39-20-2306</inkml:trace>
  <inkml:trace contextRef="#ctx0" brushRef="#br1" timeOffset="24631.8358">10262 3567 22229,'0'80'2722,"0"-40"-1537,0-1 321,20 2-257,0-22-673,0 1-447,20 0 95,-1-20-256,2-20 0,-3-19-385,-18-2-191,1 2-161,-21 19-96,-21-19-320,-17 19-128,-3 0 128,1 20 320,-19 0 416,19 0 193,1 20-897,-1-20-6278</inkml:trace>
  <inkml:trace contextRef="#ctx0" brushRef="#br1" timeOffset="25407.2265">10739 3608 18161,'20'0'2754,"-20"-20"-1857,19 40 865,-19-20 416,20 20-641,0 19-608,0-19-320,-20-1-33,21 1 33,-3 1-161,-18-21-223,0 0-65,0 0-32,0 0 32,20-21-96,-20 1-96,0-19 0,0 19 64,0-19-256,20-2 160,-20 22-96,0 19 63,0 0 33,21 19 64,-1 2 97,-2 19 63,3-1-128,19-19 32,-20-1 32,19 1-96,-19-20 64,0 0 96,19 0-96,-39-20-32,20 1 32,0-1-32,-20-19 0,0 19-32,0 0-32,20-1 32,-20 2-96,0 19-64,20 0 32,1 0 64,-3 19 96,2 22-288,21-21-545,-21-1-961,19 21-1473,-19-40-833,0 0-5156</inkml:trace>
  <inkml:trace contextRef="#ctx0" brushRef="#br1" timeOffset="25559.5701">11533 3588 18897,'20'20'2243,"-20"0"-258,20-1 546,-1-19-1026,1 40-1184,0-40-257,-20 19-513,20-19-736,-20 0-1698,0-19-1185</inkml:trace>
  <inkml:trace contextRef="#ctx0" brushRef="#br1" timeOffset="25697.2656">11454 3389 19794,'-20'0'1858,"20"0"-1570,0 0-480,20 0 160,-20 0-705,20 20-1441,-1 1-6021</inkml:trace>
  <inkml:trace contextRef="#ctx0" brushRef="#br1" timeOffset="25936.5234">11772 3449 19602,'59'0'2979,"-19"0"96,-21 20-449,21 0-1088,-40 19-449,20 0-288,-20 2-225,-20 18-384,20-20-224,0 2 96,20-21-32,-20-1-128,20 1 64,-1-20-96,1 0-160,0 0-481,0-20-384,0 20-961,1-19-1602,-21-1-1601</inkml:trace>
  <inkml:trace contextRef="#ctx0" brushRef="#br1" timeOffset="26095.7031">11810 3687 20307,'-20'0'2018,"40"0"-1154,1-20 1411,-1 20-386,19-20-1248,21 20-321,-21-19-256,21 19-480,-19-20-801,-3 20-1826,-18 0-1409,1 0-10346</inkml:trace>
  <inkml:trace contextRef="#ctx0" brushRef="#br1" timeOffset="26356.4453">12169 3647 16751,'0'0'2531,"20"0"-834,19 0 642,-19-19 127,20 19-512,-1-20-961,1 0-513,-20-1-288,-1 2 1,1 19-65,-20-20 32,-20 0-192,20 1-128,-39 19 160,19 0-96,-20 19 192,21 1-96,-21 19 0,20-18 0,-1 19 160,3 19-128,18-40-32,18 22-128,3-2-417,19-19-320,-1 0-672,1-20-897,19 0-1090,1-20-5156</inkml:trace>
  <inkml:trace contextRef="#ctx0" brushRef="#br1" timeOffset="26682.6165">12545 3548 9288,'-20'-20'12492,"0"40"-10698,20-1 0,0 22 223,0-21-95,0 19-961,0 0-512,20-19-257,0 1-64,21-21-32,-3-21-96,-17 21 0,-1-39-128,0-1-96,-20 1-1,0-21-63,-20 20-192,-21-19-33,3-1 257,18 1 192,-1 20 128,1-2 32,20 41 641,0 0 31,0 0-319,0 41 192,20-2-1,1 40-256,17-19-351,23-1-33,-23 1-193,23-1-575,-22-19-610,1-1-1280,-20-39-3908</inkml:trace>
  <inkml:trace contextRef="#ctx0" brushRef="#br1" timeOffset="27355.4687">13598 3469 20755,'19'-39'1954,"-19"18"-1057,0 21 320,-19 0 417,-1 0-353,0 0-801,0 21-192,-19 18 33,19 0 63,20-19-128,0 19-288,20-18 128,19-1-31,21 0-1,19-1-128,-20-19-1,1 20-31,-21-20 0,-19 20 64,-20-1 64,0-19 64,-20 20 32,-19-20-288,-1 21 64,20-21-32,0 0-320,1 0-609,-1 0-961,20 0-1345,0 0-4837</inkml:trace>
  <inkml:trace contextRef="#ctx0" brushRef="#br1" timeOffset="27616.2108">14074 3647 18161,'20'0'2562,"0"20"-1569,-20 0 769,0-1 512,19 1-833,1-20-864,0 21-385,21-21-64,-23 0 0,22-21 193,-40 1-97,21 1-64,-21-1-160,0 0 0,-21 1-192,1-1-193,-18 0 1,17 20 96,-19-21-481,20 21-897,1 21-63,19-21-738,-20 20-4964</inkml:trace>
  <inkml:trace contextRef="#ctx0" brushRef="#br1" timeOffset="27942.3828">14372 3210 22197,'0'-19'2914,"0"19"-1056,0 19-993,0-19 672,20 40-63,-20 1-609,20 18-385,-1 0-384,21 1-32,-20-1-64,19-20-320,1 2-225,-20-2-480,19-19-704,-19 0-1634,0-1-1730</inkml:trace>
  <inkml:trace contextRef="#ctx0" brushRef="#br1" timeOffset="28167.9687">14769 3588 23093,'20'40'2467,"0"-21"-738,0 21-95,-20-21-481,39 1-673,-19 1-287,0-1-161,19-20 160,1-20-128,-20-1-256,19 1-65,-19 1-447,-20-21-481,0 1-1122,-20-2-1985,1 2-12171</inkml:trace>
  <inkml:trace contextRef="#ctx0" brushRef="#br1" timeOffset="28355.4687">15046 3250 23510,'20'19'2338,"0"22"-288,1-1-160,-1-1-641,-2 21-480,2-1-385,1 0-352,19 2-224,-22-22-385,23 0-480,-21-39-416,0 0-865,-1 0-1282,-38-19-4612</inkml:trace>
  <inkml:trace contextRef="#ctx0" brushRef="#br1" timeOffset="28542.9687">15007 3489 21011,'39'-20'481,"1"20"992,1 0 1218,18 20-769,20-20-545,-19 19-352,19 1-449,-40 0-287,1 20-129,1-20-160,-21 0-288,-20 19-65,0-19-448,0-20-832,0 19-2211,0-38-2402</inkml:trace>
  <inkml:trace contextRef="#ctx0" brushRef="#br1" timeOffset="28681.6404">15443 3310 1249,'-19'0'24247,"19"0"-22454,-20 0-992,20 0-833,20 0-160,-20 0-1346,19 0-2946</inkml:trace>
  <inkml:trace contextRef="#ctx0" brushRef="#br1" timeOffset="29311.5234">15920 3548 14189,'0'-20'3523,"-20"0"-864,20 20-641,-20 0 416,0 0-416,20 40-545,-19 0-480,19 0-288,0 19-257,0-20-352,39 2 33,22-22-33,-2-19-96,-1 0 64,23-19-160,-42-22-97,-19 21-63,0-19 32,-20 0-64,-20 19-97,-20-21-223,1 22 95,-22-1 1,23 0-321,18 1-801,-1 19-608,1 0-640,20 0-4101</inkml:trace>
  <inkml:trace contextRef="#ctx0" brushRef="#br1" timeOffset="29549.8047">16178 3588 18225,'40'40'2338,"-1"-21"-288,-19 1 512,-20-20-640,20 20-801,-20-20-416,0 0-193,20 0-63,-20-20-161,0 0-96,20 1-64,-20-1-96,19 0 0,1-1-64,0-18-32,-20 39-128,41 0 0,-21 0 96,19 20-128,-19-1 160,20 2-449,-1 19-1281,-19-21-1889,20 1-2050</inkml:trace>
  <inkml:trace contextRef="#ctx0" brushRef="#br1" timeOffset="30628.9062">17607 3230 19506,'-79'-39'1313,"59"39"-256,-19 0 513,-1 19-1,20 1-127,20 41-417,-20-22-449,20 40 1,20-19-129,0 19-224,0 1-32,19-21-160,-19 1-96,40-21-512,-21-19-641,2 0-1218,17-20-960,-17 0-4260</inkml:trace>
  <inkml:trace contextRef="#ctx0" brushRef="#br1" timeOffset="30825.1951">17945 3469 20403,'20'39'3011,"-1"1"-2179,-19 0 578,20 0 127,-20-1-288,20-19-1056,0-1-65,-20 1-449,21 1-415,-1-21-770,-2 0-1985,-18 0-3075</inkml:trace>
  <inkml:trace contextRef="#ctx0" brushRef="#br1" timeOffset="30977.5388">17885 3330 21588,'-19'-20'897,"19"1"-1153,0 19-225,0 0-256,19 0-1697,-19 0-6759</inkml:trace>
  <inkml:trace contextRef="#ctx0" brushRef="#br1" timeOffset="31295.8984">18203 3528 20018,'40'119'2531,"-40"-79"-1859,20-1 994,0-18-257,-1-1-191,-19-1-386,20-19-639,-20 0 31,20-19 0,0-1-192,0-21 0,-1 2 0,1 19 0,-20-19-32,20 19-32,-20-1 0,0 21 0,20 21 32,1-21 64,-3 40-32,2-21 0,21 21-480,-3-21-769,3 1-1666,-1-20-1826</inkml:trace>
  <inkml:trace contextRef="#ctx0" brushRef="#br1" timeOffset="36071.2888">19097 3330 18801,'-20'-20'1378,"20"1"-994,20-3-160,-1 22 673,1-19 640,0-1-768,0 20-545,0 0 33,-1-20 63,-19 20 64,20 0 97,0 0-289,-20 0 32,0-19-96,0 19 0,0 0 65,0 0-65,0 0 128,0 0 32,0 19-128,0-19-96,0 0 1,0 0-33,0 0 96,0 0-96,0 0 32,0-19 32,0 19 0,0 0-96,0 0 32,0 0-32,0 0 64,0 0-64,0 0 32,0 0-64,0 0 64,0 0-32,20 0 32,1 0 32,-3 0-64,2 0 96,21 0-96,18 0 96,-19 0 129,-1 19-257,1 1 192,0 19-96,-21 2 64,1 18-32,-20-19-64,-20 0 0,1 0 32,-1-1 0,-20-19 64,20-1-64,-19 2-32,19-21 32,-21 0 0,41 0-64,-18 0-32,18-21 0,18 21-64,-18-19 32,21 19 64,19 19-64,-20-19 160,19 21-64,1-1-32,-20 19 32,19-19 32,-39 0 0,0 19 1,0-18 223,-20-1-224,1-1 160,-21-19-320,0 20 96,-19-20-96,18 0-96,3 20-129,17-20-415,1 0-706,20 0-1921,-20-20-4869</inkml:trace>
  <inkml:trace contextRef="#ctx0" brushRef="#br1" timeOffset="36716.7962">20446 4045 17969,'20'79'928,"-20"-40"-351,20-19 672,-20-20 417,0 0 352,0 0-801,-20-20-609,-20-19-159,21-1 63,-21 1 33,-19-21-33,39 1-223,-21-22-1,3 3-224,38 17 64,0-17-128,0-2-64,18 40-64,23-19 96,18 40-160,-19-2 128,19 21-97,-19 21 161,19-2-32,-39 21-160,0-1 0,-20 21 32,0-1 0,-20-19 32,-19-1-33,19-18 1,0-1-128,0-1-545,0-19-1249,1-19-961,19-1-2178</inkml:trace>
  <inkml:trace contextRef="#ctx0" brushRef="#br1" timeOffset="37158.2024">21002 3469 20371,'21'0'1729,"-21"-20"-1120,0 20 576,-21 0 1057,1 20-896,-20 0-770,1 19-31,-1 21-1,1-20-95,-1 19-289,40-20-192,0 2 0,20-22-64,0-19-65,-1 20-159,21-40-128,-20 1 31,19-1 225,-19-21 64,0 22 0,0-21 96,-20 1 32,0-2 0,0 22 96,0-1 352,0 20 1,0 0 63,0 0-159,0 20 127,0 20 161,0-20-33,21 19-223,-21 1-289,18-21-64,2 1-128,21 1-161,-21-21-255,19 0-481,-19 0-577,0-21-1024,0 1-577,-1-19-2178</inkml:trace>
  <inkml:trace contextRef="#ctx0" brushRef="#br1" timeOffset="37418.9452">21339 3726 22132,'0'41'2755,"20"-41"-1602,-20 0 449,0 0 191,20-20-672,-20-1-640,0 1-257,0-19 64,0 0 33,-20-1-225,20 0-96,20 0-64,-20 1 0,20 0-64,1 39-65,17-21-127,-18 21-160,1 21-353,19-2-801,-1 1-2113,-19 0-1955</inkml:trace>
  <inkml:trace contextRef="#ctx0" brushRef="#br1" timeOffset="37651.3672">21697 3230 19026,'0'-20'3683,"20"20"-2946,-20 20 288,39 19 1217,-19 2-96,20 18-929,-19 21-737,-3-1-223,2-19-289,0-1-96,1-19-97,-21-21-351,20 1-481,-2-20-1602,-18 0-1184,0-20-6055</inkml:trace>
  <inkml:trace contextRef="#ctx0" brushRef="#br1" timeOffset="37817.3828">21677 3508 25784,'0'0'737,"20"0"-225,20-19 705,-1 19-64,22-20-672,-3 20-417,1-20-288,2 20-545,-2-19-961,-19 19-1761,-20 0-2627</inkml:trace>
  <inkml:trace contextRef="#ctx0" brushRef="#br1" timeOffset="38091.7962">22272 3409 21556,'-20'-20'1185,"20"20"288,-39 0 449,19 0 64,0 0-929,0 20-769,20 1-320,0 18 0,20-19-64,0 19 0,20-19 96,-1 20 0,1 0 64,-1-21-64,-19 21 96,-20-21-64,0 1 64,0 1 33,-20-1 31,20-20-160,-18 0-192,-3 0-353,21 0-544,0 0-929,-20-20-640,20 20-1346,-20 0-12972</inkml:trace>
  <inkml:trace contextRef="#ctx0" brushRef="#br1" timeOffset="38368.1633">22412 3210 20563,'59'0'1217,"-19"20"-192,0 19 448,-1 2 97,1 18 448,-1 2-417,1 17-608,-19-19-416,-1 21-129,-2-21-63,-18 2-97,0-2-384,0-20 64,-18-19-128,18 1-257,-20-21-704,20 0-1633,-21 0-2916,21-21-15085</inkml:trace>
  <inkml:trace contextRef="#ctx0" brushRef="#br1" timeOffset="38549.8047">22967 3906 30268,'20'39'769,"0"-39"-577,-20 0 0,20 20 129,-20-20-257,0 0-737,-20-20-1089,20 20-2402,0 0-6310</inkml:trace>
  <inkml:trace contextRef="#ctx0" brushRef="#br0" timeOffset="46151.3672">634 5394 15919,'-20'-20'2114,"20"0"-225,0 20-768,0 0 961,0 20-96,0 0-833,0 40-320,20-1-160,0 2-193,21 37-288,-23-18 1,22-1-97,1-19 0,-23-21-32,3 1-96,-1-21 96,0 1-64,-20-20 0,0 0 0,0-20-224,-20 1-129,0-21-31,-19-20-193,-2 1 1,1-20-129,1-1 257,-1-19 224,20 20 160,1-21-1,-1 41 290,20-1 63,20 20 192,-1 21 33,1-1-353,20 20 64,-1 0 97,-19 20-225,21 19 32,-21 2 64,-2 18-64,3-20 32,-21 22-96,0-2-256,-21-20-288,3 2-257,-2-2-672,-21 0-1346,21-19-3139</inkml:trace>
  <inkml:trace contextRef="#ctx0" brushRef="#br0" timeOffset="46759.7649">1130 5672 12748,'-18'-39'2434,"-3"19"-608,21 0 576,-20 1-192,20-2-256,-20 21-257,0 0-447,1 0-482,-1 0-95,0 21 0,0 18-1,0 0-191,20 20-161,0-18-224,0-2-32,20 1-96,-20-1 160,20-18-160,20-21 256,-21 0-352,1-21 160,0 1-64,21 1-128,-41-21 192,0 1-64,0 19-64,0-1 192,-21 2-64,21-1 32,0 20-160,0 0 32,0 20 96,0-1-192,21 2-609,-3 19-704,2-21-1154,21 1-1216,-21-20-5638</inkml:trace>
  <inkml:trace contextRef="#ctx0" brushRef="#br0" timeOffset="47005.8594">1369 5752 16815,'20'20'4196,"0"-1"-2754,-20-19 1120,0 0 353,0 0-1634,0 0-608,-20-19-289,20-1 1,-20 0-65,0-1-256,0-18-64,20 19 32,0-19-160,20 19-64,0 1-321,20-2-608,19 21-1217,-19 0-2915,19 21-15214</inkml:trace>
  <inkml:trace contextRef="#ctx0" brushRef="#br0" timeOffset="47288.0858">1806 5235 24022,'0'0'2883,"0"20"-2403,20 1 481,-20 18 705,0 0-481,19 42-608,1-22-513,0 40-32,0-20-257,19 1-255,1-21-129,1-20-448,-2-39-864,-19 0-1891,-20 0-2242</inkml:trace>
  <inkml:trace contextRef="#ctx0" brushRef="#br0" timeOffset="47440.429">1806 5574 24599,'0'-21'1633,"20"21"-896,-1 0 1025,41-20-609,19 0-961,1 1-576,-1 19-1314,-19-20-3491</inkml:trace>
  <inkml:trace contextRef="#ctx0" brushRef="#br0" timeOffset="52091.7962">2739 5354 14093,'0'-59'2690,"0"40"-576,0-22 64,0 41 833,0-20-576,0 20-802,0 0-704,0 20-64,19 0 32,1 20-257,0 19-223,21 0-33,-23 2-160,23 18-64,-21-19-224,18-1-256,-17 1-673,19-20-993,-40-1-2338,0-19-4612</inkml:trace>
  <inkml:trace contextRef="#ctx0" brushRef="#br0" timeOffset="52294.9212">2699 5850 640,'20'0'24888,"-20"0"-24120,20 0 321,19 0 1122,2 0-674,17 0-736,3 0-257,-2-19-255,-19 19-289,19 0 0,-19 0 0,-1 0-673,-19-20-448,0 20-513,1-20-1088,-21 20-1090,-21-19-2178</inkml:trace>
  <inkml:trace contextRef="#ctx0" brushRef="#br0" timeOffset="52520.5072">2440 5255 24599,'-18'0'1537,"18"-20"-1088,18 20 1344,23-20 1,17 20-1185,-17 0-417,38 0-320,-19-19-161,19 19-383,0-20-770,-18 20-1632,-2 0-1699,-39 0-15694</inkml:trace>
  <inkml:trace contextRef="#ctx0" brushRef="#br0" timeOffset="53164.0625">992 6287 22100,'0'0'2275,"20"0"-866,-1 0 737,1 0-448,41-19-545,-2 19-417,60 0-351,0-20-33,80 0-256,38 20 32,42-19-128,-2-1 64,-38-21-32,-40 22-128,-61-1 128,1 0 0,-40 20-32,-40 0 32,2 0 32,-22 0 65,-39 0-129,20 0 0,-20 20 0,0-20 0,20 0 0,-20 0-225,0 0-287,20 0-225,-20 0-384,0-20-865,20 20-1825,-20-19-2147</inkml:trace>
  <inkml:trace contextRef="#ctx0" brushRef="#br0" timeOffset="53389.6483">3572 5435 26489,'0'-22'2530,"-19"22"-1953,19 0-289,0 0 192,0 0-191,0 0-898,0 22-929,19-3-1729,-19 21-4644</inkml:trace>
  <inkml:trace contextRef="#ctx0" brushRef="#br0" timeOffset="53521.4844">3691 5811 25816,'21'20'2626,"-1"-20"-2337,-20 0 576,0 0-1,0-20-832,0 20-576,20 0-1538,-20 20-3267</inkml:trace>
  <inkml:trace contextRef="#ctx0" brushRef="#br1" timeOffset="74945.3119">4485 5692 11530,'-18'-20'3203,"18"20"-1121,0 20-352,18-1 640,-18 22-384,20-2-705,21 40-288,-21-19-352,19-1-32,-19 22-417,20-22 32,-21-20-64,1 2-160,0-2 96,-20-19 0,0-1 96,0-19 1,-20 0-1,-19-19-192,19-1-32,-41-19 96,23-41-192,-3 21 64,3-41-129,-3 0 1,21 2-128,-19-22-96,39 21 159,19 20 97,1 40 128,0-2 32,21 21 160,-3 20-32,3 20 1,-3 21 31,-17 18-64,-1 0-96,0 21 32,-20-2-64,-20-17 128,20-2-160,-20-20 64,-19-18-128,19-1-32,-1-1-321,21-19-800,-20-19-1250,20-1-1024,0-21-3588</inkml:trace>
  <inkml:trace contextRef="#ctx0" brushRef="#br1" timeOffset="75207.0311">4843 5752 17872,'20'39'1794,"-20"-39"-96,0 0 1024,0 0-383,0-19-1218,0-1-513,0-21-223,-20 2-129,20 19-128,0-19-32,0 0-128,0 18-128,0 1-64,20 0-353,-20 20-224,39 0-384,1 20-1249,-1 0-2114</inkml:trace>
  <inkml:trace contextRef="#ctx0" brushRef="#br1" timeOffset="75473.6327">5260 5633 18225,'-20'-20'4260,"0"20"-2787,20 0 321,0 20-193,0-20-800,0 19-416,20 21-193,0-21-128,19 2-32,1-21-32,1 0 0,-23 0-64,23-21 32,-41-18 0,20 19-32,-20-19 32,-20 19-129,-1-20 65,-17 20-256,18 20-321,-21-20-191,2 20-674,19 0-1505,20 20-2754</inkml:trace>
  <inkml:trace contextRef="#ctx0" brushRef="#br1" timeOffset="75988.2811">5736 5732 14830,'-20'20'7527,"20"-20"-6598,0 39-257,20-19 1282,0 19-417,19 22-736,1-2-416,1-20-161,-2 22 0,-19-22-128,20-19 64,-40-1-32,0-19 1,0 0 319,0 0-320,-20-39-64,0 0-32,-21-1-32,3-40-64,17 0-128,-19-18-96,1-2 63,19 2-223,20 18 32,0 21 320,0 18 96,41 21-97,-3 0 194,3 40-33,-21 0 0,19 21 32,-19-2-64,0 20-32,-20 1 32,0-1-224,0-19-1,0-21-191,0 2-321,0-21-992,0 0-1442,0 0-2466</inkml:trace>
  <inkml:trace contextRef="#ctx0" brushRef="#br1" timeOffset="76220.7024">6054 5513 7334,'40'20'11980,"-40"0"-9578,0 20-224,19 0 128,1-1-928,0-19-674,0-1-351,19-19-65,2-19-160,-1-1 0,-1-19-32,-19 19-192,0-19 32,-20-2 0,-20 2-160,0 19-257,-19 0-287,-1 20-97,-1-19-384,2 19-385,-1 0-768,20 19-3972</inkml:trace>
  <inkml:trace contextRef="#ctx0" brushRef="#br1" timeOffset="76844.7259">6769 5533 17552,'-20'-39'2531,"20"19"-962,-21-19 161,21 39 159,-20-22-575,20 22-514,-18 0-351,-2 0-225,-1 22-96,21 17-96,0 0-32,0 1-64,21 0 32,17-20-32,3 0-32,18-1 64,1 1 0,-20 0 32,-1-20-32,-19 19 96,-20-19 64,0 0 64,-20 21-160,0-21 0,-19 0-320,19 20-289,0-20-255,0 0-994,0-20-1089,20 20-1825</inkml:trace>
  <inkml:trace contextRef="#ctx0" brushRef="#br1" timeOffset="77155.2734">7125 5593 22229,'41'-19'1729,"-21"-2"-736,0 1 865,-1 20-801,1-20-417,-20 1-415,20 19-225,-20-20 160,20 0-128,-20 1 96,0 19-128,-20 0-32,0 0 32,0 0 32,-19 0-160,19 19 128,-21 1 0,23 19 64,-2 1-64,-1-19 64,21 18-128,21-19-32,-1-1 32,-2 1-353,23 0-383,-1-20-674,-1 0-1376,21 0-1827</inkml:trace>
  <inkml:trace contextRef="#ctx0" brushRef="#br1" timeOffset="77517.5781">7522 5435 10730,'-18'-22'10057,"18"22"-8423,-21 22-257,21 17 737,0 20-641,-20-18-608,20 18-352,0-20-353,20 0-160,1-18 64,17-21 0,-17 0 64,19-40-192,-1 0 64,-19 1-96,0-21 64,-20 1 0,-40 0-32,19-22 0,-37 22-64,17 19 64,23 0 32,-23 1 160,21 39 256,0 0 32,20 20-31,0 19 63,20 2 225,0 18-289,21 0-224,18-18 97,-1-2-321,3 0-289,-22 1-704,21-19-416,-40 18-833,0-19-3492</inkml:trace>
  <inkml:trace contextRef="#ctx0" brushRef="#br1" timeOffset="79617.1875">8773 5494 9320,'-59'-59'5606,"39"37"-3460,-20 3-513,21 19 449,-1-20-352,0 40-673,0-1-513,0 22-63,20-1 31,0-1-95,0 2-225,0-2 0,40 0-96,-20-19-32,19-20 0,-19 0 32,20 0-96,-19-39-64,17 19-224,-17-19-64,-21-22 95,0 2-31,0 18 96,-21-18 192,1-19-320,2 17 640,-3 22-288,1 0 192,20 19 193,-20-1 159,20 21-224,20 0-287,-20 21 319,20 18 160,1 20-159,17 2-193,-17 37 0,19-18-96,-22-1-64,23-19 0,18-1 96,-19-39-224,0 19 96,19-39-64,-18 0 32,-3-19-96,-18-1 64,1 0-64,-1-19 32,-20 0 96,0-2-64,-20-18 128,-1 39-128,-19-21 160,22 22-64,-3-1 192,1 20-256,0 0 288,0 20 193,20-1-225,0 22-128,20 18 32,0-19-128,0-19 64,39 18-256,-18-19-352,-3-20-578,3 19-1344,-1-19-1954,-1-19-7912</inkml:trace>
  <inkml:trace contextRef="#ctx0" brushRef="#br1" timeOffset="79878.9057">9567 5652 15726,'20'20'3620,"-20"-20"-1891,0 0 417,0-20 97,0 1-1315,-20-1-415,2 0-225,-3-20 1,-19 0-1,0 1-32,1 0-224,19-22-32,-20 22 96,1-20-160,39 18 96,0 2-96,0 19 64,20-19 0,19 39-64,1-20-160,19 20-641,1 0-1185,-21 20-2402,1-1-13870</inkml:trace>
  <inkml:trace contextRef="#ctx0" brushRef="#br1" timeOffset="80139.6484">9231 5394 17296,'-41'0'4836,"41"0"-4291,21 0-321,17-20 1410,23 20-417,-2-20-833,1 1-320,19 19 32,-20 0-288,2 0-448,-23 19-129,3 1-192,-1 19 481,-1-17 351,-19 17 161,0-19 385,0 19 704,-1-19-64,1 1-545,-20-2-351,20 1-161,0-20-417,-20 0-1473,20 0-2690</inkml:trace>
  <inkml:trace contextRef="#ctx0" brushRef="#br1" timeOffset="80285.1561">9727 5235 18385,'0'-39'3075,"0"39"-2659,20-20-448,-1 20 32,1 0-256,0 20-2018,0-20-3524</inkml:trace>
  <inkml:trace contextRef="#ctx0" brushRef="#br1" timeOffset="80494.1404">9984 5494 15438,'41'80'3075,"-21"-61"-1505,-2 1 383,2 0 482,1-20-770,-21 0-768,0 0-160,0 0-129,0-20-191,0 0-193,0 1-192,0-2 32,20 1-64,-20 20-64,20-20-64,19 20 64,-19 0-192,20 20-353,-1 0-1025,-19 1-2017,20-21-3524</inkml:trace>
  <inkml:trace contextRef="#ctx0" brushRef="#br1" timeOffset="80661.1327">10442 5494 24054,'0'59'1314,"20"-38"-674,-2-2-31,2 1-225,1-20-288,-1 0-512,-20 0-1122,20 0-2145,-20-39-4773</inkml:trace>
  <inkml:trace contextRef="#ctx0" brushRef="#br1" timeOffset="80856.4446">10401 5137 18865,'20'-20'3524,"1"20"-1891,17 0 641,3 20-704,-1 19-321,19 20-512,-19 1-353,-21 19-320,21-18-96,-20-2-352,0-20-289,-1 2-288,-19-22-768,0-19-2083,-19 0-6726</inkml:trace>
  <inkml:trace contextRef="#ctx0" brushRef="#br1" timeOffset="81059.5703">10480 5413 22453,'41'0'1089,"-1"0"-160,19 0 1217,20 0-417,0 0-672,2 0-384,-23 0-481,1 22-64,-18-3 32,-21 1-128,0 0-128,-1-1-352,-19 1-577,0-20-320,0 20-1218,-19-20-3138</inkml:trace>
  <inkml:trace contextRef="#ctx0" brushRef="#br1" timeOffset="81190.4297">10877 5255 24343,'0'-20'832,"0"20"-1120,0 0-256,0 0-1602,20 20-4325</inkml:trace>
  <inkml:trace contextRef="#ctx0" brushRef="#br1" timeOffset="81783.2024">11375 5413 16431,'-20'-39'1538,"20"19"-289,-20 20 320,20-19 705,0 19-256,0 0-1153,0 39-160,-21 0-129,21 2-159,21 18-449,-1-19 96,0 0 320,19-20-384,1 0 64,-1-20-64,1-20-160,0 0-64,-40-20 0,0 0-1,0 1 65,-20 0 32,-20-2 32,1 1-192,19 21-417,0-1-608,0 0-929,-1 1-737,21 19-4356</inkml:trace>
  <inkml:trace contextRef="#ctx0" brushRef="#br1" timeOffset="82030.2734">11652 5454 18705,'39'59'2947,"-19"-59"-1121,-20 20 128,0 0-481,20-20-416,-20 0-577,0 0-159,0 0 31,0-20-160,21 0-64,-21 1-96,20-1 97,-2 0-194,2 1-31,1 19 32,19 0-64,-1 0 128,1 19-64,-1 1-320,1 0-545,0-1-993,-1 1-1697,1 0-4325</inkml:trace>
  <inkml:trace contextRef="#ctx0" brushRef="#br1" timeOffset="82551.7577">12764 5394 10025,'0'-40'6758,"-20"40"-4419,20-19 31,-20 19-96,20 0-544,-21 19-641,21 1-192,-18 0-289,18 21-384,18-22 353,3-19-353,-1 20-64,0-20-32,0 0 65,-1-20-97,1 1-192,-20-3-97,20-17-223,-40 0-193,20 19-352,-20-19-416,1 18-481,-1 1-320,0 0-2178,0 20-12812</inkml:trace>
  <inkml:trace contextRef="#ctx0" brushRef="#br1" timeOffset="82775.3904">13121 5474 20979,'-19'-20'2627,"-1"1"-1090,-21-22-31,21 1-193,-18-19-544,17 19-417,-19-19-224,20 0-96,1-2-64,19 2 32,0 20-64,39-2-32,-19 2-384,21 19 864,17 0-1153,-17 40-1089,-2 0-2145,-19 19-7368</inkml:trace>
  <inkml:trace contextRef="#ctx0" brushRef="#br1" timeOffset="82927.7344">12784 5176 22229,'19'0'2242,"1"0"-1922,40-20 257,-1 1-65,20-1-448,2 20-1217,-42-21-1602,21 21-3106</inkml:trace>
  <inkml:trace contextRef="#ctx0" brushRef="#br1" timeOffset="84506.8359">14272 5335 14798,'-20'-20'2818,"0"0"-1216,20 1-289,-18-2 449,-3 21 127,1 0-447,0 0-674,20 21-287,-20 18-65,20 0-63,-19 20-129,19-18-64,19-1-128,-19-1 0,40-19-64,-20-20 128,19 0-96,1 0 32,-19-20-160,17-19-128,-17-1 224,-21 21-64,20-3 64,-40 3 64,20-1 96,0 20 96,-21 0 0,21 0-224,0 20-192,21-1-384,19-19-1218,-20 22-1922,39-22-5476</inkml:trace>
  <inkml:trace contextRef="#ctx0" brushRef="#br1" timeOffset="86528.3203">15265 4978 15566,'-21'-21'2755,"21"21"-801,0-20-353,0 20-95,21 0-33,-21 20-448,20 1-384,20-1-353,-21-1-192,1 21 0,0-21-288,-20 1-225,20 1-896,0-1-1441,-20-20-1506</inkml:trace>
  <inkml:trace contextRef="#ctx0" brushRef="#br1" timeOffset="86679.6875">15404 4957 6662,'20'-20'13549,"-1"20"-12396,-19 0 448,20 20 65,0 1-513,0 18-897,1 1-352,17-21-1505,-18 22-2371,21-2-12844</inkml:trace>
  <inkml:trace contextRef="#ctx0" brushRef="#br1" timeOffset="92111.3281">16198 5215 15758,'0'-59'2723,"-20"40"-929,20-1-193,-20-1 417,1 1-448,-1 20-609,0 0-609,-21 20-192,3 1-32,-3 18 0,21 20 32,2-19-128,-3 0 32,42-20-224,-21 0 160,38-20 0,-17 0 32,19-20 32,-1 0 97,-19-20-129,20 0 96,-21 21-64,-19-1-32,20 0 128,0 20-64,-20 0 0,20 20 128,0 39-160,19-18 65,1 37-161,-1 3 32,1-22-97,-19 21 65,-1-21 64,0 0-32,-40-19 32,20 0 65,-41-1-33,1 0 0,1-19-32,-1-20 0,-19 21-32,19-21-32,-19 0-289,39-21-415,0 1-610,-1 1-928,21-21-1281,21 21-5317</inkml:trace>
  <inkml:trace contextRef="#ctx0" brushRef="#br1" timeOffset="92459.9602">16595 5276 5477,'20'-21'14766,"-20"1"-13357,0 0-224,-20 1 673,20 19-128,0 0-673,0 0-577,0 0-384,0 19 32,0 21 32,0-19-64,20 18-64,0-19-32,19-20 32,1 0 33,-20 0-1,19-20-64,1 0-32,-19 1 0,-1-22 64,-20 21-96,-20 1 64,-1-1 0,-19 0-97,-19 1 33,19 19-32,1 0 96,19 0-160,0 0-224,0 0-641,20 19-353,20 1-1152,0 0-961,20-1-4261</inkml:trace>
  <inkml:trace contextRef="#ctx0" brushRef="#br1" timeOffset="92749.0234">17111 5176 19346,'0'-20'1922,"-20"1"-513,20 19 577,0 0-64,-20 0-833,20 0-609,0 19-63,0 1-97,20 0-288,0-1 64,20 1-96,-21-20 0,21 0 64,21 0-96,-43-20-96,3 1-32,-1-1 96,-40 0-64,-1 1-289,3 19-63,-23-20-193,-19 20-96,21 0 97,-21 0-802,21 0-1248,-1 20-3204</inkml:trace>
  <inkml:trace contextRef="#ctx0" brushRef="#br1" timeOffset="93415.039">17806 5215 14125,'-20'-39'4004,"20"19"-2339,-19 1 1,-1-1 128,20 20-129,-41 0-288,21 0-832,-18 39-129,17-19-95,1 19-97,20 1-32,0 0-96,20 0-32,1-40-64,17 19 160,3-19-128,18-19 32,-19-21 32,0 0-224,-1 0 0,-19-19 32,-20 20-96,-20-21 0,0 20 0,1-20 96,-1 20 96,0 1-385,0 0 1250,20 39-481,-20 0 1,20 0-97,0 19-32,20 21 161,0 19 63,0-18-480,0 18 96,19 1-32,21-1-128,-21-20-352,1 1-673,1 0-929,-3 0-2530,3-21-9290</inkml:trace>
  <inkml:trace contextRef="#ctx0" brushRef="#br1" timeOffset="93994.1404">18838 5295 16944,'20'40'1537,"0"-21"-352,-20 1 545,19-20 160,-19 0-353,0 0-320,0 0-320,0-20-449,0 1-223,-19-21-65,-1 21 0,20-22-96,-20 2-32,0-1 0,20 1-32,0 18 0,20-18-96,0 19 0,0 20-160,19 0-417,2 20-704,17-1-1410,3 22-1793</inkml:trace>
  <inkml:trace contextRef="#ctx0" brushRef="#br1" timeOffset="94386.718">19494 5117 19858,'-40'-41'1121,"-1"41"129,23-19 703,-2 19-351,-1 0-769,1 19-417,20 1-224,-20 21 97,20-2-193,0 0 64,0-19-192,20 21 0,21-22 32,-3-19-32,-17 0-64,19 0-33,-20 0 65,-20-19 64,19-2 0,-19-19 0,0 21-224,0-1 448,0 0-224,0 1 0,-19 19 32,19 0-64,0 19-64,0-19 256,19 40 33,1-21-129,20 21-64,-1-19-64,1 18-417,0-39-223,-1 20-674,1-20-672,1 0-1089,-41-20-3491</inkml:trace>
  <inkml:trace contextRef="#ctx0" brushRef="#br1" timeOffset="94675.7811">19731 5096 12748,'20'60'6021,"0"-40"-4323,-20 0 416,21 19 96,-1-19-576,-2 20-770,3-20-447,-1-20-1,0 0-192,-20 0 129,20 0-65,-20 0 0,0-20-192,19-20 32,-19 20-160,20 0 161,0-19-258,-20 19 161,20 20-128,0 0-160,-1 0 160,21 20-224,-20 0-257,0 19-512,19-19-801,-19 20-1281,1-20-2114</inkml:trace>
  <inkml:trace contextRef="#ctx0" brushRef="#br1" timeOffset="95081.0547">20367 5076 19122,'0'-19'2274,"0"38"-1249,0-19 448,0 41 193,-20-21-385,20 19-448,0 20-481,20-39-192,0 20-64,19-20 32,-19-20 1,20 0-33,-20-20-160,-1-20-193,1 0 161,-20 1 0,0 0-64,-20-2-96,1-18-257,-21 0 609,20-2-192,0 22-192,1 0 929,-1-2-513,0 21 256,20 20-32,0 0-223,20 20 159,0 21 256,-1 18-191,1-20-97,20 22-576,-1-2 448,1 1-192,1-21-161,-3 1-287,-18-1-609,21-19-1345,-21 1-2755,-1-2-12877</inkml:trace>
  <inkml:trace contextRef="#ctx0" brushRef="#br1" timeOffset="95372.0703">20923 5117 24278,'19'39'1282,"-19"-39"-1378,20 40 288,0-21 737,0 1-161,19-20-479,22 20-225,-23-20 0,3-20-160,-1 20-225,-1-20-159,-19 1 96,-20-1 31,-20 0 33,0 1 64,-19-1 160,-1-1 160,1 1 320,-22 20-64,23-19-416,17 19 192,1 0-768,20 0-2916,0 0-4772</inkml:trace>
  <inkml:trace contextRef="#ctx0" brushRef="#br1" timeOffset="96015.625">21557 5176 19698,'21'20'737,"-1"-1"768,0 1 385,-20 0-449,20 20-448,-20-20-256,0 0-160,19-20-33,-19 0-31,0 0 159,0-20-287,20-19-257,0 18-96,-20-19 0,20 1-64,0 19 64,-1-19-96,1 18-32,0 21-32,0 0 160,1 0-64,-3 41 96,2-22-32,0 21 0,1-21-64,-1 1 32,-2-20 32,23 0-32,-1 0 32,-1 0-96,-19-20 160,20 20-192,-40 0 0,19 0-1,1 20 65,0 0-96,0 20-1057,19-20-1730,-19 0-4323</inkml:trace>
  <inkml:trace contextRef="#ctx0" brushRef="#br1" timeOffset="100397.4602">1527 6646 13612,'0'-21'1602,"0"1"-257,0 20-800,0 0 576,20 0 288,-20 20-224,0 1-160,20-2-64,1 40-64,-1-19-160,-2 0-97,2 19-223,1 0-161,-1-18-128,0-2 160,19 1-128,-19-20 65,0-1-65,0-19-32,0 21 96,-20-21 96,-20 0-127,0-21-193,20 2-96,-20-1 63,20 0 130,0-19-258,20 19 65,0-21 32,19 41 32,-19 0 96,20 0 0,-1 41-32,1-2-32,-19 1-32,-1-1-32,-2-18-480,3-1-321,-1 0-576,0-20-866,0 0-735,-1 0-3300</inkml:trace>
  <inkml:trace contextRef="#ctx0" brushRef="#br1" timeOffset="100802.7344">2460 6863 15438,'0'0'3780,"-20"0"-3300,2 0 65,-3 0 1344,-19 20-95,1 0-673,19 19-512,0 2-129,0-2-288,40-19-160,0 0-32,19-1-32,1-19 32,-20 0 0,1 0 161,-3-19-97,2-1-64,1 0 0,-21 0 64,0 1 32,0-1-128,-21 20 64,21 0 64,0-21-64,0 42-64,0-21-64,0 20 192,0-1-192,21 1-128,-1 20-673,0-40-641,-2 19-832,3-19-1025,-1 0-5670</inkml:trace>
  <inkml:trace contextRef="#ctx0" brushRef="#br1" timeOffset="101114.2577">2798 6844 20083,'-20'-20'1024,"20"20"-95,-20 0 801,1 0-417,-1 20-576,20-1-513,0 1-32,0 19-288,20-19 32,-1 1 128,21-1-32,1-1-64,-3 1-64,3 0-32,-21-20 64,-2 20 160,3-20-96,-21 19 96,0-19-64,-21 0-160,3 0-448,-22 21-353,-1-21-897,23 0-96,-23 0-160,21 0-2466</inkml:trace>
  <inkml:trace contextRef="#ctx0" brushRef="#br1" timeOffset="101454.1015">2918 6646 20499,'20'-21'2979,"-20"21"-2595,18 21 32,3-2 738,-1 1 127,0 19-320,0 20-289,-1 2-319,1-2-321,0-20-96,20 2 224,-21-2-128,1-39-64,0 20 160,0-20-160,1 0 96,-3-20 0,-18 20-96,20-20 32,0 1-64,1-1 128,-1-1-256,-20 21 128,18 0 0,3 0 0,-1 21-225,20-1-672,-20-1-608,-1 1-833,21 0-673,-20-20-4132</inkml:trace>
  <inkml:trace contextRef="#ctx0" brushRef="#br1" timeOffset="102150.3904">4228 6942 10281,'20'21'3876,"-1"-1"-1698,1-1-96,-20-19 0,20 20 0,-20-20-385,20 0-415,-20 0-225,0 0-160,-20 0-417,0-20-224,0 1-160,-19-22 64,-2 21-63,3-19-161,-3 0 31,1-1 130,1 0-129,19-19 64,20 19-64,0 0 0,0-19-33,40 19 33,-21 21-32,42-3-64,-23 3 160,23-1-96,-2 20-288,1 20-705,-21 21-673,1-22-1152,-20 21-1475</inkml:trace>
  <inkml:trace contextRef="#ctx0" brushRef="#br1" timeOffset="102345.7024">3890 6783 4804,'-20'21'16079,"20"-21"-14573,0 0-802,20 0 962,20 0-289,-1-21-704,-19 21-417,40 0-288,-21 0-288,2 0-513,17 0-1057,-17 0-2050,18 0-5573</inkml:trace>
  <inkml:trace contextRef="#ctx0" brushRef="#br1" timeOffset="102642.5781">4505 6844 18225,'-20'19'3651,"20"1"-1953,20 0-97,0 19-255,1-18-482,-1-1-383,-2-20-33,23 0-127,-1 0-33,-1-20-256,21-1 128,-21 1-160,-19 1-192,0-21-96,-20 21-385,-20 19-672,0-20-737,0 20-929,-19 0-1185,19 0-7015</inkml:trace>
  <inkml:trace contextRef="#ctx0" brushRef="#br1" timeOffset="103113.2811">5062 6764 16976,'0'-20'3459,"0"20"-1986,0 20 193,0-1 480,0 2-513,18 19-608,-18-1-288,21-19-289,-21 19-223,20-18-129,-20-1-96,0-20 96,20 0-96,-20 0 64,0-20-96,0-1 32,0 1-160,0 1 96,20-1 64,-20-19-64,20 19 32,-1 20 32,1 0 64,20 0-128,-1 0 96,-19 20-32,21 19-128,-3-19-833,3-20-929,-21 19-2146,19-19-6630</inkml:trace>
  <inkml:trace contextRef="#ctx0" brushRef="#br1" timeOffset="103837.8904">5935 6783 13612,'-20'-39'2755,"-1"19"-513,21 1-160,-18-1-192,-23 20-321,21 0-448,0 0-480,-19 20-32,19 19 159,-20 0-95,21 2-96,19-2-161,0 1-160,19-1-160,1 2-96,20-41 96,19 19-96,-18-19-64,18 0-256,1-19-545,-21-1-704,1-1-1122,0 21-1249,-21-20-6501</inkml:trace>
  <inkml:trace contextRef="#ctx0" brushRef="#br1" timeOffset="104062.5">6113 6546 18129,'20'-20'3619,"-20"20"-1889,20 0-321,0 20 257,1 19-353,-3 1-512,-18 40-257,41-21-256,-21 1-288,0-1 0,19-20-192,1 2 96,-20-41-384,19 0-641,-19 0-769,-20-21-1569,0 1-2435</inkml:trace>
  <inkml:trace contextRef="#ctx0" brushRef="#br1" timeOffset="104308.593">5994 6783 1569,'20'0'18129,"0"-19"-16912,20-1 0,19 0 833,20-19 32,2 19-640,-2 20-609,0 0-385,-20 0-160,1 20-256,-1 0 96,-18 19-32,-21 0-31,18 2-65,-17-2 32,-1-19-97,0 0-31,-1-20-416,-19 19-673,0-19-929,0-19-1858,-19 19-7239</inkml:trace>
  <inkml:trace contextRef="#ctx0" brushRef="#br1" timeOffset="104471.6797">6491 6546 19282,'-20'-20'2658,"20"1"-2177,20 19-481,19 0 0,-19 0-705,20 0-2306,-1 19-9769</inkml:trace>
  <inkml:trace contextRef="#ctx0" brushRef="#br1" timeOffset="104909.1797">7125 6783 15662,'-18'0'3107,"-2"0"-1986,20 0-32,-21 0 705,1 0-192,-18 21-577,17-21-97,1 40-95,20-21-256,0 21-257,0-21 0,20 1-95,19 1-129,22-21-32,-2 0 128,1-21-224,-21 1-32,1 1-64,-20-21-64,-1 1-1,-38 19 1,-1-20-288,-20 20-33,1 0-31,-21 1-33,21-1 289,-2 0 64,1 20-769,22 0-1153,18 0-993,0 20-3652</inkml:trace>
  <inkml:trace contextRef="#ctx0" brushRef="#br1" timeOffset="105199.218">7344 6783 14733,'20'61'7944,"0"-42"-6663,0 1-160,-20 0 385,19-20-225,1 0-608,-20 0-257,0 0-160,0 0-96,0-20-96,0 0 0,0 1-64,0-1-64,20 0 128,0-1-160,1 2 96,-3-1-64,2 20 32,1 20 0,19-1-96,-22 22-32,3-21-256,-1 19-770,0 0-1024,0-19-2018,-1-20-8808</inkml:trace>
  <inkml:trace contextRef="#ctx0" brushRef="#br1" timeOffset="105499.0234">8039 6287 8263,'0'40'14030,"0"-19"-13294,0 18-447,0 0 607,20-19-63,0 19-448,-20-17-321,20-3-545,0 1-800,-1-20-2018,-19 0-6695</inkml:trace>
  <inkml:trace contextRef="#ctx0" brushRef="#br1" timeOffset="105652.343">8297 6307 22421,'0'41'2562,"0"-22"-2530,0 21 64,21-21-32,-21 21-224,18-21-1249,-18 3-4132</inkml:trace>
  <inkml:trace contextRef="#ctx0" brushRef="#br1" timeOffset="108645.5077">8873 7022 9384,'0'0'1826,"0"-20"288,-21 20 288,21 0 33,0 0-674,0 0-319,-18 0-129,18 0-128,0 0-256,0 0-64,0 0-64,0 0-97,0 0-95,0 0-97,18 20-63,-18-20 31,0 0-95,0-20-97,21 20-96,-21-19-96,20-1-32,-20 20 64,0-21-96,0 21-32,0 0-32,0 0-160,0 0-1153,0 21-1538,0-1-5060</inkml:trace>
  <inkml:trace contextRef="#ctx0" brushRef="#br2" timeOffset="117808.593">10282 6129 17328,'-20'-20'1377,"1"20"-384,-1 0 577,0 20 159,20-1-223,-20 42-609,20-2-1,0 21-95,0-2 0,0 22-257,20-1-159,0 0-225,0-40-128,19 2-96,-19-2-192,20-20-481,-1-18-640,1-1-1666,1-20-3459</inkml:trace>
  <inkml:trace contextRef="#ctx0" brushRef="#br2" timeOffset="118403.3203">10580 6228 2562,'0'0'14702,"20"20"-13517,-20-20-416,0 20 480,20 19-64,-20-19-897,20 1-256,0-2-544,-1 1-962,1 0-960,0-20-2178</inkml:trace>
  <inkml:trace contextRef="#ctx0" brushRef="#br2" timeOffset="118563.4759">10778 6189 19122,'0'39'736,"0"1"-415,20-1 191,-20 2-416,0-2-897,20-19-4067</inkml:trace>
  <inkml:trace contextRef="#ctx0" brushRef="#br2" timeOffset="119981.4446">11156 6605 9929,'-20'-20'1313,"0"1"961,20 19 97,0-20-1,-20 20-384,20 0-577,0 20-544,-20-1 0,20 21 96,20-19-193,-20 18-127,20 0-161,20-19-159,-21 0-97,21-1-96,-20-19 0,0 21-64,19-21 0,-19-21 0,1 2-64,-1-1-64,0 0-32,-20-19 0,0 19 128,0-20-128,0 20 160,-20 0-128,20 1 160,0 19-96,0 0 192,0 19-192,0 1 160,0 0-128,20 20-96,-2-20 64,3 19-64,19-19-256,-20 0-673,19-1-865,-19-19-960,20 0-1827</inkml:trace>
  <inkml:trace contextRef="#ctx0" brushRef="#br2" timeOffset="120300.7811">11592 6605 16047,'20'20'2242,"0"1"-1345,0-2 672,1 21 353,-21-21-224,18 1-738,2 0-415,-20-1-193,20-19-127,-20 0-97,0 0 32,0 0-128,0-19-96,0-1 32,0 0 32,21 1-96,-21-21 96,0 21-64,20 19 64,-2-21 32,2 42 160,1-21-64,-1 19 32,0 1-192,-1 0-480,1-1-738,20 1-800,-40-20-1153,20 0-6246</inkml:trace>
  <inkml:trace contextRef="#ctx0" brushRef="#br2" timeOffset="121019.5311">12108 6665 18161,'0'0'1537,"0"0"-416,0 0 577,20 20 288,0 0-865,-20-1-641,0 1-352,21 0 65,-21-1-290,20-19-127,-20 0-512,18 0-1314,-18-19-1089,0-1-4292</inkml:trace>
  <inkml:trace contextRef="#ctx0" brushRef="#br2" timeOffset="121176.7577">12029 6446 16335,'0'-39'2082,"-20"39"-1730,20-20-95,20 20 447,0 0-544,0 0-544,1 20-2243,17-20-5156</inkml:trace>
  <inkml:trace contextRef="#ctx0" brushRef="#br2" timeOffset="121452.1484">12288 6526 20179,'19'40'1089,"1"-21"352,0 21 321,20-19 31,-21-2-864,1 21-544,20-21-1,-20 1-32,-1-20-31,-19 20 31,20-20-224,-20 0 64,0 0 32,20 0 65,-20-20-129,0 0-256,-20 1 96,0-1-192,20 0-385,-19 1-320,19-2-704,0 21-802,0-20-1088,19 20-3844</inkml:trace>
  <inkml:trace contextRef="#ctx0" brushRef="#br2" timeOffset="121763.6719">12624 6646 15086,'61'19'2114,"-43"-38"0,3 19 224,-1-21-672,20 21-866,-40-20-383,19 20-129,1-20-64,-20 20-64,0-19 1,0-1 63,-20 0-256,20 20 64,-19 0 32,19-19-32,-20 19 64,20 0-64,-20 19 96,20-19 32,0 20 128,0 19 129,0 1-97,0-19 33,20 18-129,0-19-64,-1-1-160,21 1-96,0-20-192,-21 0-545,21 0-160,-20-20-993,1 20-1121,-21-19-2819</inkml:trace>
  <inkml:trace contextRef="#ctx0" brushRef="#br2" timeOffset="121995.1171">13082 6764 17680,'20'40'2403,"-20"-40"-1314,0 0 1153,0-21-96,0 21-705,-20-19-768,20-21-289,-20 21-160,-1-1-96,21-19-32,0-2-160,0 21 0,21 1-96,-1-1-192,19 0-481,-19 20-640,20 0-1442,-1 0-2082</inkml:trace>
  <inkml:trace contextRef="#ctx0" brushRef="#br2" timeOffset="122314.4524">13538 6485 17232,'0'-39'2658,"-21"39"-1505,21-20 225,-18 20 896,-2 0-897,0 20-544,-1 0-224,21-1-65,-20 22-288,20-21-192,20 19-96,1-19 0,19 0-64,-1 1-64,-19-2-64,20 1-32,-21 0 256,-19-20 0,0 19 96,-19 1 64,-1 0-128,-20-20 32,19 0-64,3 0 32,18 0-705,0-20-1248,0 20-1347,0-20-3394</inkml:trace>
  <inkml:trace contextRef="#ctx0" brushRef="#br2" timeOffset="122676.7577">13896 6605 7719,'20'-20'13901,"-20"20"-13132,0 0-257,-20 0 1410,20 0-385,-20 0-544,-21 40-384,23-19-225,-3 18-127,21 0-193,0 1 32,0-21-224,21 2-33,-3-21-95,-18 0-192,20 0-193,1-21 1,-1 2 95,0-1 289,-20 0 192,0-19-128,0 19 288,0 1-160,0 19 224,18 0 224,-18 0 33,21 19-33,-21 1-384,20 19 64,0-19-224,19 0-417,-19-1-544,20-19-1153,-20 0-545,-20-19-3298</inkml:trace>
  <inkml:trace contextRef="#ctx0" brushRef="#br2" timeOffset="122864.2577">14153 6348 23510,'20'39'3203,"0"0"-1634,1 1-448,-3 20-256,2-1-224,0-19-513,1 20-96,-1-21-288,19-19-257,-19 19-544,0-39-801,0 21-2722,-20-21-12428</inkml:trace>
  <inkml:trace contextRef="#ctx0" brushRef="#br2" timeOffset="123619.1404">15305 6665 8776,'20'40'9064,"-20"-40"-8007,0 0 449,0 0 768,0-20-416,-20 20-801,20-20-545,-20 1-63,0-22-33,-1 21-128,-17-19 1,18 0-97,-21-2-160,23 1 64,-23 1-96,41 0-32,0-2-32,0 2 64,21 19-96,-1-19-32,18 39 64,23-20-129,-22 20-479,21 0-161,-1 20-897,-19-1-1537,-1 1-2787</inkml:trace>
  <inkml:trace contextRef="#ctx0" brushRef="#br2" timeOffset="123801.7577">15046 6507 19506,'0'-22'1057,"20"22"-416,0-19 1120,39 19 33,-18-20-801,-1 20-769,19-20-192,-19 20-705,-1 20-1088,1-20-1474,-1 20-4036</inkml:trace>
  <inkml:trace contextRef="#ctx0" brushRef="#br2" timeOffset="124184.5703">15722 6446 14221,'-40'0'5541,"20"0"-4292,1 0 257,-1 20 576,0-1-641,-1 22-672,1-1-321,20-1-223,0 2-225,20-2 64,21-19-32,-2-1-32,-19-19 0,20 0 64,-1-19 0,1-21-64,-20 21 32,-20-22 32,0 21 0,0 1 64,-20-21-64,20 21 32,-20 19 32,0-22 161,20 22 63,0 22-256,0-3-64,0 1-32,0 0 32,20 19-96,0-19-128,20 1-481,-21-21-192,21 19-608,1-19-1858,-23-19-2435</inkml:trace>
  <inkml:trace contextRef="#ctx0" brushRef="#br2" timeOffset="124655.2734">15959 6446 18193,'41'61'1601,"-21"-42"-223,0 21 543,-2-21-127,3 1-609,-1 0-608,0 1-321,-20-21-96,20 0 64,-20 0-96,0-21-31,19 21 31,-19-20-128,0 0 64,0-19-64,0 19 64,0 1-96,0-3-64,0 3 128,0 19-128,20 0 64,-20 19 0,20 3 192,0 17-128,0-19 32,-1 19 0,1-19-96,0-20 96,0 0-64,0 0 64,-20 0-32,0 0 96,0-20 32,0 0-128,0 1 64,0-1 65,0 0-129,19 1 32,-19 19-64,20 0-64,0 0 128,1 19-32,-1 1-96,0 0-161,19-20-479,1 19-642,-20-19-736,-1 0-1281,1 0-3235</inkml:trace>
  <inkml:trace contextRef="#ctx0" brushRef="#br2" timeOffset="124823.2415">16655 6507 18321,'19'39'2210,"1"-39"-897,0 39 513,-20-19-417,20 0-896,1-20-513,-3 21-128,-18-21-545,20 0-1601,-20 0-1570,0-21-9833</inkml:trace>
  <inkml:trace contextRef="#ctx0" brushRef="#br2" timeOffset="124977.539">16635 6367 16623,'0'-19'2274,"0"-2"-1281,0 21-32,0-20-544,20 20-257,-1 0-609,1 0-1280,0 0-2595</inkml:trace>
  <inkml:trace contextRef="#ctx0" brushRef="#br2" timeOffset="125175.7811">16755 6129 18225,'18'0'2979,"-18"19"-1538,20 1 865,-20 21-352,20 18-577,1 0-384,-1 1-416,-2 19-321,3-19-128,19-20-224,-1-1-96,1-19-225,-20-20-287,19 21-449,-19-21-1506,-20 0-2498</inkml:trace>
  <inkml:trace contextRef="#ctx0" brushRef="#br2" timeOffset="125611.3281">17151 6387 16047,'19'0'1473,"1"20"-1153,0-20 962,0 19 864,1 1-193,-21 19-191,20-17-577,-2 17-416,3-19-417,-1-1-63,0 1-129,0 0-128,-1-20 64,1 0-96,0 0 0,0-20-224,0 0 31,-1 1 97,-19-1 32,0 0 128,20 1-32,-20-3 161,0 22 159,0 0 64,0 0-31,0 0-1,0 0 97,20 22-97,-20 17 0,20-19-95,0 19-129,-1 21-32,-19-20 0,20 19-64,0-19 32,-20 19-96,0-19 0,0 20-32,0-21-96,0-19-321,-20 20-575,-19 0-546,-1-20-1473,0 0-4004</inkml:trace>
  <inkml:trace contextRef="#ctx0" brushRef="#br2" timeOffset="126365.2344">18243 6426 8295,'0'-19'10859,"0"19"-9450,-20 0 64,0 0 673,20 19-352,-19 1-737,-1 19-448,20-17-193,20 17-64,-1-19-95,21-20-1,0 19-224,19-38 64,-19 19-32,-1-40 0,-19 21-128,0-3-32,-20-17 64,-20 19-64,0-19-64,0 19-97,-19 1-159,19-2-193,0 21-127,0 0-866,20 21-704,20-2-673,0 21-3203</inkml:trace>
  <inkml:trace contextRef="#ctx0" brushRef="#br2" timeOffset="126538.0859">18599 6546 17616,'0'-20'1890,"-18"1"-417,-2-22 737,0 1-256,-1 1-769,1 0-512,2-2-257,-3-18-159,1 20-161,40-22-96,1 22-192,-3 0-65,2 19-704,21 20-1185,-21 0-2370</inkml:trace>
  <inkml:trace contextRef="#ctx0" brushRef="#br2" timeOffset="126707.0311">18362 6327 22132,'0'0'3043,"20"0"-2466,-1-20-193,21 0 673,19 1-576,2 19-385,-2-20-288,20 0-897,-39 20-1410,19 0-2273</inkml:trace>
  <inkml:trace contextRef="#ctx0" brushRef="#br2" timeOffset="127471.6797">19196 6030 11242,'0'20'8552,"0"0"-7431,0-1 289,19 21 447,-19 20-383,20-1-673,20 0-321,-19 1-256,-3-20-32,22-1 33,-19 0 63,-1-17-64,-2-3-96,3-19-32,-21 0-32,0 0-96,0 0 128,20-41-96,-20 22 97,0-21-97,0 21-33,0-21 33,20 0-64,-20 40 32,20-20-64,-1 20 0,21 20 128,-20 1-64,0-2 32,19 21-448,1-21-673,-1 21-1089,-19-21-1730,20-19-3267</inkml:trace>
  <inkml:trace contextRef="#ctx0" brushRef="#br2" timeOffset="127877.9297">20010 6248 17520,'-20'0'1922,"20"0"-32,-20 20 480,0 19-416,0-19-769,1 20-352,19 0-577,19-21-96,1 1-96,20 0 0,-1-20-32,-19 0-32,20-20-32,-20 0-32,-1 1 0,-19-1 0,0 0-32,-19 20 128,-1-19 0,0-2 32,20 1-64,-20 20 192,0 0 0,20 0 1,0 20-129,0-20-64,0 21 0,20-2-96,0 1-225,0 0-447,0-1-738,19-19-1537,-19 0-1921</inkml:trace>
  <inkml:trace contextRef="#ctx0" brushRef="#br2" timeOffset="128161.1327">20347 6248 17520,'0'-20'2338,"-20"40"-1185,1-20 705,19 20 32,-20-1-513,20 1-768,0 0-417,20 20-160,19-20 0,1 0 0,-1-1-160,21 1-160,-40 0-97,-1-20 289,-19 19 128,-19-19 32,-1 22 32,0-22-128,-20 0-32,21 0-256,-1-22-128,-20 22-705,20-19-961,20 19-1762,-19-20-10346</inkml:trace>
  <inkml:trace contextRef="#ctx0" brushRef="#br2" timeOffset="128458.0077">20525 6070 18737,'20'59'1698,"0"-20"-865,-20 2 1120,20 18 1,1 0-608,-3 1-866,2-21-288,0 1-128,1-21 0,-1-19 0,0 22 0,-1-22-224,-19-22 0,20 22 0,-20-19 64,20-1 0,-20 0 0,0 1 96,20-1-96,0 0-32,-20 20 31,39 20 33,-19 0 32,0-1-416,19 1-2339,1 0-3106</inkml:trace>
  <inkml:trace contextRef="#ctx0" brushRef="#br2" timeOffset="128899.4133">21756 6485 17136,'0'0'1922,"0"0"-897,0 0 672,-19-19 97,-1-1-545,0 0-448,0-19-161,-19 0-287,19-2-65,-20 2-96,1-20 160,19 18-31,-21-18-257,41 20-32,-20-22-32,20 22-96,20-1 96,1 21-96,19-1 64,-1-1-32,21 21-32,-21 0-1,1 21-863,-1-1-1507,1-1-2465</inkml:trace>
  <inkml:trace contextRef="#ctx0" brushRef="#br2" timeOffset="129073.2415">21478 6148 19282,'-20'0'2274,"20"-19"-1858,20 19 385,-20 0 769,41-20-706,-21 20-768,19 0 65,1 0-418,-1 0-1472,1 0-1859,-20 0-4900</inkml:trace>
  <inkml:trace contextRef="#ctx0" brushRef="#br2" timeOffset="129304.6875">21855 6248 19506,'20'39'2146,"0"1"0,-20-19 128,21-2-961,17 21-480,-17-21-416,-1 1-225,20-20-32,-1 0-128,1 0 64,-20 0-192,19-39 0,-19 19-288,0 0-1,-20-20-287,-20 20-418,20-19-831,-20 19-225,0 0-385,1 1-2145</inkml:trace>
  <inkml:trace contextRef="#ctx0" brushRef="#br2" timeOffset="129710.9368">22292 6228 20339,'0'20'2626,"0"0"-1313,20 19 1058,-20-19-706,21 1-672,-21-2-512,0 1-289,0 0 32,18-1-160,-18-19 0,0 0-32,0 0-32,0-19 32,0 19-96,0-20 96,0 0-160,0 1 96,20-2-224,-20 21-32,41-20-33,-21 0-223,0 20-33,-1 20-63,1 0 255,20 1-640,-20-2-1345,-1 1-1442,1 0-9704</inkml:trace>
  <inkml:trace contextRef="#ctx0" brushRef="#br2" timeOffset="129964.843">22750 6228 11755,'-20'-39'9000,"-1"39"-7238,21-21 128,-20 42 31,20-21-703,0 20-482,-20 19-63,20-19-129,0 19-95,20 2-321,21-2-32,17-19 0,-17-1-128,18 1-128,-39-20-224,20-20-65,-21 20-480,1-19-288,0-1-705,-20-19-1313,0 18-2850</inkml:trace>
  <inkml:trace contextRef="#ctx0" brushRef="#br2" timeOffset="130166.9915">23047 5930 20659,'19'0'3684,"-19"40"-1827,20-21-63,0 22-289,0-1-319,1 19-642,-21-20-352,18 21-160,-18-1-128,20-19-224,0-19-481,1-2-64,-1-19-128,-20 0-768,0 0-1667,0-19-1376,-41-2-7656</inkml:trace>
  <inkml:trace contextRef="#ctx0" brushRef="#br2" timeOffset="130355.468">22948 6148 17328,'0'-19'2050,"19"19"-961,21 0 608,19 0 225,-19 0-256,19 19-321,2 1-384,-2 1-192,-19-1-161,-20-1-191,0 1-257,-1 0-96,1 19-256,0-19-353,-20 1-448,20-21-448,-20 19-1474,20-19-1953</inkml:trace>
  <inkml:trace contextRef="#ctx0" brushRef="#br2" timeOffset="130515.625">23444 6168 19538,'-20'-39'1922,"0"19"-193,20 0-383,-20 1-129,20 19-865,0 0-320,20 0-833,-20 0-2466,20 0-11018</inkml:trace>
  <inkml:trace contextRef="#ctx0" brushRef="#br2" timeOffset="131052.7344">23681 6387 12203,'21'-39'1281,"-21"18"673,0 1 256,0 0-352,0 20 96,-21-19-128,3 19-385,18-20-384,-20 40-96,20-20-128,0 19-385,0 21 32,0-19-287,20 18-97,-20 0-64,18-19-32,3 19-128,-1-39 32,20 22-321,-1-22-223,-19-22-1,0 3-32,-20-1-448,0-19-288,0-1-129,0 0-287,0 0-578,0 1-575,0 0-6311</inkml:trace>
  <inkml:trace contextRef="#ctx0" brushRef="#br2" timeOffset="131372.0703">23900 6228 16303,'40'59'1537,"-40"-39"-159,21 0-417,-21 1 768,18-2-159,-18 1-417,20 0-513,-20-20-287,0 19 95,0-19 97,20 0-257,-20 0-160,0-19 32,21 19-160,-21-20 128,20 0-160,-20 1 96,18-2-128,2 1 128,21 20-128,-21 0 96,0 0 161,-20 0-65,19 20-96,1 1-128,-20-2-449,20 1-448,0 0-1121,0-1-1121,-1 1-2562</inkml:trace>
  <inkml:trace contextRef="#ctx0" brushRef="#br2" timeOffset="131748.0469">24516 6228 15983,'0'0'1473,"0"0"-160,-21 0 513,3 0 256,-2 0-384,-1 0-770,1 0-575,0 20-161,20 0 0,0-1-128,20 1 0,21 0-64,-21 1 64,19-2-64,1 1 0,-1 0-32,-19-1 64,0 1 32,-20-20-32,0 20 97,0-20-226,-20 0-223,0 0-288,-19 0-642,19 0-896,0 0-1281,20-20-5990</inkml:trace>
  <inkml:trace contextRef="#ctx0" brushRef="#br2" timeOffset="132038.0859">24595 6009 19218,'40'0'1569,"-20"0"-352,-20 21 353,20-21-385,-20 20-833,19-20-288,1 20 0,-20-1-256,0 1-769,0 0-1377,0-20-2274</inkml:trace>
  <inkml:trace contextRef="#ctx0" brushRef="#br2" timeOffset="132213.8672">24813 6030 21107,'20'20'1378,"-20"0"-609,0-1-129,21 1-512,-21 0-64,0-1-704,20 1-1122,-20-20-704,0 21-5574</inkml:trace>
  <inkml:trace contextRef="#ctx0" brushRef="#br2" timeOffset="132436.5233">24854 5850 18609,'99'0'1570,"-40"20"95,-19 21 33,19-2-609,1 20 96,-1 2-64,-18 17-384,-21 2-321,-2-21-224,-18 21-128,0-21-448,0-19-193,-38 1-480,17-22-1441,1 1-2114</inkml:trace>
  <inkml:trace contextRef="#ctx0" brushRef="#br0" timeOffset="181526.3672">654 8174 14285,'-40'-80'3139,"21"61"-609,19-1-127,-20 0-385,20 20-1025,20 0 31,-20 20-63,19 19-160,1 20-416,20 21-1,-1 20-288,1 18-192,1-18 192,-2 0-96,-19-22-32,20-38 32,-20 0 64,-1-20-64,1 0 480,-20-40-287,0 0-33,-20-20-64,-19-19-128,-1-20-320,-1-1-225,-18-20-32,1 2-63,-3-2 223,22 0 289,-1 2-32,20 37 64,20 2 128,0 20 0,20 19 128,20 20 32,-1 0 0,22 20-32,-23 19-31,3 1-97,-3 20 64,3-1 64,-21 0-96,0-18-64,-20 18-64,-20-20 0,-20 2-385,19-21-544,21-1-2050,-18 1-3011</inkml:trace>
  <inkml:trace contextRef="#ctx0" brushRef="#br0" timeOffset="182062.5">1329 8492 16623,'20'-61'2467,"-20"42"-1250,-20-1 416,-19 0 705,-1 20-416,1 0-865,19 0-352,0 40-64,-1-1-97,1 2-160,20 18-223,0-20-129,0 2-32,0-2 32,20-19-64,1-20-64,-1 0-1,0 0-63,-2-20 192,3-19 64,-1 18-64,-20-19 33,20 1-65,-20 0 224,0 18-64,20 1 320,-20 0-159,-20 20-161,0 0-32,0 20 0,40 0-224,0 1 192,0 18-192,19 0-352,1-19-97,-1 0-416,1-20-480,-20 21-1090,19-21-928,-39 0-2082</inkml:trace>
  <inkml:trace contextRef="#ctx0" brushRef="#br0" timeOffset="186568.3587">1626 8471 15214,'-18'-40'1377,"18"40"-352,0 0-320,0 0 960,0 0 385,18 20-384,2 21-513,21-2-416,-21 0-385,19-19 129,-19 21-1,20-21-256,-20-1-64,-1 1 257,-19-20 319,20 0-191,-20 0-257,-20-20-192,1 1 0,-1-22-64,0 1 0,0 1-128,-19 0 64,39-2 32,-20 2-64,20-1-64,20 21 128,-1-1-256,1-1-193,0 21-383,20 21-385,-1-1-801,1 19-1346,-1 0-2561</inkml:trace>
  <inkml:trace contextRef="#ctx0" brushRef="#br0" timeOffset="186843.75">2084 8114 17840,'20'-39'2723,"0"19"-1025,-1 20-1,-19 0-159,0 0-225,20 39-320,0 20-289,0 2-223,19 37-257,21-18-64,-21 20-128,1-41-160,19 0-32,-18-18-320,-1-2-193,-22-19-352,3-20-1441,-1 0-1218,-20-20-4387</inkml:trace>
  <inkml:trace contextRef="#ctx0" brushRef="#br0" timeOffset="187038.0859">2124 8492 19826,'-20'0'3171,"20"-21"-1761,0 21 127,20 0 97,-1-20-193,1 20-448,40-20-545,-21 20-352,21-19-96,-1 19-224,-18-20-545,18 20-640,-19 0-993,-1 0-1538,1 0-7463</inkml:trace>
  <inkml:trace contextRef="#ctx0" brushRef="#br0" timeOffset="187582.0309">3236 7975 20147,'0'-40'2562,"0"40"-512,0 0-769,0 0 32,0 0-127,0 40-226,18-1-319,2 41-161,0 0-223,1-1-97,17 21 64,-17-22-256,-1 2 32,20-21 0,-20-19-256,-1 1-353,21-22-448,-40-19-320,20 0-897,-20 0-1153,0-39-2339</inkml:trace>
  <inkml:trace contextRef="#ctx0" brushRef="#br0" timeOffset="187774.4139">3414 8075 19026,'20'-20'3267,"-20"20"-1986,20 20 480,-20 19-95,19 0-321,1 22-384,0 17-416,20 2-385,-21-1-128,21-19-192,1-20-321,-23-1-480,23-19-448,-21 1-2210,-20-21-2980</inkml:trace>
  <inkml:trace contextRef="#ctx0" brushRef="#br0" timeOffset="187987.304">3195 8690 20403,'41'20'3491,"-3"-40"-2210,23 20 449,18-20 96,0 1-257,20 19-608,-20-20-609,-18-1-159,-2 21-289,1 0-97,-41 0-575,1 0-193,0 0-673,-20 0-1024,-20 0-1955,-19 21-10441</inkml:trace>
  <inkml:trace contextRef="#ctx0" brushRef="#br0" timeOffset="188234.375">3017 7975 22517,'0'0'2242,"20"-20"-1153,-1 20-448,21 0 672,0 0-384,19 0-513,20-20-416,0 20 128,2 0-224,-2 20-320,0-20-769,-18 0-449,-23 20-1697,3-20-2403</inkml:trace>
  <inkml:trace contextRef="#ctx0" brushRef="#br0" timeOffset="188915.0389">1150 9166 19378,'-38'-19'1377,"38"19"-992,0 0 1088,38-20 609,23 20-417,18-20-832,40 20-577,39 0-31,21 0-225,59-21 32,1 21 32,-2 0-32,-38 0-64,-1-20 64,-18 1 0,-2-1 0,-19 0 192,-20 20 0,-40-19-96,-20 19 33,-38 0-129,-3 0 0,-17 0 32,-1 0-32,-20 0 32,0-20-96,20 20 64,-20-20-224,0 20-385,0-21-480,20 21-609,-20-19-1248,0-1-2788</inkml:trace>
  <inkml:trace contextRef="#ctx0" brushRef="#br0" timeOffset="189125.9763">3989 8312 25816,'0'-39'1666,"-20"39"-1250,20 0-288,0 0-32,0 0-64,0 0-608,20 19-1923,-20 1-5060</inkml:trace>
  <inkml:trace contextRef="#ctx0" brushRef="#br0" timeOffset="189267.5781">4149 8531 22132,'18'20'3716,"2"-20"-2563,1 0-576,-21 0 672,20 0 0,-20 0-1121,-20-20-288,20 20-1057,0 0-1185,0 0-2595,-21 20-12876</inkml:trace>
  <inkml:trace contextRef="#ctx0" brushRef="#br1" timeOffset="194158.2031">5101 8253 8776,'0'-20'4580,"-21"1"-2562,3-1 0,-2 0 128,0 20-32,-21-21-609,2 21-191,19 21-193,-20-1-224,1 19-225,19-19-63,0 39-225,0-18 1,20 18-1,0 0-32,0 1-96,20-21-256,0 1 129,0 1-161,19-2 0,21-19-417,-21-20-480,22 19-832,18-19-1699,-19-19-2529</inkml:trace>
  <inkml:trace contextRef="#ctx0" brushRef="#br1" timeOffset="194491.2109">5439 8412 20115,'-21'-20'1473,"1"20"-32,20 0 417,-18 20-481,18-1-352,0 1-288,0 21-289,18-22-63,2 21-257,1-21 0,19-19-32,-21 0-64,21 0 0,0-19-64,-1-21-32,-19 21 32,0-22-128,-20 2 64,-20 19 32,0 0 0,-39 1-160,19 19 31,-19 0 97,18 0 32,21 19-128,2-19-545,-2 20-512,20 0-1409,20-1-834,-2-19-5156</inkml:trace>
  <inkml:trace contextRef="#ctx0" brushRef="#br1" timeOffset="194780.2734">5696 8312 13901,'0'41'7751,"0"-22"-6694,20 21 705,0-21 192,-20 1-513,20 0-576,1 1-385,-3-21-160,-18 19-63,20-19-161,0 0 32,-20-19-128,21 19 96,-21-21-128,0 1-64,0 0 96,0 1-96,20-1-96,-2 0 128,-18 20-65,21 0-95,19 20-32,-20 0-353,19 19-800,1-19-993,0 1-2339</inkml:trace>
  <inkml:trace contextRef="#ctx0" brushRef="#br1" timeOffset="195099.6093">6570 8292 14317,'-60'-39'6502,"41"39"-4996,-21 0 544,20 20-129,0-1-415,1 22-545,-1 18-321,20-20-95,20 22-129,-1-22-160,21-19-223,19-1-33,1 1-161,-21-20-447,22 0-225,-3 0-672,-37-20-1602,-1 1-2178</inkml:trace>
  <inkml:trace contextRef="#ctx0" brushRef="#br1" timeOffset="195403.3199">6769 8372 16879,'20'59'2723,"19"-19"-1538,-19-19 1057,0 18-480,0-19-577,0-1-544,-1-19-65,-19 20-191,20-20-1,-20-20 32,-20 20-255,20-19-65,-19-21-32,-1 21-32,-20-22 64,20 2-192,20-1 192,0 1-160,0 18 32,0 1 64,20 1-128,0 19-321,20 0-480,-21 19-576,21 1-1602,-20 1-1377,1-1-13645</inkml:trace>
  <inkml:trace contextRef="#ctx0" brushRef="#br1" timeOffset="195686.5233">7186 8392 13805,'20'0'5092,"19"0"-2817,-19-20-1,20 1 96,-21 19-897,1-20-736,0-1-417,-20 1-127,20-19-161,-20 19 64,-20 1-96,20-1-32,-40 20-64,21 0 63,-21 0 66,0 20-66,21-1 98,-1 1 95,0 19 96,20 2 160,0 18-159,0-20 31,20 1-352,19 0 128,1-20-128,19 0-96,1-20-257,-21 0-191,21 0-545,-21-20-1282,-19 0-1472,1 1-3044</inkml:trace>
  <inkml:trace contextRef="#ctx0" brushRef="#br1" timeOffset="195896.4837">7522 8075 20691,'20'0'3235,"1"0"-480,-21 19-801,20 21-481,0 0-352,-2 19-576,3 20-289,19-19-192,-20-1-64,19-19-96,-19 0-96,0-20-129,20-20-511,-21 0-450,-19 0-800,0-20-1345,-19 1-1826</inkml:trace>
  <inkml:trace contextRef="#ctx0" brushRef="#br1" timeOffset="196281.25">7443 8333 18481,'-20'0'3459,"20"0"-1953,20-21 736,20 21-384,19 0-641,20 0-449,2 0-447,-2 0-129,-20 21 32,2-21-192,-23 20-64,3-1 0,-1-19 96,-21 0-128,21 0 64,-20 0 32,19-19-32,-19-1 96,0-1-96,0 1 64,-20 1 32,0-1-64,0 0 32,-20 1 33,-20-1-129,21 20 64,-21 0-96,20 0 128,-19 39-32,-1-19-32,19 19 64,1 2 64,20-2 64,20 1-64,21-1 32,-2-19-96,21 1 32,-1-21-160,1 0 0,-1 0-416,0 0-705,-19 0-929,-19 0-2755,-1 0-9865</inkml:trace>
  <inkml:trace contextRef="#ctx0" brushRef="#br1" timeOffset="197055.6639">9012 8214 15438,'-40'0'2531,"20"0"-225,1 0-352,38 0-289,1 19 33,0-19-417,20 20-640,19-20-321,-18 20-192,17-20-32,-17 0 64,-3-20-32,-17 20-64,-1-20-32,0 1 32,-20-1-128,-20 20 32,0-20-160,-21 20 64,3 0 32,-23 0 64,2 0-32,19 20 128,1 19 32,19-19 0,0 19 96,20 2 193,0-2-193,0 1 32,20-21-256,20 21-32,-1-19 32,1-21-160,19 0-481,2 0-576,-2-21-993,0 1-993,-19 0-1314,19-19-7430</inkml:trace>
  <inkml:trace contextRef="#ctx0" brushRef="#br1" timeOffset="197211.9139">9648 8153 14093,'39'-39'2562,"-19"39"-864,-20 20 768,-20-1-288,-1 22-704,3-2-225,-2 20-448,-1-18-449,1-2-256,20 1-64,0-21-480,0 1-866,0-20-1600,0 0-2788</inkml:trace>
  <inkml:trace contextRef="#ctx0" brushRef="#br1" timeOffset="197401.3672">9409 8253 17584,'20'-20'3235,"-1"20"-1377,1 0 833,20 0-962,-20 20-992,19 0-577,1-1-160,1-19-224,-2 41-705,1-41-641,-1 20-1569,1-20-2306</inkml:trace>
  <inkml:trace contextRef="#ctx0" brushRef="#br1" timeOffset="197902.3433">10203 8253 3331,'-41'-20'14862,"23"1"-13933,-2 19-97,0 0 1122,-1 0-160,1 0-513,2 39-352,-2-19-160,-1 19-257,21 2-31,0-2-321,21-19-64,-1-1-96,18 1 32,-17-20-32,-1 0-96,18-20-64,-17 1 0,-1-21-97,-20 21 225,20-1 32,-20-1 32,0 1 0,-20 1 32,20 19 353,0 0-193,0 19-32,0 1-64,20 1-32,0-1-64,19 19-32,-19-39-256,20 20-384,-1-20-610,1 0-1504,-19 0-2371</inkml:trace>
  <inkml:trace contextRef="#ctx0" brushRef="#br1" timeOffset="198322.2656">10442 8233 17040,'38'40'2946,"-38"-21"-1248,20 22 384,1-21 96,-21 19-833,20-19-640,-20-1-353,20-19-159,-20 0-65,0 0 32,0 0-64,0-19 0,0-1-192,0 0 96,0 1-96,0-22 0,0 21 32,0 1 32,19-1 0,-19 20-97,20 0 194,0 0 95,0 20-160,0-1 128,-1 1-96,21 1 32,-20-1-32,0-20-64,-1 0 64,-19 0-32,20-20 0,-20 20-128,20-21-32,-20 21-97,20-20-191,-20 20-225,21 0-224,-21-19-127,18 38-610,2-19-1025,-20 20-1985</inkml:trace>
  <inkml:trace contextRef="#ctx0" brushRef="#br1" timeOffset="198619.1406">11037 8749 10025,'39'60'8936,"-39"-60"-7014,20 20 96,-20-20 513,0-20-898,0 1-928,-20-2-225,1-19-288,19 1-31,-20-20-225,0-2 128,0 2-128,20-1-33,0 1 1,0 0-32,20 18-96,0 22 0,0-1 288,-1 20-160,21 20 224,-20 19-96,0-18 64,-1 18-96,-19 1 64,0-1-32,0 2-160,0-22-449,-19 1-896,-1-20-929,20 0-769,-20 0-4164</inkml:trace>
  <inkml:trace contextRef="#ctx0" brushRef="#br1" timeOffset="198837.8899">11195 7896 19410,'20'20'3203,"0"19"-1217,0 0-257,1 2-95,-21 18-385,18 0-416,2 2-609,1-2-64,-1 1-224,0-21-224,-2 1-609,-18-21-448,21 1-1250,-1-20-4387</inkml:trace>
  <inkml:trace contextRef="#ctx0" brushRef="#br1" timeOffset="199336.9139">11632 8253 19506,'20'0'2338,"1"0"-896,-3 20-1,22-20-480,-19 0-609,-1 0-192,-2 0 32,2-20-63,-20 0-193,21 1-1,-21-1-159,-21 0 256,1 20-96,2-21 64,-23 21-32,1 21 32,1-1 192,19 19 225,0 1-1,20-21-192,20 22-95,21-21-97,17-1 32,1-19-160,-18 20-705,18-20-705,-19 0-1729,0 0-3203</inkml:trace>
  <inkml:trace contextRef="#ctx0" brushRef="#br1" timeOffset="204419.9212">12624 8292 13516,'0'-39'1314,"0"19"383,0 1 193,-20 19 480,20 0-736,0 19-609,-18 21-193,18-1 65,18 2-384,-18-2-33,41 0-159,-21-19-33,18-20-160,23 0 32,-22-20-32,1-19-32,-20 0-32,19-2-32,-39 2-96,0-20 64,-19 19-32,-1 0 0,0 20-128,-20 0 0,1 1 32,-1 19 32,19 0-160,3 0-417,-2 19-736,20 1-1058,20 19-1056,-2-18-4549</inkml:trace>
  <inkml:trace contextRef="#ctx0" brushRef="#br1" timeOffset="204644.5309">13141 8392 13004,'20'-20'2306,"-20"1"-1377,-20-1 961,-19-21 96,-1 22-289,-1-21-768,-18 1 0,19-2-321,1 2-63,-1-20-385,20-2-96,20 2-32,0 20-96,20-21 96,0 40 0,19-19-64,1 39-416,1 0-769,-3 0-993,3 19-2755</inkml:trace>
  <inkml:trace contextRef="#ctx0" brushRef="#br1" timeOffset="204835.9375">12823 8055 19154,'0'0'2082,"0"-20"-1378,20-1 738,0 1 159,19 1-1056,1-1-577,1 20-481,-3 0-928,23 0-994,-22 20-2593</inkml:trace>
  <inkml:trace contextRef="#ctx0" brushRef="#br1" timeOffset="205354.4922">13817 8075 17648,'0'-40'1089,"-21"19"-448,1 21 1024,-20 0-63,20 21-481,-19-1-609,19 0-159,0 19-161,20-19-64,20-1-32,20 2 0,-1-1-64,21 0 32,-1-1-32,-18 1-32,-3 0 0,3-1 0,-21 1 97,-20-20 95,-20 21 192,-21-1-288,3-20 32,-3 19 0,-18-19-160,39 0 0,-20 0-320,20-19-545,20 19-1217,0-20-672,20-1-2115</inkml:trace>
  <inkml:trace contextRef="#ctx0" brushRef="#br1" timeOffset="205561.5233">14094 8214 18897,'39'39'1890,"-19"-19"-1153,0-20 480,-20 19-96,20-19-801,1 0-320,-21 0-736,18 0-610,-18-19-1248,0-1-4933</inkml:trace>
  <inkml:trace contextRef="#ctx0" brushRef="#br1" timeOffset="205710.9375">14015 7975 17104,'0'0'1089,"0"-20"-1153,19 20 32,21 0-449,-20 20-2626</inkml:trace>
  <inkml:trace contextRef="#ctx0" brushRef="#br1" timeOffset="206137.6953">14372 8174 17520,'0'20'2018,"20"0"-769,-20-1 673,0 21-32,20-21-961,-1 1-417,-19-20-224,20 21-31,-20-21-129,20 0 160,-20 0-224,20-21 0,-20 1 64,0 1-96,0-1 0,20 0 0,-20 1-32,0-1-32,19 0 32,-19 20 32,20 0-64,-20 20 353,20 0-33,0-1-192,-20 1 32,20 0-160,-1-20 32,1 0 32,0 0-32,0-20 96,-20 20-160,21-20 32,-21 1-96,20-1-256,-2 0-385,3 20-640,-21 0-385,20 0 64,0 20-320,0 0-1537,-1-1-6182</inkml:trace>
  <inkml:trace contextRef="#ctx0" brushRef="#br1" timeOffset="206448.2422">15046 8551 13933,'61'59'3779,"-41"-38"-1793,-2-1-32,-18-20-481,20 0-223,-20-20-257,-20 20-481,20-21-160,-18-19 1,-2 1-129,-21 0-64,2-22-128,19 22 32,0-20-128,20-1 64,0 1-32,0 19-32,20 19 64,0 2-96,19-1 224,2 40-128,-3-1 32,-18 2 64,1 19 0,-21-1-160,0 0 96,0 22-32,-21-22-64,1-19-224,2-1-161,-2-19-544,-1 0-1153,1 0-1185,0-19-3331</inkml:trace>
  <inkml:trace contextRef="#ctx0" brushRef="#br1" timeOffset="206681.6406">15244 7876 18609,'0'20'1570,"21"-20"-193,-21 39 929,20 1-640,0-1-641,-20 2-577,20 18-224,-1 1-64,-19-20-63,20-1-33,0-19-225,0-1-351,0-19-705,-20 0-1378,19 0-1184,-19 0-5766</inkml:trace>
  <inkml:trace contextRef="#ctx0" brushRef="#br1" timeOffset="207013.6719">15582 8194 14765,'61'0'6022,"-42"0"-4356,1 0-97,20-20-127,-20-1-610,19 21-447,-19-19-257,-20-1-32,20 0-32,-20 1-32,0-1-32,-20 20 0,20-20-32,-20 20 0,-19 0 0,19 20 32,0 19 64,0-19 64,0 19 96,20-18 33,20 19 63,0-21-64,0 1-192,19 0 32,21-1-64,-21-19-320,21 0-224,-21-19-674,22 19-1440,-41-20-1218,19 20-11562</inkml:trace>
  <inkml:trace contextRef="#ctx0" brushRef="#br1" timeOffset="207666.0156">16337 8114 17008,'19'-20'2754,"-19"20"-1633,20 0 417,0 0-65,1 0-480,19 0-609,-1 0-287,1 0 63,-1 0-192,-19 0-449,20 0-832,-20 0-1089,-1 0-1538,1 0-8872</inkml:trace>
  <inkml:trace contextRef="#ctx0" brushRef="#br1" timeOffset="207833.9837">16475 7975 16079,'0'-20'5797,"0"20"-4804,0 0 256,21 20 577,-1-1-673,20 1-672,-21 21-481,21-21 64,-20 19-513,19-19-1088,-19 20-1506,0-20-2594</inkml:trace>
  <inkml:trace contextRef="#ctx0" brushRef="#br1" timeOffset="208498.0469">17230 8273 13901,'21'80'2050,"-1"-41"-65,-20 20-31,18 1 32,-18-1-352,0-19-449,0 1-224,21-22-64,-21 1-257,0-20-31,0-20-97,0 1-287,0-42-129,-21 22-32,3-20 32,-2-2-96,-21 2 32,21-21 32,0 2-192,1 17 96,-1-17 0,20 17 32,20 22-193,-1 19 65,1 0 32,20 1 64,1 38-64,-23 1 64,3 19-32,-21 2 96,0 18-96,-21-19 32,3 0 32,-2 0 32,-1-21-96,21 1 64,0-20-384,0 0-321,0-20-704,-20 1-1218,20-1-768,0 0-3460</inkml:trace>
  <inkml:trace contextRef="#ctx0" brushRef="#br1" timeOffset="208745.1172">17449 8134 16399,'0'60'2306,"20"-40"-128,-20-1 96,0-19-288,0 0-608,0-19-514,0 19-415,0-40-225,0 19-64,0-18-128,0 19-32,0-19 64,0 19-160,0-21-160,0 22-449,19-1-224,1 0-640,20 20-673,-20 20-417,19 0-2273</inkml:trace>
  <inkml:trace contextRef="#ctx0" brushRef="#br1" timeOffset="209077.1484">17984 7975 15310,'-19'-20'3908,"-1"20"-2467,-20 0 385,20 20 544,-19-1-640,-1 22-769,20-1-641,1 19-192,19-19-64,19-20-64,1 0 32,20-20-64,-20 0-96,19 0 64,-19-20-128,-20 0 128,20-1 128,-20-18 0,20 19-128,-20 1 160,0 19 0,-20 0 96,20 0 0,0 19-96,20 1-192,-20 0 160,19 20-416,1-20-609,20 0-865,1-20-1505,-23 0-1698</inkml:trace>
  <inkml:trace contextRef="#ctx0" brushRef="#br1" timeOffset="209323.2422">18263 7955 17488,'-20'-20'3299,"20"20"-2146,-20 20 801,20 0 96,-20 19-545,20 2-800,0-2-256,20 1-289,0 0 0,20 0-224,-1-21-64,1 1-129,-1-20-223,1-20-321,1 1-640,-23-1-1025,2-21 320,-20 22-577,-20-21-544,20 1-2723</inkml:trace>
  <inkml:trace contextRef="#ctx0" brushRef="#br1" timeOffset="209526.3672">18461 7816 14541,'0'0'4869,"0"0"-2531,0 20 449,21 20-545,-21 19-993,18 0-416,2-18-673,21 18-224,-3-19 0,3-21-192,-1 2-417,-21-21-448,21 0-417,-40 0-415,0 0-610,0-21-2882</inkml:trace>
  <inkml:trace contextRef="#ctx0" brushRef="#br1" timeOffset="209685.5469">18382 8014 17840,'19'0'1474,"21"0"-738,19 0 1539,2 0 383,18 0-864,0 0-769,0 21-417,-19-1-512,-21 0 33,1 19-97,-19 0-64,-1-18-321,-20-21-544,20 20-1120,-20-20-1379,-20-20-3458</inkml:trace>
  <inkml:trace contextRef="#ctx0" brushRef="#br1" timeOffset="209836.9139">18838 7916 19250,'-20'-40'3555,"0"19"-1697,20 21-161,0-19-672,20 19-928,-20 0-290,20 0-1056,-20 0-2755,20 19-17232</inkml:trace>
  <inkml:trace contextRef="#ctx0" brushRef="#br1" timeOffset="210411.1328">19434 7994 11242,'-21'-39'3523,"3"19"-960,-2 20-513,-21 0 0,21 0-289,-19 20-351,19 0-161,-20-1-320,21 22-224,-1-1-321,0-1-160,20 0-128,20 2-32,19-21-160,1-1-480,1-19-866,17 0-1120,-17-19-513,18 19-1569</inkml:trace>
  <inkml:trace contextRef="#ctx0" brushRef="#br1" timeOffset="210720.7031">19612 7975 13196,'-19'0'4100,"19"0"-2531,-20 0-319,0 19 767,0 1-319,0 21-545,20-21-416,0 19-417,0-19-160,20-1-128,20-19 64,-20 0-64,-1 0 33,21-19-65,-40-1 0,20 0 0,-20 1-97,0-1 1,0 20 32,0-20 128,-20 20-64,20 0 96,0 0 1,0 20 63,0 0-160,0-1 0,20-19-64,0 20-609,-1-20-288,1 0-961,0 0-672,-20 0-2851</inkml:trace>
  <inkml:trace contextRef="#ctx0" brushRef="#br1" timeOffset="210925.7809">19751 7757 20371,'20'-20'3107,"-20"20"-1314,21 0-255,-1 20-97,-2 19-576,3 1-417,19 0-223,19 0-161,-19-1-32,-1 0-128,1-19-289,0 1-415,-21-1-930,21 0-1922,-19-20-3170</inkml:trace>
  <inkml:trace contextRef="#ctx0" brushRef="#br1" timeOffset="216579.1013">21002 7855 15118,'-20'-19'1409,"0"19"-704,-19 0 576,19 0 353,-20 19-545,1 2-545,-1-1-31,20 0-1,0-1-160,20 1-255,20 0 31,20-1-128,19-19 192,20 20-160,2 1 64,-22-1-224,-1 0 288,-37-1-160,-1 1 64,-20 0 32,0-1 96,-41 2-64,23-21-31,-43 20-65,23-20-289,17 0-608,-19 0-864,20 0-1442,20 0-4837</inkml:trace>
  <inkml:trace contextRef="#ctx0" brushRef="#br1" timeOffset="216854.4922">21260 8014 19762,'0'41'1538,"0"-21"-33,20-1 353,0 1-417,0 0-800,19-20-385,1 0-64,19 0-224,2-20 160,-23 0-256,3-19-64,-21 19-160,0-1-129,-20 1-95,-20 1-353,0-1-737,0 0-384,-1 20-512,3 0-1730</inkml:trace>
  <inkml:trace contextRef="#ctx0" brushRef="#br1" timeOffset="217158.2031">22035 7935 17296,'-20'-39'2883,"-20"39"-2115,19-20 706,3 20 704,-23 20-641,21-20-576,0 39-384,2-19-193,18 19-128,0 2-31,38-1-193,3-21 96,18 1-64,1-20-449,19 0-383,-40 0-385,21 0-1058,-40-20-639,-1 1-1506,-19-21-12460</inkml:trace>
  <inkml:trace contextRef="#ctx0" brushRef="#br1" timeOffset="217448.2422">22134 7677 20595,'19'20'2402,"1"20"-736,0-20 256,0 39-353,0 1-288,-20-20-544,39 19-417,-19-20-159,21 2-65,-3-21-32,3-1-32,-21-19-96,19-19-161,-19-1 129,0 0 64,0-1 32,-20 1 32,0 1-32,0-1 64,0 0-128,0 20-32,20 20 32,-20 0 32,19-1 0,1 1-705,20 21-832,-20-21-2147,19 19-3170</inkml:trace>
  <inkml:trace contextRef="#ctx0" brushRef="#br1" timeOffset="218222.6559">21061 9086 16815,'21'41'2082,"-21"-21"-1025,0-20 577,0 0 512,0 0-192,0-20-1025,0 0-481,-21-1-288,1 1-96,-19-19 96,-1 0-63,1-1-33,-1-20-32,-19 21 0,19-20-32,20 18 32,0-18-64,20 20 32,0-22-64,20 41 64,20-19-96,19 19 64,1 1-65,-1 19-63,0 0-512,2 0-930,-23 19-1377,3 1-2210</inkml:trace>
  <inkml:trace contextRef="#ctx0" brushRef="#br1" timeOffset="218436.5233">20644 8809 18801,'0'0'2371,"0"0"-2147,41 0 1409,-21 0 353,39-19-1057,-19 19-769,-1 0-160,21 0-416,-21 19-897,21-19-1314,-1 0-2242</inkml:trace>
  <inkml:trace contextRef="#ctx0" brushRef="#br1" timeOffset="218795.8983">21320 8888 19186,'-20'39'2306,"20"2"-1217,0-21 961,0 19-513,0-19-736,20-1-481,-1-19-127,21 0-65,1 0 32,-23-19-96,22-1-128,-19 0-32,-21-19 0,0 19 64,0-20 64,0 20-32,-21 0 96,1 1 128,0 19 192,20 0 97,-18 0-321,18 19-96,18 1-96,2 19 64,0-18-96,1 19-192,19-21-513,-1-19-480,1 20-1121,-1-20-1602,1 0-7238</inkml:trace>
  <inkml:trace contextRef="#ctx0" brushRef="#br1" timeOffset="219091.7969">21657 8868 18609,'20'40'2466,"-20"-21"-1024,20 2 1024,0-1-448,0 0-833,-1-1-608,1-19-321,0 20-160,21-20 32,-23-20-32,2 1-160,21-1 128,-21 0-160,-2-1 224,-18 2-224,0-1 192,0 20-64,0-20-32,0 20-128,21 20 64,-21-20 0,20 20-352,-20-1-385,20 2-640,19-1-962,-19 0-1600,0-20-8105</inkml:trace>
  <inkml:trace contextRef="#ctx0" brushRef="#br1" timeOffset="219345.7031">22272 8829 17648,'0'-20'2435,"-20"20"-994,20 0 705,0 0-320,-19 20-449,19 19-416,0-19-256,-20 19-289,20 2-256,20-2 0,-1 1-192,21-21 0,19-19-160,2 0-224,-21 0-353,-1 0-448,1-19-545,-20-1-832,-20 0-866,19-19-3747</inkml:trace>
  <inkml:trace contextRef="#ctx0" brushRef="#br1" timeOffset="219556.6406">22570 8590 17552,'0'-20'3267,"20"20"-1633,-20 20 448,0 0-96,20 21-449,0 18-672,-20-20-481,20 21-160,-1-1-159,1 0-65,21-18-129,-3-21-351,3-1-545,-1-19-961,-21 0-1986,-38 0-4516</inkml:trace>
  <inkml:trace contextRef="#ctx0" brushRef="#br1" timeOffset="219776.3672">22491 8829 8872,'20'-20'10954,"-20"20"-10697,40 0-33,-1 0 2114,21 0 0,20 0-672,-1 20-545,0-20-385,-19 20-415,-1-1-193,-39 1-32,-20 0-160,20-1-160,-20 2-481,0-21-704,19 20-1058,-19-20-1536,0-20-12493</inkml:trace>
  <inkml:trace contextRef="#ctx0" brushRef="#br1" timeOffset="219939.4529">22928 8670 20467,'-40'-19'1762,"40"-1"-994,0 20-415,0 0-257,20 0-641,20 0-2562</inkml:trace>
  <inkml:trace contextRef="#ctx0" brushRef="#br1" timeOffset="220336.9139">23365 8829 16367,'0'-20'2114,"0"1"-609,0 19 257,-20 0 416,20 19-576,-20 1-513,20 19-417,0 1-191,0 0-161,0 0-288,20-1 0,19-19 64,-19-20 0,20 19-96,-1-38-128,1 19 64,-20-40-32,1 21 0,-21-21-64,-21 0-64,1 0-449,0 21-512,0-21-545,1 21-800,-1-2-1762,0 21-9738</inkml:trace>
  <inkml:trace contextRef="#ctx0" brushRef="#br1" timeOffset="220670.8983">23582 8868 17232,'0'40'3587,"20"-21"-2786,1 2 929,-21-1 191,0-20-607,20 20-546,-20-20-383,20 19-225,-2-19 96,-18 0-32,0 0-160,0 0 0,0-19-31,0-1-33,0 20 0,21-20 32,-1-1-64,0 2 32,0-1 0,-1 0 96,21 20-96,-20 0 0,19 20-32,-19 0 64,0-1-161,0 2-575,1 19-706,-21-21-1088,18 1-513,-18-20-2338</inkml:trace>
  <inkml:trace contextRef="#ctx0" brushRef="#br1" timeOffset="221045.8983">24278 8769 16912,'59'-20'2210,"-39"0"-577,-20 1-63,0 19-1,0 0-544,-20 0-448,-20 19 127,21 1-95,-21 0-161,20 1-384,-19-2-64,39 21 0,0-21-32,19 1 0,1 0-128,40-1 32,-1 2 32,-18-1 32,17 0 64,-17-1 0,-2-19 96,-19 20 160,-20 0 257,0-20-225,-20 0-160,-1 19-96,-17-19-96,-3 0-128,3 0-705,-3 0-1057,21-19-2370,20 19-11563</inkml:trace>
  <inkml:trace contextRef="#ctx0" brushRef="#br1" timeOffset="221218.75">24595 9066 24182,'60'20'2146,"-21"1"-1665,-39-21 159,20 0-159,-20 0-321,20 20-288,-20-20-1185,0 0-2915,0 0-11980</inkml:trace>
  <inkml:trace contextRef="#ctx0" brushRef="#br0" timeOffset="227101.5625">794 10795 14381,'-20'0'1409,"-1"0"-63,21 0 159,0 19 545,0 1-224,0 19-353,21 22-576,-1-2-352,-2 19-225,3 2-192,-21-21 32,20 22 0,0-42 0,0 0-95,0 2-33,-1-21 128,-19-20 96,20 0 96,-20 0-384,0-20-64,-20-21-96,1 2-128,-1-20 63,-20-2-31,-1-17 64,3 17-96,-3-17-129,3-2 33,-3 1 192,1-1 224,21 40-64,19-19 192,0 40 0,19-22 32,1 21 32,20 20 0,-1 0-160,1 0-32,19 20 96,2 21-96,-21-2 32,-1-19 129,-19 19 31,-20 22-128,0-22 64,0 0-32,-20 1-128,-19-19-64,-21 18-32,19 0-257,3-19-640,17 0-1409,21-20-2018,0 19-11435</inkml:trace>
  <inkml:trace contextRef="#ctx0" brushRef="#br0" timeOffset="227593.75">1409 11071 17200,'-20'-39'929,"20"19"256,-20 1 641,20 19 448,-20-20-801,20 20-672,-20 0 32,20 20 31,-39 19-31,19 0-256,0 22-97,20-2-192,-21 21-255,21-41-33,0 20 32,21-38-97,-1-1 1,20-20 161,-1 0-97,-19-20-97,0-20 65,19 0-32,-19 1 64,0 19-96,-20-21 192,0 22-128,-20-1 64,0 0 64,20 20 161,-19 0-225,19 0 224,0 20-32,0 19-96,19-17-288,1 17 192,0-19-576,20-1-129,19 1-704,-18 0-1250,-3-20-1569,3 0-3811</inkml:trace>
  <inkml:trace contextRef="#ctx0" brushRef="#br0" timeOffset="227855.4683">1727 11291 16623,'39'19'1410,"-19"1"159,0-20 289,0 0 32,-20 0-417,0 0-352,0 0-352,0-20 0,0 1-161,-20-1-159,20-19-97,-20 17-224,0 3-128,0-21 0,20 21-32,-19-1-192,19 0-193,0 20-159,19-21-97,1 21-864,20 0-1090,-20 0-31,19 0-1891</inkml:trace>
  <inkml:trace contextRef="#ctx0" brushRef="#br0" timeOffset="228093.75">2064 10795 18609,'20'19'1954,"0"1"-737,0 19 481,-1 1 256,1 40-737,0-2-673,0-17-576,0 17 32,-1-37-448,21-1-129,-20-21-864,19-19-1890,-39 0-2403</inkml:trace>
  <inkml:trace contextRef="#ctx0" brushRef="#br0" timeOffset="228264.6484">2064 11132 19218,'-39'0'2722,"39"0"-1633,0 0-32,18 0 1025,3-20-801,19 20-768,-1-20-417,21 20-128,19-21-705,-20 21-1473,1-19-2979</inkml:trace>
  <inkml:trace contextRef="#ctx0" brushRef="#br0" timeOffset="229259.7656">2877 10695 18097,'0'-20'2242,"-20"20"-577,20 0-95,0 20 416,20-1-481,1 42-576,-1-2-96,0 20-161,-2 1 1,3-2-192,-1-17-161,0 17-352,19-37 128,-19-1-160,0-1-96,0-19-257,-20-1-448,20 2-352,-1-21-480,-19-21-1218,20 2-897,-20-1-6886</inkml:trace>
  <inkml:trace contextRef="#ctx0" brushRef="#br0" timeOffset="229485.3508">3136 10695 19570,'0'0'2466,"0"0"-1505,0 0 833,19 39 224,1 2-609,0-2-608,0 40-257,1-19-223,-3 19-65,2 1-160,0-21-64,21-20-160,-23 2-320,3-21-481,-1 0-609,0-1-1569,0-19-1185,-20-19-6246</inkml:trace>
  <inkml:trace contextRef="#ctx0" brushRef="#br0" timeOffset="229708.9837">3374 10675 19570,'20'0'2915,"-20"20"-1122,0 19-511,20 2 447,-20 18-383,20-20-482,0 41-479,-1-21-225,1 0-224,20-18 192,-20 18-256,-1-39-160,1 21-353,0-41-448,-20 19-1185,0-19-2339,0 0-11594</inkml:trace>
  <inkml:trace contextRef="#ctx0" brushRef="#br0" timeOffset="229992.1875">2918 11430 23350,'20'0'1281,"-2"-20"-577,-18 20 834,41 0-289,-21 0-512,19 0-385,21-20-64,-1 20 33,2 0-65,18 0-192,-20 0-32,1 0 64,19 0-96,-20 0 0,1-21-32,-1 2-224,-18-1-225,-3 20 1,-17-20-385,-1 20-480,0 0-1410,-40 0-1761</inkml:trace>
  <inkml:trace contextRef="#ctx0" brushRef="#br0" timeOffset="230397.4609">2600 10714 18481,'-20'0'1441,"40"0"-896,20-19 1024,19-1 1186,20 20-545,20-20-1057,21 1-576,-1-2-225,19 1-96,-18 0-96,-21 20-160,-19-19-96,-1 19-192,-20 0-256,-18 0-738,-21 0-672,-2 0-576,-18 0-513,0 19-4003</inkml:trace>
  <inkml:trace contextRef="#ctx0" brushRef="#br0" timeOffset="231085.9375">1031 11667 17712,'-19'-20'833,"19"20"-513,0 0 1666,0 0 64,39 0-640,1 0-225,19 0-353,41 0-223,-1 0 128,60 0 31,40 0-415,58-19-161,2 19-64,-22-40-96,2 21 64,-61-1-160,1-1 96,1 1 32,-42 1-128,1 19 160,1-20-96,-61 20 0,0 20-32,-20-20-96,-19 19 0,-20-19 32,0 0 64,-20 20-32,0-20-128,0 0 96,0 0-97,0 0-223,0 0-321,0-20-512,-20 1-673,20 19-448,0-20-2467</inkml:trace>
  <inkml:trace contextRef="#ctx0" brushRef="#br0" timeOffset="231411.1328">4009 10953 22709,'-20'20'2370,"20"-20"-2049,0 0-65,20 20 0,-20-20-128,0 0-128,20 19-1121,-20 1-2306,0-20-4132</inkml:trace>
  <inkml:trace contextRef="#ctx0" brushRef="#br0" timeOffset="231583.9837">4068 11251 20531,'20'20'3171,"-20"-20"-2851,20 0-128,-20 0 65,0 0-33,0-20-673,0 20-2081,0-19-3524</inkml:trace>
  <inkml:trace contextRef="#ctx0" brushRef="#br1" timeOffset="237136.7187">4764 11032 96,'-20'-20'13805,"20"20"-12108,0 20-896,0 0 1441,39-1-96,-19 22-544,20 18-609,-1 2-385,1-2 1,1 0-225,-23-19-64,23 0-159,-21-1 63,-20 0-64,20-19-64,-40 1 96,0-1-32,-1-20-64,-17 19-128,-3 1 0,1-20-96,-19 0-32,19 0-64,1-20-96,19 20-321,-20-19-1025,21-1-1088,-1-1-3012</inkml:trace>
  <inkml:trace contextRef="#ctx0" brushRef="#br1" timeOffset="237324.2187">4485 10754 20083,'0'-59'704,"-18"39"-1088,18 0 64,18 1 223,-18 19-191,20-21-1922,-20 21-4580</inkml:trace>
  <inkml:trace contextRef="#ctx0" brushRef="#br1" timeOffset="237673.8279">4902 11012 19314,'20'59'1569,"0"-59"-640,1 21 769,-3-1 160,2-20-577,-20 20-641,21-20-351,-1 0-193,-20 0 0,20-20-64,-2 0 32,3-1-160,-21 2-128,0-21-289,0 21-256,0-1-320,0 0 192,-21 20 33,21 0-514,-18-19-928,18 38-1089,0-19-2787</inkml:trace>
  <inkml:trace contextRef="#ctx0" brushRef="#br1" timeOffset="237977.5389">5418 10953 18641,'-20'0'1249,"-18"20"-576,17-20 993,1 20 31,20-1-896,0 1-673,0-20-96,41 20-32,-3-20 32,3 0 32,18 19-64,-19-19 0,-20 21 0,19-21 64,-39 20-32,0 0 96,0-1-32,0 1-96,-19 0-96,-21-20-384,20 19-673,0 3-833,1-22-1249,-1 0-6374</inkml:trace>
  <inkml:trace contextRef="#ctx0" brushRef="#br1" timeOffset="238223.6328">5597 10695 20371,'0'0'1793,"0"19"-1248,0 1 32,20 21 992,-20-2 1,20 1-674,0 40-607,19-21-129,-19 0-64,20-19-96,-1 0 64,1-1-320,-19-19-321,17-20-704,-38 19-1057,0-19-929,0 0-4773</inkml:trace>
  <inkml:trace contextRef="#ctx0" brushRef="#br1" timeOffset="238451.1719">5578 11052 17616,'0'0'1794,"39"-20"-1154,-19 0 930,20 1 1056,19-1-832,0 20-1025,2 0-353,-2 0-63,-19 20-65,-1-1-64,1 21-224,0-21 32,-1 2-32,-19-1-224,20 0-481,-19-20-704,-3 19-1474,-18-19-1473</inkml:trace>
  <inkml:trace contextRef="#ctx0" brushRef="#br1" timeOffset="238629.8821">5915 10775 2306,'0'-21'18129,"0"1"-17873,0 20-864,40 20 127,-20-20 129,19 21-1218,-19 18-4900</inkml:trace>
  <inkml:trace contextRef="#ctx0" brushRef="#br1" timeOffset="238856.4453">6550 11232 19186,'20'-22'1249,"-20"3"128,-20-1 801,-20 0-416,21-19-1025,-21-2-417,0 2-224,1-20 96,-1-1-256,1 1 192,-1 0-192,40-2-64,0 2 160,20-1-32,0 20-32,19 21 0,1-1 0,-1 20-64,1 20-32,-20 19-769,0 2-993,-1-2-1825,1 20-8905</inkml:trace>
  <inkml:trace contextRef="#ctx0" brushRef="#br1" timeOffset="239088.8672">6094 10993 21268,'19'-20'576,"1"0"33,41 1 1281,-2-2-257,20 1-896,0 0-449,-19 20-288,19 0 64,-20 20-64,2 0 32,-23 20 0,3-20 0,-1 19-32,-21 1 32,21-21-64,-20 2 64,-20-21-128,20 0-865,-20 0-1377,0 0-2242</inkml:trace>
  <inkml:trace contextRef="#ctx0" brushRef="#br1" timeOffset="239258.7889">6690 10714 20211,'0'-19'832,"0"19"-1568,0 0 287,18 0-255,2 19-2788</inkml:trace>
  <inkml:trace contextRef="#ctx0" brushRef="#br1" timeOffset="239520.5078">7384 10854 20115,'-79'-20'1505,"39"20"-864,-19 0 480,19 20 929,-1-1-353,3 1-672,17 21-448,1-2-385,20 0-96,0 1-64,41 0 0,-3-20-352,23 0-545,-2-1-641,1-19-1088,-1 0-1698,0 0-10826</inkml:trace>
  <inkml:trace contextRef="#ctx0" brushRef="#br1" timeOffset="239845.7031">7583 10934 20275,'-41'39'1857,"21"-19"-864,2-1 1250,-3 1-482,21 19-640,0 2-865,21-21-159,-3-1-65,23-19-32,-1 0-32,-1-19-193,-19-1-63,0 0-64,0-1-1,-20 21 225,0-19 128,0-1 0,0 0 32,-20 1-96,20 19 321,-20 0 31,20 19-32,0 1-64,0 0-256,20 20 96,0-20-64,19 0-416,-19-20-545,20 0-1057,-20 19-897,19-38-1729</inkml:trace>
  <inkml:trace contextRef="#ctx0" brushRef="#br1" timeOffset="240083.0078">7840 10714 19570,'40'0'4004,"-19"0"-2082,17 20-513,-18 21-160,21-2-96,-21 1-512,19 19-449,-19-19-64,20 0-256,-1-1-288,-19-19-257,0-20-480,-20 0-833,0 0-1313,-40 0-2755</inkml:trace>
  <inkml:trace contextRef="#ctx0" brushRef="#br1" timeOffset="240266.6013">7781 10913 15919,'0'-20'2498,"20"0"-2146,39 1 1058,-18 19 928,38-20-224,0 20-705,0 0-544,1 20-417,-21-1-31,-18 21-1,-3 0-288,-18 0 0,1-1-256,-21 0-192,20-18-257,-20-21-1088,18 0-1538,-18-21-2819</inkml:trace>
  <inkml:trace contextRef="#ctx0" brushRef="#br1" timeOffset="240443.3587">8218 10655 21716,'0'0'1570,"0"0"-1570,0 20 0,19-20-1570,1 20-2402</inkml:trace>
  <inkml:trace contextRef="#ctx0" brushRef="#br1" timeOffset="241107.4212">8852 10834 17040,'-38'-20'1185,"18"20"-192,-1 0 768,1 40 65,20-21 64,-18 42-641,18-2-416,18-20-385,2 21-191,21-40-161,18 0-32,1-20 0,-21 0-160,21-20-32,-21 0-129,1-1-415,-19-18 63,-21 19 161,-21-19 127,1 19 193,-20 1-160,1-2-128,-1 1 255,1 0-223,19 20-1057,0 0-673,0 0-2018</inkml:trace>
  <inkml:trace contextRef="#ctx0" brushRef="#br1" timeOffset="241381.8359">9132 10953 18801,'38'59'1570,"-38"-39"-834,20-20 1090,1 0-288,-1 0-513,-2-20-577,2 20-320,1-19 64,-1-1-224,0-19 128,-20 18-96,19 1-64,-19 0-64,0 1-32,20 19 128,-20 0-96,20 19 192,-20-19-96,20 40 64,19-19-320,1-2-1730,-20 1-2498</inkml:trace>
  <inkml:trace contextRef="#ctx0" brushRef="#br1" timeOffset="241947.2656">10302 10834 20595,'-40'39'1505,"40"1"1,0 0 448,0 0-609,0-1-480,40-19-449,0-1-128,19-19-191,-18 0-1,-3-19-32,3-1 128,-21-19-224,-20-1 32,0 0-64,-41 20-128,3-19-1,-3-1 1,-18 21-192,19-1-161,0-1-223,20 21-289,20 0-545,0 21 33,20 18 319,0-19-703,20 19-1122,-1 1-1249,1 0-2050,19-20 6021,2-20 5030,-22 0-257,1 0-1762,-20-20-576,-20 1-128,0-2-64,-20-19-577,-20 1-288,1 0-224,-2-2-192,3-18-225,18 19-192,-1-20-192,1 1-32,40 0-64,1 18-160,17 22-769,3-1-609,-21 40-1921,0-1-6823</inkml:trace>
  <inkml:trace contextRef="#ctx0" brushRef="#br1" timeOffset="242122.0703">10401 10714 448,'-20'20'22709,"20"-20"-21203,0-20-33,20 20 65,21-19-738,17-1-575,3 0-193,-2 1-321,0-2-1152,-19 21-1442,0 0-2914</inkml:trace>
  <inkml:trace contextRef="#ctx0" brushRef="#br1" timeOffset="243126.9529">11573 10734 10473,'-40'-39'3940,"0"39"-1409,21 0-578,-21 19 129,20 21-64,-1 20-416,3-1-641,18 2-289,0-2-287,18-20-193,23 0-96,-1-39 0,-1 0 32,1-19-160,19-21-160,-19 1-160,-1 0-193,-19-2-63,-20-18 127,0 0 161,-20-2-65,-19 2 65,-1-1-96,1 1 63,19 0 193,-20 18 256,20 22-128,20-1 577,-19 0-33,19 20 33,0 0-289,19 20 257,1 19 127,0 22-255,0-2 63,0 21-128,-1-2-128,1 3-95,20-22 95,-1 0-64,22 1-160,-23-40 32,23 19 64,-22-19-192,21-1-96,-40-19 95,19 0-95,-19 0-64,0-19 224,0-1-64,1 0 96,-21 1-64,18-21 0,-18 0 96,0 0-161,-18 21-127,18-21 352,-41 21-128,21-1 32,0 20 128,0 0 32,1 0 0,19 0 65,0 0 191,0 39-160,0-19 0,19 19-63,1-19-33,20 0-32,1 20-32,17-20-192,-17-20-513,18 20-576,0-20-1602,-19 0-2466</inkml:trace>
  <inkml:trace contextRef="#ctx0" brushRef="#br1" timeOffset="243410.1559">12566 10953 18257,'38'40'2082,"-18"-40"-1249,1-20 928,-21 0 97,0 1-769,0-2-641,-21-19-191,-17 1-65,18 0-96,-21-22-32,-18 22-96,19-20 96,1-2-64,19 22 0,0-20-64,0 18-64,40 2 160,0 0-224,19 39-33,1-20 1,19 40-544,-19-1-1443,1 21-1376,-3-1-9770</inkml:trace>
  <inkml:trace contextRef="#ctx0" brushRef="#br1" timeOffset="243608.3983">12268 10714 22485,'-40'-19'544,"40"19"-127,40-20 1024,-1 0-128,1 1-928,39 19-353,-19 0-449,20 0-672,-22 0-1089,3 0-1729,-22 0-6856</inkml:trace>
  <inkml:trace contextRef="#ctx0" brushRef="#br1" timeOffset="243798.8279">12883 10834 18257,'39'59'1826,"-19"-18"-33,0-41 225,1 19-641,-1-19-992,-2 0-577,-18-19-737,20 19-1474,-20-21-2145</inkml:trace>
  <inkml:trace contextRef="#ctx0" brushRef="#br1" timeOffset="243982.4212">12803 10575 13388,'-19'-19'6534,"19"-1"-5637,0 20-641,19-20-95,1 20-225,0 0-2435</inkml:trace>
  <inkml:trace contextRef="#ctx0" brushRef="#br1" timeOffset="244459.9609">13201 10854 20083,'19'19'1665,"1"1"-1377,0 0 930,0 1 255,0-2-352,-1 21-352,1-21-193,0-19-191,0 0-97,-20 0-32,21 0-128,-21-19-32,18-1 0,-18 0-32,0-20-31,0 20 31,0-19-32,0 19-64,20 0 64,-20 1-64,21 19 64,-21 0-32,20 19 32,0 21 64,-2-1-96,23-19-128,-1 1-737,-1-2-1473,-19 1-1826,20-20-6278</inkml:trace>
  <inkml:trace contextRef="#ctx0" brushRef="#br1" timeOffset="244646.4837">13736 10873 19282,'20'40'2114,"0"-19"-545,0-21 129,1 19-1122,-3-19-383,2 0-225,1 0-513,-21 0-1633,20 0-2787</inkml:trace>
  <inkml:trace contextRef="#ctx0" brushRef="#br1" timeOffset="244830.0781">13677 10714 16815,'0'-39'641,"-20"19"-1442,20 1-928,20-2-1314</inkml:trace>
  <inkml:trace contextRef="#ctx0" brushRef="#br1" timeOffset="245008.7889">13855 10338 21876,'41'59'1570,"-21"0"-353,-2 1 512,23 19-383,-21 1-642,0-1-415,19 1-161,1-21-64,-1 1-128,1-20-385,1-21-672,-23-19-1569,2 0-1538,-20 0-3427</inkml:trace>
  <inkml:trace contextRef="#ctx0" brushRef="#br1" timeOffset="245207.0309">13934 10795 18353,'0'-41'2018,"21"41"-1121,19-20 1281,19 20 96,1 0-641,19 0-544,-20 0-64,20 41-384,-38-21-385,-1 39-160,-1-20-256,-19-19-224,0 1-129,0-2-416,-20-19-1024,19 0-2243,-38-19-4164</inkml:trace>
  <inkml:trace contextRef="#ctx0" brushRef="#br1" timeOffset="245375">14272 10615 6886,'0'-40'13645,"-20"21"-12076,20 19-576,20 0 96,1 0-768,-1 0-642,19 19-2754,-19-19-14894</inkml:trace>
  <inkml:trace contextRef="#ctx0" brushRef="#br1" timeOffset="245873.0469">14868 10775 19090,'-39'39'1921,"19"-19"-992,20 19 929,-20 1-256,20 0-610,20-20-543,19 0-193,1-1-32,19-19-160,1-19-64,-1-1-96,-18 0 128,-21-20-160,-2 20-128,-36 0 128,-2 1-32,-41-21 160,22 21-32,-21-1 64,21-21 32,-1 41-288,20-20-577,1 1-737,19 19-704,0 0-448,19 0-2307</inkml:trace>
  <inkml:trace contextRef="#ctx0" brushRef="#br1" timeOffset="246111.3279">15046 10754 12267,'81'60'4548,"-43"-20"-2241,3-21-610,-21-19 65,-2 20-257,3-20-256,-1 0-352,-20 0-128,0 0-256,0-20-161,0 20-192,0-19-64,-20-1-64,20 0-64,20 1 64,-20-1-96,20 20-64,0 0 64,19 0 0,-19 0 64,20 20 0,-1 19 0,1-19-545,19-1-768,-18 1-1249,-1 0-1602,-1-20-12332</inkml:trace>
  <inkml:trace contextRef="#ctx0" brushRef="#br1" timeOffset="246466.7969">15900 10477 15438,'0'0'3395,"0"0"-1729,0 0 320,0 0 448,0 20-608,20-20-961,-20 0-97,21 0-575,-3 0-33,2 0 0,1 0-160,-21 0 32,0-20-32,0 20-320,-21-21-321,21 21-416,-20 0-865,2 0-1825,-3 21-3460</inkml:trace>
  <inkml:trace contextRef="#ctx0" brushRef="#br1" timeOffset="246719.7263">16020 10873 21812,'0'20'2531,"0"-20"-2083,0 0 1186,20 20-417,-20-20-705,18 0-384,3 0 64,-1-20-160,0 20-320,0-20-801,-20 20-961,0 0-1121,-20-19-3395</inkml:trace>
  <inkml:trace contextRef="#ctx0" brushRef="#br1" timeOffset="251521.4837">17271 10338 15310,'0'0'2018,"0"0"-545,0 0 1,-20 20 383,20-1-671,0 21-578,20-21-512,-20 1 32,18-20-128,3 21-576,-1-21-1026,0 0-608,-20 0-2114</inkml:trace>
  <inkml:trace contextRef="#ctx0" brushRef="#br1" timeOffset="251716.7969">17350 10377 7719,'0'20'9225,"20"0"-8168,-20-20-257,19 19 962,1 1-769,0 1-865,0-1-1153,19-1-1217,-19 1-1858</inkml:trace>
  <inkml:trace contextRef="#ctx0" brushRef="#br1" timeOffset="252550.7809">18024 10595 15374,'-20'-39'2082,"-19"39"-801,19 19 737,-20 1 352,20 21-672,1-2-769,19 0-353,0-19-287,19 0-1,1-20-128,20 0-96,19-20 96,-19 0-96,1-19-192,-23 19 96,23-20-64,-21 20 96,-20 0 32,20 20 0,-20 0-96,0 20 320,-20 0-95,20 40 31,0-21-32,0 42 0,0-22 0,20 0 0,-20 1-96,0 19-64,-20-39 96,0 19-63,-1-39 31,1 19-96,-18-17 128,-3-3-192,1-19-129,1-19-223,19 19-353,0-22-1121,20-17-1505,0 19-3235</inkml:trace>
  <inkml:trace contextRef="#ctx0" brushRef="#br1" timeOffset="252876.9529">18482 10714 19218,'0'-19'2242,"-21"19"-1666,21 19 1282,0 1 128,0 0-865,0 1-737,39-1-255,-19-20 31,21 0-96,18 0-32,-19-20 32,-1-1-64,-19 1 0,-20-19 0,0 19 32,-20 0-128,1-20-64,-1 20 64,-20 20-1,1 0-223,-1 0 128,-1 0-224,23 20-705,18-20-705,0 21-993,18-2-2274</inkml:trace>
  <inkml:trace contextRef="#ctx0" brushRef="#br1" timeOffset="253151.3672">18917 10655 18545,'-20'0'2530,"1"0"-1761,-1 0 1313,20 20 0,-20 0-993,20-1-704,0 1-161,20 0-96,19-20-64,1 0 0,1-20-96,-3 20-192,3-20-97,-21-19 33,-20 19-384,0 1-385,-20 19-193,0-21-31,-19 1 96,-1 20 32,-21 0 256,42 0-704,-21 0-1282,40 20-10922</inkml:trace>
  <inkml:trace contextRef="#ctx0" brushRef="#br1" timeOffset="253585.9375">19375 10615 18929,'-61'-20'2467,"43"20"-1346,-3 0 833,21 20-289,-20 20-512,20-20-704,20 0-97,19-1-160,-19 1-128,21-20 0,-3 0-96,3-20-192,-1-19-128,-21 19 32,-19-20 31,0 0 193,-19 1 96,-1-20-32,0 18 64,-21 2 64,3 19 385,17 1 95,1-1-127,20 40 223,0-1-95,0 1-129,20 39-352,21-18 0,18 18-288,0-20-801,1 2-640,-1-2-2243,1-19-6534</inkml:trace>
  <inkml:trace contextRef="#ctx0" brushRef="#br1" timeOffset="261277.3433">2104 12561 14862,'39'39'1185,"-19"-18"-128,0 18-32,0-19 192,0 0 320,-1-20-31,-19 0-289,0 0-577,0-20-287,0 0-129,-19 1-64,-1-22-32,0 2-64,0-20 32,-19-2-32,19 2 1,-20-19-65,1-3 32,-2 22 64,41 19 32,-20 0 32,20 21-160,20-1 32,-20 20-32,41-20 0,-23 20-192,23 0-96,-1 20-1026,-1 0-1216,21-1-481,-41 1-3235</inkml:trace>
  <inkml:trace contextRef="#ctx0" brushRef="#br1" timeOffset="261521.4837">1865 12422 18833,'-20'19'2114,"20"-19"-1793,0 0 608,0 0 864,20 0-383,0-19-770,0-1-448,19 0-192,1 1 32,1 19-256,-2-20-545,1 20-768,-1 0-1090,1 0-1216,0 0-4837</inkml:trace>
  <inkml:trace contextRef="#ctx0" brushRef="#br1" timeOffset="262030.2734">2481 12462 19506,'0'0'1666,"-21"20"-1378,21-20 865,-20 20 577,20 19-289,20 0-608,-20 2-545,21-21-288,-1 19 128,18-19 0,-17-20-64,19 0-64,-20 0-128,0-40 192,-1 1-320,-19 18 256,0-18-32,20 19 128,-20 0-160,-20 1 128,20-1 32,-19 20 32,19 0-64,0 0-32,0 20-32,0-1-64,19 21-32,-19-21-576,20 1-834,20 1-1281,-20-1-672,-1-20-6086</inkml:trace>
  <inkml:trace contextRef="#ctx0" brushRef="#br1" timeOffset="262320.3125">2857 12482 18801,'20'0'1730,"-20"20"-769,21-1 736,-21 1 161,20 0-673,0-1-512,-20-19-385,18 0-64,-18 0-63,0 0-65,21 0 192,-21 20-256,20-20 32,-20-20-64,0 1-128,0-1-32,0-19-96,20 19-1,-20 0-351,20 20 95,19 0-672,-19 0-1441,20 20-481,-1-20-3844</inkml:trace>
  <inkml:trace contextRef="#ctx0" brushRef="#br1" timeOffset="262588.8666">3493 12382 19634,'-20'0'2146,"20"0"-1089,-19 0 801,-1 0-289,20 20-448,-20 0-480,20-1-225,0 22 1,0-2-225,0 1-128,20-21-64,0 22-96,19-21-288,1-20-193,-1 0-352,-19-20-640,20-1-962,-1 1-95,-19-19-1858</inkml:trace>
  <inkml:trace contextRef="#ctx0" brushRef="#br1" timeOffset="262789.0625">3671 12164 14637,'0'-40'3908,"0"20"-1794,0 20-64,20 20 160,-20 20-576,21 0-609,19 19-353,-22-18-255,3-2-257,-1-19-160,0 19-128,19 0-97,1-18-511,0 19-1058,-1-40-1729,-19 0-3204</inkml:trace>
  <inkml:trace contextRef="#ctx0" brushRef="#br1" timeOffset="263005.8594">3671 12382 20691,'20'-19'1121,"1"19"769,19 0-128,19 0-673,-19 0-289,19 19-415,0 1-257,-19 0-32,0-1-384,-1 2-1,2-21-383,-3 20-994,-18-20-1633,1 0-3587</inkml:trace>
  <inkml:trace contextRef="#ctx0" brushRef="#br1" timeOffset="263209.9609">3989 12184 19314,'-20'0'2690,"1"0"-2401,19 0-738,0 0-544,0 20-800,19-20-8009</inkml:trace>
  <inkml:trace contextRef="#ctx0" brushRef="#br1" timeOffset="263936.5234">4446 12441 12011,'0'0'3075,"0"0"-1730,0-19 289,0 19 159,-20 0 321,20-20-704,0 20-449,0 0-321,0 20-63,0-1-1,0 2 1,0-1-289,0 0-64,20 19-64,1-19-96,17-20 1,-18 0-1,21 0-64,-2-20 0,-19 0-129,0-19-95,0 19-160,-20-20-97,0 0-127,-20 21 352,-20-1 63,19 0 161,3 20-64,-23 0 96,21 0-352,-18 0-641,38 0-1377,-21 0-1442,21 20-5156</inkml:trace>
  <inkml:trace contextRef="#ctx0" brushRef="#br1" timeOffset="264263.6716">4704 12323 16335,'20'20'2723,"-20"0"-1923,0-1 834,20 1-97,0 19-31,-1-18-385,1-1-449,-20 0-287,20-20-161,0 0-96,0 0 0,-20 0-32,19 0-32,-19 0-128,0-20 32,20 0 96,-20-1-96,0 2-64,-20-1-96,20 0 160,0 20-128,0 0 64,20 0 96,-20 20 0,20 0 32,0-1-256,19 2-801,-19-21-1089,1 20-1346,19 0-2529</inkml:trace>
  <inkml:trace contextRef="#ctx0" brushRef="#br1" timeOffset="264602.539">5299 12323 16815,'40'-41'2050,"-40"22"-1121,-20 38 545,0-19 447,-19 22-415,19 17-449,0-19-352,20-1-257,-20 1-352,20 0-96,20 20 96,0-40-128,20 20-64,19-20-64,-18 0 64,18 0 0,-19 0 32,-1 20 32,-19-20 64,0 19-32,-20-19 0,-20 20 0,0 0-353,-19-20-415,-1 19-514,-1-19-1120,3 0-1634,17 0-13580</inkml:trace>
  <inkml:trace contextRef="#ctx0" brushRef="#br1" timeOffset="264878.9062">5637 12045 19218,'20'0'993,"-20"0"-609,0 39 1346,0-19-97,0 19-800,0-18-641,0 19 0,0-21-672,20-19-1186,-20 20-1473,19-40-4804</inkml:trace>
  <inkml:trace contextRef="#ctx0" brushRef="#br1" timeOffset="265083.0076">5795 12025 19922,'0'40'1602,"0"-21"-1666,20 21 160,-20 0-801,20-20-1761,1 0-11083</inkml:trace>
  <inkml:trace contextRef="#ctx0" brushRef="#br1" timeOffset="265743.1636">6728 11965 16143,'0'-59'2562,"-20"59"-704,20 0 96,0 0-577,0 39 193,0 1-321,20 20-641,1 19 33,-1 1-257,0-21-256,-1 1 33,1-20-193,-20-21 96,20 21-96,20-21-321,-20 22-351,-1-21-674,1-1-896,0 1-1185,-20-20-2851</inkml:trace>
  <inkml:trace contextRef="#ctx0" brushRef="#br1" timeOffset="266083.9844">7125 12323 17648,'21'0'2146,"-21"0"-1153,20 0 224,-20 0-384,20 0-384,19 0-321,-19 0-32,20 0-128,-1-41-160,1 22-449,-20-1-160,-20 0 225,0 1 95,0-1 65,-20 20 512,-20 0-96,1 0 192,19 0 128,-20 20 257,21-1 192,-1 1-161,0 19-31,20-17-385,0-3-160,20 1 32,-20-20-160,39 20-417,-19-1-544,0 1-384,20 0-1410,-1-1-3875</inkml:trace>
  <inkml:trace contextRef="#ctx0" brushRef="#br1" timeOffset="266453.125">7741 12223 448,'-20'-19'17585,"1"38"-15824,-1-19 1,0 20 224,0 19-353,-1-17-576,21 17-544,-18-19-353,18-20-128,0 19-32,18-19 32,3 20 0,-1-20-160,0 0-32,0-20-32,19 1-97,-19-1 1,-20-19 96,20 17 160,-20 3 64,-20-1-32,20 20 128,-20 20 128,20-20-64,0 19-192,0 3-96,0-3 96,0 1-640,0-20-1250,20 20-1249,0-20-2723</inkml:trace>
  <inkml:trace contextRef="#ctx0" brushRef="#br1" timeOffset="266894.5312">8119 12164 17232,'-20'20'1473,"0"-20"-640,20 20 416,0 19 609,0 0-353,0-17-672,0 17-545,0-19-191,0-20-97,20 0 64,0 0-128,19 0-97,-19-20-159,0-19-128,0-2 223,-20-18 1,-20-2 224,0 22-160,0 0-192,-19-1 192,19 0 128,-20 20 32,20 0 224,20 1 673,-19 19-225,19 19 1,19 21 0,1 20-193,0-1-128,20 1-31,-1-20-129,21-1-320,-21 0-513,1-17-576,-19-3-993,17-19-2146</inkml:trace>
  <inkml:trace contextRef="#ctx0" brushRef="#br1" timeOffset="267892.5776">7265 12382 11210,'-20'0'1570,"20"0"383,0 0 386,-20 0-225,20 0-705,0 0-224,0 0-416,0 0 256,0 0 96,20 20-448,0 0-289,0-1-256,0-19-32,-1 21-96,1-1-288,20-20-545,-20 20-1633,-1-20-1314</inkml:trace>
  <inkml:trace contextRef="#ctx0" brushRef="#br1" timeOffset="268755.8594">8952 12045 11947,'0'-60'2434,"0"40"-96,0 0 65,0 20-193,0-19 160,-19 19-704,19 19-1026,19 1 225,-19 21-256,20-2-193,0 20 128,-20-20-287,40 22-129,-21-22-64,21 0-64,1-17-160,-23-3-577,2 1-640,-20-20-481,20 20-1217,1-20-3427</inkml:trace>
  <inkml:trace contextRef="#ctx0" brushRef="#br1" timeOffset="269026.3666">8694 12263 2818,'41'-40'14830,"-23"21"-13773,2-1 449,21 0 1024,18 20-352,-19-21-576,19 2-449,20-1-385,-19 20-447,19 0-257,-20-20-128,2 20-513,-22 0-800,1 0-2050,0 0-3140</inkml:trace>
  <inkml:trace contextRef="#ctx0" brushRef="#br1" timeOffset="269697.2656">7781 12343 9416,'0'-20'2018,"-20"20"-160,20 0 384,0-19-416,0 19-481,0-22-256,0 22 0,0 0-256,0 22 64,0-3 0,20-19-225,-20 20-383,0-20-65,20 20-224,-20-1-320,20 1-1122,-1 0-1184,-19-1-4581</inkml:trace>
  <inkml:trace contextRef="#ctx0" brushRef="#br1" timeOffset="270571.289">9549 12204 14221,'18'-20'1730,"-36"20"127,18 0-95,-21 20-160,21-1-129,-20 21-352,20-21-96,0 22-352,0-21-225,0 0-160,0-1-63,20-19-33,19-19-96,1-1-64,19-19-128,-18-2-225,-1-18 1,-21 19-224,-38 19 63,-1 2-31,0-1-97,-21 40 65,-18-20-449,19 19-1057,22 2-2595</inkml:trace>
  <inkml:trace contextRef="#ctx0" brushRef="#br1" timeOffset="271181.6399">10561 11847 12171,'0'0'6022,"0"0"-4036,-20 0-417,20 20 65,0 19-417,0 0-641,20-19-383,-20 21-97,19-22-192,1-19-289,20 20-672,-20 0-1441,-1-1-1890</inkml:trace>
  <inkml:trace contextRef="#ctx0" brushRef="#br1" timeOffset="271375">10739 11867 17744,'0'0'1794,"0"19"-1538,20 1 321,-20 19-161,0-19-288,19 21-544,1-2-577,0-19-2434</inkml:trace>
  <inkml:trace contextRef="#ctx0" brushRef="#br1" timeOffset="271949.2186">11393 12084 19410,'-18'-19'1153,"-22"19"-705,19 19 1186,1 1 320,2 19-673,18 2-736,0-2-353,0 1-128,18-21-32,23 3 32,-21-22-128,18 0-32,-17-22-193,19-17-223,-40 19-33,20-19 353,-20 19 192,-20-1 32,20 2 64,-20 19 129,-21 0 287,41 0-128,-18 19-63,18 22-161,18-2 64,23 20 0,-21 2-192,19-22 0,1 1-32,-20 0-64,39 0 0,-19-1 64,-1 0 32,1 2 0,-40 18 32,0-20-32,-40-19 32,1 21-64,-21-41 65,1 0-65,0 0-193,-1-20-383,21 20-513,-1-21-1057,-1 1-961,23 1-2146</inkml:trace>
  <inkml:trace contextRef="#ctx0" brushRef="#br1" timeOffset="272297.8508">11831 12223 15822,'0'0'3043,"0"0"-1761,0 20 319,-21 0 353,21 21-417,21-22-960,-1 1-289,0-20-96,19 0-31,1-20-161,-1 1 0,1-22 32,-20 21-129,0 0-63,-20-19 64,-20 19 32,0-1-160,-39 21 96,19 0-224,0 21 159,-19-21-127,38 20-353,1 0-416,20-1-897,0 1-1985</inkml:trace>
  <inkml:trace contextRef="#ctx0" brushRef="#br1" timeOffset="272586.914">12347 12204 17840,'-20'0'2243,"0"0"-1667,1 19 994,19 1 512,-20 19-641,20-17-768,20-3-417,-1-19-128,21 0-128,0-19 160,-1-3-160,1 3-64,-20-1-32,-1-19-160,1 19-1,-40 0 1,1-1-224,-1 2-545,-20 19-289,1 19 290,19 2-33,-20-1-2467</inkml:trace>
  <inkml:trace contextRef="#ctx0" brushRef="#br1" timeOffset="273315.4297">13021 12204 12523,'0'-40'4004,"-18"19"-2498,18 2-161,-20 19-384,-21 0 352,21 0 0,-19 19-160,19 2-352,0 19-224,0-1-33,20 0-320,0 2-63,0-1-65,20-21-96,20-19 96,-1 0-32,1-39-32,19 0-32,-18-22 32,-1 2-128,-1-1 64,-19 1-32,-20 0-193,-20-2-159,-19 2 352,19-1-32,-21 21 128,21 19 160,2 0 513,-2 20 63,20 20-351,0 19 95,0 2-95,0 18-129,20 0-192,18 1 64,3-20-448,18-1-96,1 0-289,-21-18-480,1 19-929,-1-21-2755,-19 1-14317</inkml:trace>
  <inkml:trace contextRef="#ctx0" brushRef="#br1" timeOffset="273923.8276">13934 12263 16559,'0'0'1634,"21"19"-673,-21 22 1185,20-1-96,0 19-545,0-19-608,19 0-577,-19-1-128,0-19-192,19 19-128,-19-18-737,20 18-928,-1 1-994,-19-40-1985</inkml:trace>
  <inkml:trace contextRef="#ctx0" brushRef="#br1" timeOffset="274184.5703">13955 12223 15630,'-39'-119'2499,"39"80"-1090,18 19 481,3-19-32,19 18 31,19 1-896,-19 20-672,-1 20-225,21 20-96,-21 0-225,-19-1 354,21 21-97,-41-20 32,20-1-32,-20 22 64,0-22 0,-20-19-64,-1-1-64,1 1 32,0-20-192,2 0-577,-3 0-993,1 0-672,0 0-513,0 0-3747</inkml:trace>
  <inkml:trace contextRef="#ctx0" brushRef="#br1" timeOffset="274568.3594">14530 12223 16815,'40'0'1314,"-20"0"-738,0-19 769,19-1-223,-19 20-642,0-20-384,-20-1 0,21 2 32,-21-21-64,-21 21 449,21 19 192,-20-20 31,-20 20-255,21 0 31,-21 20 33,20-1-97,-19 21-64,39 0 65,-20 0-97,40-1-192,-20-19-96,39 21-32,-19-22-192,20 1-352,-1 0-353,1-20-608,19 0-1410,-18 0-1858</inkml:trace>
  <inkml:trace contextRef="#ctx0" brushRef="#br1" timeOffset="274879.8826">14987 12304 18353,'0'39'2402,"0"-39"-2082,0 0 417,0 0 1441,-20 0-704,20-20-770,-20-21-255,20 22-65,-19-21-224,19 1-64,0 19-64,0-20-32,19 0 0,-19 21-192,20-1-384,20 20-193,-1 0-480,1 0-1858,1 20-3075</inkml:trace>
  <inkml:trace contextRef="#ctx0" brushRef="#br1" timeOffset="275538.0859">15643 12304 15150,'19'39'1633,"-19"-19"-896,20-20 448,-20 19 481,20-19 63,-20 0-159,0-19-545,0-21-256,0-1-193,-20 2-95,0 0-97,1-22 32,-21 22-191,19-20-1,-17-1-192,-3 20 480,1-19-480,20-1 64,1 21-128,19 19 128,0-19-160,19 19 96,21-1 0,-20 21-384,21 0-449,-3 21-544,3-1-705,-21 19-1089,-1 0-2626</inkml:trace>
  <inkml:trace contextRef="#ctx0" brushRef="#br1" timeOffset="275758.789">15344 12045 18033,'-19'39'2306,"19"-39"-1858,19 0 1378,1-19 352,20-1-801,19 20-480,-19-20-577,19 20-416,-18 0 321,-1 0-1090,-1 0-705,1 20-1505,-1-20-2017</inkml:trace>
  <inkml:trace contextRef="#ctx0" brushRef="#br1" timeOffset="276023.4375">15900 12143 15502,'0'0'2210,"0"21"-416,0-1 832,0 0-223,0-1-834,0 21-672,0 1-352,20-22-289,1 1-96,17-20-128,23-20 192,-22 1-32,1-22-128,19 1-96,-39 21 129,-20-21-33,0 0 96,-20 20-192,-39 0-32,19 20 0,-19 0-97,-2 0-159,2 0-256,19 20-65,40 0-640,-19-1-545,38 2-800,1-1-2147</inkml:trace>
  <inkml:trace contextRef="#ctx0" brushRef="#br1" timeOffset="276355.4686">16396 12282 21236,'0'41'800,"0"-41"-127,0 0 1505,21 0-448,-21-19-1154,0-22-95,-21 21 95,21 0-287,-20-19-65,20-2 64,-20 22-128,20-21-96,0 1 64,20 19-352,0 1 64,1-2-32,19 21-577,-22 0-288,23 21-673,-1-2-2081,19 1-7496</inkml:trace>
  <inkml:trace contextRef="#ctx0" brushRef="#br1" timeOffset="277116.2109">16813 12084 14381,'21'20'1954,"-21"0"-577,0 20 545,20 0 128,-20-1-577,18 0-544,3-17-224,-1-3-32,-20 1-33,20-20-95,0 0-129,-20 0-128,0 0-63,0-20-33,-20 1 0,20-3-288,-20-17 128,20 19-32,0-19 32,0-2-64,20 22 0,0-1-32,-1 0 32,1 20 96,-20 20-64,40 0-32,-20 20 32,-1-20 32,1 0-64,0-1 96,0 1-128,0-20 96,-20 0 64,0 0-128,19-20 64,-19 20 0,0-19-32,0-1 96,20 0-448,0-1 608,0 21-256,1-19-192,-1 19 192,-2 19-128,3 2-129,-1-1-447,0 0-577,0-1-1410,-1 1-1281,1 0-8520</inkml:trace>
  <inkml:trace contextRef="#ctx0" brushRef="#br1" timeOffset="277485.3508">17607 12084 16527,'0'-19'2338,"-20"19"-1473,1 0 673,-1 19 512,0 1-385,20 19-608,-20 2-512,20-21-257,20-1-352,0 1 224,0 0-192,-1-20 96,21-20-96,1 0 64,-23 1 64,2-1 0,-20-21-128,0 22 192,-20-1-96,20 20-96,-18-20 193,-2 1-1,-1 19 128,1 19-96,0 1-64,20 0-96,20-1 64,-20 2-64,41-1-64,-3 0-128,3-1-608,-1-19-482,-1 20-896,-19-20-1601,20-20-5286</inkml:trace>
  <inkml:trace contextRef="#ctx0" brushRef="#br1" timeOffset="277797.8508">17826 12104 11530,'20'20'5798,"0"-20"-3908,-1 19-193,1 22 225,0-21 32,-20 19-641,20-19-512,-20-20-321,20 0-127,-1 0-193,1 0-64,-20-20 0,0 0-32,20 1 32,-20-1-96,0-21 0,0 22 96,20-1-96,1 0-32,-21 20 32,20 0-32,-2 0 64,-18 20 0,20 0-32,21 20-64,-21-20-544,-1 0-674,21-1-1088,-20-19-2082,0 0-12588</inkml:trace>
  <inkml:trace contextRef="#ctx0" brushRef="#br1" timeOffset="278335.9375">18680 12006 18449,'-40'-21'1890,"-1"21"-449,23 21 481,-22-2-256,19 21-577,1-1-321,2 0-287,18-18-129,18 19-64,2-21-95,21 1-193,-3-20 0,3 20-33,-1-20-479,-21 0-705,21 0-1057,0 0-1282,-1 0-2529</inkml:trace>
  <inkml:trace contextRef="#ctx0" brushRef="#br1" timeOffset="278639.6477">18878 12143 19730,'19'21'1570,"1"-21"-257,0 0 481,21 0-833,-3 0-481,3-21-288,-1 2-128,-21-1 64,21 0-64,-20-19-64,-20 19 0,0 20 64,-20-19-96,0 19-32,-19 0 321,-1 0-482,-19 19 834,19 21-161,-1-21-95,21 1-193,20 19-160,20-18 0,21-1 32,-1 0-96,-1-1-96,1 1-641,-1-20-672,1 0-1730,0 0-2883</inkml:trace>
  <inkml:trace contextRef="#ctx0" brushRef="#br1" timeOffset="279002.9297">19494 11647 22036,'0'-19'1570,"-20"38"-705,0 1-161,0 21 353,-1-2-704,21 1-225,-18-1-96,18 2-256,18-22-1186,-18 1-2113,21-20-2819</inkml:trace>
  <inkml:trace contextRef="#ctx0" brushRef="#br1" timeOffset="279199.2186">19632 11608 21844,'0'0'3171,"0"20"-2722,0-1-97,20 1-128,-20 21-224,0-2-672,0 20-1667,20-39-2305</inkml:trace>
  <inkml:trace contextRef="#ctx0" brushRef="#br1" timeOffset="279820.3125">20148 12282 16367,'0'0'1922,"-20"0"0,20 0 384,0 0-96,0 0-897,0-19-576,0 19-129,0 0-159,0 0-129,0 0-32,20 0-159,-20 0-65,20 0-128,-20 0-225,0-20-576,0 20-1377,0 0-2786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16T02:34:21.9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00FF00"/>
    </inkml:brush>
    <inkml:brush xml:id="br4">
      <inkml:brushProperty name="width" value="0.05292" units="cm"/>
      <inkml:brushProperty name="height" value="0.05292" units="cm"/>
      <inkml:brushProperty name="color" value="#FF00FF"/>
    </inkml:brush>
    <inkml:brush xml:id="br5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575 3985 8744,'-40'-40'2498,"20"21"-640,1-1 256,19-1 512,-20 1-287,20 0-674,0 20-800,-20 0-385,20 0 225,20 20 160,-20 21-321,20-2-95,-1 40-65,21-19-160,-20 19-63,19 1-161,1-1 0,-20-19 64,1-1-64,-3-19 64,2 0-64,0-20-32,-20 0 288,0-20-32,0 0-128,0-20-192,-20 0 0,0-40 128,2-19-160,-23-1-64,1-18-257,1-22 225,19 1 224,-20 19 96,40 2-192,0 37 288,0 2-32,20 20-31,0 19-65,20 40 160,19 0-128,-18 19-96,38 20-64,-20 21-64,1-1-128,19 21-33,-20-20 97,-19-2 0,-20 2 64,1-1 64,-21-18 192,0-22-96,-21 20 64,1-18 64,-20-2 128,1-19-127,-1-1-65,1-19-32,-1 0-64,20 0-192,0-19 159,-1 19-287,3-20-32,18 0 224,18 1 0,3 19 192,19 0-32,0-21 160,19 21-160,0 0 0,1 0 32,-1 0-96,2 0 32,-22 0 96,21-20-96,-21 20 0,1-20 0,-1 1 192,-19-1-192,20 0 0,-1-21 0,-39 22 128,20-21 65,-20 1-65,-20 19-192,20 1 256,-39 19 160,19 0-32,-20 0-223,21 0-65,-21 39 32,20-19 32,20 19-96,0 0 128,0 2-64,40-1 0,-20-1-96,39-19 96,0 1-448,2-21-129,-3 0-576,3 0-865,-22-21-2626,21 1-7976</inkml:trace>
  <inkml:trace contextRef="#ctx0" brushRef="#br0" timeOffset="311.5229">1826 4243 7206,'19'59'10795,"1"-39"-8521,0 40-737,0-20-288,19-1 33,22 2-354,-41-2-351,19-39-225,-19 0 1,0 0 127,-20-20 33,0 1-97,-20-22-256,0-18 0,-19-2 0,19 2-96,-21 0-64,3-1 33,17 21-130,-19-20 129,20-2 97,-19 2-193,19 20-1,20 18-63,0 1-64,20 0 0,0 1-481,39 38-1056,0 1-2275,-19 21-10602</inkml:trace>
  <inkml:trace contextRef="#ctx0" brushRef="#br0" timeOffset="508.7885">1766 4104 21652,'-59'20'1537,"39"-1"-1440,0-19 543,20 0 609,20 0-192,0 20-672,39-20-289,1 0-96,-1 20-609,20-20-1184,-18 0-2051,-2 0-3043</inkml:trace>
  <inkml:trace contextRef="#ctx0" brushRef="#br0" timeOffset="645.5072">2262 4263 18801,'20'59'1730,"-20"-40"-673,20 22 929,0-21-160,-1 0-898,1 19-639,0-19-385,0-20-545,1 21-800,-3-21-3012</inkml:trace>
  <inkml:trace contextRef="#ctx0" brushRef="#br0" timeOffset="796.875">2183 4004 21652,'-20'-39'1249,"20"39"-1057,-20-20-352,20 1-96,20 19-1185,-20 0-3973</inkml:trace>
  <inkml:trace contextRef="#ctx0" brushRef="#br0" timeOffset="1478.5156">2381 4282 21364,'20'0'608,"1"20"-448,-3 0 994,2 21 383,21-22-704,-21 21-449,-2-21-96,3 21 1,-21-40-1,20 0-128,-20 21-96,0-42 192,0 21 129,0-20-289,0-19 0,-20 19-96,20-41 64,0 22-96,0 0-64,0 19 64,0 20-160,0 0 64,20 20 224,0-1-32,20 21-96,-1 20 128,1-20-96,-20-1-96,19-19-289,2 1-383,-21-2-482,18-19-1216,-17-19-2627,-21 19-12363</inkml:trace>
  <inkml:trace contextRef="#ctx0" brushRef="#br0" timeOffset="1652.3432">2977 4363 20115,'20'39'1921,"0"-19"-768,-20-1 481,20 1-993,-1-20-577,-19 20 0,20-20-513,0 0-992,0 0-1346,-20-20-2722</inkml:trace>
  <inkml:trace contextRef="#ctx0" brushRef="#br0" timeOffset="1795.8985">2977 3965 19218,'-21'0'1153,"21"0"-1249,0 0-1314,0 0-832,21 0-865</inkml:trace>
  <inkml:trace contextRef="#ctx0" brushRef="#br0" timeOffset="2056.6403">3215 3786 18417,'0'20'833,"21"0"384,-3-1 1217,2 42-160,21-2-768,-21 0-609,19 21-417,1-21-288,-20 1-64,19-1-160,1-19 96,0 1-320,-21-22-128,1-19-481,0 20-544,0-20-1154,-20 0-2754,-20-20-12298</inkml:trace>
  <inkml:trace contextRef="#ctx0" brushRef="#br0" timeOffset="2302.7343">3136 4124 21556,'19'0'1057,"1"0"-384,20-20 960,39 0-127,-20 20-193,22 0-545,-22 0-351,20 0-129,2 20-128,-22 0-96,20 19-32,-19 2 64,-21-2-160,1 0-64,-1 1-128,-19-21-64,0 3-1,0-3-351,-20-19-417,0 0-513,0 0-608,-20-19-3747</inkml:trace>
  <inkml:trace contextRef="#ctx0" brushRef="#br0" timeOffset="2441.4063">3732 3885 20947,'-41'-40'2050,"41"40"-1025,-20 0-256,20 0-96,20 0-481,-20 20-384,41 0-1314,-3 1-2978</inkml:trace>
  <inkml:trace contextRef="#ctx0" brushRef="#br0" timeOffset="2853.5156">4248 4204 21268,'-20'-41'1569,"20"21"-864,-20 20 608,20 0 64,-21 20-736,1 0-225,2 20-95,18 0-1,0 19-384,38-18 160,-17-22-288,38 1 160,-19 0-224,20-20-129,-21-20 97,-19-19-32,0-2-129,-20 1 193,0 1 224,-20 19 32,-20-20 224,1 20-64,-21 0 225,21 20-193,-1-19-32,-1-1-128,3 20-160,38 0-224,-21-20-417,21 20-1409,21 0-2146,-1 0-4132</inkml:trace>
  <inkml:trace contextRef="#ctx0" brushRef="#br0" timeOffset="3135.7417">4467 4183 14157,'18'80'6886,"2"-61"-4900,-20 1-480,20 0-33,1-1-96,-21-19-704,0 0-481,0 0 0,0 0 33,0 0 95,0-19-192,20-1-128,-20-19 0,0 19-32,18-19-32,3 18-32,-1 1 96,20 20 0,-21 0 64,21 20-128,0 1 160,-1 18-192,1-19-673,-1 19-416,1-19-1025,-20-1-3171</inkml:trace>
  <inkml:trace contextRef="#ctx0" brushRef="#br0" timeOffset="4055.6639">913 4878 17072,'-20'0'96,"0"0"96,20-20 160,0 20 641,40 0 224,-21 0-32,21 0-352,19 0-96,1 0-160,20 0 223,19 20-127,20-20-161,39 0-255,41 20-1,39-20 128,40 0-288,-39 0 577,18-20-385,-38 20-64,-1-20-63,-19 1-65,19-1 0,-39-1 0,19 1 0,-38 20-64,-2 0 128,-19 0-64,-19 0 128,-21 0 33,-20 20 159,0-20-288,0 21 32,-18-21 161,-2 20-289,-1-20 160,-17 0-128,-1 0 32,-20 0 128,-1 0-224,1 0 192,-20-20-95,0 20 191,0 0-64,0 0-96,0 0-192,0 0 64,0-21-192,0 21-257,0 0-63,-20 0-449,20 0-224,0 21-705,0-21-1377,0 20-3363</inkml:trace>
  <inkml:trace contextRef="#ctx0" brushRef="#br0" timeOffset="4303.711">5161 3906 25944,'-20'0'577,"20"0"-1058,0 0 193,0 0-64,20 0-577,0 39-1538,-20-19-5188</inkml:trace>
  <inkml:trace contextRef="#ctx0" brushRef="#br0" timeOffset="4439.4529">5360 4382 22517,'20'40'4580,"-20"-40"-4228,0 0-255,18 0-65,-18 0-96,0 0-545,0 0-1345,0 0-5028</inkml:trace>
  <inkml:trace contextRef="#ctx0" brushRef="#br1" timeOffset="29250.9766">5935 3965 14669,'-20'-59'1410,"-1"38"31,21 21 545,0-20 288,0 20-672,0 0-673,0 0-449,0 20 64,0 1 65,21 38 128,-1 0-289,20 1-384,-21 19 128,1 1 1,0-1-129,0-19 0,0-1 0,0-19 32,-1 0-32,-19-20 32,20 0-128,-20-1 96,0-19 0,0 0-160,0 0-64,0 0 160,20-19 160,-20 19-128,0-20-32,20 0 64,1 20-96,-21 0 96,38 0-64,-17 0 96,19 0-160,-1 20 32,-19-20-64,20 0-32,-21 20-32,1-20 64,0 0 0,0 0-33,0 0-319,-20 0-64,19 0-33,-19 0-320,0 0-672,0 0-1634,20 0-2659</inkml:trace>
  <inkml:trace contextRef="#ctx0" brushRef="#br1" timeOffset="29612.3047">6629 4341 15919,'0'0'2082,"20"0"-1634,-20 0 1506,21 0-193,-1 0-511,-2 0-674,2 0-288,21-19-159,-41-1-1,20 0 64,-20 1-32,0-1 32,0 0 64,0 1 1,-20 19 127,0-21 193,-1 42-129,1-21-64,2 19-191,-2 21-33,-1-1-32,21 0-32,0 2-32,21-21-32,-21 19-64,38-19-32,-18 0-64,21 1-96,-2-21-577,1 0-192,0-21-545,-1 1-896,1 0-1474,1-19-1793</inkml:trace>
  <inkml:trace contextRef="#ctx0" brushRef="#br1" timeOffset="29800.7813">6967 3985 17424,'-20'0'3043,"20"0"-1730,0 19 64,0 1 641,0 21-608,20 37-706,0-17-159,1 17-417,17-19-128,3 2-352,-3-2-193,23-39-288,-22 1-704,-19-2-1186,20-38-3010</inkml:trace>
  <inkml:trace contextRef="#ctx0" brushRef="#br1" timeOffset="29967.7734">6967 4263 21748,'-40'0'2146,"40"0"-1762,0 0 289,40 19 993,-20-19-737,39-19-609,2 19-320,-2-20-256,0 20-449,-19-20-1057,19 1-2402</inkml:trace>
  <inkml:trace contextRef="#ctx0" brushRef="#br1" timeOffset="30727.5388">7921 3965 17744,'0'-39'673,"0"19"-641,18-1 1057,2 1 865,21-19-417,-21 19-960,19 0-385,-19 20-160,20 0 128,-1 0-224,1 20 96,-1 0 96,-19 19 97,20 22 63,-19 17 96,-3 2-64,2 19-159,0-19 127,-20-21-96,21 1-96,-1-1-160,-20-19-128,18 0-321,-18-20-608,0 0-1377,0-20-2915</inkml:trace>
  <inkml:trace contextRef="#ctx0" brushRef="#br1" timeOffset="30923.8281">8318 4322 8584,'0'-20'11915,"0"20"-11531,18 0 673,2 0 833,21 0-481,-3 0-1024,-17-20-257,19 20-192,-1-39-353,1 19-511,0 1-610,-20-22-1184,-1 21-1667,1-19-5156</inkml:trace>
  <inkml:trace contextRef="#ctx0" brushRef="#br1" timeOffset="31083.0078">8595 3885 9352,'0'0'8520,"0"41"-6982,0-2 416,20 20 384,-20 21-480,20-1-961,-20 1-641,19-21-256,1 1-192,20-20-577,-19-1-993,17-19-2914,-17-20-13998</inkml:trace>
  <inkml:trace contextRef="#ctx0" brushRef="#br1" timeOffset="33619.1405">9488 3926 11883,'0'-41'1217,"0"21"32,-20 20 321,20-20 832,0 1-224,0 19-641,0 0-864,0 19-96,20 1 383,0 41-31,0 17-416,1 2-193,17-1 129,-18 1-161,21-21 32,-23 2-192,3-22 32,19-19 65,-40-1-97,20 1 0,-20-20-96,19 0 96,-19 0 32,0-20 0,0 1-160,20 19 0,0-20-64,0 20 64,0 0-64,-1 0 128,21 20 0,-20-1-96,19 1 64,-19 21-32,21-22 32,-41 1 64,20 0-96,-20-1 0,-20 1-128,-1 0 32,1-20-64,-19 19 64,-1-19-96,20-19 0,-19 19-161,-1-20-127,20-19 95,0 19 97,20-19-32,0 18 160,0 21 32,20-20-193,0 20-640,0 0-704,19 0-2083,-19 0-2113</inkml:trace>
  <inkml:trace contextRef="#ctx0" brushRef="#br1" timeOffset="33958.9844">10162 4341 2914,'0'-19'16400,"21"19"-15984,-21 0-224,20-20 1058,0 20-129,0 0-833,-1 0-160,21-20 0,-20 20-160,-20-19 192,20-1-64,-20 20 64,0-20 65,0 20 127,-20 0 32,0 0 129,0 0-33,0 20 1,1 0-97,-1 19-192,0 0-96,20 2-64,20-1-96,0-1-64,-1 2-384,21-22-513,-20 1-320,39-20-930,-19 0-2209</inkml:trace>
  <inkml:trace contextRef="#ctx0" brushRef="#br1" timeOffset="34414.0625">11235 4243 15214,'-20'-39'1601,"0"39"481,0-21 481,1 21-225,-21 0-1025,20 21-672,0 18 32,1-19-289,-1 19-224,20 22-192,20-22 0,-20-19-64,39-1-128,-19 1-33,20-20-31,-21 0 0,1-20 128,-20 1 128,20-1 32,-20 0 32,0 1 128,0-3 288,0 22 65,-20 0 31,20 22-223,0-22-257,20 19-96,0 21-96,0-21-577,19-19-512,-19 20-737,21-20-2242,-21 0-10506</inkml:trace>
  <inkml:trace contextRef="#ctx0" brushRef="#br1" timeOffset="35131.836">10282 4402 1697,'0'-20'6951,"0"20"-5126,-20 0-31,20 0 352,0 0 513,0 0-930,0 0-864,0 0-64,20 0 256,-20 0-256,20 0-321,-20 0-160,20 0-127,0 0-129,0 0 32,-1 0-96,1-19 96,0 19-160,-20-22 32,0 3-128,0-1 31,0-19 33,0 39 160,-20-20-64,0 0-64,1 20 128,-1 0 65,0 0-97,0 0-32,20 20-225,-20-20-736,20 20-3042,0-1-6760</inkml:trace>
  <inkml:trace contextRef="#ctx0" brushRef="#br1" timeOffset="36141.601">12248 4163 12491,'0'-39'2178,"-20"19"129,20 0-225,-21 1-161,21 19-415,-18 0-481,-23 0-160,21 0-161,0 19-319,2 1-97,-3 19-192,21 1-32,0 0-96,21 0 0,17-21-64,3 21 64,18-21 0,-19 3-32,19-3 32,-19 1-64,-1 0 64,-39-1 64,0 1 192,0 0 0,-39 1 0,19-2-96,-20-19-128,21 0-64,-21 0-224,20 0-353,20 0-576,-21-19-769,21 19-2498,0 0-4356</inkml:trace>
  <inkml:trace contextRef="#ctx0" brushRef="#br1" timeOffset="36482.4213">12545 4341 15630,'59'-39'1346,"-59"39"-578,41-20 674,-21 20-97,0-19-608,-2-1-577,3 20-32,-21-20 32,20 1-32,-20 19 225,0-21 255,-20 21-192,-1 0 161,-17 0-225,18 21 33,-1-2 31,1 1-96,2 0-31,-2 19-97,20 0-96,0-17-96,20 17 0,-2-19-32,23 19-224,-21-19-33,18-20-255,3 21-225,-1-21-384,-1-21-929,1 1-2979</inkml:trace>
  <inkml:trace contextRef="#ctx0" brushRef="#br1" timeOffset="36693.3594">12962 3945 19698,'0'-19'1281,"0"38"129,21 21 576,-1-1-353,-20 41-576,18-1-544,2 1-385,21-2-224,-21-17 160,19-2-256,1-39-417,-1 1-224,-19-2-736,20-19-1058,-40-19-3266</inkml:trace>
  <inkml:trace contextRef="#ctx0" brushRef="#br1" timeOffset="36867.1875">12902 4263 19602,'-19'0'1954,"-1"0"-673,40 0-128,-1 0 417,1 0-417,41 0-673,-3 0-384,22-20-224,-20 20-544,-1-20-514,-19 20-2017,-1-19-4804</inkml:trace>
  <inkml:trace contextRef="#ctx0" brushRef="#br1" timeOffset="37445.3125">14272 4223 9352,'-20'0'11627,"20"0"-11338,0 0 383,-20 20 353,20 19 417,0 1-257,20 1-705,0-22-320,1 21-160,17-40 64,-17 0-32,19 0 97,-1-40-65,-19-1 32,0 2-96,-20-20 64,-20 20-32,-19-2 64,-1 21 64,-1 1-96,3 19 96,17-20-96,1 40-160,20-20-192,0 19-481,0 21-480,41 0-1730,-3 19-3683</inkml:trace>
  <inkml:trace contextRef="#ctx0" brushRef="#br1" timeOffset="37634.765">14730 4382 18257,'-81'-80'2018,"42"41"96,-1-1-417,-19-20-448,19-19-640,0 19-289,1 1-159,39 0 31,-20 18-256,40 21-97,0 1 194,-1 19-354,21 0-512,0 0-1313,19 19-3939</inkml:trace>
  <inkml:trace contextRef="#ctx0" brushRef="#br1" timeOffset="37807.6172">14412 4104 2081,'-81'39'21909,"63"-39"-20916,-2 0 416,40 0-928,-2 0 224,43-19-225,-2 19-320,20-20-416,-19 0-417,19 1-1024,-18 19-1923,-22-20-8423</inkml:trace>
  <inkml:trace contextRef="#ctx0" brushRef="#br1" timeOffset="38590.8202">15443 3706 17168,'-19'0'1249,"-1"0"-320,40 20 320,-20 21 769,19 18-673,-19 21-608,40-1-97,-20 1-287,21-2 31,-23-17-31,2-2-65,21-20-96,-41-19-96,20-1-96,-1 3 64,-19-22-32,0 0 192,20-22-31,-20 3-65,0-21 0,20 1-128,-20-21 64,20 20 0,0 1-192,-1 19 32,1 20 0,0 0 128,0 20 32,19 19-32,-19 1-64,20 20-449,-1-21-287,2-19-770,-1 0-1120,-1-20-2531,-19 0-9353</inkml:trace>
  <inkml:trace contextRef="#ctx0" brushRef="#br1" timeOffset="38955.078">16277 4004 18961,'-20'0'1506,"-19"20"159,19 1 353,0 18-416,20 20-609,-20-19-449,20 0-351,20 0-193,0-1-33,20-39-63,-21 20 0,21-20-32,-20-20 64,0-19 32,-1 19 32,1-19 64,-20 18 96,-20 1 65,20-19-129,-19 39 320,19-20 32,-20 20-127,20 0-65,0 20-384,0-1 64,0 1-32,20 0 96,-1 1-417,1-2-223,0 1-225,1-20-384,19 20-609,-22-20-672,3-20-1987</inkml:trace>
  <inkml:trace contextRef="#ctx0" brushRef="#br1" timeOffset="39250">16714 4004 14894,'20'-39'4612,"-40"39"-2562,0 0-128,0 0-161,1 20-575,-1-1-482,0 1-63,0 21-225,0-22-480,20 21 0,20-1 96,20-19-128,-1 20-32,1-20-96,1 0-129,-3-1 97,3 1 32,-41 0 160,0-1 128,0-19-32,-21 0 64,-19 22-256,22-22 0,-3-22-65,-19 22-319,40-19-513,-20-1-833,20 0-1793,0-19-3941</inkml:trace>
  <inkml:trace contextRef="#ctx0" brushRef="#br1" timeOffset="39531.25">16834 3767 21716,'20'59'801,"-20"0"224,18 1 320,3-1 96,19 21-480,-1-21-480,-19 2-289,20-22-192,-1-19 32,1-1-64,-20 1-64,0-20-32,-1-20 0,1 1 96,0-1 32,0 0 0,-20 1-32,21-2-32,-21 21 64,20 0 0,-20 21 128,18-2-289,3 1-767,-1 19-1218,20-19-3748</inkml:trace>
  <inkml:trace contextRef="#ctx0" brushRef="#br1" timeOffset="40096.6791">18362 4163 18769,'20'41'769,"-1"-2"768,1-19-191,0-1 223,-20 1-416,20-20-448,-20 0 32,0 0-1,-20-39-479,0 19-65,0-40 0,-19 1-32,-1 0-96,1-2-96,-1 2 96,0-1-32,21 20-32,19 1 32,0 0-128,0-2 64,19 21-160,21 1 32,19-1 0,-19 20-449,19 0-704,1 0-1570,-21 20-3715</inkml:trace>
  <inkml:trace contextRef="#ctx0" brushRef="#br1" timeOffset="40269.5308">18085 4004 20403,'0'0'1794,"0"0"-1859,18 0 1058,23-19 128,-1 19-576,19-20-417,20 20-128,-19 0-544,-1 0-1282,0 0-3139</inkml:trace>
  <inkml:trace contextRef="#ctx0" brushRef="#br1" timeOffset="40620.1172">18699 4084 20659,'0'59'1505,"0"-19"-480,0 0 641,0 0-289,20-1-736,0-19-609,20-1 0,-21-19 32,21 0 32,0-19-96,-21-1 0,1-19 0,0-1 128,-20 21-192,-20-22 224,20 2-96,0 19 33,-20 20 95,20-20 96,0 20-96,0 0-96,0 20-64,20 0 32,0-1-32,1 21-64,-1-19 32,18-2-352,-17 1-64,19-20-545,-1 0-385,-19-20-864,0 20-2306,0-40-9898</inkml:trace>
  <inkml:trace contextRef="#ctx0" brushRef="#br1" timeOffset="40907.226">19136 3985 18865,'20'60'1346,"-20"-21"95,20 1 737,0-1-128,-1-19-577,1 20-768,0-20-449,0-20-31,1 20-97,-21-20 32,18-20-64,-18 20 96,0-20-96,0-20 96,0 20-96,20-19-96,-20 19 0,20 0 0,-20 20-64,21 0 96,-1 0-128,19 20 0,1 0-352,-1-1-545,1 1-288,0-20-833,-1 0-1826,-19 0-5797</inkml:trace>
  <inkml:trace contextRef="#ctx0" brushRef="#br1" timeOffset="41125.9766">19871 3985 20563,'-20'-20'1730,"-19"20"-225,19 0 513,-1 20-513,-19-1-416,20 22-288,1 18-256,19-20-321,0 22-224,0-22-96,39 0-192,1-19-225,19 0-128,22-20-319,-22-20-674,0-19-1377,-19-1-2947</inkml:trace>
  <inkml:trace contextRef="#ctx0" brushRef="#br1" timeOffset="41299.8047">20010 3786 6630,'-20'0'14253,"20"20"-12651,0 0-1,0 39 161,20 1-385,-1-1-640,1 21-449,20-21-352,-1 2-128,1-22-417,1-19-640,-3-1-993,3-38-2434</inkml:trace>
  <inkml:trace contextRef="#ctx0" brushRef="#br1" timeOffset="41516.601">19812 3985 20115,'39'0'672,"21"0"705,19 0 353,0 19-64,20 1-577,-20 1-449,-18 18 1,18-19-321,-20 19-224,-39-19-96,20 0-192,-21 1-288,-19-21-577,20 0-961,-20-21-2915,0-19-11723</inkml:trace>
  <inkml:trace contextRef="#ctx0" brushRef="#br1" timeOffset="41646.4844">20367 3806 22164,'-20'-20'1057,"20"20"-64,0 0-993,20 0-64,0 0-704,0 0-4581</inkml:trace>
  <inkml:trace contextRef="#ctx0" brushRef="#br1" timeOffset="42088.8672">20923 4065 19538,'-40'-20'1634,"20"20"-353,0 0 256,20 0-63,0 20-417,-19-1-545,19 1-160,19 19-159,1 1-193,20-19 0,-1-2-96,1-19-161,1 0 33,-23 0 64,23-19-32,-21-2 0,-20-19-33,0 1 161,-20 19 0,-1-19 0,-17 18 224,-3 1-128,1 1 161,1-1-33,19 20-32,0 0-128,0 0-224,20 0-737,0 20-1313,0-20-2787</inkml:trace>
  <inkml:trace contextRef="#ctx0" brushRef="#br1" timeOffset="42428.7108">21102 3906 20371,'20'39'2242,"-2"1"-1121,3-21 641,-1 22-129,0-2-416,0-19-512,-1 0-193,1-1-159,-20 1-193,0-20-64,20 0 0,-20 0 128,0-20 33,0 1-129,0-1-96,20 0 32,-20-19 0,20 18-256,-1-18 128,1 39 0,0 0-193,0 0 193,1 19 96,-3 22-64,-18-2-288,20-19-128,21 19-481,-21-39-385,0 20-607,19-20-610,-19-20-2690,0 1-12107</inkml:trace>
  <inkml:trace contextRef="#ctx0" brushRef="#br1" timeOffset="42754.8828">21837 3806 18641,'0'-20'2563,"0"20"-289,0 0-481,0 0-127,-21 20-481,-19 0-576,20-1-225,1 1-256,-1 0-32,0 21-192,20-22-32,20 1-160,0 19-65,19-19-31,1 1 160,19-21 32,2 20-129,-2-1 33,-19-19 128,-1 20 128,-19-20 0,-20 20 256,0-1 257,0 1 95,-20 0-95,0 1-289,1-2-32,-21-19-192,20 20-417,-19-20-832,19 0-1217,-21 0-4164</inkml:trace>
  <inkml:trace contextRef="#ctx0" brushRef="#br1" timeOffset="52401.3672">1746 5950 11659,'20'39'1089,"-20"-19"192,0 1 320,20-1 738,-20 0-706,20-1-768,-20-19 0,0 20-257,0-20 193,0 0 256,0 0-448,0 0-225,0-20-96,-20 20 33,0-19-193,0-21-96,1 19 160,-1-18-192,-20-20 32,-19 18-32,18-18 0,1 0-32,1-1 64,19-19-192,-20 40 96,40-22 160,0 22-288,0-22 192,20 42-193,0-21 65,0 40 32,19-19 0,1 19-480,1 0-610,-3 19-543,23 1-2115,-22 0-2722</inkml:trace>
  <inkml:trace contextRef="#ctx0" brushRef="#br1" timeOffset="52620.1172">1329 5672 20371,'-79'60'1409,"40"-40"-1313,39 0 0,0-20 1346,0 0-1,18 0-704,3 0-353,39 0-224,-1-20-32,0 20-320,21-20-320,0-1-449,-22 21-1121,3-19-3395</inkml:trace>
  <inkml:trace contextRef="#ctx0" brushRef="#br1" timeOffset="52930.6635">1984 5850 12043,'41'61'6854,"-41"-42"-6245,0 1 672,0-20 769,18 0 32,-18 0-1025,-18 0-608,18 0-129,-20-20-160,-1 1-64,1-1 64,20-1-160,-20-18 32,20 19-192,-18 0 128,18-19-64,0 39 32,0-20-96,18-1-193,2 2-543,0 19-546,21 0-1056,-2 19-3043</inkml:trace>
  <inkml:trace contextRef="#ctx0" brushRef="#br1" timeOffset="53270.5072">2322 5752 8776,'-20'0'12011,"0"0"-11050,20 0 128,0 0 449,-20 39-257,20-19-512,0 19-289,0 22-96,20-22-288,20-19-96,-1-1 64,-19 1 1,39-40-33,-39 1 64,21-1-96,-21-19-64,-2-2-129,-18 2 129,0 19 32,-38-19-32,18 19-128,-21 0-96,-18 20 96,39 0-225,-19 0-127,-1 0-1026,40 0-1697,0 0-3876</inkml:trace>
  <inkml:trace contextRef="#ctx0" brushRef="#br1" timeOffset="53813.4766">2620 5811 16751,'39'59'1442,"-19"-38"-129,0-1 609,0-1-64,-20 1-641,0 0-641,20-20-384,-20 0 1,0-20 127,0 20 32,0-20-160,0-19-192,-20-2 0,20 22 0,0-21 64,0 1-96,0 19 0,0-1 0,20 21 64,-1 21 129,-19-1 31,20 0-96,0 19-32,1-19 128,-1-1-160,-2 1 0,2-20 0,1 0-32,-1 0 64,0-20-160,-20 1 96,18-1 0,3 0 0,-21 1 64,20-1 0,-20 20 0,20 0 96,0 0 97,-1 20-97,21-1-320,-20 1-513,19 0-448,-19-1-1185,20-19-5445</inkml:trace>
  <inkml:trace contextRef="#ctx0" brushRef="#br1" timeOffset="55887.6947">4149 5413 9513,'0'-39'4964,"-20"19"-3010,-1 1-320,21 19 384,0 0-65,0-20-607,0 40-610,0-20-383,21 39 223,-21 22 225,20-2-289,-2 21-223,23-2-33,-21 2 32,19-21-192,1 0-64,-20-18 0,20-21 0,-1-1-32,-19 1 32,0-20-64,19-20 32,-19 1 0,0-22-160,-20 2 32,0-20 96,0-2-128,0 2 160,-20 0 0,0-21 0,2 21-96,18 18 160,-21 2-32,21 19 32,0 20 96,-20 0 96,20 0-256,20 20 0,-20 19 129,21 22-97,-3-2 32,22 1-64,-19-1-32,17-19-32,-17 0-353,19-20-191,-20 0-289,19-1-609,-19 1-480,0-20-1985,0 0-2596</inkml:trace>
  <inkml:trace contextRef="#ctx0" brushRef="#br1" timeOffset="56408.2025">5498 5354 12780,'0'-78'1921,"-19"57"418,19 1 575,0 20-447,0 0-994,0 0-576,19 41 128,1-2-32,0 20-353,20 2-127,-21 17-257,21-17-128,0-2-64,-21 0-160,21-19-192,-20 0-385,1-21-352,-3 1-896,-18-20-3140,0 0-13613</inkml:trace>
  <inkml:trace contextRef="#ctx0" brushRef="#br1" timeOffset="56611.328">5280 5672 6854,'39'-20'14510,"-19"1"-13613,21-1-33,18 0 802,0 20-417,1-19-768,-1 19-289,1 0-192,-1 0-385,0 0-447,-19 0-866,1 0-1377,-2 0-2114,1 0-9288</inkml:trace>
  <inkml:trace contextRef="#ctx0" brushRef="#br1" timeOffset="56835.9375">6034 5553 16047,'0'40'2754,"0"-20"-1472,0 19 767,20-19-95,0 19-672,0 2-802,19-21-192,1-20-128,-1 0-96,2-20-96,-1 0-64,-1-20-64,-19 0-160,0 21-64,-20-21 63,-20 21 161,-39 19-96,19 0 32,-19 0 160,18 0-161,1 19-447,1 1-1602,19-20-4421</inkml:trace>
  <inkml:trace contextRef="#ctx0" brushRef="#br1" timeOffset="57723.6322">7225 5017 18001,'-19'-19'1889,"19"19"-1184,-20 0-225,20 19 577,-20 1-96,0 19-544,20 2-353,0-2-96,20 1-32,20-21-225,-21 21 1,21 0-160,0-20 159,-21 0 161,1 19 192,0-19 0,-20-1 193,0 3 95,0-3-128,20 1-32,-20 0-95,0-1-1,20 21 64,-20-19 192,0 18-128,19 0-64,-19-19 33,20 19-193,0-18-64,-20-1 32,20 0-385,1-20-255,-3 0-193,2 0-961,21 0-2498,-21 0-7111</inkml:trace>
  <inkml:trace contextRef="#ctx0" brushRef="#br1" timeOffset="58085.9375">7781 5354 15919,'-20'0'4260,"20"0"-3396,0 20-607,0 19 960,20 2 160,0-1-608,19-1-449,-19 2-320,21-22 0,17 1-32,-17-20-32,-2-20-32,1 1-96,0-22-32,-21 2 127,-19-1 65,0-20 32,-39 20-96,-1 1 128,1 0-32,-22 39 449,3-21-1,17 21-256,2 21-256,19-2-160,0 1-769,20 0-1153,0-1-3011</inkml:trace>
  <inkml:trace contextRef="#ctx0" brushRef="#br1" timeOffset="58368.1635">8456 5593 14573,'20'79'9385,"-20"-59"-9225,20 20-288,-20 0 192,20-1 128,-1-19-127,1-20-226,0 19-607,0-19-866,0 0-2818,-20-19-6791</inkml:trace>
  <inkml:trace contextRef="#ctx0" brushRef="#br1" timeOffset="58599.6088">8555 5076 20947,'0'20'1570,"0"21"-898,20-22 257,0 40 353,0 2-257,0-2-481,-1 0-320,1 1-288,20-20-128,-19-1-128,-3-19-481,2 20-672,1-40-1506,-1 0-3523</inkml:trace>
  <inkml:trace contextRef="#ctx0" brushRef="#br1" timeOffset="58802.7338">8972 5513 18801,'40'40'4196,"-20"-19"-3619,-1 18-321,-19-19-96,20 19 0,0-19-224,0-1-576,-20-19-1026,21 21-2658,-21-21-8680</inkml:trace>
  <inkml:trace contextRef="#ctx0" brushRef="#br1" timeOffset="59099.6088">9150 5176 18865,'81'-20'1442,"-43"20"-65,3 0-160,-2 20-192,1 19-544,-20 1-193,-20 20-256,20-21 32,-20 20-64,-20-18 0,20-1 96,0-1 320,0-19 129,0 1-33,0-21-31,39 0-33,-19-21-159,20 21-225,19-20-192,-19 0-289,1 20-320,-23 0-544,23 0-1281,-21 0-3588</inkml:trace>
  <inkml:trace contextRef="#ctx0" brushRef="#br1" timeOffset="59635.7422">10004 5435 19794,'41'0'1217,"-3"0"673,3 0-352,18 19-289,-19 21-641,-20-1-319,-1 2-129,-19-2 0,20 0-288,-20 1-192,-20 0-161,1 0-352,-1-21-736,0-19-1442,0 0-3651</inkml:trace>
  <inkml:trace contextRef="#ctx0" brushRef="#br1" timeOffset="59823.2422">10480 5553 16912,'20'0'64,"-20"0"-897,21 0 833,-1-20-417,0 20-2081,-1 0-9161</inkml:trace>
  <inkml:trace contextRef="#ctx0" brushRef="#br1" timeOffset="59968.75">10859 5454 19186,'0'20'1089,"0"-20"-897,18 0 32,-18 0-224,20 0-224,0 0-1185,21 0-2627</inkml:trace>
  <inkml:trace contextRef="#ctx0" brushRef="#br1" timeOffset="60120.1172">11276 5454 19666,'18'0'801,"-18"20"-257,0-20 257,0 0-416,20 0-289,1 0-673,-1 0-2242,0 0-3587</inkml:trace>
  <inkml:trace contextRef="#ctx0" brushRef="#br1" timeOffset="60482.4213">11930 5454 832,'40'20'21525,"-21"0"-20885,-19 19 481,20 2-64,-20-2-96,0 0-384,0 1-385,-20 0-160,20-20-96,0 0-417,0-1-640,20-19-1089,-20 0-2274,0-19-8552</inkml:trace>
  <inkml:trace contextRef="#ctx0" brushRef="#br1" timeOffset="60902.3438">12288 5235 21172,'0'20'1025,"0"20"-161,0-20 962,0 19-192,19 20-673,-19-37-353,20 17-384,-20-19-96,0-1-31,20-19-1,-20 0-64,20 0-64,-20-19 32,20-21-225,-20 21 65,19-22-64,-19 1 64,20 21 64,-20-1 0,20 0 0,-20 20 32,20 20 128,0 0 64,-1-1 64,1 21-320,0 1-64,1-22-481,-1 1-576,18 0-961,-38-20-2018,21 0-4356</inkml:trace>
  <inkml:trace contextRef="#ctx0" brushRef="#br1" timeOffset="61127.9291">12883 5315 11787,'39'0'6822,"1"0"-6502,-19-20 1,17 20 95,-18 0 449,21 0-577,-21 0-288,-1 0-608,1 0-1186,-20 0-1121,20 0-6694</inkml:trace>
  <inkml:trace contextRef="#ctx0" brushRef="#br1" timeOffset="61379.8828">13379 5096 23189,'21'0'897,"-21"21"128,0-1 128,18 19-64,-18 20-320,0-18-320,20 18-257,-20-20-192,21 0-224,-21-17-161,20-3-576,-20 1-864,0-20-4485</inkml:trace>
  <inkml:trace contextRef="#ctx0" brushRef="#br1" timeOffset="62181.6405">13975 4998 14926,'0'-20'2306,"0"20"-897,20-21 33,-20 21 319,20 0-416,-20 0-352,19 21-352,-19-21-385,20 39-96,0-19-128,-20 19 129,0-19-97,0 21-32,0-22-32,0 21-64,0-21 0,20 1 32,19-20 32,1 20-33,1 1-31,-3-2 128,3 1 1,-21 0-97,19-1 32,-39 21 64,0 1 32,0-2 64,0 0 96,-21-19-64,21 0-32,-18 1-224,18-2-128,0-19-577,-20 0-576,20 0-1538,0 0-3971</inkml:trace>
  <inkml:trace contextRef="#ctx0" brushRef="#br1" timeOffset="62391.601">14748 5513 10922,'21'20'14542,"-21"-20"-14542,0 0-289,0 0 225,0 0 0,0 0-801,0 0-2722,0 0-12973</inkml:trace>
  <inkml:trace contextRef="#ctx0" brushRef="#br1" timeOffset="74934.5703">1448 6764 12491,'0'19'1922,"0"-19"-609,0 0 1250,0 0-289,0 0-1185,0 0-577,-20-19 97,20 19 32,20-20-65,0 0-191,0 1-33,0-1 96,19 0-223,2-20-65,-3 20-64,-18 0-96,21 20 0,-21-19 96,19 19 0,-19 19 288,0 1-127,0 21 63,19 18-64,-19 19 0,0 2 1,0 20-1,19 18-128,-19 2-32,0 19 0,1-40 0,-1-40-128,-2-19-128,-18 1-128,21-22-289,-21-19-512,0-19-416,20-22-1250,-20 1-3267</inkml:trace>
  <inkml:trace contextRef="#ctx0" brushRef="#br1" timeOffset="75173.8281">1964 7181 7334,'0'0'13101,"-20"0"-11372,20 0-191,0 0 576,20 0-545,-20 0-896,41-20-385,-21 1-160,19-1-63,1 0-65,-20 20-225,-1-21-511,1 2-578,20-1-351,-40 20-802,0-20-2721,0 20-9354</inkml:trace>
  <inkml:trace contextRef="#ctx0" brushRef="#br1" timeOffset="75369.1404">2143 6804 19570,'0'0'2947,"-19"20"-1186,19 0 386,19 39-322,1 1-832,0-1-416,0 21-225,0-21-256,-1-19-32,21 20-160,0-40-448,-1 19-225,-19-19-448,0-1-609,-20 1-1729,0-20-4005</inkml:trace>
  <inkml:trace contextRef="#ctx0" brushRef="#br1" timeOffset="76486.3281">3195 7081 18161,'20'0'2946,"-20"21"-1985,21-1 865,-3 19 192,2 1-897,-20-1-576,20 2-257,-20-22-128,21 1-128,-1 0-96,-20-1-384,18-19-481,-18 0-1057,0-19-2146,0-21-11499</inkml:trace>
  <inkml:trace contextRef="#ctx0" brushRef="#br1" timeOffset="76643.5547">3136 6844 19954,'-20'-20'2307,"20"0"-1475,-20 20-223,20 0-289,0 0-544,20 0-865,0 0-833,-1 20-1921,1 0-3685</inkml:trace>
  <inkml:trace contextRef="#ctx0" brushRef="#br1" timeOffset="76986.3281">3732 7002 19986,'-20'0'1570,"-1"0"-1090,1 20 994,2 0 480,-3 19-705,21-18-673,-20 19-287,20-21-129,20 21-96,19-21-32,2 1-64,17-20 0,3 21-128,-2-21-161,1 20-31,-41 19 288,1-19 96,-20 19 64,-20 2 96,-19-22 97,-1 21-354,20-40-95,-19 19-801,19-19-2338</inkml:trace>
  <inkml:trace contextRef="#ctx0" brushRef="#br2" timeOffset="79258.7891">5001 7122 2081,'0'-41'3844,"-20"22"160,20-21-737,0 40-32,-18-20-576,18 20-930,0-19-319,0 19-353,0 0-225,0 19-255,0 1-97,0 0 97,0 19-97,18 22-159,2-2-97,1-20 32,-1 21 0,0-40-192,-2 19 65,23-39-97,-21 0 32,20 0-64,-21-19 32,21-1 32,-20-19-224,0-2 192,-1 2-193,-19-20 161,20 19-32,-20-20 64,-20 40-64,1 0 64,19 20 97,-20 20-33,20 0 64,0 19-128,0 2 64,0-2-32,20 1-128,-1-21 0,1 22-288,21-41-161,-3 20-320,3-20-384,-21 0-1057,19 0-1986,-19-20-2531</inkml:trace>
  <inkml:trace contextRef="#ctx0" brushRef="#br2" timeOffset="79627.9297">5597 7002 9192,'0'40'7752,"0"-20"-5927,20 20-223,-20 0 576,20-1-192,-20 0-865,20 2-641,0-21-127,-1-1-65,1 1-128,0-20-96,-20 0-32,20-20 32,-20 1-64,0-1-64,0-21 96,0 2-32,0 0 0,0 19 0,0-21 0,0 41 32,0-19 32,21 38 160,-3 2 1,2-1-161,0 0 32,1 19-128,17-19-257,-17-1-351,19 1-321,-20-20-288,-1 0-705,-19 0-1505,20 0-1410</inkml:trace>
  <inkml:trace contextRef="#ctx0" brushRef="#br2" timeOffset="79837.8904">6153 7042 19570,'20'39'2274,"1"2"-800,-3-21 63,-18 19-416,20-19-865,1-1-224,-21 1-224,20-20-32,-20 0-737,20 0-737,-20 0-1569,0-20-4100</inkml:trace>
  <inkml:trace contextRef="#ctx0" brushRef="#br2" timeOffset="79983.3984">6133 6863 17936,'-20'-19'1762,"20"19"-1538,0 0-288,0 0 32,20 19-576,0 1-2820,0 0-8935</inkml:trace>
  <inkml:trace contextRef="#ctx0" brushRef="#br2" timeOffset="80387.6953">6491 7022 19954,'0'0'1410,"19"20"383,1 0-95,0-1-289,20 22-736,-21-2-289,1 1 33,0-21-193,21 1 160,-23 1-31,2-21-129,1 20-32,-21-40-160,20 20 128,-20-21 0,0 1-128,0 1 97,0-1-97,0-19 0,0 19-257,0-21-319,0 22-225,0 19-448,0-20-865,0 40-1986,20-20-4068</inkml:trace>
  <inkml:trace contextRef="#ctx0" brushRef="#br2" timeOffset="80700.1953">6947 7122 6502,'20'0'11691,"0"0"-8392,1-20-1217,-3 20-481,22 0-832,-19-21-513,-1 2-128,-20-1 33,18 0-129,-18 0 64,0 1-32,0 19-96,0-20 96,-18 20-32,-2-21 96,20 21-64,-21 0-32,1 21 0,0-21 0,20 20 160,0 19-160,-18 1 289,18-21-193,18 22-32,2-2-64,0-19-32,21 0-160,-2-20-225,1 0-319,-1 0-225,-19-20-609,0 20-832,0-20-2787</inkml:trace>
  <inkml:trace contextRef="#ctx0" brushRef="#br2" timeOffset="80974.6094">7285 7122 13548,'39'59'2435,"1"-39"511,-20-1-287,0 1-577,-20-20-865,19 0-480,-19 0-225,0 0-127,0-20-65,0 1-128,-19-1 0,-1-19-96,20 19 32,-20-21-95,20 22-33,0-21 64,20 20-64,0 20-32,-1 0-97,1 0-255,20 0-385,-19 20-768,17 0-1602,23-20-4709</inkml:trace>
  <inkml:trace contextRef="#ctx0" brushRef="#br2" timeOffset="81497.0703">7959 6983 16431,'-58'-20'1409,"37"40"257,-19-20 224,21 19-513,-21 1-192,20 0-256,0 0-609,20-20-256,20 19-32,0-19-32,20 21 0,-1-21-64,22 20 0,-43 0 0,23-1 96,-41 1 32,20 0 0,-40-1 33,20 1 351,-41 1 64,23-1-223,-2-20-161,-1 19-224,1-19-96,0 0-321,20 0-544,0-19-865,0 19-1985,20-20-5062</inkml:trace>
  <inkml:trace contextRef="#ctx0" brushRef="#br2" timeOffset="82061.5234">8417 7062 2049,'0'0'8072,"0"-20"-7752,0 20-63,0-20 1440,0 20-191,0 0 95,0-20-159,-20 20-65,20 0 224,0 0-127,-21-19-225,21 19-288,-20 0-128,0 19-1,2 1-191,-23 0-32,1 0-97,21 20-63,-1 0-97,20-1-320,0-19 32,20-1-32,-1 1 0,21-20-128,1 0 96,-23-20-64,22 1 0,-19-1-32,-1 0 0,-2 1 128,-18-1 32,0 0 32,0-1 96,0 21 96,-18 0 33,18 0 31,0 21-320,0-1 96,0 0-160,18-1-32,-18 21 0,21-21-417,19 1-191,-20-20-385,19 21-321,1-21-1056,-20-21-2050,0 21-5157</inkml:trace>
  <inkml:trace contextRef="#ctx0" brushRef="#br2" timeOffset="82279.2963">8674 6844 20755,'0'0'2979,"0"0"-1410,20 19 321,0 21-160,1-1-449,-3 21-800,2 0-289,21 0-32,-3-1-160,-17-20-256,19 2-161,-20-2-640,-1-39-288,1 0-1506,0 0-9641</inkml:trace>
  <inkml:trace contextRef="#ctx0" brushRef="#br1" timeOffset="84539.0619">9666 7002 13068,'0'-60'2274,"0"60"-224,0-20 544,0 20-416,0 0-576,21 20-289,-21 1-256,20 18-352,-20 1-257,20-1-127,19 2-65,-19-21-160,0 19-64,0-19-64,0-20-448,-20 0-353,19 0-577,-19 0-1408,0-20-4229</inkml:trace>
  <inkml:trace contextRef="#ctx0" brushRef="#br1" timeOffset="84691.4057">9508 6566 19666,'-20'-40'1313,"0"21"-672,20 19-577,20-22 0,0 22-352,0 0-1250,1 0-2850</inkml:trace>
  <inkml:trace contextRef="#ctx0" brushRef="#br1" timeOffset="84973.6327">10262 7122 8263,'0'20'12716,"-19"-40"-12043,-1 0 704,0-20 577,0 20-865,-19-20-608,-1-20-225,-1 21-64,3-20 0,17-2-128,-19 2 32,21 20-160,19 0 64,-20-2 0,40 21-96,-1 20-32,21 0 96,1 0-96,18 40-545,-1-19-1024,-17 18-2467,-1-19-5445</inkml:trace>
  <inkml:trace contextRef="#ctx0" brushRef="#br1" timeOffset="85140.625">10004 6863 19538,'-59'20'3940,"39"-20"-2819,20 0 192,20 0-192,-1 0-128,21-20-480,19 20-417,2 0-192,-2 0-449,20 0-960,-39 0-1634,0 0-4869</inkml:trace>
  <inkml:trace contextRef="#ctx0" brushRef="#br1" timeOffset="85958.9844">11314 6844 9609,'-38'-20'2690,"-3"0"417,21 20 96,0 0-640,0 20-642,1-20-639,19 39-482,-20-19-319,20 39-97,0-18 1,0-2-33,20 1-192,-1 0-32,1-20-32,20 0-32,-20-20-64,19-20 64,-19 0-192,1-1 128,-1-18-160,0-1 32,-20 21 64,0-22 32,-20 21 0,20 1 192,0 19 32,0 0 193,0 0-225,0 19-128,0 1 64,0 21-96,20-22-160,-2 21-385,3-20-160,19-1-544,-20-19-865,19 0-1793,-19 0-3300</inkml:trace>
  <inkml:trace contextRef="#ctx0" brushRef="#br1" timeOffset="86248.0463">11493 6804 10313,'0'20'9001,"20"0"-8040,-20 19 1345,20-19 96,0 19-736,0-18-641,-1-1-289,1-1-383,-20 1-65,20-20-128,-20 0 0,20 0-128,1-20 64,-21 1-64,18-1 33,2-1-65,0 1 0,1 1 32,-1-1-129,-2 20 33,2 0-96,21 0-224,-21 20-225,-1-1-576,21 1-705,-20 21-1985,19-22-8425</inkml:trace>
  <inkml:trace contextRef="#ctx0" brushRef="#br1" timeOffset="86646.4844">12169 6883 16944,'-21'0'2178,"21"0"-865,0 20 833,21-1-288,-21 1-929,0 21-257,20-2-127,-2-19-321,3 0-64,19-1-192,-20-19 160,19-19-96,-19-21-96,0 20 32,-20-19 32,0-21-96,-20 20 32,0-19 0,-19 19 0,19-19 64,-20 0-160,1 18 256,-2 2 32,21-1 32,0 40 256,2 0-31,18 0-65,18 20-32,-18 19-95,40 1-1,-19 20-32,17-1-128,3 1-32,18-1-288,-19-19-481,19-1-608,1-18-1186,-1-1-3074</inkml:trace>
  <inkml:trace contextRef="#ctx0" brushRef="#br1" timeOffset="87038.0859">13021 6844 19794,'20'39'1986,"-20"-19"-961,-20-1 609,20 22 95,0-21-512,0 19-512,20 1-513,21-21-32,-2-19-63,1 0-65,19 0 32,-19-19-64,0-21-161,-21 1 33,-19 19 32,0-21 128,0 22-32,-39-1-32,-1 0 0,1 1-32,-21-1-32,21 20-32,-22 0-32,41 20-32,2-20-481,18 19-993,0 1-1505,18 0-3971</inkml:trace>
  <inkml:trace contextRef="#ctx0" brushRef="#br1" timeOffset="87334.9604">13319 6804 20691,'20'40'2242,"0"-21"-1601,0 21 1153,-20-21-97,21 1-544,-3 1-640,2-1-321,1-1 64,-21-19-320,20 0 160,-20 0-32,20-19-128,-20-1 160,0-1-64,18 1-32,-18 1-32,21-1 0,-1 20-32,0 0-128,19 0 0,-19 20-289,20 19-544,-1-18-800,-19 18-1859,0-19-11466</inkml:trace>
  <inkml:trace contextRef="#ctx0" brushRef="#br1" timeOffset="87625">13756 6407 25688,'20'19'1217,"-20"1"-929,20 41 769,1-2 64,-3 21-352,2-2-353,1 2-319,19-21-33,-22 0-128,3 2-385,-1-22-192,0-19 1,0 0-353,-1-20-961,-19-20-2242,0 0-7367</inkml:trace>
  <inkml:trace contextRef="#ctx0" brushRef="#br1" timeOffset="87978.5154">14094 6824 22325,'20'79'1089,"-1"-40"224,21-18 385,1-1-289,-23-1-672,22-19-385,1-19-96,-2-1-32,1-21-160,-20 22-32,-1-21 65,-19 21-1,0-1-96,20 20-129,-20 0 65,20 20 64,-20-1 97,20 40-97,0 2 32,-1-2-64,21 1 96,-20 19-32,0 1 0,-1-21 32,1 0 96,-20 1-96,-20-20 160,20-1-128,-19-19-160,-1-1-192,-20-19-353,20-19-448,-19-1-768,-1-19-2083,20 19-7271</inkml:trace>
  <inkml:trace contextRef="#ctx0" brushRef="#br1" timeOffset="88854.4916">15145 6804 19506,'0'20'1537,"0"-20"-223,20 39 575,-20-19-575,21 19-770,-21 2-480,20-21-96,18-1-160,-17 1-417,-1-20-704,0 0-1954,0 0-4901</inkml:trace>
  <inkml:trace contextRef="#ctx0" brushRef="#br1" timeOffset="89009.7654">15145 6585 18801,'-38'-59'1121,"38"40"-1089,0-3 64,20 22-63,-20-19-514,38 38-2306,-17 3-3298</inkml:trace>
  <inkml:trace contextRef="#ctx0" brushRef="#br1" timeOffset="89245.1171">15761 7002 704,'20'20'22005,"-40"-40"-20532,-19 1 193,-1-22-65,1 2-640,-22-20-448,3 19-225,-3-40-96,22 21-160,-1-21 32,20 21 0,0 18-96,20 2 32,0 19-96,40 1-32,0 19 160,-1 0-192,22 0-416,18 19-770,-20 1-1024,1 0-3459</inkml:trace>
  <inkml:trace contextRef="#ctx0" brushRef="#br1" timeOffset="89419.9219">15384 6783 22709,'-20'0'1922,"40"-19"-1666,0 19 897,19-20-64,1 0-608,39 1-417,-18 19-385,-2-20-607,1 20-1122,-1 0-3364</inkml:trace>
  <inkml:trace contextRef="#ctx0" brushRef="#br1" timeOffset="90208.9844">16496 6585 16623,'0'0'3652,"-21"0"-2211,21 0 705,0 0-384,0 20-769,0-20-577,0 20-192,21-20-64,-21 21-95,20-21-33,-20 0-32,20 0 192,-20 0-64,20-21 32,-20 1-64,0 0 64,0 1-256,0 19-64,0-20-385,0 20-512,-20 0-1185,20 0-2690,0 0-5382</inkml:trace>
  <inkml:trace contextRef="#ctx0" brushRef="#br1" timeOffset="90715.8203">16635 6983 11242,'0'-20'6374,"0"20"-4292,-20 0 352,20 0 257,0 0-993,0 0-834,0 20-287,0-1-129,0-19-63,0 20-161,20 0-32,0-20-224,-1 0 128,-19 0 0,20 0-96,-20 0 257,0-20-97,0 0 32,0 20-64,-20-19-224,20 19-256,-19-20-257,19 20-416,-20 20-1249,20-20-4677</inkml:trace>
  <inkml:trace contextRef="#ctx0" brushRef="#br3" timeOffset="116738.2813">1826 8590 3555,'0'0'8424,"19"20"-6919,-19-20-63,0 21 1248,0-21-320,0 20-992,0-1-321,20 1-289,-20 0-63,20-20 128,-20 19-192,0-19-193,20 20 64,-20-20 65,0 0 0,0 0-161,0-20-256,-20 1 32,20-1-128,-20 0 0,0-19 0,20-2-64,-19 2 0,-21-20-96,0-2 64,1 2 0,19-1 0,-21 21 32,21-20 0,2 19-192,18 19 256,0 2-128,0-1 0,18 0-32,2 1 0,1-1-32,19 20-449,-1 0-416,1 0-480,19 0-833,-19 20-2115,-20 19-2978</inkml:trace>
  <inkml:trace contextRef="#ctx0" brushRef="#br3" timeOffset="116955.0781">1527 8412 19218,'-39'39'3075,"19"-39"-2243,-20 20 418,21-20 767,19-20-767,19 20-642,21-20-416,19 1-95,-19 19-97,1-20-129,-3 0-479,-17 20-641,39 0-961,-21 0-2307,21 20-5668</inkml:trace>
  <inkml:trace contextRef="#ctx0" brushRef="#br3" timeOffset="117259.7654">2005 8471 17712,'0'0'3075,"0"0"-1922,0 0 385,20 21 608,-20-2-1057,0 1-513,0 19-95,18 1-65,-18-19-384,41-1 160,-21-1-128,19-19 33,1 0 31,-20-19 32,19-1-64,-39-1 32,0 1 0,0-19-160,-39 19-32,19 0-288,-20 1 224,1-2-65,19 21-191,-21 0-289,23 0-63,-2 0-770,20 21-1312,20-21-1378,-20 19-3620</inkml:trace>
  <inkml:trace contextRef="#ctx0" brushRef="#br3" timeOffset="117476.5619">2422 8670 21556,'18'-19'2210,"-36"19"-1473,-3-20 1185,1-1-257,20-19-1024,-20 21-417,0-21-64,1 0-160,19 0-96,0 21 0,39-21-321,-19 40-447,39-19-706,-18 19-832,-1 0-3203</inkml:trace>
  <inkml:trace contextRef="#ctx0" brushRef="#br3" timeOffset="118070.3119">3254 8451 16879,'-59'-39'2307,"39"19"-386,-19 0 482,19 20-353,-20 0-897,1 20-481,19 19-191,20-19-129,-20 21-64,20-2-255,20-19-1,0-1-97,-1 1 1,1 0 0,20-20-96,-20 0 32,-1-20 32,1 0 32,-20 1 96,0-1-32,0 0 0,0 1 64,0 19-64,0 0 32,0 0-160,20 0 128,-20 19 0,20 1-32,1 19-32,17-39-545,3 20-320,-21-20-576,19 0-1250,-19 0-2946</inkml:trace>
  <inkml:trace contextRef="#ctx0" brushRef="#br3" timeOffset="118309.5703">3294 8153 17744,'-20'-39'3363,"20"39"-1857,0 0 63,0 0 353,0 20-480,20 20-642,1 19-127,-1-19-193,19 20-255,-19-1-161,20-20-128,-20 1-257,19 0-223,-19-40-353,0 20-544,0-20-705,-1-20-1954,-19 1-5958</inkml:trace>
  <inkml:trace contextRef="#ctx0" brushRef="#br3" timeOffset="118475.5859">3434 8114 21748,'0'0'2050,"20"20"-545,-1 20 289,1 19-481,20-19-832,-1 20-257,1-1-320,1 0-64,-3-18-609,3-2-800,-3-19-1538,-17-1-4260</inkml:trace>
  <inkml:trace contextRef="#ctx0" brushRef="#br3" timeOffset="120221.6797">4724 8292 11466,'0'-39'2595,"-20"19"-801,20 20 960,0-19 97,-20 19-833,20 0-609,-19 0-512,-1 19-160,0 21-129,0 20-63,20-21-193,-21 20-256,21-19 32,0 0-96,0 0-160,0-21-480,0 1-546,0-20-831,0 0-1603,0 0-4612</inkml:trace>
  <inkml:trace contextRef="#ctx0" brushRef="#br3" timeOffset="120424.8047">4386 8292 19730,'-19'-19'2787,"19"19"-993,0 0 320,19 0-289,1 19-832,20 1-576,-1 1-289,1-1-32,1-1-96,18 1-192,-19 0-193,-1-20-544,1 19-192,-20-19-448,-1 20-833,1 0-2467,-20-20-4740</inkml:trace>
  <inkml:trace contextRef="#ctx0" brushRef="#br3" timeOffset="120910.1563">5062 8431 17648,'0'0'2435,"0"-19"-1,0 19 96,0 19-736,18 1-865,-18 0-545,21 1-160,-1 18-288,0-19 96,0-1-192,0 1-416,-1-20-417,1 20-1025,-20-20-2402,0 0-6182</inkml:trace>
  <inkml:trace contextRef="#ctx0" brushRef="#br3" timeOffset="121365.2344">5360 8353 20371,'0'-20'2178,"0"20"-1025,0 20 769,0-20-673,20 19-705,-2 1-287,-18 0-97,20-20-128,1 0 0,-1 0-32,0-20-96,-1 0-32,-19 1-64,0-1-65,0-1 225,0 21 64,0 0-64,0 21 64,20-1 96,-20 19 1,20 0 127,20 22-128,-1-2-128,21 0 32,-1 21-64,0-21-128,-19-18 32,1 18 64,-41-20 32,0 0-65,0 2 1,-41-21-96,1-1-192,1-19-225,-1 0-320,1-19-896,-1-1-2564</inkml:trace>
  <inkml:trace contextRef="#ctx0" brushRef="#br3" timeOffset="122336.9135">6332 8153 17712,'-59'-39'1634,"39"19"576,-21 20 128,23 0-480,-3 20-897,1 19-192,0 2-129,0 18-223,20 0 63,0 1-64,20-1-191,20-19-161,-1-19-64,22-2 0,-2 1-353,1-20-223,-21-20-353,21 20-769,-41-19-768,1-2-2595,-20 1-10666</inkml:trace>
  <inkml:trace contextRef="#ctx0" brushRef="#br3" timeOffset="122522.4604">6194 8353 18897,'-21'0'2979,"21"0"-1826,21 0 993,-3-20-224,23-1-865,-1 21-801,-1-20-160,21 20-480,-21 0-160,1 0-802,-1 0-1088,1 0-3428</inkml:trace>
  <inkml:trace contextRef="#ctx0" brushRef="#br3" timeOffset="123140.625">7026 8134 17616,'-39'0'3427,"39"0"-1953,-20 19 127,20 22 161,0 18-545,0 0-288,0 1-320,41-1-225,-23-19-192,22 0-64,19 0-96,-18-40 0,-1 19 0,19-38-32,-39-1 32,19 0-192,-19-20 160,-20-19-64,0 0 0,0-2-32,-20 2 32,-19 0 0,19 19 32,0 0 128,0 40-32,1 0 288,19 0 33,0 40-129,0 0 0,19 19-32,21 0-63,0-18-97,-1 18-32,21-20-289,-21 1-319,22-19-385,-23-2-448,3-19-1314,-21 20-4676</inkml:trace>
  <inkml:trace contextRef="#ctx0" brushRef="#br3" timeOffset="123987.3047">8417 8075 16079,'-20'-20'2050,"-1"0"-321,1 20 577,20 20-480,-20 0-448,2 19-450,18 0-223,0 22-192,0-2-129,18 1-160,22-1-192,-19 0-128,17-18-384,23-22-353,-22 1-801,1-20-1248,0 0-2948</inkml:trace>
  <inkml:trace contextRef="#ctx0" brushRef="#br3" timeOffset="124306.6404">8654 8253 704,'0'20'17617,"0"-20"-15247,0 39-544,0-18 0,20-1-449,0 19-672,0-19-225,19-20-192,-19 19-160,1-19-160,-1-19 128,-20 19-96,20 0 0,-20-20 0,0 20 64,0 0-31,0 0-66,0 20 33,0-20 0,18 19 0,3-19 33,-21 20-130,20-20-31,0-20-32,-20 20-352,20-19-129,-1-1-224,-19 0-32,0 1 33,0-1-386,0-1-928,0 21-1793</inkml:trace>
  <inkml:trace contextRef="#ctx0" brushRef="#br3" timeOffset="124494.1404">9071 8312 12459,'20'21'10634,"0"-1"-9128,1-1-161,-3 1-672,2 0-321,-20-1-352,20 1-224,-20-20-289,21 20-704,-21-20-1121,0 0-3299</inkml:trace>
  <inkml:trace contextRef="#ctx0" brushRef="#br3" timeOffset="124742.1875">9132 8094 10313,'0'-59'4068,"18"18"-3523,-18 41 1985,20-19 801,-20 19-1057,20 19-608,-20 22-289,21-1-448,-21 19-288,20 1 63,-2-1-351,2 0-257,1-18-128,19 18-257,-21-40-351,21 1-321,-20-20-641,-20 0-1120,0 0-4421</inkml:trace>
  <inkml:trace contextRef="#ctx0" brushRef="#br3" timeOffset="125190.4297">9111 8312 21364,'21'0'1025,"-3"0"672,22 0 161,1 0-833,-3 0-545,23 0-255,-22-20-193,1 1-128,-20-1-321,-1 0-255,-19 1-353,20-1-513,-20-21-127,-20 22 223,20-21 674,-19 21 671,19-1 161,-20 0 577,20 20 544,0 0 225,0 20 95,20 0-256,-20 19-448,19 21-64,1-1 127,-20 0-287,20-18-193,0 18 1,0-20-97,19-19-32,-19-20-128,0 0-32,1 0 33,17-39-33,-17 19-32,-1 0 0,-20-19-32,20 18 0,0 1-32,-1 20-32,-19 0 32,20 0-32,0 41 0,0-21-289,0-1-447,-1 21-481,1-40-417,0 19-1249,-20-19-3971</inkml:trace>
  <inkml:trace contextRef="#ctx0" brushRef="#br3" timeOffset="125402.3432">8933 7975 17648,'0'0'4965,"0"0"-6374,0 19-834,19-19 642,1 20-5574</inkml:trace>
  <inkml:trace contextRef="#ctx0" brushRef="#br3" timeOffset="126153.3203">10620 8134 17104,'20'-40'2498,"-20"40"-1089,0-19 289,-20 19 416,20 19-801,-20 1-672,0 19-225,1 22-127,-21-22-193,40 20-32,-21-18-32,21-2-224,0-19-449,-20-1-160,20-19-768,0 0-1346,0 0-2819</inkml:trace>
  <inkml:trace contextRef="#ctx0" brushRef="#br3" timeOffset="126349.6094">10342 8174 15662,'-20'-40'4132,"20"40"-1954,0 0 161,20 0-97,0 0-737,-1 40-576,21-20-513,1 19-288,-3 1-63,3-21-98,18 22-319,-19-21-224,-1-1-385,1-19-385,-20 20-1088,19-20-2659,-39 0-8904</inkml:trace>
  <inkml:trace contextRef="#ctx0" brushRef="#br3" timeOffset="126588.8671">10897 8233 21812,'41'0'1474,"-3"-19"31,3 19 321,-1-20-865,-1 20-609,1 0-224,19 0-128,-39 0-128,20 0-224,-19 0-321,-3 0-576,-18 0-993,0 0-1858,-18 0-3107</inkml:trace>
  <inkml:trace contextRef="#ctx0" brushRef="#br3" timeOffset="126785.1563">11076 8312 18801,'20'0'1378,"-20"0"768,40-20 128,-1 20-1057,-19-19-641,20 19-255,-20-20-321,1 20-192,-3 0-289,2 0-576,1 20-865,-21-20-896,0 19-2019</inkml:trace>
  <inkml:trace contextRef="#ctx0" brushRef="#br3" timeOffset="127066.4057">11116 8075 19890,'0'0'3331,"20"19"-1953,-20 1 832,20 0-769,-20 20-800,0 19-225,19-19-288,-19-1-128,20-18-128,0 18-416,-20-19-321,20 0-673,0-20-960,1 0-3492</inkml:trace>
  <inkml:trace contextRef="#ctx0" brushRef="#br3" timeOffset="127602.5391">11533 8094 20851,'0'40'1538,"0"-21"-1,0 2 193,0 19-577,20-21-641,0 1-287,19 0-1,-19-20-192,0-20 32,1 20-32,-3-20 32,2-19-128,0 19 96,-20-1-32,0 21 64,21 0 0,-21 0 224,0 21 161,20 19-225,-2 19-64,2-20-32,21 21-128,-2-1 0,1 2 0,-20-2 0,0-20-192,-20 2 0,0-2-160,0-19-225,-40 0-256,20-1-192,-19-19-480,19 20-1122,0-40-2241,-21 20-8329</inkml:trace>
  <inkml:trace contextRef="#ctx0" brushRef="#br3" timeOffset="127819.3359">11772 7876 21364,'158'40'2306,"-59"-1"-641,-20 20-415,2 21-1,-22 0-480,-19-1-353,-40 1-256,19-21-96,-19 0-384,0-18-417,-19-2-736,-1-19-1730,0-20-4068</inkml:trace>
  <inkml:trace contextRef="#ctx0" brushRef="#br4" timeOffset="146106.4453">5360 9564 6726,'-21'-41'2466,"1"21"-384,0 1 256,20-1 481,-19 0-353,19 20-576,-20-19-448,20 19-65,0 0-480,0 0-417,0 0 129,20 19 320,-20 1-257,19 0 1,1 19-97,0 21 1,21 19-193,-23-18-95,2 37-97,1-18-96,19-21 64,-21 21-96,21-21 32,-20 2-32,19-22-64,-19-19 64,0 19-32,-20-39 0,20 20-32,-20-20 64,0 0 33,-20-20-162,0-19 97,0-1 1,1-20-130,-21 1 1,0-2-32,1-17-160,-2 19 96,21-2 128,-18-17-96,17 17 128,-19 22-65,40-20 33,-19 18 32,19-18-64,19 20 64,21-2-64,-19-18 0,17 20-32,3 19 64,-1-21 64,-1 41-96,-19 0-32,0 21 96,0-1 0,-20 19 64,0 20-128,-20 2 192,0-22 32,0 20-96,0-18 64,-19-22 0,19 21-64,-21-21 0,23-19-64,-2 20-32,-1-20-288,1 0-481,20-20-512,0 20-449,20-19-1185,1 19-3235</inkml:trace>
  <inkml:trace contextRef="#ctx0" brushRef="#br4" timeOffset="146932.6172">5876 9862 10986,'0'0'3427,"0"0"-2210,0 19 1570,18 1 160,-18 19-993,21 1-609,-21 0-480,20 0 32,0-1-129,0-19-287,-20-1 31,19 3-159,-19-22 63,20 0-96,-20 0-96,0 0 225,-20-22-321,1 3-64,-1-1 32,0-19 32,20-1-224,-20-20 128,20 21-32,0-1-64,20 21 64,0-2 0,19 1 32,1 20-32,0 0-32,-1 0-160,21 0-577,-21 20-608,2-20-769,-1 21-4100</inkml:trace>
  <inkml:trace contextRef="#ctx0" brushRef="#br4" timeOffset="149025.39">5121 10675 9480,'0'-20'1474,"-20"20"480,20-19 672,0 19 65,0 0-833,0 0-353,0-21-96,0 21-224,0 0-192,0 0-416,0 0-161,0 0-63,0 0-65,20 21-96,-20-21 128,20 0-31,-20 19-1,20 21 32,-20-21-96,20 21-31,-1 1-1,-19 18 32,20 0-128,0-19-32,-20 19 0,20-19 160,0 0-192,-1 0 97,-19-21-33,0 1 0,20 0-32,-20-20 32,0 0-128,0 0 160,0 0 64,20-20-160,-20-19 0,0-1-128,0 0 96,21 0 0,-21 21-32,0 19 64,0 0-128,20 0 64,-20 0-32,18 39 160,2-19-96,1-1 0,-1 22 0,0-21 0,-1-1-96,1 1-128,0-20-257,-20 0-255,20 0-417,-20 0-673,0 0-833,0-20-2209,0 20-4934</inkml:trace>
  <inkml:trace contextRef="#ctx0" brushRef="#br4" timeOffset="149561.5233">5795 10814 14413,'-18'-19'2178,"-3"19"1025,21-20-288,-20 20-897,0 20-897,20-20-128,-20 39-96,1 0-32,19 1-321,0 0-63,0 19-129,0-19-128,19-21-160,21 22 0,-20-21-96,19-20-288,1 0-161,1-20-287,-23 0-289,3-1-353,-1-18-511,-20 19-1987,0 1-2210</inkml:trace>
  <inkml:trace contextRef="#ctx0" brushRef="#br4" timeOffset="149730.4688">5696 11012 18129,'20'20'2466,"-20"-40"-897,40 20 642,-19-19-642,17-1-1088,-18 0-353,21 20-96,-2-19-673,-19 19-1217,0-21-4964</inkml:trace>
  <inkml:trace contextRef="#ctx0" brushRef="#br4" timeOffset="150835.9375">5935 10695 12587,'0'0'2755,"0"0"-225,-20 0 65,20 0-705,0 0-1026,0-20-191,20 20 96,-20 0-161,20-20-223,-20 1-33,20 19-64,-1-21-63,1 21 31,0-20-192,20 20 96,-20 20-32,-20 1 128,19 18-159,1 0 191,0 1-64,0 20-32,1-1-32,-21 2 0,18-2-160,-18 0 33,0-19 63,20-20-96,-20 19 32,0-39-32,0 20-225,0-20-351,0-20-385,0 1-320,0-1-609,-20 0-2050,20 20-2466</inkml:trace>
  <inkml:trace contextRef="#ctx0" brushRef="#br4" timeOffset="151045.8983">6153 11012 16655,'0'0'3428,"0"0"-1282,0 0 640,20-19-992,1 19-1378,-3-20-320,23 20-32,-21-20 33,18 20-418,-17-19-287,-1 19-161,20 0-224,-40-21-320,19 21-865,-19 0-1794,20 0-3876</inkml:trace>
  <inkml:trace contextRef="#ctx0" brushRef="#br4" timeOffset="151249.0233">6392 10695 21043,'-20'19'1858,"20"21"480,20 1-352,-20-2-769,19 0-736,1 22-289,0-22-32,0 0-128,0 1-32,-1-21-352,1 2-481,0-1-672,-20 0-2211,0-20-16847</inkml:trace>
  <inkml:trace contextRef="#ctx0" brushRef="#br4" timeOffset="153288.0859">7324 9364 14541,'-19'-39'1346,"-21"39"159,20-20 513,0 20 96,-19 0-801,-1 0-448,19 20-385,-17 0 33,17-1-65,1 22-95,0-21-65,20 19-32,0-19-32,20 39 33,-20-19-1,20 19-288,21 2 192,-23-2-64,3 0-64,19 21 0,-20-1 96,-1 1 32,-19-2-64,0 3 161,0 18-129,0-20 192,0 1-64,0-21 1,-19 20-33,19-19-96,0-1 32,0 2 32,19-22-64,-19-19-31,20-1 95,0 1 64,0-20-96,19 0 128,1-20-127,-20 1-33,39 19-96,-19-20 0,-1 0-32,2 20-289,-1-19-191,-1 19-97,-19 0-416,20 0-672,-40 0-705,19 0-4132</inkml:trace>
  <inkml:trace contextRef="#ctx0" brushRef="#br4" timeOffset="154731.4453">8138 9364 13676,'-19'-19'3460,"19"19"-1378,-20 0-513,20 19 225,-20-19-257,0 41-736,0-2-160,1 1-33,19-1-127,-20 21-225,0-20-128,20-21-64,0 21-160,-21-19-384,21-1-513,0-1-833,-20-19-1409,20 0-2338</inkml:trace>
  <inkml:trace contextRef="#ctx0" brushRef="#br4" timeOffset="154961.9139">7761 9405 17840,'0'-41'3235,"20"41"-1441,-20 0 608,40 0-576,-21 20-897,1 1-481,21 18-95,-3-19-161,-18 19-64,21 1-64,-2-19-64,-19-2 32,20 1-224,-20-20-224,-20 0-353,19 20-448,-19-20-449,20 0-800,-20 19-2307,0-19-5028</inkml:trace>
  <inkml:trace contextRef="#ctx0" brushRef="#br4" timeOffset="155194.3359">8356 9603 20179,'41'20'2050,"-21"-1"-193,-2 1-191,3 0-801,-1 1-481,-20-1-384,20-1 0,-20-19-352,20 20-289,-20 0-768,0-20-609,19 0-1794,-19 0-4163</inkml:trace>
  <inkml:trace contextRef="#ctx0" brushRef="#br4" timeOffset="155606.4453">8595 9484 17904,'20'0'3139,"0"19"-1985,-20 1 703,19 0-31,1 1-1025,0-2-577,0-19-96,19 0-160,-19 0 160,1-19-128,-1-2-128,0 1 32,-20-19 0,18 19 0,-18 20 160,0 0-32,0 0-64,0 0 192,21 39 64,-21 1-32,20 0 97,20 19-1,-1 2-32,1 18-32,-20-40-95,19 21 31,-19-20-128,0-1 0,-20 0-64,0 2-321,-40-21 129,20-1-288,-19-19-257,-1 0-160,20 0-704,-19 0-2147,19 0-7335</inkml:trace>
  <inkml:trace contextRef="#ctx0" brushRef="#br4" timeOffset="156287.1093">9806 9405 14349,'-20'-41'2050,"20"22"32,-20-1 609,20 20-289,0 0-705,-19 0-479,-1 20-386,0-1-31,20 22-64,-20 18-129,20-20-191,0 1-225,0 0-96,20-20-96,20 0-224,-21-1-449,41-19-320,-21 0-576,1-19-1058,0 19-2562,-21-20-8808</inkml:trace>
  <inkml:trace contextRef="#ctx0" brushRef="#br4" timeOffset="156548.8279">10045 9464 15566,'0'0'2659,"0"20"-513,-20 19 384,20-19-640,20 20-833,-2-20-609,2 0-255,21-1-129,-3-19 64,3-19-160,-1-1 128,-21 0-64,1 1-96,-20-2-32,0 1 192,-20 0-192,-19 1 64,-1-1-32,1 20-32,-1 0-33,19-20-127,1 20-256,2 0-577,18 20-737,0-20-1185,18 0-2434</inkml:trace>
  <inkml:trace contextRef="#ctx0" brushRef="#br4" timeOffset="156831.0541">10262 9186 17104,'20'0'4452,"-20"0"-3491,0 20 480,20 20 289,-20 0-481,20-1-608,-20 20-97,20-18-384,19-2 0,-19 0-160,0-19-32,21 0-256,-23 1-256,23-21-417,-21 0-417,0 0-960,-20-21-2434,0 1-2884</inkml:trace>
  <inkml:trace contextRef="#ctx0" brushRef="#br4" timeOffset="157026.3672">10480 9147 15662,'-18'-20'3940,"18"20"-1954,0 0-160,0 20 320,18 19-929,2 0-512,1 2-193,-1 18-384,0 0 160,-1-18-256,21-2-160,0 0-352,-21-19-353,21 0-512,-20 1-577,-20-21-2242,20 0-3651</inkml:trace>
  <inkml:trace contextRef="#ctx0" brushRef="#br4" timeOffset="157202.1485">10877 9405 17584,'20'59'2851,"-20"-39"-1410,20-1 65,1 1-417,-21 0-705,20 1-352,-20-2-224,18-19-641,-18 0-1473,0 0-3331</inkml:trace>
  <inkml:trace contextRef="#ctx0" brushRef="#br4" timeOffset="157368.1639">10897 9225 18033,'0'0'-193,"0"-19"-1152,0 19 608,20 19-63,1-19-5799</inkml:trace>
  <inkml:trace contextRef="#ctx0" brushRef="#br4" timeOffset="158134.7656">11314 9345 10537,'-20'0'4901,"2"0"-3556,-3 0 513,21 0 320,-20 19-512,0-19-673,0 20-289,0 1-31,20-1-160,0 19 63,0-19-160,20 19-159,0-19-161,0 1-32,0-21 32,19 0-64,-19 0-32,1-21 0,-1 1-64,-20-19 0,0-1 0,0 1 64,0-2-32,-20-18 32,-1 20-32,1-21-32,2 20 192,-3 1-32,1-2 128,0 21 225,0 20 127,0-19 33,20 19-321,20 19-96,-20 1-32,20 21 0,0-2-192,0 20 96,19 2 33,-19-2-130,1 1 258,-1-1-193,18 0 32,3-18-64,-21-2-64,19-39 32,1 20-96,-20-20-33,19-20-31,-19 0 32,0-20 128,0 20-64,1-19 0,-21-1 64,0 21 32,0-22-32,-21 21-32,21 1 96,-20 19-32,0-20-32,20 20 32,-20 0 0,1 20-64,19-1 224,0 22-32,0-2 32,19-19-64,1 19-64,20-19 0,-1 0 0,22 1-128,-23-21-128,3 0-321,18-21-736,-19 21-1313,-20-20-4709</inkml:trace>
  <inkml:trace contextRef="#ctx0" brushRef="#br4" timeOffset="159588.8672">7959 10179 9705,'-20'-19'2882,"2"19"-447,18 0 159,-20 0-192,-1 19-672,1 21-577,0-21-32,20 40-64,0 2-320,0-2-225,20 1-95,-20-1-161,41 0-256,-21-18 96,18-2-320,3-19-257,-2-1-704,1 1-768,0-20-1411,-21 0-1344,1 0-8328</inkml:trace>
  <inkml:trace contextRef="#ctx0" brushRef="#br4" timeOffset="160017.5781">8079 10238 13164,'20'0'2178,"-20"0"-1217,0 20 1986,0 0-545,0 20-1025,0 0-352,20 19-32,-1-20-288,1 21-97,0-1-319,20-19-129,-21 0 32,21 0-32,-20-21 64,1-19-192,-3 0 97,2 0 31,-20-19-64,0-1 64,0 0-160,0 1 64,0-22-32,20 21-64,-20 20 0,21-19 0,-21 19 32,20 19-32,-2 1 0,-18 0 0,21 20-352,-1-20-385,0 0-416,0-1-545,-1-19-1473,1 0-2883</inkml:trace>
  <inkml:trace contextRef="#ctx0" brushRef="#br4" timeOffset="160357.4213">8674 10358 1665,'0'0'15503,"0"0"-13517,0 19 416,-20 1-224,20 0-577,0 19-704,0-18-128,0 18-353,20 1 33,0-21-321,0 21-64,1-19-32,-3-2-192,23 1-64,-21-20-385,0 0-256,-2 0-672,3 0-1218,-1 0-2273,0-20-10315</inkml:trace>
  <inkml:trace contextRef="#ctx0" brushRef="#br4" timeOffset="160553.711">9032 10397 13644,'0'0'4613,"-20"20"-2884,20 19 514,0 2-194,0-2-735,-20 0-770,40 1-352,-20 0-256,20-20 96,-1 0-256,-19-1-416,20-19-770,-20 0-1729,0 0-3331</inkml:trace>
  <inkml:trace contextRef="#ctx0" brushRef="#br4" timeOffset="160746.0938">8873 10536 15758,'0'0'3844,"0"0"-2595,0 0 1057,20 20 33,20-20-1122,-21 19-673,21 1-319,-20-20-161,19 20-128,-19 1-289,20-21-448,-19 0-544,-21 19-673,0-19-3043,0-19-12299</inkml:trace>
  <inkml:trace contextRef="#ctx0" brushRef="#br4" timeOffset="160929.6875">9071 10397 15598,'40'0'3812,"-19"20"-1858,17-1 640,3 1-704,-3 21-1217,-18-2-257,1 0-384,-1 1 96,0 0-256,-20-20-192,19 0-97,-19-1-255,0-19-577,0 0-577,-19 0-1281,19 0-1441,0-19-9033</inkml:trace>
  <inkml:trace contextRef="#ctx0" brushRef="#br4" timeOffset="161190.4291">9587 10516 20147,'20'-19'896,"1"19"-255,17 0 608,-17 0-768,-1 0-385,-20 0-224,20 0-641,0 19-480,-1-19-705,-19 0-1890,0 20-9833</inkml:trace>
  <inkml:trace contextRef="#ctx0" brushRef="#br4" timeOffset="161371.0938">9648 10695 20723,'18'19'929,"3"-19"512,19-19 161,-20 19-833,19-20-513,-19 20-160,0 0-544,0 0-834,-1 20-1857,1-20-9096</inkml:trace>
  <inkml:trace contextRef="#ctx0" brushRef="#br4" timeOffset="162327.1485">10004 10278 1345,'-20'-20'10025,"20"20"-8776,0-20 1122,0 20 447,0 0-1024,0 0-256,20 20-129,-20 0-160,21 20 64,-1 0-160,-2-1-416,2 20-160,-20-18-1,21 18-224,-1-40-31,0 21-65,-20-19-96,18-21-32,3 0-96,-1 0 32,-20-21 65,20 1-65,0 0-96,-20-19 96,19 19-32,-19 1 0,20-1-96,-20 20 64,20 0 0,-20 20-96,20-1 160,0 1-96,0 0-97,19 19-351,-19-19-289,1-20-192,-1 21-544,-2-21-1090,2 0-2113,1 0-2275</inkml:trace>
  <inkml:trace contextRef="#ctx0" brushRef="#br4" timeOffset="162630.8588">10561 10297 14445,'0'0'3171,"-20"0"-1185,20 0 544,0 0-416,0 21-640,-20-1-641,20 19 160,0 1-385,20-1 33,-20 2-129,20-2-416,-20 0-32,39 1-128,-19-19-224,20-2-321,-1-19-255,-19 0-546,0-19-800,19 19-1762,-39-21-2370</inkml:trace>
  <inkml:trace contextRef="#ctx0" brushRef="#br4" timeOffset="162937.5">10778 10436 13388,'-19'-19'4997,"19"19"-3011,0 19 320,0 1-192,0 1-737,0-1-544,19 19-352,-19-39-353,40 20 96,-20-20-96,1 0-96,-3 0 64,2 0-32,0-20-32,-20 20 32,0 0 32,21 0 97,-21 20 31,0-1-32,20 21 0,-2 0 0,3 0-160,-1 19 0,0-18-32,0-2-96,-20 0-320,0 1-33,0-19-95,0-2-289,0 1-320,-20-20-641,20 0-928,-20 0-2147,20-20-6886</inkml:trace>
  <inkml:trace contextRef="#ctx0" brushRef="#br4" timeOffset="163160.1563">10917 10338 19698,'59'0'2146,"-18"20"-769,18-1-320,-39 40-64,20-18-672,-20 18-129,-1-20-128,1 22-32,-20-22-96,0 0-192,0-19-193,0-20-864,0 0-1922,0 0-3748</inkml:trace>
  <inkml:trace contextRef="#ctx0" brushRef="#br4" timeOffset="163753.9063">11335 10199 18257,'79'20'2947,"-19"-1"-577,-1 40-576,-19 2-930,-1-2-511,1 21-129,-19-21-32,-21 0-192,18 1 96,-36-21-160,18-19-448,-21 0-962,1 1-2113,20-21-6503</inkml:trace>
  <inkml:trace contextRef="#ctx0" brushRef="#br4" timeOffset="168023.4375">12268 9166 8872,'0'-19'3171,"-20"19"-1602,20-20-255,0 20 1024,-20 0-352,20 0-801,0 0-160,0 0-192,0 0-65,0-20-223,0 20-1,0 0 193,20 0-128,0 0-129,0 0-64,19 0-95,-19 0-193,0 0 128,19 20-64,-19-20-64,20 20-31,-1-1 31,22-19-160,-41 20 128,18 0-32,-17-1 64,-1 22 0,0-21 0,-20 19 224,0-19-63,18 19-33,-18-18-192,21 18 256,-1 1-159,0-1 31,0 2 32,19 18-64,-19 21 32,0-1-192,19 1 64,-19-2 0,20 2 0,1 19-32,-3-19-32,3-1 65,-2 1-162,-19-2 194,20 2-194,-20-21 97,-1 2-96,1-2 32,-20 0 32,0-38 32,0 18-96,-20-39-64,-19 20 128,-1-20 0,1 0 64,-1 0-96,-1 0 128,3 0-160,-3-20-32,21 20-673,0-19-736,20-1-1026,0-1-4964</inkml:trace>
  <inkml:trace contextRef="#ctx0" brushRef="#br4" timeOffset="169103.5156">14511 9444 16047,'19'-19'1665,"-19"19"-1056,0 0 1441,0 19 128,0-19-1153,-19 20-256,-1 19 63,0-19-95,0 21-64,0-2 31,-19 0-223,19-19 95,-21 21-63,23-21 31,18-1-255,0 1 95,-20-20-192,20 0 64,20 20 97,-2-20-33,3 0-32,-1 0-128,20-20-31,-1 20-1,21-20-160,-21 20 96,21 0-32,-21 0-32,22 0-64,-2 0-385,-19 0-448,19 0-192,-19 0-384,-20 20-417,-1 0-1601,-19-1-4068</inkml:trace>
  <inkml:trace contextRef="#ctx0" brushRef="#br4" timeOffset="169341.7969">14471 10179 19346,'-20'20'5669,"0"-20"-4740,20 0-64,40 0 961,-20 0-609,39 0-609,20-20-255,-19 20-225,-1 0-96,2 0-128,-2 0-128,-19 0-321,-1 20 65,-19-20-129,0 20-352,0-20-160,-20 19-705,0-19-1889,0 0-3748</inkml:trace>
  <inkml:trace contextRef="#ctx0" brushRef="#br4" timeOffset="170297.851">16139 9066 12491,'0'-19'4613,"0"-1"-2083,0 20-224,0 0 225,0 0-674,19 0-832,-19 20-128,0-1-96,20 42 32,-20-2-97,20 1-223,-20-1 31,20 0-351,0-18 223,-1-2-256,-19 1-64,20-21-32,0 1-224,-20-20 64,20 20-32,-20-20-224,20 0-97,-20 0-416,0 0-160,0-20-384,0 20-833,0-20-1890,0 20-7175</inkml:trace>
  <inkml:trace contextRef="#ctx0" brushRef="#br4" timeOffset="170732.4213">15959 9762 19986,'0'0'2243,"41"0"-322,-1-20 514,19 20-866,20 0-704,0-19-288,1 19-385,20-20-32,-21-1-224,0 21 64,-19 0-192,-21 0 63,1 0-287,-19 0-96,-21 0-321,18 21-384,-36-1-737,18-1-1537,0 1-4837</inkml:trace>
  <inkml:trace contextRef="#ctx0" brushRef="#br4" timeOffset="171666.9922">16277 10258 2210,'0'-39'1441,"0"39"-416,0-20 1185,0 20 545,-20-20-449,20 20-448,0 0 159,0 0 354,0-19-353,0 19-353,-19 0-223,19 0-33,0 0-448,19 0-289,-19 0 129,0 19 0,20 21-128,-20-1-97,20 0-63,-20-18-129,20 19 0,0-1-95,-20-19-65,19-1-64,-19-19-128,0 0 160,20 0-96,-20-19-32,20-1-64,1-19-32,-21-1-32,20-20 32,0 21 32,-2 19 0,-18 0-64,21 1 32,-1 38 96,0-19-32,0 40-32,19-21 32,1 21 32,-20-21-96,19 2-64,-19 19-160,0-21-224,1-19-353,-3 20-128,-18-20-224,20 20-705,-20-20-1858,0 0-9192</inkml:trace>
  <inkml:trace contextRef="#ctx0" brushRef="#br3" timeOffset="183860.351">19652 8769 15118,'-20'-40'2210,"0"40"-480,20 20-417,-19 21 384,19 18 129,0 0-641,19 40-384,-19 21-321,20-22-63,20 2 31,-1-20 129,1-1-225,1-20-288,18-19-160,1 0-416,-1-21-577,-19 1-577,-1-20-1441,1 20-3972</inkml:trace>
  <inkml:trace contextRef="#ctx0" brushRef="#br3" timeOffset="184823.2422">20189 8651 10794,'0'0'3779,"-21"0"-1857,21 0 96,0 19 384,0 1-512,21 19-705,-1-19-224,-20 21-96,18-2-353,-18-19 1,20-1-161,1 1 65,-21-20-289,0 20-32,0-40 32,20 20-64,-20-20 96,0-19-96,0 0-64,20-2 64,-20 2-32,19-1-32,-19 21 32,0-1-64,20 20 32,-20 0 160,20 39-63,0-19-33,0 19-64,-1-19-64,1 21-257,20-22-383,-20 1-482,-1 0-992,1-20-2242,0 0-3203</inkml:trace>
  <inkml:trace contextRef="#ctx0" brushRef="#br3" timeOffset="185026.3672">20705 8670 19026,'20'0'2946,"-1"0"-2177,1-19 576,0 19-224,0 0-832,19 0-450,1 0-639,-20 0-930,19 19-1793,-19-19-3652</inkml:trace>
  <inkml:trace contextRef="#ctx0" brushRef="#br3" timeOffset="185191.4063">20843 8809 13805,'0'0'5893,"20"0"-5060,0 0 897,0-19-193,19 19-1185,1-21-480,1 21-929,-3-20-2306,3 20-4132</inkml:trace>
  <inkml:trace contextRef="#ctx0" brushRef="#br3" timeOffset="185569.3359">21359 8471 18385,'0'0'2883,"-20"0"-1730,20 0 256,20 21 321,-20-2-577,0 21-449,20-1-287,0 22-321,1-22-32,-3 0-96,2-19-416,21 0-353,-21 1-448,0-21-737,-2 0-1794,3-21-2882</inkml:trace>
  <inkml:trace contextRef="#ctx0" brushRef="#br3" timeOffset="185766.6013">21519 8431 18545,'0'0'3235,"0"0"-2402,0 20 929,20 0 95,-20 20-800,18 0-704,3-1-257,-1 2-160,0-2-128,19-19-481,-19 0-288,20-20-512,-40 0-802,0 0-1856,0 0-2916</inkml:trace>
  <inkml:trace contextRef="#ctx0" brushRef="#br3" timeOffset="185958.9838">21320 8610 16207,'-40'0'4068,"40"0"-2627,20 0 193,19-20 287,1 20-607,19 0-642,2-20-383,-3 20-289,23-19 64,-42 19-481,21 0-928,-41 0-1346,-19 19-4323</inkml:trace>
  <inkml:trace contextRef="#ctx0" brushRef="#br3" timeOffset="186125">21379 8749 19730,'0'0'1249,"41"0"193,-3 0 319,23-20-287,18 1-866,-20-21-415,21 21-258,-21 19-479,-18-20-1090,-3 20-1857,-18 0-11211</inkml:trace>
  <inkml:trace contextRef="#ctx0" brushRef="#br3" timeOffset="186720.7031">20407 9464 1153,'-20'-20'14734,"20"1"-12204,-20 19-832,20 0 800,0 0-897,0 19-640,0 1-224,20 19-128,-20 1-33,20-19-191,-1-2-65,21-19-256,0 0 32,-21 0-96,1-19 32,0-2-32,-20-19-64,0 1-96,0 19-193,-20-19-287,-19 18-1,19 1 33,0 1-33,-20 19-192,21 19 33,19-19-322,0 20-1120,0 1-1922</inkml:trace>
  <inkml:trace contextRef="#ctx0" brushRef="#br3" timeOffset="186916.0156">20725 9543 18321,'-40'-40'3043,"-1"1"-2082,21 19 608,-19-40-352,39 21-704,0-1-481,0 1 32,21-2-256,-3 22 128,22 19-321,-19 0-1280,19 19-2147,-1 2-6374</inkml:trace>
  <inkml:trace contextRef="#ctx0" brushRef="#br3" timeOffset="187110.351">20624 9425 19442,'-18'0'2626,"18"0"-2401,18 0 671,2-20 322,21 20-802,-1-21-832,-1 21-1346,1-20-2562,-1 20-8712</inkml:trace>
  <inkml:trace contextRef="#ctx0" brushRef="#br3" timeOffset="187843.75">21082 9107 1985,'0'-41'11531,"0"41"-9449,0-19 545,-21 19 223,21-20-704,0 20-704,0 0-545,21 20 32,-21-1-97,20 1-223,0 41-193,-20-22-95,18 0-129,3 2-128,-1-21-64,0-1 288,0 1-288,-1-20 32,-19 0-64,20 0 96,0 20 0,0-20-64,0 0 96,-1 19-160,21 1 96,-20 1-32,1-1-32,-21-1 32,0 1-160,0-20 32,-21 20-32,1-20-96,0 0 128,0-20 128,-19 0-193,19 1-31,0-1-64,20-1-193,-20 21 129,20-20-417,0 20-864,0 0-1346,0 0-2819</inkml:trace>
  <inkml:trace contextRef="#ctx0" brushRef="#br3" timeOffset="188125.9763">21578 9305 19218,'0'20'2370,"0"-20"-1537,-21 20 832,21-20-95,21 19-705,-1 1-481,-20 1-160,40-21-160,-21 0 32,1 0-96,0 0 32,0-21-32,0 1-96,-20 1-192,0-1-224,0 0-385,0 1-641,-20 19-1088,20-20-2948</inkml:trace>
  <inkml:trace contextRef="#ctx0" brushRef="#br3" timeOffset="188422.851">21916 9246 17552,'0'-21'2627,"-21"21"-1154,21 21 705,0-21-512,-20 40-673,20-21-257,0 21-383,20-21-161,1 22-96,-1-21-128,-2-20 32,23 19-256,-1-19-97,-1-19-447,-19-1-450,20-1-736,-21 1-928,-19 1-1314,0-21-9898</inkml:trace>
  <inkml:trace contextRef="#ctx0" brushRef="#br3" timeOffset="188619.1406">22054 9147 3555,'20'0'15567,"-20"0"-13870,0 0 577,20 19 161,-20 1-1058,0 19-544,20-18-417,0 19-320,-1-1 96,1-19-288,0-1-288,0 1-289,0-20-736,19 0-577,-39 0-1858,20 0-2401</inkml:trace>
  <inkml:trace contextRef="#ctx0" brushRef="#br3" timeOffset="189068.3588">22371 9246 15855,'-20'0'3074,"2"0"-1728,-3 0 447,21 0-31,0 20-705,-20 0-609,20-1 65,0 1-33,0 19-159,20-19-65,-20 1 0,21-1-192,-3-20-96,2 0 128,21 0-64,-21-20-160,19 20 160,-19-41-32,-20 22 64,20-1-128,-20 0 32,20 1 128,-20-1-32,-20 0-224,20 20 256,-20-21-128,20 21 192,0 0-192,-20 21 96,1-1-128,19 0 289,0-1-257,0 21 320,0-21-128,0 22-160,0-21-64,19-1 64,1 1-96,0-20-256,20 0-577,-21-20-673,1 1-1152,0-1-1827,0-1-1921</inkml:trace>
  <inkml:trace contextRef="#ctx0" brushRef="#br3" timeOffset="189336.9139">22650 9066 20211,'0'0'2338,"0"20"-993,0 1 513,0-1-321,19 19-832,1 1-353,0 0-192,1 19-288,-21-39 192,20 19-736,-2-39-321,2 20-609,-20-20-1344,0-20-3557</inkml:trace>
  <inkml:trace contextRef="#ctx0" brushRef="#br3" timeOffset="189711.9139">22610 9246 13036,'0'0'6438,"0"0"-5125,20 0 64,0 0-352,-1 0-512,21-21-417,1 21-128,-3-19-577,3 19-864,-2-20-833,1 20-929,-20-20-1217,0 20-1378,-1-19 4357,1 19 2402,0-20 3138,-20 20 450,0 0-802,-20 0-960,0 0-673,1 0-545,19 20-352,0-1-288,0 1-288,19 0-225,1 20-192,20-20-160,-20 0-32,19-1 193,-19 1-226,21 0 66,-41-1-33,0 1 96,0 1-96,-21-1 0,1-1-193,0-19-383,0 0-513,1 0-1410,-1-19-4131</inkml:trace>
  <inkml:trace contextRef="#ctx0" brushRef="#br3" timeOffset="189988.2813">23086 8412 23574,'180'59'1185,"-101"-38"-96,-20 18 192,1 20 129,19 2-353,-20 17-641,2 2-256,-22 19-64,1 0-96,-40-20-128,0 1-128,0-21 0,-40 2 127,19-22-351,3-19-769,-2-1-961,20-19-4132</inkml:trace>
  <inkml:trace contextRef="#ctx0" brushRef="#br1" timeOffset="203356.4453">1369 12045 9064,'0'-20'2659,"-20"20"-1314,20-19 769,0-2 865,0 21-1025,0 0-705,-20 0-288,1 0-97,19 0 193,0 21-192,0 18-224,0 0-161,19 1-31,1 0-225,20 0 64,-20-1-96,19-19-95,-19-1 127,0 3-160,0-22 32,-1-22-32,21 22-160,-19-19 128,-1-1-32,-20 0 0,0 1 64,0-1-128,0 20 64,0 0 128,0 0 160,18 20-31,2-1-97,1 1-32,19 0-32,-1-20-32,1 0 64,0-20-224,-1 0-160,-19 1-225,0-1-95,1 0-289,-21-1-384,0 2-1057,0-1-1762,-21 0-3459</inkml:trace>
  <inkml:trace contextRef="#ctx0" brushRef="#br1" timeOffset="203748.0469">1826 11628 17969,'39'-20'1825,"-39"20"-1056,20 0 1377,-20 20 32,20 19-833,-20 2-608,21 38-224,17 1-193,-18-2 0,21-17-192,-2-22 64,-19 0-95,0-19 95,0 0-64,-1-20-32,1 0 0,-20 0 0,20 0 64,-20 0 32,0-20-160,0-19 0,0 19-128,-20 0 96,40 1-192,-20 19 32,20 0 0,0 0 160,19 19-96,-19 1 128,0 0-192,0-1-225,-1 1-736,1 19-288,20-39-833,-1 21-2306,-19-21-5798</inkml:trace>
  <inkml:trace contextRef="#ctx0" brushRef="#br1" timeOffset="204073.2422">2580 12065 16527,'0'0'2274,"20"0"-608,20-20 608,-21 20-769,1 0-768,0-20-352,0 20-193,-20-19-32,0-2-128,0 21 64,0-20-192,-20 20 192,0 0-64,0 0 0,1 0 32,19 20 96,-20 1-32,20-2 97,0 21-97,0-21 96,0 1-128,20 19 0,-1-18-128,21-1 0,0-20 0,-21 20-320,21-20-513,-19-20-929,17 20-2049,-18 0-3140</inkml:trace>
  <inkml:trace contextRef="#ctx0" brushRef="#br1" timeOffset="204363.2813">2898 11985 19826,'0'60'1666,"20"-40"320,-20 19 160,20-19-385,-20-1-992,18 2-384,-18-21-129,21 0-64,-1 0-64,-20 0 32,0 0-64,20-21-128,-20 2 32,20-1-32,-1 0 32,1 20-192,-20 0 192,20 0-96,0 0 0,-20 20-288,39-20-641,1 20-993,1-20-3780</inkml:trace>
  <inkml:trace contextRef="#ctx0" brushRef="#br1" timeOffset="205303.711">3870 11588 13004,'-19'-39'1826,"-1"18"768,20 21-128,0 0-127,0 0-1026,0 21-577,20-1 482,-1 19-257,1 0-225,0 22-95,0-2-129,19 21-287,-19-21 31,0 0-160,20 1-32,-21-20 128,1-21-64,0 1-32,1 0-128,-1-20 160,-2 0-128,2-20 0,1-19-64,-1 19-128,0-19 64,19 18 96,-19 1 64,0 20-256,0 0 256,-20 20-64,20 1 64,-1 18 64,1 0-128,0 1-416,0 0-609,19-20-929,-19 0-3427</inkml:trace>
  <inkml:trace contextRef="#ctx0" brushRef="#br1" timeOffset="205866.211">5181 11985 18481,'19'-20'2306,"-19"20"-608,20 0 256,0 20-513,0 1-736,-20 18-353,20-19-192,-1 19-96,1-19-64,0-1-288,-20-19-513,21 0-1185,-21 0-1921,0 0-5158</inkml:trace>
  <inkml:trace contextRef="#ctx0" brushRef="#br1" timeOffset="206017.5781">5141 11867 16047,'0'-41'3171,"0"21"-1826,0 1-192,0 19-737,20-20-384,0 20-256,-20 0-961,19 20-2306,1-1-3268</inkml:trace>
  <inkml:trace contextRef="#ctx0" brushRef="#br1" timeOffset="210859.375">5677 11985 9929,'-20'0'2210,"0"-20"-192,20 0 160,-20 20 320,20 0-832,-20-19-545,1 19-128,-1 19-224,0-19-161,20 20-320,-20 21 129,20-22-321,0 1-64,0 0 32,20-20-96,0 19 64,0-19-32,19 20-32,1-20 32,-1 0 96,-19 20-128,0-20 96,-20 19 0,20-19-32,-40 0 0,20 21 0,-20-21-128,0 0-64,1 0-96,19 0-193,-20 20-383,0-20-418,20 0-767,0 20-1251,0-1-2497</inkml:trace>
  <inkml:trace contextRef="#ctx0" brushRef="#br1" timeOffset="211633.7889">6550 11965 1537,'-20'-20'12171,"0"1"-10505,20 19 800,-19-20 161,-1 20-641,0 0-737,-20 20-352,21-1-225,-1 1 1,0 21 0,20-2-225,0 0 1,0 1-321,20-21-96,0 2 64,19-1-128,1-20-128,-1 0-225,21 0-223,-21 0-353,1-20-577,1 20-832,-23-21-2210,2 2-2755</inkml:trace>
  <inkml:trace contextRef="#ctx0" brushRef="#br1" timeOffset="211989.2578">6670 11728 15438,'-21'-20'1954,"21"20"-417,0 0 513,0 0 64,21 39-736,-1 1-289,-2 20-385,2-1-159,-20 0-193,21-18 65,-1 18-129,19-20-32,-19-19-64,20-1-64,-20-19-128,0 0 97,-1-19-65,1-1 32,-20 0-96,20-19 32,-20 0-64,0-2 31,0 21 1,0 1 129,20 19-194,-20 0 97,21 0 0,-21 19-32,18 1 32,2 21-32,21-22-384,-21 1-225,19 0-287,1-1-802,-20-19-1025,-1 20-2145,1-20-11244</inkml:trace>
  <inkml:trace contextRef="#ctx0" brushRef="#br1" timeOffset="212256.8359">7344 11926 16815,'-20'0'2659,"20"19"-705,0 21 320,0-19-320,0 18-1121,20-39-257,20 20-416,-20-40-64,19 20-32,-19-20 33,0 1-194,1-22-31,-21 21-192,0 20 96,-21-19-257,-19 19-95,20 0-161,-19 0 161,-1 0-193,20 19-448,1 1-929,-1-20-2691</inkml:trace>
  <inkml:trace contextRef="#ctx0" brushRef="#br1" timeOffset="212916.0156">7840 11886 13676,'0'-39'1890,"-19"18"-128,19 21 416,-20 21-32,0-21-801,20 0-480,-20 20-288,0-1 63,0 1-159,20 0-193,0 19-384,20-19 256,0 1-224,20-2 64,-1 1 96,1 0-96,1-20 0,-23 39-160,2-19 224,1-20-32,-21 19-64,-21-19 192,21 21-192,-20-21-96,20 0-224,-18 0-321,18 0-961,0-21-1312,0 21-2756</inkml:trace>
  <inkml:trace contextRef="#ctx0" brushRef="#br1" timeOffset="213277.3438">8237 12025 13164,'40'-40'6822,"-40"20"-6117,20 20 384,1-20 641,-21 20-737,18-19-705,-18 19-192,0-20 0,0 0 64,0 1-64,0 19-32,-18-20 1,-3 20-1,1 0-32,-20 20 32,21-20 0,-1 19-96,20 1 96,-20 0 96,40-1-128,-20 21 32,20-19 64,-1-2 0,1 21-64,0-21-32,21-19-64,-23 20-384,2-20-161,0 0-608,21-20-512,-23 20-1314,3-19-1281</inkml:trace>
  <inkml:trace contextRef="#ctx0" brushRef="#br1" timeOffset="213603.5156">8476 11906 2466,'20'20'14638,"-20"-1"-13549,20 1 640,-1 0 161,1 1-320,-20-2-353,20 1-481,0-20-191,-20 20-289,20-20 33,-20 0-257,0 0 128,20-20-160,-20 20 96,0-20-192,0 1 128,0-22 0,19 21-96,-19 20 160,20-19-96,-20 38 64,20-19 32,0 20-64,1 0-32,-3 1-96,23-2-385,-21 1-832,18 0-1858,-17-1-4164</inkml:trace>
  <inkml:trace contextRef="#ctx0" brushRef="#br1" timeOffset="214450.1953">9648 11847 14733,'-20'-21'2307,"-1"21"63,21 0-320,-20 21-577,20 18-320,0 1-384,0-1-160,0-19-161,20 20-192,1-20-32,-1 19 33,-2-19-225,23-20 96,-21 0-64,0 0-32,-1-20-64,1 1-32,-20-21-32,20 21-32,-20-2-32,20-19-1,-20 21 225,-20-1-64,20 20 64,0 0 97,0 0-129,0 20 0,0-1 0,0 1-32,20 0-64,0 20 32,-1-20-129,21 0-479,-20-20-417,0 19-609,-1-19-832,1 0-1986</inkml:trace>
  <inkml:trace contextRef="#ctx0" brushRef="#br1" timeOffset="214784.1797">10045 11906 15726,'0'20'2787,"0"-1"-1185,0 1 800,0 21-320,0-22-641,0 1-736,18 0-289,-18-1-95,20-19-289,1 0 96,-1 0-96,0-19 96,-2 19-64,-18-20-128,21 0 0,-21 1 96,0-2-96,0 1 128,20 0-256,-20 1 288,0 19-96,20 19 64,0 1-385,-20 0 482,19 1-354,1 18-383,0-19-257,0-20-608,0 19-801,0-19-2467,-20-19-9256</inkml:trace>
  <inkml:trace contextRef="#ctx0" brushRef="#br1" timeOffset="215000">10462 11965 17936,'0'41'2531,"18"-22"-673,-18 1 63,0 0-1184,20-1-545,-20-19-288,0 0-224,21 0-993,-21 0-801,0 0-2242,0-19-10058</inkml:trace>
  <inkml:trace contextRef="#ctx0" brushRef="#br1" timeOffset="215192.3822">10442 11767 16783,'-21'-39'2082,"1"39"-1729,20-20-289,0-1-32,0 21-801,0 0-2722</inkml:trace>
  <inkml:trace contextRef="#ctx0" brushRef="#br1" timeOffset="215717.7735">10877 12025 11018,'20'20'1666,"0"0"159,-20-1 481,21-19 97,-21 0-834,0 0-320,0 0-160,0 0-224,0-19-384,0-21-33,-21 21-64,21-22-127,-20 2-1,0-1-32,-19 1-32,39-2-32,-20 2-127,20 0 63,0-2-96,0 1-32,20 21 0,1-1 64,-3 0-64,22 20-193,1 0-319,-23 0-769,3 20-1122,-1 19-2561</inkml:trace>
  <inkml:trace contextRef="#ctx0" brushRef="#br1" timeOffset="215942.3822">10699 11886 6566,'20'0'11883,"-20"0"-10794,40-19 929,-21-1 288,21-1-1153,1 1-961,-3 20-160,-18 0-288,21 0-416,-23 0-898,3 20-2145,-1 1-2756</inkml:trace>
  <inkml:trace contextRef="#ctx0" brushRef="#br1" timeOffset="216159.1797">11156 11926 14798,'0'19'2434,"0"1"-897,0 0 1058,0 1-417,0-2-769,19 1-896,1-20 127,20 20-255,-20-20-161,19-20-128,-19 0-96,1-20 0,-1 20 192,-20 20-352,-20-20 224,-21 1-128,2-1-64,-1 0-96,0 20-33,1 0-223,19 0-321,20 0-672,0 20-898,0 0-1568,20-20-3973</inkml:trace>
  <inkml:trace contextRef="#ctx0" brushRef="#br1" timeOffset="216427.7343">11454 12065 17520,'20'0'1986,"-20"-20"-737,0 0 993,0 1-704,0-22-834,0 21-191,0-19-321,0 19-192,0 1 96,19 19-96,-19-20-192,20 20-353,20 20-480,-20-1-992,19 1-2308,-19 19-9992</inkml:trace>
  <inkml:trace contextRef="#ctx0" brushRef="#br1" timeOffset="216963.8672">11810 11985 17872,'0'40'1474,"0"-20"352,21 0 95,-21-1-255,0-19-769,20 20-321,-20-20-287,0 0-33,0 0 0,0-20-96,0 1-96,0-21-32,0 21-32,0-2 32,0 1-96,0 0 192,20 1-96,-20-1-32,0 20 0,19 20-32,1-1 96,-20 1-96,20 21 0,0-22 32,0 1-32,-1-20 0,-19 0 64,20 0-64,-20 0 96,0-20-96,20 20 32,-20-19 129,20-2-226,-20 21 226,20-20-129,1 20-32,-3 0-1,22 0-159,-19 41-224,-1-22-289,-2 21-960,3-21-2435,-1 21-4677</inkml:trace>
  <inkml:trace contextRef="#ctx0" brushRef="#br1" timeOffset="217196.2889">12207 11647 19122,'0'0'2434,"0"0"-736,21 20 640,-1 0-961,0 21-544,0 18-353,19-20-256,-19 21-224,20-20-128,-21-1-544,1 2-289,0-22-256,0-19-1474,-20 0-4195</inkml:trace>
  <inkml:trace contextRef="#ctx0" brushRef="#br1" timeOffset="217716.7969">12724 11867 17808,'-21'0'2082,"21"0"-672,0 0-1,21 19 961,-1 1-1089,0 19-736,19-19-289,-19 0-224,20 1 64,-1-2-256,1-19-288,1-19-289,-21 19-736,-2-21-866,-18 1-1985,0 0 64</inkml:trace>
  <inkml:trace contextRef="#ctx0" brushRef="#br1" timeOffset="217886.7188">13003 11886 5637,'-20'0'7911,"20"0"-4644,20 40-352,-20-1-416,18 2-578,-18 37-671,0-38-578,20 20-223,-20-1-257,21-20-192,-21-17 64,0-3-288,0 1-385,20 0-800,-20-20-1442,0 0-3107</inkml:trace>
  <inkml:trace contextRef="#ctx0" brushRef="#br1" timeOffset="218368.1639">13716 11847 17296,'-19'-21'1633,"-1"1"161,0 20 384,0 20-736,0 1-353,1 18-449,19 1-287,0-1-193,0 2-224,0-2 160,19-39-192,1 20-161,0-20-159,20-20 0,-40 0 63,19 1 161,-19-22 256,0 21-32,0 1 64,0 19 96,0 0 1,-19 0-1,19 0-32,0 19-64,0 1-160,19 21 0,-19-22-288,20 1-802,20 0-1152,-20-20-2722,1 0-9867</inkml:trace>
  <inkml:trace contextRef="#ctx0" brushRef="#br1" timeOffset="218586.9139">13916 11647 21268,'0'0'2402,"18"20"-1697,3 0 640,-1 21-256,-20 18-416,20 1-353,0-1-160,19-20-160,-19 1-128,20 0-417,-21 0-191,1-40-449,0 0-1090,-20 0-3426</inkml:trace>
  <inkml:trace contextRef="#ctx0" brushRef="#br1" timeOffset="218784.1797">13855 11847 20115,'0'20'2306,"21"-20"-833,19-20 161,-1 20-609,21 0-641,-1 0-416,0-21-641,1 21-768,-39 0-1121,17 0-3300</inkml:trace>
  <inkml:trace contextRef="#ctx0" brushRef="#br1" timeOffset="219445.3125">14928 11965 16527,'19'60'1281,"-19"-60"161,20 0 480,-20 0-577,20 20-416,-20-20-64,0 0-321,-20-20-416,20 1 0,-20-2 321,1 1-706,19-19 674,-20-1-289,20 1-64,0-2-96,20 2-64,-1 19-160,1 20-97,0 0-223,0 0-737,19 20-1090,1 0-2017</inkml:trace>
  <inkml:trace contextRef="#ctx0" brushRef="#br1" timeOffset="219850.5859">15384 11787 12844,'-40'19'4676,"21"-19"-3170,-1 41 511,0-21 129,0 19-672,20 0-769,0 1-417,0-19-288,20 18 0,0-19-32,0-20-32,-1 0 96,1 0-256,20-20-161,-20 0 545,-20-20-416,19 0 480,-19 21-224,0-21 0,-19 21 64,19-1 129,-20-1-1,20 21 0,-20 21-96,20-21 160,0 20-160,20-1-32,0 21-192,-1-21 192,21 1-288,1-20-384,-21 20-546,18-20-735,-17 0-2564,-1 0-3426</inkml:trace>
  <inkml:trace contextRef="#ctx0" brushRef="#br1" timeOffset="220146.4838">15562 11787 16623,'20'19'2627,"1"22"-609,-1-2 96,-20-19-385,20 19-640,-1-39-320,-19 20-353,20-20 1,0 0-289,0 0 0,-20 0-32,0 0-96,20-20 128,-20 1-128,0-1 64,0 0-160,19 1 0,-19-1-160,20-1 32,0 21-65,20 0-95,-21 21-192,1-1-385,0 19-801,0-19-1569,1-1-3011</inkml:trace>
  <inkml:trace contextRef="#ctx0" brushRef="#br1" timeOffset="220559.5703">16139 11767 17520,'-40'20'3267,"20"19"-2050,-1-18 193,21 18 255,21 1-416,-21-21-864,40 1-225,-20-20-128,19 0-32,1 0-128,-20-20-32,19 1-225,-39-21-63,20 1 32,-40-2 31,20 2 97,-20 0-32,-19-2 127,19-18 129,-20 19 64,21 1 96,-1-2 193,20 22 159,-20-1 65,20 20 255,0 0-159,0 0-225,20 20 65,0 19-225,-1 21 128,1-20-160,0 19-192,20 1 0,-1-1-480,-19-18-129,20-21-416,-1-1-672,-19 1-2147,1-20-7334</inkml:trace>
  <inkml:trace contextRef="#ctx0" brushRef="#br1" timeOffset="220834.9609">16536 11747 18609,'-20'40'2883,"20"-1"-1666,0 2 449,0-2-97,20-19-800,0-1-609,19 1-64,1-20-32,-1-20 0,1 1-128,1-1-160,-23 0 0,2-19-225,-20 18 1,-20-18-97,2 19 33,-23 0-33,1 20 257,-19 0-32,19 0-321,21 0-352,-1 20-3459</inkml:trace>
  <inkml:trace contextRef="#ctx0" brushRef="#br1" timeOffset="221573.2422">17111 11806 17392,'20'20'2018,"-20"-20"-1217,0 41 736,0-2-96,0-19-416,20-1-352,-20 1-160,19 0-193,-19 1-256,20-21 673,0-21-898,-20 1 450,0 0-225,20-19 0,-20 19-32,0-19 0,0-2 32,21 22-160,-21-1 160,0 20-96,20 0-32,-20 20 192,18 19 96,3 2-256,-1-22 128,0 1-96,19 0 32,-19-1 0,0-19 0,0-19-32,0-1 96,-1 20-96,-19-20 0,0 1 32,0-1 33,0 20-65,0 0 64,20 0-128,-20 0-161,20 20-159,0-1-353,19 1-1121,-19 0-4131</inkml:trace>
  <inkml:trace contextRef="#ctx0" brushRef="#br1" timeOffset="222218.75">18302 11806 11755,'20'61'2274,"-20"-42"-481,20 21 514,-20-21-161,0-19-417,0 20-576,0-20-448,20-20-32,-20 20 192,0-19-609,-20-1-64,0-19 0,0-2-32,-19 2 65,19-1-225,-20-20 160,1 1-128,-2 19 64,21-20-96,2 21 0,18-1-32,0 1 64,0 19-32,38-1 0,-17 21-96,19 0-129,-1 21-607,1 19-802,-1-21-1345,1 1-3235</inkml:trace>
  <inkml:trace contextRef="#ctx0" brushRef="#br1" timeOffset="222443.3588">18004 11667 18673,'0'20'2114,"20"-40"-1826,21 20 1474,-3-20-64,23 20-769,-2 0-449,1 0-384,-21 0-192,21 0-769,-21 20-832,-19 0-2115,21 1-6470</inkml:trace>
  <inkml:trace contextRef="#ctx0" brushRef="#br1" timeOffset="222644.5313">18660 11945 3235,'20'0'12876,"-20"0"-11179,0-19 674,0-1 255,-20 0-992,20 1-673,-20-22-225,0 21-415,-1 1-257,21-1 32,0 0-96,0 1 96,0-1-320,21 20-193,19 0-544,-20 20-1249,19-1-2755,1 1-4708</inkml:trace>
  <inkml:trace contextRef="#ctx0" brushRef="#br1" timeOffset="222906.25">18998 11787 6085,'-40'19'14286,"19"-19"-12364,21 20-353,0 1-160,0-1-576,21-1-577,19 1-127,-1-20-33,1 0-64,-1 0-32,1-20 64,0 1-32,-40-1-32,19-21-32,-19 22 128,-19-1-160,-21 0 64,0 1-96,-19 19-96,18-20-97,-17 20-31,37 0-353,1 0-864,20 20-2083,0-20-2978</inkml:trace>
  <inkml:trace contextRef="#ctx0" brushRef="#br1" timeOffset="223348.6328">19296 11806 20275,'18'41'1057,"-18"-21"608,20-1-63,-20-19-449,20 0-609,-20 0-127,0-19-33,0 19-288,0-20-32,0-1-32,0 1 0,0 1 64,0-1-128,0 0 0,21 20-160,-21-19 192,20 19 0,-20 19-64,18 1 64,3 0 32,-1-1-64,0 1 32,0-20 0,-1 21 0,-19-21 96,20 0-96,0-21 96,-20 21-96,20-20 0,-20 1 0,0 19 32,20 0-64,-1 0 32,1 0 0,0 19-96,0 1-224,19 1-737,-19 18-1473,20-19-4069</inkml:trace>
  <inkml:trace contextRef="#ctx0" brushRef="#br1" timeOffset="228334.9609">20049 11449 15630,'0'-39'2787,"0"39"-1474,0-20 32,20-1 193,0 2-481,19-1-673,1-19-256,1 19-32,18 0 1,-19 1-97,-21-3 160,1 3-160,0 19 192,-20 19 64,20 3 225,-20-3-1,0 21-32,-20-1-31,20 0-129,20 22 0,-20-2-31,0 1-129,20-21 0,-20 20-160,19 2 32,-19-22-96,0 1-64,20-21-289,-20 1-191,20 1-898,-20-21-928,0 0-2755</inkml:trace>
  <inkml:trace contextRef="#ctx0" brushRef="#br1" timeOffset="228567.3822">20426 11687 15726,'20'0'3780,"-20"-20"-1922,20 20 352,0-20-416,0 1-1154,19-1-288,1 20-127,-19-20-289,17 20-65,3-19-415,-21-1-609,0 20-673,-1-21-704,1 1-1186,-20 1-4035</inkml:trace>
  <inkml:trace contextRef="#ctx0" brushRef="#br1" timeOffset="228747.0703">20764 11251 18417,'-20'0'2306,"20"20"-416,0 19 672,0 1-640,-19 0-641,19 19-512,0 0-417,19 2-320,-19-22 65,40 20-322,-20-39-351,0 1-225,-1-1-352,1-1-1217,0-19-3236</inkml:trace>
  <inkml:trace contextRef="#ctx0" brushRef="#br1" timeOffset="229471.6797">21300 11806 11466,'0'0'2883,"20"-19"-641,-20 19 801,0 0-577,0 0-864,0 0-513,0 0 0,0 0-256,0 19-161,0-19 1,0 0-160,0 0-97,0 0-256,0 0-64,0 0-128,0 0-673,0 0-448,0-19-1121,0 19-4772</inkml:trace>
  <inkml:trace contextRef="#ctx0" brushRef="#br5" timeOffset="242099.6093">16218 8710 11242,'-40'-20'833,"20"20"320,1 0-544,-1 0 896,0 0-128,0 0-512,-1 20-480,21-20-65,-18 19 96,-2-19 289,20 20-32,0 0-193,-20-20-192,20 21 1,-21-2-65,1 1 64,20 19 32,-39-19 1,19 19-97,0 2-32,0-21-96,1 19 224,19 0-63,-20 2 63,0-1-192,20-1 64,-20 0-32,20 22 1,0-22-33,0 20 64,0 1 0,0-20-64,20 19-32,-20 1 96,0 19-128,0-19-31,0-1 159,0 2 0,0-2 0,0 0-96,0 1 0,0-1 0,20 2-96,-20-2 160,20 0-63,-1 1 31,1-21-32,0 1 192,21-1-96,-23 21 32,23-20 33,-1 19-1,-1-19-160,1 0-32,19-1 32,-19 2-32,-1-2-64,1-19 64,19 19 32,-19-19-128,21 0 160,-22 1-192,21-2 128,-21-19 1,21-19-130,-21-2 1,22 1 32,-23-19-32,23-1-64,-22 1 64,21-22 0,-1 2-96,-19 19 160,19-19-64,-19 0-32,-1-21 0,1 21-32,1-41 64,-2 21-1,1-21 97,-1-19-96,-19 21 96,0-22 0,-20 1-96,0-1-32,0 1-128,-40 1-128,1-21-1,-1-20 129,-40 40 32,1-1 384,-40 42 64,0 17 65,-1 2 287,-18 39-191,39 20-289,-20-19-160,19 19 192,40 19-480,1-19-193,19 0-1088,20 0-3268</inkml:trace>
  <inkml:trace contextRef="#ctx0" brushRef="#br5" timeOffset="325151.3666">932 12898 8167,'0'-79'5189,"-19"40"-2498,-21-2 31,20 2-255,0 19-610,-1 0-351,3 20-802,-2 0-95,-1 20-96,1 0 63,20 40-95,0 19-33,-20 21-160,40-2-128,-20 2-96,20-1-64,1-20 0,-1 1-288,19-21-96,-19-19-481,20 0-448,-20-20-705,19 0-1281,-19-20-2563</inkml:trace>
  <inkml:trace contextRef="#ctx0" brushRef="#br5" timeOffset="325413.086">1171 13215 20339,'20'0'801,"-20"21"-769,20-1 896,-20 0 193,18 19-832,-18-19-321,21 21-513,-1-22-512,0 21-1185,0-40-3684</inkml:trace>
  <inkml:trace contextRef="#ctx0" brushRef="#br5" timeOffset="325595.7031">1171 12998 16879,'-41'-40'1506,"41"40"-1090,-18-19-448,18 19-160,0 0-705,18 0-3587</inkml:trace>
  <inkml:trace contextRef="#ctx0" brushRef="#br5" timeOffset="325833.9844">1527 13335 21204,'0'41'1377,"0"-41"-1473,0 19 224,0-38 64,20 19-96,-20 0-704,20-22-1795,-20 22-2465</inkml:trace>
  <inkml:trace contextRef="#ctx0" brushRef="#br5" timeOffset="326216.7969">1746 13376 21620,'20'0'256,"0"0"-224,-20 0 577,20 0 63,0 0-575,-20-22-33,19 3-96,1 19-32,-20-20-1,0 0-31,0 1 32,0-1 96,0 0 0,-20-1 64,1 21 193,-1 0 95,0 0 32,0 21 385,0-1-128,20 0-193,-19-1 193,19 1-96,0 19-321,0-17-192,19 17-64,1-19-224,0-1-353,20-19-448,-21 20-961,21-20-2338,-20 0-5797</inkml:trace>
  <inkml:trace contextRef="#ctx0" brushRef="#br5" timeOffset="326398.4375">1964 13395 21460,'20'0'993,"-20"20"544,0-20 1,0 0-2083,0 0-448,0 0-1409,0 0-3556</inkml:trace>
  <inkml:trace contextRef="#ctx0" brushRef="#br5" timeOffset="326574.2186">2163 13435 18865,'40'39'3043,"-1"-19"-1922,-19-1 0,0 22 97,-20-21-546,20 19-480,0 0-32,-20-39-576,0 41 416,0-21-3459,0-1-3396</inkml:trace>
  <inkml:trace contextRef="#ctx0" brushRef="#br5" timeOffset="329996.0938">2898 13196 10313,'-21'-40'1762,"1"21"480,20-1 385,-18 0-65,-2 1-800,-1-2-449,21 1 32,-20 20-224,0 0-256,1 20-96,19 1-161,-20 18-95,20 20-193,0 1-256,0-1 0,0 0-64,20-18-384,-1-1-417,21-1-416,1-19-705,-3-1-1697,23-19-4229</inkml:trace>
  <inkml:trace contextRef="#ctx0" brushRef="#br5" timeOffset="330271.4844">3155 13215 19698,'0'0'1602,"0"21"-353,0-1 577,20 0-161,-20 19-960,20 0-385,0-17-256,19-3 32,1-19-32,19 0-224,-18-41-192,-1 22-33,-20-21 97,-1 1 96,-19 19 64,0-1 0,-19 2 0,-21 19 64,0 19 64,-19-19 0,18 21 0,-18-1-289,39-20-992,0 0-1185,0 0-1346,40 0-4067</inkml:trace>
  <inkml:trace contextRef="#ctx0" brushRef="#br5" timeOffset="330532.2266">3553 12878 15438,'0'-59'4068,"0"40"-1762,0-1-320,-20 20-224,20 0-385,0 39-384,0 1-160,20 20-65,-1-1-383,1 20-321,0 1-160,0-21-449,19 1-255,2-1-161,-1-20-353,-22-17-479,23-3-1603,-21-19-3266</inkml:trace>
  <inkml:trace contextRef="#ctx0" brushRef="#br5" timeOffset="330733.3985">3752 12939 18065,'-20'-61'3555,"20"61"-2274,0 0 289,0 20 576,0 21-417,20 18-672,-2 0-576,3 1-321,-1 19-160,20 1-737,-21-21-736,21-18-225,0-2-960,-1-39-3492</inkml:trace>
  <inkml:trace contextRef="#ctx0" brushRef="#br5" timeOffset="330931.64">4068 13196 21332,'20'40'1954,"0"0"-1346,-20-21-224,0 21-191,21-21-386,-21 22-1184,20-41-1794,-2 0-6406</inkml:trace>
  <inkml:trace contextRef="#ctx0" brushRef="#br5" timeOffset="331126.9531">4049 12978 19410,'-40'-39'705,"20"39"-1090,20-20-1601,-20 20-1249</inkml:trace>
  <inkml:trace contextRef="#ctx0" brushRef="#br5" timeOffset="331666.9922">4605 13196 5124,'0'-59'10282,"-21"59"-8969,3-20 801,-2 20 160,-1 0-672,1 20-865,0-1-417,20 1-128,-18 0-160,18-1-96,18 2-64,22-1-192,1-20-33,-2 20 33,21-20 32,-21 0 64,1 19 256,-1 1 96,-39 0 256,0-1 257,0 22-1,-19-21-63,-21 0-193,20 19-288,0-39-64,1 20-288,-1-20-673,20 0-1153,0 0-2498,0-20-9642</inkml:trace>
  <inkml:trace contextRef="#ctx0" brushRef="#br5" timeOffset="331866.211">4922 13276 20947,'41'0'1762,"-23"0"-1666,2 19 481,-20 1 704,0 0-801,0 21-544,0-22-801,21 1-960,-21-20-1763,0 20-9512</inkml:trace>
  <inkml:trace contextRef="#ctx0" brushRef="#br5" timeOffset="332050.7813">4843 13117 20979,'0'-39'96,"0"18"-608,0 21 320,0-20-577,20 20-3843</inkml:trace>
  <inkml:trace contextRef="#ctx0" brushRef="#br5" timeOffset="332312.5">5339 13176 18705,'-20'-20'2467,"0"20"-1923,1-19 929,-1 19 609,0 0-704,20 39-449,-20-19-513,20 20-160,0 0-128,20-21-128,20 21 32,-1-40-288,2 19-192,-3-38 127,3-1-127,-1 0 32,-21-19-129,-19 19-160,0-1-255,-19 2-1,-1-1-96,-21 0-257,3 20-543,-3-19-866,1 19-2882</inkml:trace>
  <inkml:trace contextRef="#ctx0" brushRef="#br5" timeOffset="332580.0776">5439 13097 17392,'59'59'1762,"-39"-39"-481,0 19 1057,0-18-320,-20 19-769,0-21-800,20 1-129,-20-20-256,0 0 32,19 0-64,-19-20-160,0 20 32,0-39 128,20 19-96,-20-20 32,0 20 32,20 0-96,-20 1 192,20 19 32,0 19-96,-1 1-384,1 19-1058,20-18-2081,-19 19-11659</inkml:trace>
  <inkml:trace contextRef="#ctx0" brushRef="#br5" timeOffset="333326.1716">6431 13215 14541,'0'-39'2915,"0"39"-353,-20-20-576,20 20 32,0 20-801,20 19-544,-20 2-289,20 38-159,0-19-129,0-1-64,19 0 32,-19-18 0,0-2-32,0-19 0,-1-20 160,-19 0-32,0 0-288,-19 0 160,-1-20-224,0 1 192,-20-1-192,21-21 160,-21-18-160,20-19-129,0 17 161,1-39 96,19 41 32,0 0-32,19-1 128,1 21-32,20 19-32,-20 20 32,19 20 32,-19-1-64,0 21 0,0 0-32,-1 19 64,-19-19-32,0 0-192,0 0-481,-19-21-736,19 1-1250,0-20-1729,0 20-9000</inkml:trace>
  <inkml:trace contextRef="#ctx0" brushRef="#br5" timeOffset="333554.6875">6769 13354 17936,'20'-19'1858,"-20"-1"-961,0 0 961,0-19-129,-20 19-1056,20-20-641,0 0-32,0 1-352,0 19-449,0 1-480,0-2-961,20 21-2146,-1 0-10058</inkml:trace>
  <inkml:trace contextRef="#ctx0" brushRef="#br5" timeOffset="333786.1326">7008 13137 15919,'38'39'2818,"-38"-19"-704,0-1 385,0 2-353,0-1-961,20 0-481,-20-20-191,41 0-225,-23 0-64,3-20-160,19 0-64,-20-1-128,19-18-160,-39 0 128,0-1-64,0 21 32,-39 19-97,-1 0 33,-1 0-256,-18 0-802,19 19-1184,22 1-2883</inkml:trace>
  <inkml:trace contextRef="#ctx0" brushRef="#br5" timeOffset="334246.0938">7225 12739 16207,'0'-39'2306,"20"39"-865,-20-20 353,0 20 544,0-20-1024,0 20-770,0 0-63,0 20 319,0 0 129,0 19-320,20 2-257,0 18-160,0 0-160,-1-18-64,1-2 96,20 0-32,-1-19-64,-19 0 32,20-20-64,-19 0 0,17 0 32,-17 0-96,-1 0 96,0 0 0,-2 21-64,-18-2-32,21 21 0,-21-21 32,0 1 31,-21 19 1,3-18-32,18-21-96,-20 20-224,0-20-33,-1 0-319,1 0-674,-19-20-1184,19 20-2755</inkml:trace>
  <inkml:trace contextRef="#ctx0" brushRef="#br5" timeOffset="334644.5313">8020 13057 21716,'0'-20'2498,"-20"0"-2209,20 20 800,-41 0 704,21 20-672,2 0-416,-23 20-224,21 0-257,0-1-256,20 21 0,0-40-128,20 19-65,21-39-95,-21 0-160,18-19 127,3-1 33,-2-21 192,-19 22 160,-20-21-32,20 21 32,-20-1-96,-20 0 224,20 20 96,-20 0-160,20 0-64,0 0 0,0 20-288,0 0-256,20-1-449,0 1-256,20-20-417,-21 0-1185,21-20-1921,-20 20-6695</inkml:trace>
  <inkml:trace contextRef="#ctx0" brushRef="#br5" timeOffset="335035.1557">8000 12600 16207,'20'-39'3555,"-20"19"-1377,0 0 64,0 20-192,0 0-416,0 0-385,0 20-256,0 19-160,-20 2-64,20 18-417,0 0-288,20-18-32,-1 18-96,21-20-96,0 2 0,-1-21-97,21-1-159,-21-19-32,1 0 63,-1 0-95,1 0 95,-19 20 97,-1 0 96,-20-1 160,18 1-32,-18-20 96,0 20-32,0 1-32,-18-2-32,18-19-64,-20 0-65,-21 0 1,21 0-192,-19-19-385,19 19-416,-20-21-1025,21 21-1153,-1 0-1057</inkml:trace>
  <inkml:trace contextRef="#ctx0" brushRef="#br5" timeOffset="335254.8826">8654 13017 26104,'40'40'128,"-20"-19"129,-20-2 159,0 1-128,21 0-288,-21-20-224,0 19-256,18-19-866,-18 0-2049,0 0-5573</inkml:trace>
  <inkml:trace contextRef="#ctx0" brushRef="#br5" timeOffset="335458.0076">8635 12859 16944,'-40'-20'-225,"40"0"-2850,0 1-6149</inkml:trace>
  <inkml:trace contextRef="#ctx0" brushRef="#br5" timeOffset="335658.2031">8654 12580 23318,'40'41'1953,"-20"-21"-447,1 19 352,-3 20-97,2 2-1088,21 17-513,-3-17-256,-17-2-481,19-20-416,-1 2-128,1-2-96,-20-19-865,0-20-2242,-1 19-7527</inkml:trace>
  <inkml:trace contextRef="#ctx0" brushRef="#br5" timeOffset="335852.5391">9111 13037 10441,'0'20'9642,"21"1"-8201,-21-21-64,18 19-864,-18 1-577,20-20-705,0 20-1121,-20-20-4452</inkml:trace>
  <inkml:trace contextRef="#ctx0" brushRef="#br5" timeOffset="335864.2576">9150 12760 9641,'-18'-41'12523,"-3"41"-12266,1-19-1058,20 19-1697,0 0-1987</inkml:trace>
  <inkml:trace contextRef="#ctx0" brushRef="#br5" timeOffset="336378.9063">9448 12780 14701,'0'-41'5574,"0"21"-4677,-19 20 63,19 0 450,0 0 512,0 20-1090,19 41-351,1-22-193,0 20-224,0 1 0,21-1-256,-23 2-481,22-22-672,-19-19-1313,-1-1-3268</inkml:trace>
  <inkml:trace contextRef="#ctx0" brushRef="#br5" timeOffset="336573.2416">9409 13037 19826,'0'-20'2146,"0"1"-1121,0-1 1281,20 0 1,-1 1-1378,21-1-737,-20-1-192,39 21-577,-19-20-480,1 20-961,18 0-1601,-19 0-2051,-1 0-5989</inkml:trace>
  <inkml:trace contextRef="#ctx0" brushRef="#br5" timeOffset="336842.7735">9826 12958 13612,'0'40'4997,"0"-1"-2146,0-19-1025,20 1 95,-1-2-383,1-19-609,20 0-449,-1-19-352,22-2 129,-23-19-161,23 1-64,-41 0-32,19 19-32,-19-1 128,-20 1-128,20 20 128,-20 20-64,0 21 96,20 18-32,-1 0-128,1 1-64,20-1 32,0-20-64,-1 22 32,-19-22-33,21 0 65,-23 2-128,-18-21-320,-18 19-257,-2-19-32,-1 0-480,-19-1-1538,1-19-4516</inkml:trace>
  <inkml:trace contextRef="#ctx0" brushRef="#br5" timeOffset="340864.2576">11276 13037 8295,'0'-20'1570,"0"1"-33,0 19 353,0-20 352,-21-19-512,21 19-417,0-1-96,-20 1 161,20 1-225,-20 19-96,20-20-225,-20 20-351,0 0-97,1 0 193,19 39-321,-20 2 32,0 18-31,20-20-65,0 22-128,20-22-32,0 0 128,19-19-128,-19-20 32,20 0-32,-19-20 0,17 1-96,-17-21 64,-21 21 0,20-22 32,-20 2 0,0-1 0,0 21 64,-20-1 128,20 20 161,-21 0-129,21 0-128,0 0-64,0 20-64,0 19-128,0-19-609,21-1-288,19 1-480,-22 0-1025,23 1-2563</inkml:trace>
  <inkml:trace contextRef="#ctx0" brushRef="#br5" timeOffset="341161.1326">11652 12919 17584,'21'-21'2018,"-21"1"-1249,-21 1 672,1 19 673,0 0-929,0 0-672,20 19-385,0 1-64,0 1 0,0-1-64,40-1-32,-20 1-64,19 19-160,1-19 128,1 0 31,-3 1 97,-17-21 97,-1 19-97,-20-19 64,0 20-32,-20-20-161,-1 20-415,1-20-417,2 0-192,-2 0-1249,-1 0-1826,21 0-10250</inkml:trace>
  <inkml:trace contextRef="#ctx0" brushRef="#br5" timeOffset="341733.3985">12545 12878 14189,'-20'-19'1345,"20"-1"545,-39 20 640,19 20-736,0-1-545,-20 1-224,21 1-192,-1 18-320,20-19-225,0 19-192,20-19-64,-1 0 32,41-20-32,-21 21-64,1-2 32,19 1-96,-39-20 0,1 20 192,-1-1-64,-20 1 32,-20 0 0,-1-20-160,-17 19-160,18-19-513,-21 0-768,2 0-1154,19 0-2498</inkml:trace>
  <inkml:trace contextRef="#ctx0" brushRef="#br5" timeOffset="342190.4297">12703 13037 19218,'41'41'832,"-41"-2"193,20-19 897,-20-1-32,0 21-1057,20-21-641,-20-19 0,19 0-64,-19 0 65,0 0-97,20-19 0,-20-1-96,0 0 32,0-19 0,0 19-64,0-20 32,0 0 32,0 21-96,20 19 160,-20 0-192,20 0 64,0 19 64,-1 1 64,1 0-64,-20 20 32,20-20 32,0 0-96,1-20 96,-1 19-64,-20-19 64,0-19 0,18 19-64,-18-20 64,0 0 33,0 1-129,0 19 96,0-21-192,20 21 63,1-20-287,-1 20-192,0 20-449,19 1-769,-19-2-1921,20 1-2787</inkml:trace>
  <inkml:trace contextRef="#ctx0" brushRef="#br5" timeOffset="342537.1094">13438 12998 11627,'-20'-20'6822,"20"20"-5124,-18 20 512,18-20 128,-21 39-801,1-19-704,0 20-256,20 0-321,0-1-288,0-39 64,20 20 32,0-20-64,1 0-96,17-20 96,-17 0-64,-21-19 128,20 19-32,-20 1 32,0-2 0,0 21 32,0-20 0,-20 20 225,20 0-161,-21 20-64,21-20-96,0 40-32,0-20-289,21 0-575,-1-1-129,0-19-289,-2 0-672,3 0-3010,-1 0-2659</inkml:trace>
  <inkml:trace contextRef="#ctx0" brushRef="#br5" timeOffset="342778.3203">13558 12819 16879,'-20'-39'3908,"20"39"-1858,0 0 96,0 20-608,0-1-193,0 21-512,20-1-417,0 21-256,0-20-416,19 19-449,-19-38-352,20-2-192,-1 1-641,-19-20-1217,0 0-3267</inkml:trace>
  <inkml:trace contextRef="#ctx0" brushRef="#br5" timeOffset="342959.961">13697 12839 15054,'0'-59'4804,"0"59"-2017,19 0-513,-19 20-544,20 19-705,0 0-737,0 2-224,21-2-961,-3 1-352,3-1-577,-3-19-1793,3 1-1698</inkml:trace>
  <inkml:trace contextRef="#ctx0" brushRef="#br5" timeOffset="343687.5">14649 13057 12043,'0'-40'2082,"0"21"224,-20-1-192,1 0 96,-1 1-448,0-1-513,0 20-192,0 0-192,1 0-128,-1 20-129,20-1 1,-20 21-225,20-1-192,0 2-64,20-22-96,0 1 32,-1 0-64,21-20 0,0 0-128,-21 0-64,21-20 64,-20 0 96,1-20 96,-21 20-128,0 0 160,0 1-64,0 19 32,-21-20 32,1 20 96,20 20-192,-20-1 129,20 1-226,20 0-31,-20 1-704,20-2-65,21-19-609,-23 20-1056,23-20-2467,-21 0-9192</inkml:trace>
  <inkml:trace contextRef="#ctx0" brushRef="#br5" timeOffset="343956.0546">14928 12958 12908,'0'-19'3427,"0"-1"-1922,0 20 513,-20 0 288,0 20-896,20-1-609,0 21-385,0-21-320,20 21-64,0-19 32,19-2-64,21 1 0,-1 0-96,-18-1-96,-3-19 256,-17 20-64,-21-20 32,0 20-128,-21-20 32,-17 0-128,18 0-257,-21 0-640,2 0-1089,19 0-2402</inkml:trace>
  <inkml:trace contextRef="#ctx0" brushRef="#br5" timeOffset="354178.711">15781 13137 2274,'0'-20'1281,"0"20"801,-20-20 448,20 1-896,0 19-257,0-21 161,0 1 223,0 0-95,0 20 160,0-19-353,0 19-160,0 0-64,0 0-256,0 0-192,0 0 0,0 0-65,0 19-127,0 21-128,0-19 31,0 18-192,20 0-31,-20-19-193,20 0 32,0-20-32,0 0-96,-1 0-64,1-20-160,-20 20 31,20-20 65,-20 1 128,0-1 32,20 0 0,-20 20 225,0 0 127,0 0 96,21 20-63,-21 0-193,18-1-96,23 1-128,-1-20 64,-22 0-192,23 0-128,-1-20-257,-21 1-191,1-1-193,-20 20-416,0-20-545,0 1-961,0 19-1601,-20-21-3684</inkml:trace>
  <inkml:trace contextRef="#ctx0" brushRef="#br5" timeOffset="354389.6479">16218 13057 12972,'39'0'6182,"-19"21"-4613,-20-21-160,0 19 33,20-19-1026,-20 20-352,20-20-736,0 0-385,-1 0-1570,-19 0-2402</inkml:trace>
  <inkml:trace contextRef="#ctx0" brushRef="#br5" timeOffset="354589.8436">16277 12919 15983,'0'-41'512,"0"41"-800,0-19 192,0 19 32,0-20-2531</inkml:trace>
  <inkml:trace contextRef="#ctx0" brushRef="#br5" timeOffset="354802.7344">16417 12680 18161,'20'20'1729,"-20"-1"-896,20 22 1377,-20-1 32,0 19-1313,0 1-608,0-21-289,18 1-97,23-1-287,-21 2-288,19-22-642,1-19-1056,-20 20-2082,0-20-3716</inkml:trace>
  <inkml:trace contextRef="#ctx0" brushRef="#br5" timeOffset="355098.6326">16437 13057 15630,'-20'0'1922,"20"0"-1249,0 0 1441,0 0 448,20-20-1120,-20 20-930,20-20-288,-2 20-224,23-19 64,-21-1-512,0 0-353,-1 20-288,1-19-352,0-1-65,0-1 1,-20 1 192,0-19 704,0 19 609,0 1 737,0-1 1217,0 20-289,0 0-223,0 20-353,0-1-257,20 21 33,-20-1-128,19 21-161,1-20-63,0 19-161,0-38-63,19 18-1,-19-39-128,21 0-64,-21 0 96,-2 0-192,3-20 32,-1 1-128,-20-2 128,0 1 0,20 20-96,-20-20 64,0 20-64,20 20-96,-1 0-961,1 1-769,0-2-3267,20-19-14604</inkml:trace>
  <inkml:trace contextRef="#ctx0" brushRef="#br5" timeOffset="355483.3985">17469 12641 20467,'0'0'2146,"0"0"-1281,-20 0 576,20 0-160,0 19-800,0 21-417,0-21-384,0 22-545,20-21-929,-1 0-2338,1-20-14157</inkml:trace>
  <inkml:trace contextRef="#ctx0" brushRef="#br5" timeOffset="355666.9922">17587 12600 16655,'20'0'6278,"-20"0"-5829,0 21-289,0-1 32,0-1-224,20 1-1313,1 0-2979</inkml:trace>
  <inkml:trace contextRef="#ctx0" brushRef="#br5" timeOffset="356370.1166">18382 12939 11434,'0'-61'4132,"0"42"-1762,-20-21-288,0 21 353,0 19-577,0-20-801,1 20-481,-1 20-95,0-1-193,20 21-192,0-21-64,0 1 96,0 1-224,20-21-128,0 0-257,19-21-31,-19 21-161,0-20 289,-20 1 256,20 19 128,-20 0 0,0 0 128,0 19 64,0 22 0,0-2-128,0 1-32,0 19 128,19-19 33,1 0-33,20-1-64,-19-19-128,-3-1 96,-18 2-128,0-1-32,-18 0-96,-3-20-1,1 0 1,0 0-320,-19 0-673,19 0-1122,0 0-2593</inkml:trace>
  <inkml:trace contextRef="#ctx0" brushRef="#br5" timeOffset="356666.9922">18660 12939 20115,'20'-20'1569,"-20"20"-736,-20 0 832,0 20 225,0-1-833,20 1-512,0 0-257,0-1-256,20 21 96,20-40-96,-1 0-32,1-20-256,-1 0-64,-19 1 63,0-1 129,-20 0 32,0 1-288,-20-1-97,-19-1-159,19 1-161,0 20-512,0 0-417,0 0-1217,1 0-1441</inkml:trace>
  <inkml:trace contextRef="#ctx0" brushRef="#br5" timeOffset="356927.7344">18858 12660 20179,'0'0'2370,"-20"-19"-1153,20 19 833,20 19-224,-20 1-833,20 0-417,-20 19-288,19 2-95,1-2-193,0 20-321,21-39-544,-21 21-256,-2-2-352,23-19-737,-21-1-1538,-20 1-4996</inkml:trace>
  <inkml:trace contextRef="#ctx0" brushRef="#br5" timeOffset="357260.7416">19136 12919 15726,'0'0'3011,"0"0"-1345,0 20 640,0-1 0,0 1-993,0 0-832,0-1-289,20 1-96,0 0 0,0-20-64,-1-20-224,1 0-64,0 1 0,0-21 160,-20 1 63,0-2-95,0 2 128,-20 0-64,0-1 96,0-1 193,-19 22 415,19-1 161,20 20 32,-20 0-1,20 0-415,20 39-129,-20 2-160,40-1-128,-21-1-416,21 0-769,1 2-481,-3-2-736,3-19-3812</inkml:trace>
  <inkml:trace contextRef="#ctx0" brushRef="#br5" timeOffset="357872.0703">19911 12800 13901,'0'-20'4644,"0"0"-3523,-20 20-288,0 0 800,0 0-63,-1 20-737,3-20-481,18 20-256,0 19 32,18-19-128,3-1 64,19 1-128,19 1 224,1-1-192,-1-1-32,-19 1 128,-21 19-32,1-19 32,-20 0 65,0 1 127,-20-2-96,-19 1-288,19-20-128,0 0-481,0 0-1057,20-20-1665,-19 1-3043</inkml:trace>
  <inkml:trace contextRef="#ctx0" brushRef="#br5" timeOffset="358080.0776">20049 12660 16335,'40'-19'2594,"-40"19"-1761,20 19 897,-20 21 256,19-1-577,-19 2-736,20 18-513,0 0-256,1 1-545,-1-20-448,18-1-897,-17-19-2402,-1 1-8104</inkml:trace>
  <inkml:trace contextRef="#ctx0" brushRef="#br5" timeOffset="358258.7891">20069 12898 17616,'0'-39'1986,"0"19"-1025,0 20 1281,0-20-288,20 1-865,0-1-865,19 20-224,2-20-480,-3 20-705,23 0-1282,-22 0-3554</inkml:trace>
  <inkml:trace contextRef="#ctx0" brushRef="#br5" timeOffset="358596.6796">20585 12800 10505,'-20'19'9674,"0"1"-7913,0 19 1,1-19 192,-1 21-705,0-2-640,20-19-513,0 19-64,20-19-64,0 1 64,19-21-353,1 0-31,-1-21 0,-19 1 320,0 0-64,-20-19 32,0 19 64,0 1 32,-20-22-64,20 21 128,-20 1 160,20-1-32,-18 20-32,18 0 161,0 0 63,18 20-224,-18-1-128,20 22-160,0-21-641,1-1-223,19 1-514,-21 0-1088,21-20-3492</inkml:trace>
  <inkml:trace contextRef="#ctx0" brushRef="#br5" timeOffset="358894.5313">20804 12800 19122,'20'39'1953,"-1"-19"226,-19 19 223,20 2-544,-20-22-930,0 21-319,20-21-321,-20 1-64,20-20-31,-20 0-1,20 0-160,-1-20-32,-19 1 0,20-1 64,0 0-192,0 1 0,-20-1 160,21-1-32,-3 21-96,-18 0 32,20 0-353,-20 21-608,21-1-192,-1-1-416,0 1-1410,-2 0-3235</inkml:trace>
  <inkml:trace contextRef="#ctx0" brushRef="#br5" timeOffset="359269.5313">21280 12819 16719,'-20'20'3684,"20"0"-2147,-20-1 1,20 1 384,0 21-641,0-22-833,20 1-384,-20 0-32,20-20 32,20 0-128,-21 0-128,1-20-32,-20-19 32,20-2 0,-20 2 31,-20-20 65,0 19 128,1-20-32,-1 20 0,-20 1 128,20-2 161,1 22 223,-1-1 129,0 20 63,20 0-159,20 20-161,-20 19-95,20 2-97,-1-2-160,1 20-224,20 2-801,-1-2-417,1-20-255,-20 2-1378,19-2-4228</inkml:trace>
  <inkml:trace contextRef="#ctx0" brushRef="#br5" timeOffset="359798.8276">21717 12819 16879,'-20'-19'2531,"0"19"-1154,0 0 705,20 0 128,-19 19-864,-1 1-225,20 0-128,0 19-289,0-18-319,0 18-225,0-19-64,20 0-96,19-1 64,-19-19-96,0 0-160,19-19 160,-39-21-64,20 21-65,-20-22-63,0 21 32,0-19-32,0 19 64,-20 1 160,20-1 0,0 20 0,0 0 128,0 0 96,0 20-160,0-1-64,0 21-32,20-21-448,0 1-674,0 1-703,1-1-866,-3-20-2594</inkml:trace>
  <inkml:trace contextRef="#ctx0" brushRef="#br5" timeOffset="360014.6479">21954 13017 18641,'0'0'2050,"0"0"-865,0-19 865,0-1-32,-18 0-673,18-19-672,0 18-289,0 1-224,18-19-224,-18 19-224,41-19-545,-21 19-896,0-1-898,-1 21-2305,21 0-10315</inkml:trace>
  <inkml:trace contextRef="#ctx0" brushRef="#br5" timeOffset="360595.7031">22333 12760 5925,'-21'-21'12588,"1"21"-10314,0 0-544,0 0 736,20 21-640,-19-1-577,-1 0-384,0 19-609,20 0-224,0-19 64,20 21-64,0-41-32,-1 19-64,1-19 0,0 0-96,0 0-32,1-19 64,-21-1-225,0-1-95,0 1 96,0 1 95,0-1 129,0 0 128,0 20 160,0-19 33,0 19-257,0 19 192,18-19 64,-18 0-128,20 20-32,-20-20-32,21 0-128,-21-20 32,0 20 64,20-19 64,-20 19-96,-20-40-32,20 19 64,-21 1-1,1-19 66,2 0 127,18 19 128,-21-21 64,1 2 225,20 0-129,0 19 1,-20 0-321,20-1-32,0 2-128,0 19-32,0 0-160,20 19-65,-20-19 129,20 21 32,-20-1 160,21 0-32,-3-1 64,-18 1-32,0 0 256,20 19 1,-20-18-1,21 18 0,-21 1-160,20-1-64,0 2-64,19-21-480,-19 19-353,-20-19-192,20-1 0,0 1-480,-20 1-2531,0-21-3139</inkml:trace>
  <inkml:trace contextRef="#ctx0" brushRef="#br5" timeOffset="361506.836">22730 12422 14798,'20'-99'2626,"-20"58"-256,0 41 161,0 0-257,0 0-769,0 0-640,-20 41-160,20-1-225,-21-21-256,21 21-192,0-21-384,0 2-545,0-1-896,0 0-2435,21-1-6599</inkml:trace>
  <inkml:trace contextRef="#ctx0" brushRef="#br5" timeOffset="361711.9141">22868 12363 22197,'0'19'1505,"20"-19"-736,0 20-225,-20 0-448,20-1-416,0 2-1282,-1-1-3651</inkml:trace>
  <inkml:trace contextRef="#ctx0" brushRef="#br5" timeOffset="362937.5">12387 13791 12395,'-20'20'1121,"20"-20"417,0 0 384,-20 21 320,20-21-609,0 20-800,0 19-385,0-19 33,20 19-1,0-19 33,-1 1-65,1-21 97,0 0-257,20-21-96,-21 1-64,-19 1-64,20-21-32,-20 21 0,-20-21 1,1 19-33,-1 1 0,-20 1-33,20 19-127,-19-20 64,19 20-320,20 0-545,-20 20-1089,20-20-2466,20 19-4036</inkml:trace>
  <inkml:trace contextRef="#ctx0" brushRef="#br5" timeOffset="363196.2891">12645 13891 1601,'40'40'11595,"-22"-40"-10026,-18 0 385,0-20 737,-18 20-994,18-20-960,-20 1-128,-21-21-65,21 19-191,2 1-1,-2-19-256,-1 19 0,1-19-160,20-2 128,0 22-160,20-1-96,1 20 64,-1-20-641,18 20-1281,3 20-2082,-3-20-6662</inkml:trace>
  <inkml:trace contextRef="#ctx0" brushRef="#br5" timeOffset="363396.4844">12566 13772 18577,'0'39'865,"-21"-39"-705,21 0 1634,0 0 160,21 0-1282,-21 0-383,20-20-161,-2 20-513,23-19-383,-21 19-1154,18 0-2178,3-20-3876</inkml:trace>
  <inkml:trace contextRef="#ctx0" brushRef="#br5" timeOffset="364096.6796">13181 13832 14157,'20'20'1505,"-20"-20"161,19 20-33,-19-20 289,20 19-608,-20 1-482,20 19-351,-20-19-97,20 21-192,0-22-96,-1-19-32,-19 20-128,20-20-128,-20 0-288,0 0-289,0-20 128,0 20 129,-20-19 64,1-22 95,-1 21 257,0-19-64,0 0 64,0-1 32,1-1 160,-1 2-32,20 0 288,0 19-31,0 20-33,20 0 128,19 0-288,-19 20 33,20-1-129,-21 1-32,21 19 32,-20-19 0,1 1 128,-21-1-192,0 0 96,0-1-128,-21-19-417,1 20-608,0-20-897,0 0-1633,1 0-8585</inkml:trace>
  <inkml:trace contextRef="#ctx0" brushRef="#br5" timeOffset="364473.6326">13499 13811 17072,'39'21'1857,"-19"-21"-1664,-20 0 479,20 0 1058,-20 0-929,20-21-705,-1 1 0,-19 20-32,0-19 32,0-1-320,0 20 96,0-20 128,-19 1 0,19 19 0,-40 0 352,20 0 192,-1 0 1,3 19 32,18-19-65,-20 20-288,20 19 65,0-19-65,20 1-160,-2-1-160,3 0-289,-1-1-415,20-19-514,-1 0-896,-19 20-2050,20-20-4292</inkml:trace>
  <inkml:trace contextRef="#ctx0" brushRef="#br5" timeOffset="364835.9375">13955 13872 17168,'20'39'416,"-20"-39"481,-20 0 1377,-1 0-897,21-20-832,-18 1-321,-2-1-128,0 0 0,20-1-96,-21 1-160,21 1-480,0 19-513,21-20-1058,-1 20-1856</inkml:trace>
  <inkml:trace contextRef="#ctx0" brushRef="#br5" timeOffset="365162.1094">14232 13872 448,'20'19'13869,"-20"-19"-13164,0 0 1601,-20-19 224,20 19-928,-18-20-545,-3 0-192,1-1-161,0 1-31,0-19-161,1 19-127,-1-19-161,20-2-256,-20 22 96,40-21-64,-20 21-64,20 19-128,19 0-353,-19 0-1120,21 0-1506,-3 19-2595</inkml:trace>
  <inkml:trace contextRef="#ctx0" brushRef="#br5" timeOffset="365531.25">14034 13752 18801,'0'20'801,"20"-20"672,0 19 834,0-19-706,0 0-800,19 0-449,22-19-256,-23 19-96,23 0 32,-22 0-160,1 0-32,-20-20-64,-1 20 224,1-20 32,-20 20-32,0-19 32,0 19-32,0-20 32,-20 20-32,1 0 0,-1-21 32,0 21 0,0 21-32,-1-21 96,21 20-96,-18-1 32,18 21 32,-20-21 0,20 22-256,20-21-256,-2 0-769,3-20-385,19 19 353,-1-19-1346,21-19-2914</inkml:trace>
  <inkml:trace contextRef="#ctx0" brushRef="#br5" timeOffset="365750.9766">14669 13732 928,'0'0'10731,"-20"0"-9290,0 0 897,20 0 769,-19 0-1089,19 0-449,0 20-159,0 0-257,0-1-480,19 1-385,1 1-96,0-1-96,21 0-192,-3-1-288,3-19-673,-1 0-1346,-1-19-1761,1-1-1441</inkml:trace>
  <inkml:trace contextRef="#ctx0" brushRef="#br5" timeOffset="365961.9141">14888 13554 17552,'0'-20'2178,"0"20"32,20 20-256,-20 0-416,20-1-481,-20 21-417,19-1-352,1 2-288,20-2-288,-20 0-416,-1-19-257,21 1-833,-19-1-1826,-21-20-3330</inkml:trace>
  <inkml:trace contextRef="#ctx0" brushRef="#br5" timeOffset="366187.5">14829 13772 17648,'0'0'1954,"0"0"-384,19 0 640,1 0-705,20 0-992,-1-20-449,1 20 0,0-20-673,-1 20-1121,2 0-1088,-3 0-3748</inkml:trace>
  <inkml:trace contextRef="#ctx0" brushRef="#br5" timeOffset="366690.4297">15285 13633 15951,'-20'-20'1697,"20"20"129,0-20 544,0 20-480,0 0-513,20 0-320,-20 20-256,20 0-32,0-1-257,-1 22-320,1-2-192,20 1-288,-20-1-384,-1-18-450,1-1-703,0 0-1314,0-20-3075</inkml:trace>
  <inkml:trace contextRef="#ctx0" brushRef="#br5" timeOffset="366894.5313">15424 13713 18513,'19'39'2274,"1"-39"-544,0 20-673,0-20-609,21 19-384,-23-19-192,23 0-897,-1 0-1345,-1 0-2210,1-19-6599</inkml:trace>
  <inkml:trace contextRef="#ctx0" brushRef="#br5" timeOffset="367098.6326">15781 13693 16303,'0'20'3203,"-20"-1"-1185,1 1-64,19 0-449,-20 19-640,20-18-481,-20 19-416,20-21-96,0 1-576,0 0-898,20-1-2178,-20 1-4932</inkml:trace>
  <inkml:trace contextRef="#ctx0" brushRef="#br5" timeOffset="367704.101">16277 13752 13260,'20'39'1473,"-20"-19"802,0 1 223,20-1-576,-20 0-769,0-20-64,0 19-64,0-19-224,0 0-449,0-19-96,0-1-160,0 0-32,0-1 0,-20 1-32,20-19 0,0 19 97,0-19-225,0 18-1,0 1-191,0 1-96,20-1-385,0 20-736,-1 20-994,21-20-2562</inkml:trace>
  <inkml:trace contextRef="#ctx0" brushRef="#br5" timeOffset="368081.0546">16694 13633 13773,'-20'0'1697,"20"0"-127,-19 0 544,-1 19 480,20-19-960,-20 41-641,0-21-161,20-1-287,0 21-193,0-21-224,0 22-128,20-21 96,0-20-32,19 20-31,-19-20-258,0-20-31,0 0 128,1-1 128,-21 1 0,0 1-32,0-1 192,-21 0-224,1 1 320,20 19-64,-20 0-95,20 0 95,0 0-64,0 0-64,20 19-96,0 1-96,1 0-353,17-1-416,3-19-672,-21 20-1026,19-20-2465</inkml:trace>
  <inkml:trace contextRef="#ctx0" brushRef="#br5" timeOffset="368384.7656">16872 13652 17296,'21'41'2114,"-1"-21"96,-20-1 224,20-19-864,0 20-673,-20 0-481,19-20-160,-19 0-64,20 0-192,-20 0 64,20 0-64,0-20-32,0 0 32,-20 1-32,19 19 32,1-20-64,-20-1-32,20 21 32,-20 0-32,20 0-64,-20 0-32,20 21-577,-1-1-448,1-1-897,0 1-2274,0 0-5766</inkml:trace>
  <inkml:trace contextRef="#ctx0" brushRef="#br5" timeOffset="368783.2031">17350 13672 14317,'0'0'2370,"0"0"-192,-20 21 417,20-21-801,0 20-705,0-1-129,0 1-383,0 19-289,20-19-128,-20-20-31,20 0-1,19 0-64,-19-20 0,-20 1-128,20-1-128,-20-19 31,0 19 65,-20-21 32,0 2 128,0 0-32,1-1-128,-1 19 192,20-18 97,-20 39-1,20 0 96,0 0 192,0 20-31,20 20-129,-20 0-128,39-1-128,-19 0-32,0 2-448,20-21-481,-1-1-96,-19 1-768,20 0-1667,-21-20-3714</inkml:trace>
  <inkml:trace contextRef="#ctx0" brushRef="#br5" timeOffset="369046.875">17648 13633 11883,'0'19'6502,"0"1"-4612,0 1-33,0-1 257,0-1-704,0 21-802,20-21-287,-2-19-161,2 0-64,21 0-128,-2 0 0,1-19-128,0-1-32,-21-19 192,-19 19-97,0-1-351,-19 1-97,-1 20 1,-20-19-257,1 19-288,-1 19-1121,19-19-2434</inkml:trace>
  <inkml:trace contextRef="#ctx0" brushRef="#br5" timeOffset="369812.5">18103 13693 10441,'20'20'7175,"1"-1"-5477,-21 1-353,20 0 193,-20 19-257,0-18-448,20-1-193,-20 0-223,0-1-65,19-19 64,-19 0-127,0 0-193,20-19 0,-20-1 0,0 0-96,0-1-64,0 1 64,0-19-32,0 19-64,0 1 96,0 19-129,0 0 226,20 0-1,-20 19-64,20 1 128,0 0-32,-1-1-64,1 1-64,0-20 64,-20 21 0,20-21 0,0 0 32,-20-21-96,0 21-32,19-20 96,-19 1-96,0-1 64,20 20-96,0-20 32,-20 20 32,20 0-32,1 0 32,-3 20-672,-18 0-642,20-1-1056,1-19-3363</inkml:trace>
  <inkml:trace contextRef="#ctx0" brushRef="#br5" timeOffset="370630.8594">18978 13494 1409,'0'-59'13389,"0"39"-11628,0 20-127,0-20 384,0 20 0,0 0-545,0 20-288,0 19-320,20 1-289,-2 0 33,23 19-257,-21 0-95,0-18-225,19-2 64,-19 1 64,0-21-96,0 1 32,-1 1-96,-19-1 32,0-20 64,0 0 32,0 0-192,0 0 128,0-20-96,0-1 32,0 1 0,0-19-64,0 19 64,20 1-64,-20 19 32,20-20 32,-20 40 0,20-1-256,1 1-321,-3 0-31,22-1-353,-19 1-609,-1 1-1344,19-1-1923,-19-20-4900</inkml:trace>
  <inkml:trace contextRef="#ctx0" brushRef="#br5" timeOffset="370985.351">19612 13633 12299,'0'0'3139,"0"-20"-737,-19 20 289,-1 20-225,20-1-832,-20 1-449,20 21-512,0-22-193,0 21-288,20-21-96,0 1-64,-1 1-32,21-21 0,-20 0 64,0 0-64,-1 0 0,1-21-32,-20 1 64,0 1-96,0-1-128,-20 0 480,1 1-288,19 19 97,0 0-65,-20 0 32,20 0-96,0 0 64,20 19-96,-20 1-481,19 0-512,-19-1-609,20-19-1473,0 20-2946</inkml:trace>
  <inkml:trace contextRef="#ctx0" brushRef="#br5" timeOffset="371303.711">19930 13613 12043,'-19'0'2242,"-1"20"-384,0-20 1057,0 19-866,-1 1-799,3 1-321,18-1-385,0-20-288,18 19 1,3 1-129,39-20 0,-21 20-64,21-20-32,-1 0-32,-19 19 96,-21-19-64,1 20 32,-20 1 128,0-1 0,-20-20-160,1 20-96,-1-1-224,20-19-737,-20 0-1057,20 0-2146,-20-19-5349</inkml:trace>
  <inkml:trace contextRef="#ctx0" brushRef="#br5" timeOffset="371689.4531">20049 13534 18033,'20'-40'2178,"0"40"-1378,-20 0 1058,20 19-32,-20 2-609,19 19-384,1-1-129,0 0-479,1 2-129,-1-2-32,18 1-96,3-21 96,-21 1-64,-1-20-64,1 0-64,-20 0 128,0 0-32,0-20 0,0 20 96,0-19 32,0-1 96,0 0 192,0 1-159,0 19-65,0 0 32,0 0-384,20 0 480,-20 19-512,20 1-321,0 0-352,-1-1-320,21 1-544,-20-20-898,0 21-2594,-20-21-7559</inkml:trace>
  <inkml:trace contextRef="#ctx0" brushRef="#br5" timeOffset="371921.875">20565 13713 15919,'20'39'1921,"-20"-19"-960,0-1-833,21 1-31,-21-20-770,0 21-2114,0-21-11018</inkml:trace>
  <inkml:trace contextRef="#ctx0" brushRef="#br5" timeOffset="372147.461">20565 13574 16143,'0'-20'2690,"0"20"-1761,0-20-801,0 20-64,0-21-1345,20 21-4356</inkml:trace>
  <inkml:trace contextRef="#ctx0" brushRef="#br5" timeOffset="373368.1636">20764 13713 14573,'20'0'2050,"-20"0"-544,0 0 960,0 0-448,20 19-1153,-20 1-353,0 0-95,20-20-97,-20 19 0,0 1-64,19 1-159,-19-21 63,20 0 64,-20 0-64,0 0-32,0-21-64,0 1 32,20 1-32,-20 19-64,0-20 32,20 0-64,-20 1 32,20-1-32,-20 20 32,19 0-32,-19 20 64,20-20-160,0 19-544,0 1-578,1 0-864,-3-20-2466,2 0-2851</inkml:trace>
  <inkml:trace contextRef="#ctx0" brushRef="#br5" timeOffset="373838.8666">21300 13652 14926,'0'0'1217,"0"0"705,0 0 608,0 0-352,-20-19-897,20 19-384,0 19-256,-20-19-97,20 20-95,-20 1-225,20-1-192,0-1 32,0-19-64,20 20-160,-20-20 32,20 0-193,0 0 97,0-20 32,-1 20 64,1-19 128,-20-1 32,0-1 32,0 21 128,0 0-32,0 0-64,0 21-64,0-1 32,0-1-31,20 1-33,-20 19-97,41 2 194,-23-1-226,2-21-31,-20 21 96,0-21-160,0 1-160,-20 1-225,2-21-160,-23 20-416,1-20-673,21 0-1537,-21 0-1986</inkml:trace>
  <inkml:trace contextRef="#ctx0" brushRef="#br5" timeOffset="374121.0938">21420 13435 21140,'99'0'384,"-61"19"-128,3 1 673,-1 0 512,-21 20-544,21 0-512,-20 19-289,19 1-64,-39-21 64,20 1-128,0-1-449,-20-18-384,0-1-864,0 0-2659,-20-20-7816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5-13T22:44:15.5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00FFFF"/>
    </inkml:brush>
    <inkml:brush xml:id="br4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1055 3507 3843,'19'-20'3940,"-19"20"-1538,-19 0 321,19-21-97,-21 21-576,21-20-576,0 1-257,0 19 32,0-20-512,0 0-33,-20 20-383,0 0-161,0 0-32,-39 20 0,20 0-288,-21 19 160,21 2 128,-22-2-352,22 21 64,19-21 224,20 1-193,0-20 97,20 20 0,19-20 64,1 20 65,0-21-1,20 21-192,-1-20 128,-19-1-64,-1 21 64,-19-20 0,0-1 128,-20 22 96,0-21 64,-20 19-128,-20-19-288,1 0 32,19 0-256,-19 0-289,-1-1-672,20-19-1025,0 0-1602,1 0-6982</inkml:trace>
  <inkml:trace contextRef="#ctx0" brushRef="#br0" timeOffset="451.1718">1571 3884 14221,'-41'-20'1409,"2"0"673,-1 0 192,1 20-480,19 0-1057,0 0-161,0 0-95,1 20 159,-1 0-127,-1 19-65,21 1-127,0-1-97,0 2 0,21-1-64,18-21-256,1 1 32,-1 0-32,1-20-609,-1 0-352,1 0-640,1 0-1218,-2 0-1794,1-20-5893</inkml:trace>
  <inkml:trace contextRef="#ctx0" brushRef="#br0" timeOffset="945.3121">1967 3963 17040,'0'0'640,"0"0"-384,0 0 705,0 0-160,0 19-577,0-19 65,20 0 479,0-19-191,0 19-289,19-20-96,-39 20 65,20-20-33,1 0 64,-21 1 64,-21-1-352,1 20-64,0-20 64,-19 20-32,19 0-128,0 20 160,1-20 96,19 20 64,-20-1-31,0 1 159,0 20-64,20-1-128,0 2 0,0-21-32,20 19 160,20-19-352,19-20-32,0 0-256,-18 0-353,-2-20-480,1 0-1153,-20 1-994,0-1-5284</inkml:trace>
  <inkml:trace contextRef="#ctx0" brushRef="#br0" timeOffset="1300.7808">2265 3884 12972,'59'19'2050,"-18"1"0,-1-20 224,-21 40-384,1-21-577,0 1-160,-20 1-416,20-21-1,-20 20-223,0-20-161,0 20-64,0-20 225,0 0 224,0-20-481,0 0-256,-20-1-64,20-18-32,0 19-193,0-20 1,20 1 96,-1-1-64,-19 21 64,20 19 63,0 0 129,0 19 161,19 21-322,-18-20 161,-1 19-64,0-19-352,-1 19-385,1-19-544,0 1-513,0-21-704,0 0-1602</inkml:trace>
  <inkml:trace contextRef="#ctx0" brushRef="#br0" timeOffset="1750.9765">3059 3844 8744,'0'-20'5541,"0"20"-4388,-20 0 801,20-19 160,0 19-545,-19 0-415,-1 0-354,0 19 193,0 1-416,20 0-289,0 0-96,0 19-160,0-19 32,20 0-64,0-1 0,0 1 64,19-20 97,-19-20-97,0 20 96,-20-19 32,20-1-320,-1-20 192,-19 21-32,0-1 192,0 20-224,-19-20 96,19 20 0,0 0 0,-20 0-64,20 0-32,0 0 0,0 20-96,0 0 192,20-1-64,20 21-96,-20-20 32,20-20-288,-1 19-96,20-19-129,-39 0-736,20 0-769,-21-19-1473,-19-1-5093</inkml:trace>
  <inkml:trace contextRef="#ctx0" brushRef="#br0" timeOffset="2041.9918">3396 3824 13965,'21'40'1121,"-1"-20"672,0 19 770,-20-19-33,20 0-1120,-1-20-514,1 19-127,-20-19-256,0 0-33,0 0 289,0 0 96,-20-19-705,20-1-224,-19-20 160,19 21-128,-20-21 32,20 20 0,0 1-160,20-1 32,-1 20 160,1 0-321,0-20 33,19 40-545,-19-20-672,0 20-897,0 19-1218,20-19-448,-20 0-9224</inkml:trace>
  <inkml:trace contextRef="#ctx0" brushRef="#br0" timeOffset="2216.7964">3834 3884 15054,'0'0'1505,"0"0"161,19 19 800,1-19-608,-20 20-673,20 0-256,0 19-224,-1-19-513,2 1-96,-1-1-96,0 0-481,0-20-191,-1 0-1058,-19 0-2114,0-20-7751</inkml:trace>
  <inkml:trace contextRef="#ctx0" brushRef="#br0" timeOffset="2361.3281">3893 3685 19698,'-20'-20'865,"20"0"-609,-20 20-384,40 0 160,-20 0-672,20 20-930,0-20-992,-20 20-1634</inkml:trace>
  <inkml:trace contextRef="#ctx0" brushRef="#br0" timeOffset="2608.3984">4072 3824 16431,'20'40'1249,"0"-20"577,-1-1 288,1 21-224,0-20-993,0-1-353,20-19-95,0 20-33,-1-20-256,1-20 64,-20 20-96,-1-39-160,1 19 32,-20 0-160,0-19-128,0 19-128,-20-19-161,1 19 0,-21 0-95,1 20 320,-1 0-129,-20 0-1601,40 20-1665</inkml:trace>
  <inkml:trace contextRef="#ctx0" brushRef="#br0" timeOffset="3741.2109">856 4459 14349,'-20'0'1153,"20"0"-224,0 0 64,0 0-577,0 0-191,0 0 319,20 0 161,0 0 64,19-20-161,1 20-31,19 0 127,21 0-159,-21 0 127,40 0-63,1 0-353,19-19-128,1 19-32,18-20-31,2 0-1,18 0 0,1 20-128,-21-19 256,2 19-320,-41-20 256,1 20-128,-1 0 32,-1 0-32,2 20 128,-1-20-96,1 0-32,-1 19-96,0-19 96,1 0 32,-21 0-32,0 0 160,21 0-256,-21 0 192,-20 20 192,20-20-95,2 0-1,-22 0-96,20 0 32,-19 0-64,0-20-32,19 20 32,-40 0 0,1 0 353,1-19-161,-22 19 32,1 0 0,0 0-160,0 0-96,-1 0 33,1 19-65,0-19 32,0 0 0,-20 0 0,20 0-32,-1 0 0,-19 0 0,20-19-225,-20 19-127,0 0-321,0-20-768,0 20-1538,0-20-3715</inkml:trace>
  <inkml:trace contextRef="#ctx0" brushRef="#br0" timeOffset="3946.2886">4707 3785 22421,'-20'0'1057,"0"0"-865,20 0-256,0 0 160,0 0-961,0 0-1217,20 0-993,0 20-3491</inkml:trace>
  <inkml:trace contextRef="#ctx0" brushRef="#br0" timeOffset="4076.1718">4846 4122 23189,'0'20'-288,"0"-20"-929,0 0 1025,0 0-321,0 0-3266,20-20-9418</inkml:trace>
  <inkml:trace contextRef="#ctx0" brushRef="#br1" timeOffset="6025.3906">5164 3625 14413,'0'0'609,"0"0"-641,20 20 1249,-20 0 192,39 0-288,-19 0-32,1 20 160,-1 20-416,-1-21-224,1 1-129,0 19-63,0-20-1,-1 22-320,-19-41 64,20-1-128,-20 1 96,20-20 1,-20 20-33,0-20 128,0-20 160,0 20-95,0-39-129,0-1 64,0-1-448,20 2 192,-20 19 0,19-19-129,1 39 65,0 0 128,1 0-96,-1 39 96,19-19 64,-19 19-96,20 2-32,-1-1-416,1-21-257,-21 1-608,21-20-897,-19 0-384,-1 0-1602</inkml:trace>
  <inkml:trace contextRef="#ctx0" brushRef="#br1" timeOffset="6431.6406">6037 3884 17136,'0'0'1185,"-20"-20"480,20 20 513,0 20-960,-20-20-642,20 19-63,-19 21-97,19-1-32,0 2-31,0-1-417,19-1 64,1-19-96,0 0 96,1 0-64,18-20 32,-19 0 96,0-20 32,0-20 160,0 20-256,-20-19 128,0 19 32,0-21 64,0 41 97,0-19-225,-20 19-32,20 0 64,0 0-352,0 19-32,20-19 127,-20 20 129,19 1-64,1-1-128,0 0-384,0-20-417,-1 19-417,22-19-960,-21 0-1089,0 0-3268</inkml:trace>
  <inkml:trace contextRef="#ctx0" brushRef="#br1" timeOffset="6722.6562">6514 3903 12780,'0'-39'3042,"0"39"-799,0 0 63,0-20-448,-20 20-801,20 20-385,-20-20-191,0 39-129,20-19-192,0 0-160,0 19-96,20-19-128,20 1 96,-1-1-225,2 0 97,18-20-160,-39 19 288,0 1 160,0-20 320,-40 20-96,20 0 353,-20-20-417,-19 20 0,19-20-192,0 0 32,0 19-352,-1-19-193,2 0-383,19 0-1154,-20 0-2627</inkml:trace>
  <inkml:trace contextRef="#ctx0" brushRef="#br1" timeOffset="7041.9922">6653 3745 16207,'20'-21'769,"-20"21"768,20 21 225,0-1-321,-1 0-448,1 19-32,0 21 0,0-21-257,-1 1-383,1-1-161,1 2-64,-1-21-64,0-1 32,-1-19 0,-19 0 0,20 0 0,-20 0 64,20-19-128,-20-1 64,0 0-128,20 20 161,-20 0-258,19 0-31,1 0 128,0 20 0,0-20-705,0 20-1345,-1-1-1825,2 1-6215</inkml:trace>
  <inkml:trace contextRef="#ctx0" brushRef="#br1" timeOffset="24346.6793">7686 3645 15502,'-20'-39'1570,"20"19"672,0 0 384,0 20-768,0 0-513,0 0-800,0 0-385,20 20 417,0 19-97,-1 21-64,21 0-95,-20 0-193,-1 19 0,21-20-64,-1 0-64,-18-18-96,19-21-160,-20-1-449,-1 1-544,-19-20-929,20 0-897,-40 0-3043</inkml:trace>
  <inkml:trace contextRef="#ctx0" brushRef="#br1" timeOffset="24550.7812">7546 3864 20115,'-19'0'1761,"19"0"-1312,19 0 928,-19 0 0,40-20-160,-1 0-608,2 1 64,18-1-225,1 0-320,-1 0-64,1-1-480,-20 2-289,-1 19-800,1 0-1762,0 0-2915</inkml:trace>
  <inkml:trace contextRef="#ctx0" brushRef="#br1" timeOffset="25029.2968">8599 3943 6470,'-40'-40'9769,"40"40"-9481,-20-19 1634,-19-1 192,19 20-769,0 0-416,-19 0 352,18 0-256,-19 20-512,20-1-321,1 21 32,-1-1-64,20 2-160,0-1-96,20-1 192,19-19-256,-19 0 128,21-20 96,-2-20 32,1 20 32,-20-40-288,-1 21 288,-19-1-160,0-21 193,0 21 127,0 1-192,-19-21 192,19 40-224,-20 0 64,20 0-160,0 0-416,0 0 64,20 20 384,-1 19-705,21-19-352,-1 1-897,1-1-1185,1-20-2018</inkml:trace>
  <inkml:trace contextRef="#ctx0" brushRef="#br1" timeOffset="25574.2187">8738 3527 14926,'-20'-20'1409,"20"20"833,0 0-160,0 0-577,0 0-383,0 0-97,0 0 32,0 0-513,0 0-256,0 20 33,20-1 159,-20 21 65,0-1-33,20 21-128,-20 0-159,20 0-65,-1-21-64,1 1 32,0-21 0,0 1-64,-1 0-64,1-20 224,0 0-192,0 0 65,1 0 127,-21-20-160,19 20-160,1 0-32,0 0 64,0 20 96,0 0-161,19-1 193,-19 22-320,0-21 128,-1 0 160,1-20-320,-20 19 160,0-19-96,0 0 288,-39 0-449,19-19 257,-20 19-64,1 0 288,-1-20-544,1 0-65,18-1-608,1 1-288,20 1-1666,20-21-2306</inkml:trace>
  <inkml:trace contextRef="#ctx0" brushRef="#br1" timeOffset="26112.3047">9274 3665 9352,'-20'-59'2018,"20"39"128,-19 0 385,19 0-321,0 20-577,0-19 225,0 19-320,-20 0-289,20 0-513,0 0-351,20 19-97,-20 21 481,19 19-193,1 1-191,0 0-225,0 19 0,19-20-128,-19-19 32,0-1-96,0 2-320,-1-21-33,1 0-95,0-20-353,1 0-704,-21 0-1314,20-20-3043</inkml:trace>
  <inkml:trace contextRef="#ctx0" brushRef="#br1" timeOffset="26453.125">9671 3982 17840,'19'0'1057,"1"0"641,0 0-193,1 0-928,-21 0-193,0 0-191,20-19 159,-20-1-32,0 20-160,0-20 161,0 0-289,0 1 128,-20 19 32,-1 0 64,1 0-96,0 0-64,20 19 33,-19 21-1,-1-20 64,20 19 0,20 2-192,-1-21 96,1-1 32,41 1-96,-22-20-96,20 0-128,-19 0-449,0-20-480,-1 1-1825,-18-1-4101</inkml:trace>
  <inkml:trace contextRef="#ctx0" brushRef="#br1" timeOffset="27128.9062">10664 3864 2754,'19'0'14958,"-19"0"-14157,0 0 192,0 0 1025,20 20-609,-20 19-800,20-19 31,-20 19-95,20-19-289,-1 1-160,1-1-96,1-20-96,-21 20-512,20-20-385,-20 0-1025,20 0-1826,-20-20-12844</inkml:trace>
  <inkml:trace contextRef="#ctx0" brushRef="#br1" timeOffset="27274.414">10604 3645 19890,'0'0'577,"0"0"-385,0 0 32,0 0-640,20 0-801,0 20-1121,19 0-2403</inkml:trace>
  <inkml:trace contextRef="#ctx0" brushRef="#br1" timeOffset="27840.8201">11001 3923 16912,'39'0'960,"-39"20"258,21 0 864,-1-1-801,20 1-577,-40 21 193,19-41-160,1 20-225,-20-20-127,0 0-129,0 0 32,0 0 65,0 0 127,0 0-256,0-20-192,0-21 96,20 21-256,-20-19 96,0 19 0,20 0-64,-20 1-128,19 19 192,1 19-160,0 1 288,0 20 0,-1-21 32,1 1-96,1 1 64,-1-1 32,-20-20 65,20 0-258,-20 0 226,19 0 63,-19 0 32,0-20-96,20-1-64,-20 1-64,20 1 0,-20-1-64,20 0-64,-20 20-96,20 0-256,-1 0 31,21 40-351,-20-21-322,-1 22-831,2-21-1955,-1 0-3171</inkml:trace>
  <inkml:trace contextRef="#ctx0" brushRef="#br1" timeOffset="28232.4218">11815 4122 9032,'60'79'4837,"-40"-39"-2787,20 0 352,-21 0-352,21-1-673,-20-19-512,-20 0 288,19 0-224,-19-20-224,0 0 63,0 0-31,-19-20-481,-1-20-128,0 21 65,-19-41-290,19 0 226,0 1-290,0-21 129,20 0-96,-20 21-32,20 0 0,0 39 224,0 20-384,20 0 160,-20 0-225,40 20 225,-20-1 96,-1 21-32,-19-1-64,20-19 96,-20 1-96,20-1 160,-20 0-257,-20-20-63,0 0-417,1 0-1088,-1 0-1282,20-20-2563</inkml:trace>
  <inkml:trace contextRef="#ctx0" brushRef="#br1" timeOffset="28575.1951">12053 3645 17969,'0'0'1121,"0"0"-96,20 20 1729,21 20-1248,-22-21-417,21 42-225,-20-22-351,-1 21-417,1-21 0,0 20-32,0-18-352,-1-21-193,1 0-672,0-20-929,0 0-1985,-20 0-6215</inkml:trace>
  <inkml:trace contextRef="#ctx0" brushRef="#br1" timeOffset="28901.3672">12431 3963 14157,'40'0'3171,"-21"0"-1057,21 0 576,-1 0-1120,-19 0-929,0-20-353,0 20 64,1-20 0,-21 0-63,0 20-129,0-19 0,-21-1-192,1 20-128,0-20 128,0 20-32,1 0 32,-1 20-64,0 0 128,0-1-32,20 1 96,0 20 0,0-1-128,20-18 32,20-1-32,-1 0 0,1-1-32,0-19-449,20-19-608,-21 19-737,-19-20-1152,20-21-2596</inkml:trace>
  <inkml:trace contextRef="#ctx0" brushRef="#br1" timeOffset="30151.3672">12867 3824 13260,'20'0'833,"1"0"512,-1 20 1474,-1 0-1154,1 0-447,20 19-258,-21 1-31,1-21-256,0 1-64,0 1-321,-20-21 0,0 20 96,19-20-63,-19 0 447,0-20-287,0 20-353,-19-41-128,19 22-32,-20-21 96,20 20-352,0-19 160,0 19-32,20 0-65,-20 20-191,19 0 288,1 0-32,21 40 192,-21-20-32,19-1 64,-19 1 96,0 0-96,-1 0-32,1-20-128,-20 0 288,0 0-288,0 0 160,0 0-96,0 0 32,0 0-96,20 0 32,-20 0-32,0-20 96,20 20-160,0 0 128,19-20-321,2 40 385,-2-20-128,1 20 32,-1-1 192,1-19-128,-1 0 160,1 0-64,1 0 161,-22-19 95,1-1 64,-20 0-319,0-19 95,20 19-64,-20 0 0,-20 0 0,20 1 32,-20 19-128,1 0 0,19 0-32,-20 0-128,20 0-96,-21 19 160,21 1-160,0 20 96,0-21 31,0 21 97,21-20-160,18-1 96,1-19-64,0 0-416,-1 0-417,20-19-545,-18 19-576,-1-40-1057,-21 20-8840</inkml:trace>
  <inkml:trace contextRef="#ctx0" brushRef="#br1" timeOffset="30434.5701">14039 3805 14157,'20'39'1762,"0"1"1120,-1-1-319,1-19-1090,0 0-320,0-1-288,-1-19-224,-19 0-257,20 0-128,-20 0 97,0 0 63,20-19-128,-20 19-128,0-20 1,0-20-193,0 21-161,21-1 1,-1 0 0,-1 0-353,1 20 1,0 20-1,0 0 33,0 19-97,-1 1-448,1-1-1345,0-19-1377,19-20-2724</inkml:trace>
  <inkml:trace contextRef="#ctx0" brushRef="#br1" timeOffset="30659.1793">14496 3606 15086,'0'-40'2626,"0"20"-896,20 20 480,0 20-673,-1 0-383,1 19-33,20 1-193,-21 19-287,1-18-385,20 18-160,-20-19-224,-1-1-192,2-19-32,-1 0-97,0-20-255,-20 0-930,0-20-1569,-20 0-7303</inkml:trace>
  <inkml:trace contextRef="#ctx0" brushRef="#br1" timeOffset="31001.9531">14455 3805 14189,'20'0'4132,"21"19"-3171,-2-19 1665,21 20-1024,19-20-321,-19 20-384,0-20-353,-1 0-159,-20 0 95,1 0-256,-1 0-31,2-20 127,-21 20-224,0-20 96,-1 1-64,-19-1-96,0 0 0,0 0-32,-19 20 32,-1-21-32,0 21-160,0 0-64,-1 21 160,-18-1-64,19 20 64,20-21 32,0 21-64,0-1-97,20-19-191,0 0-353,20 0-352,0-20-224,19 0-993,-19 0-1153,-1-20-3684</inkml:trace>
  <inkml:trace contextRef="#ctx0" brushRef="#br1" timeOffset="31328.125">15269 3805 16623,'-19'0'1346,"-1"19"-193,20 21 1089,0-20-993,-20 19-480,20 1-161,20-1 1,0-18-289,-1-1-64,2-20 33,19 0-33,-20-20-64,-1-1 64,1-18-384,-20-1-64,20-19 64,-20 0-513,-20-1 161,0 0-1,20 0 65,-19 1 224,19 20 576,-20 19 0,20 20 257,0 0-128,-20 20-353,20-1-96,0 41 128,0 19-192,0-19 32,20 0-288,19-1-97,1-20-1024,-1-19-1217,1 0-2980</inkml:trace>
  <inkml:trace contextRef="#ctx0" brushRef="#br1" timeOffset="32141.6011">16044 3805 128,'0'-40'3875,"0"20"1346,0-1-1409,19 2-769,-19 19-32,0 0-545,0 0-768,0 0-545,0 0-673,0 40 161,-19 0-33,19-1-159,0 21-129,19-41-352,2 21 160,-1-20-192,0-1 128,19-19-352,-19 0 64,20-19 63,-20-1-31,-1 0 96,-19 0 128,20 20 0,-20-19 64,0 19 257,0 0-161,0 0-288,0 0 160,20 19 64,21-19-64,-2 0-32,1 0 32,-21-19 160,21 19-384,-20-20-32,-1 0-256,1 0 63,-20 1-480,0 19-736,-20-20-1090,1 20-2690</inkml:trace>
  <inkml:trace contextRef="#ctx0" brushRef="#br1" timeOffset="32338.8672">16759 3805 20083,'20'19'1665,"-20"1"-1152,0-20 1376,0 20-960,0 0-737,19-20-192,-19 19-96,20-19-32,-20 0-929,20 0-1057,1 0-1793</inkml:trace>
  <inkml:trace contextRef="#ctx0" brushRef="#br1" timeOffset="32511.7187">16739 3606 21844,'-20'-20'1057,"20"20"-416,0 0-1,0-20-736,0 20-865,0 0-160,20 0-608,0 0-1314,0 0-5413</inkml:trace>
  <inkml:trace contextRef="#ctx0" brushRef="#br1" timeOffset="32694.3358">16918 3466 6566,'20'21'12331,"-20"-1"-12106,20-20 2017,-1 20-160,1 19-769,0 1-320,0 19-449,-1-19-480,21 20 1,1-20-354,-22-21-512,21 1-640,0 0-1346,-21-20-3298</inkml:trace>
  <inkml:trace contextRef="#ctx0" brushRef="#br1" timeOffset="32897.4608">16838 3705 19026,'21'19'1889,"-1"-19"-1056,19 0 1441,1 0-1121,19 0-736,-20 0-225,21 0-128,0 0-32,-20-19-192,-20 19-577,19-20-224,-19 20-1249,-20-20-1698,20 0-5316</inkml:trace>
  <inkml:trace contextRef="#ctx0" brushRef="#br1" timeOffset="33179.6875">17255 3407 17232,'0'20'2274,"0"-1"-1954,20 1 1538,0 41-64,19-22-481,-19 20-416,21 1-353,-2-21-31,1 2-161,-20-1-64,19-21-288,-19-19 193,0 20-97,-1-20-160,-19-20 224,20 20 64,-20-19-32,0-1-64,0 0 0,20-21 161,-20 41-193,21 0-352,-1 0 320,-1 0-257,1 21 257,0-1-384,20 0 0,-1 19-1025,20-19-1154,-19-20-2401</inkml:trace>
  <inkml:trace contextRef="#ctx0" brushRef="#br1" timeOffset="33871.0933">18684 3665 16111,'0'-40'993,"0"21"672,-19-1 1122,-1 20-1057,0-20-705,0 20-225,0 20-319,1 19-193,-1 1-32,-20 0 33,40 20-97,-19-20 0,38-1-128,1 1-32,39-21-32,1 1-480,0-20-289,19 0-673,0-20-672,-19 1-1089,0-1-2402</inkml:trace>
  <inkml:trace contextRef="#ctx0" brushRef="#br1" timeOffset="34219.7261">18923 3487 12780,'-40'-21'6310,"20"21"-5702,20 0 1378,0 0-673,20 0-832,0 41 512,0-21 128,19 39-385,2 0-159,-2 1-193,1-20-256,0 20-63,-1-21 31,-19-19-96,19 0 96,-39-20 96,21 0-288,-21 0 224,0-20 128,0 0 32,0 0-352,20-19 128,-20-1-32,0 0 33,20 0-226,0 20-127,-1 0 32,1 20 96,0 20 160,19 0-96,-19 0 192,20 19-641,0 2-512,0-21-833,-1 0-1249,-19-1-1185,20 1-8200</inkml:trace>
  <inkml:trace contextRef="#ctx0" brushRef="#br1" timeOffset="34596.6793">19876 3665 16143,'-39'-20'3395,"19"20"-2850,0 0 1440,-19 0-383,18 0-801,1 20-97,0 20 97,0 0-224,20 0-321,0-20-160,0 19-64,20 1-64,20-21 32,0 1-192,0-20 128,-20-20 64,19 20 96,-19-19-64,0-1-96,-20-20 0,0 1-96,0 19 31,0 0 65,-20-1 32,20 2 160,0 19-31,-20 0-97,20 0-97,20 19 322,-20 2 63,20 19-288,-1-20 128,1-1-256,20 21-417,0-40-383,0 20-610,-20-20-1281,19 0-1825</inkml:trace>
  <inkml:trace contextRef="#ctx0" brushRef="#br1" timeOffset="34772.4608">20194 3685 13644,'19'39'4164,"1"-18"-2722,-20-1 832,20 0-1377,-20 0-705,20-1-192,-20 1-577,21-20-352,-2 0-1281,-19 0-3875</inkml:trace>
  <inkml:trace contextRef="#ctx0" brushRef="#br1" timeOffset="34916.9922">20154 3487 18609,'-20'0'0,"20"-21"-737,0 21 481,20 0-1505,0 0-4389</inkml:trace>
  <inkml:trace contextRef="#ctx0" brushRef="#br1" timeOffset="35250.9765">20471 3745 18161,'20'60'1217,"-20"-41"801,20 21-257,0-40-640,-20 20-480,21-20-128,-21 0 95,0-20 65,19 20-289,-19-20-192,20-19-64,-20 19 33,0 0-322,20 0 258,-20-1-322,20 21 129,0 0 224,-20 0-224,19 0 64,1 21 32,0-1 0,0 20-224,-1-21-385,21 1-864,-20-20-1570,1 0-2402</inkml:trace>
  <inkml:trace contextRef="#ctx0" brushRef="#br1" timeOffset="35432.6172">20928 3745 17904,'20'20'1698,"-20"0"961,20 0-449,0-1-929,-20-19-801,19 20-255,1 0-161,-20-20-353,20 0-704,-20 0-960,20-20-2275</inkml:trace>
  <inkml:trace contextRef="#ctx0" brushRef="#br1" timeOffset="35555.6636">20948 3527 18897,'-20'-20'769,"20"20"-1313,0 0-449,20 0-2851</inkml:trace>
  <inkml:trace contextRef="#ctx0" brushRef="#br1" timeOffset="36246.0933">21187 3705 17520,'19'19'897,"1"2"512,-20-1 865,0 0-1088,20 19-578,0-19-159,-20 0-1,19-20 32,-19 20 33,20-20-289,-20 0-64,20 0 161,-20 0 31,21-20-96,-21 0-128,0-19-64,20 19 0,-20-20-32,19 19 0,-19 2-32,20-1 65,0 20 31,-20 20-385,20-1 257,-1 2 64,21-1-32,0 20-672,-1-21-321,2 21-737,-2-20-1377,1-20-1697</inkml:trace>
  <inkml:trace contextRef="#ctx0" brushRef="#br1" timeOffset="36783.2027">22119 3724 17936,'0'-19'705,"-20"19"1473,1-20 0,19 0-1089,-20 20-224,0 0-64,0 20-193,0 0-383,1-1-129,19 22-64,0-21-128,0 0 128,19-1-192,21 1-1,0-20-95,-1 0-32,-18-20 96,-1 1 160,0-1 32,-20-20 32,0 19 32,-20 2 32,20-1 160,-20 0 64,-1 20-63,21 0-257,0 20-353,21 0 289,-1 40 0,0-20-32,19 19 32,1 0-32,-1 0 64,20 2 0,-39-22-256,1 1 352,-21-20-64,0 0 352,-41-1-32,22 1-95,-41-20-1,21 0-96,-1 0-64,1-20 0,19 20-192,20 0-289,-21-19-704,21 19-1057,0 0-1601,0 0-5510</inkml:trace>
  <inkml:trace contextRef="#ctx0" brushRef="#br1" timeOffset="36995.1172">22655 3923 25143,'0'0'1217,"0"0"-928,0-20 960,0 20-673,0 0-1024,0 0-769,0 0-481,0 20-1697,0-20-2178</inkml:trace>
  <inkml:trace contextRef="#ctx0" brushRef="#br1" timeOffset="71661.1327">1392 4916 10890,'-20'-20'544,"20"20"-63,0-19 1409,-20 19 448,20 0-448,0 0-289,0-20-160,0 20-448,0 0-352,0 0-353,0 0-64,0 20 353,0-1 0,0 1 31,0 0-384,0 19 1,20 1-33,-20-1 32,0 2-320,20-1 128,-20-1 128,20-19-160,-1 20 128,-19-21-64,20-19 32,-20 20 193,20 0-385,-20-20 160,0 20 0,0-20 64,0 21-192,0-21 256,20 19-320,-20-19 32,0 20 64,0-20 64,0 0-64,0 0 0,0 0-32,0 0-1,0 0 1,0 0 32,0 0-160,0 0 96,0 0-448,0 0-321,0 0-737,0 0-352,0 0-1056,0 0-994</inkml:trace>
  <inkml:trace contextRef="#ctx0" brushRef="#br1" timeOffset="71988.2811">1451 5214 16047,'-20'-20'1377,"20"20"-224,-19 0-160,19 0 416,0 0-544,19 0-384,1 0-289,0 0-224,19-20 128,1 20-96,1-20-417,-2 1-255,1-1-481,-1 20-897,-19-20-897,0 20-3011</inkml:trace>
  <inkml:trace contextRef="#ctx0" brushRef="#br1" timeOffset="72192.3827">1689 4936 14509,'-19'-40'1922,"19"21"-1025,0 19 544,0 0 65,0 0-129,0 19-128,19 1-416,1 0-577,0 19-64,0 21-96,-20 0 1,39-20-226,-19 19-319,1-19-353,-1-1-704,0-19-1378,-1 0-1313</inkml:trace>
  <inkml:trace contextRef="#ctx0" brushRef="#br1" timeOffset="72657.2261">2166 5135 13741,'0'-40'2338,"-20"40"-577,20 0 193,-19 0-96,-1 0-1089,20 40-449,-21-21-32,1 21-256,20-20 0,0 19-96,0-19-64,20-20 128,21 0-128,-22 0 160,1 0 32,0-20 64,0 1 64,-20-1-63,20 0 287,-20 0-128,0 20 65,0-20-1,0 20-192,0 0 32,0 0-96,0 20-96,0-20-64,0 20-96,0 0-160,19 0-417,1-1-416,0-19-1249,0 20-1378,19-20-3875</inkml:trace>
  <inkml:trace contextRef="#ctx0" brushRef="#br1" timeOffset="73151.3671">2682 5115 18481,'-19'0'929,"19"0"128,-20 0 576,0 0-512,-1 20-576,1-20-65,20 19 1,-19 1-193,-1-20-320,20 20-32,0 0 32,20-20-256,-1 20 224,1-20-128,21 0 31,-2 0-31,1 19 32,-20-19 32,0 0 96,-1 20 96,1 0 64,-20-20 0,0 20 96,-20 1-160,20-2-64,-19 1-192,-1-20-96,0 20-833,20-20-769,-20 20-288,20-20-1185,-20 0-7784</inkml:trace>
  <inkml:trace contextRef="#ctx0" brushRef="#br1" timeOffset="73528.3203">2702 4936 15246,'0'-20'1569,"0"20"-1120,20 0 992,0 0 65,-20 0-65,20 20-704,-1 19 320,1 1-321,0-1-191,0 2-161,-1 18-416,22-39 32,-21 20 0,0-20 0,-1-20 0,1 19 96,0-19-96,0-19 0,-20-1 128,19 20-31,-19-20-65,20 0 0,-20 20-128,20 0 63,0 0 66,0 20 63,-1 20-192,2-21-481,-1 1-512,0 0-1538,19 0-1729,-19-20-11563</inkml:trace>
  <inkml:trace contextRef="#ctx0" brushRef="#br1" timeOffset="74255.8593">3932 5115 6662,'21'20'2466,"-1"-20"641,0 19-416,-20 1-449,20-20-481,-20 20-447,0-20-1,0 0-256,0 0 224,0 0 0,0 0-480,-20-20-641,0 20-32,0-20 161,-20-19-321,20 19 256,-20-21-256,1 2 32,19-1 64,0-19-256,1 20 544,19 19-384,0-20 32,19 21-96,1-2 0,0 1 0,19 20 32,1-20-64,-1 20-513,-18 0-544,19 20-833,-20-20-1858,-20 20-1537</inkml:trace>
  <inkml:trace contextRef="#ctx0" brushRef="#br1" timeOffset="74444.3359">3575 4995 17040,'20'20'1121,"0"-20"-545,20-20 1666,-20 20-992,40 0-898,-21-20-288,21 20-96,-1 0-224,-20 0-994,2 0-2209,18 0-4676</inkml:trace>
  <inkml:trace contextRef="#ctx0" brushRef="#br1" timeOffset="74909.1797">4271 5115 13132,'-20'0'5381,"20"0"-4068,0 0-160,0 0 0,0 20-416,0-20-256,20 19 127,0 1-384,-1 0-160,1-20 1,0 0-1,0 0 256,-20 0-256,19-20 32,1 0 0,-20-19 32,0 19-32,0 0 0,0-1 193,0 2-33,0 19-224,-20 0 192,20 0-448,0 0-128,0 19 63,20 2 257,0-1 225,-20 0-97,20 0-353,20-1-63,-20-19-865,0 20-256,0-20-994,-1-20-768,-19 20-3459</inkml:trace>
  <inkml:trace contextRef="#ctx0" brushRef="#br1" timeOffset="75200.1953">4588 5035 14541,'20'40'2787,"0"-20"-993,-20 0 448,20 0-417,-1-20-575,-19 19-514,20-19-351,0 20-129,-20-20-32,0 0-128,20 0 96,-20-20 1,0 20-193,21-19 96,-21-1-128,0 0-32,19 0-32,-19 20-1,0 0-95,20 0 96,0 0-96,0 20-577,19-20-704,-19 20-1058,0 0-2337</inkml:trace>
  <inkml:trace contextRef="#ctx0" brushRef="#br1" timeOffset="75482.4217">5144 5015 12267,'-20'0'7047,"0"0"-5542,20 0 385,-19 0-321,19 0-736,-20 20-480,20-1-1,0 22 0,0-21-192,20 19-63,-1-19-130,1 20 1,20-20-96,-1-20 0,1 0-320,20 0-129,-40-20-256,20 0-1281,-21 0-1505,1-19-2595</inkml:trace>
  <inkml:trace contextRef="#ctx0" brushRef="#br1" timeOffset="75678.7105">5382 4857 16527,'0'0'3395,"0"0"-2530,0 0 801,20 20 608,-20 19-865,40-19-576,-21 39-577,1-19-96,0 0-31,21 0-322,-22-1-159,1-19-289,0-20-63,0 0-481,-20 0-1250,0 0-2049,-20-39-8776</inkml:trace>
  <inkml:trace contextRef="#ctx0" brushRef="#br1" timeOffset="75896.4841">5303 5015 5413,'20'0'11819,"20"0"-10506,-1 0 961,20 0-96,2 20-800,-2-20-866,-19 19-128,-1-19-95,-19 21 191,20-1-320,-21 0 0,1 0-63,-20-1-33,20-19-353,-20 20-191,0-20-545,21 0-705,-21-20-2049,0 1-4645</inkml:trace>
  <inkml:trace contextRef="#ctx0" brushRef="#br1" timeOffset="76012.6953">5641 4896 16527,'-20'20'4741,"20"-20"-4613,0 0-352,-20 0-673,40 0-2402</inkml:trace>
  <inkml:trace contextRef="#ctx0" brushRef="#br1" timeOffset="76688.4761">6078 5054 14926,'0'-19'2146,"-20"19"0,20 0 64,0 0-1089,-21 19-929,21 22 0,0-21 161,0 19-97,0-19-320,21 0 96,18 0 32,1-20-64,-20-20 32,19 0 192,-19 0-160,0 1-96,-20-21 32,0 20-64,-20-1 0,-19 2-160,19-1-129,-20 20 193,1 0-448,19 0-97,-1 20-544,1-1-705,0 2-1697</inkml:trace>
  <inkml:trace contextRef="#ctx0" brushRef="#br1" timeOffset="76993.164">6415 5095 16335,'20'20'1089,"-1"0"609,-19-1 512,20-19-801,-20 0-672,0 0-193,0 20-127,20-20 63,-20-20-416,20 20 32,-20-19-192,20-1 96,-20 0-192,19 20-128,2-20 127,-21 20-31,20 0 224,-20 0-192,20 20 128,0 0-577,19 19-1857,-19-39-2403</inkml:trace>
  <inkml:trace contextRef="#ctx0" brushRef="#br1" timeOffset="77691.4058">7229 4737 15214,'-40'-39'2082,"40"39"-673,-19-20 897,19 20-544,0 0-929,0 0-577,19 0 321,1 20 319,0 19-159,19 22-288,-19-2-97,20 0 96,-21 20-352,2-20-128,-1-18-128,20-1-32,-21-1 384,-19-19-192,20-20 64,0 0 32,-20 0-192,20-40 96,-20 21 0,20-21-32,-1-1 64,1 22-64,-20-1 0,20 20-64,0 0 96,-1 20 0,2-1 160,-1 2-480,0 19-289,0-20-416,-1-1-800,1-19-2371,20 0-9001</inkml:trace>
  <inkml:trace contextRef="#ctx0" brushRef="#br1" timeOffset="78504.8827">8579 4975 10153,'20'-19'2210,"-40"-1"-512,20 20 1024,-20-20-704,20 20-64,-20 0-769,1 0-128,-1 0-352,0 0-417,20 20-192,-20 19 96,20 1-320,-20-1-32,20 2 448,0-1-416,20-21 128,0 21-256,20-20-737,-21-20 128,41 0-960,-21-20-1218,1 0-3331</inkml:trace>
  <inkml:trace contextRef="#ctx0" brushRef="#br1" timeOffset="78853.5154">8699 4737 16944,'-21'-20'1569,"21"20"289,0 0-577,21 20-416,-2 0 192,1 21-160,0-2-321,19 20-159,-19-19-289,20-1 32,-1 1-320,-19-1 160,0-18 64,1-21-64,-2 20 0,-19-20 64,0 0-32,0 0 96,0 0 160,0 0-192,0-20-96,0-1-32,0 2 32,20-21-96,0 20 64,0 20-224,0 0 160,-1 0 0,1 20 96,20-20-417,-1 40-768,-19-21-1153,21 2-1313,-22-21-706</inkml:trace>
  <inkml:trace contextRef="#ctx0" brushRef="#br1" timeOffset="79121.0933">9353 5015 14541,'0'0'2338,"0"0"-1505,0 0 1057,0 20 224,20-20-1121,0 19-224,0 2-353,-1-21-416,1 20 256,0-20-224,1-20 161,-1 20-97,-1-21-96,-19 2-128,0-21 160,0 20-449,-19 1-255,-1-1-1,-21 0-448,21 0-705,1 20 385,-1 0-385,20 0-1345,0 0-7143</inkml:trace>
  <inkml:trace contextRef="#ctx0" brushRef="#br1" timeOffset="79543.9449">9889 4936 18225,'-20'-20'704,"20"20"1346,-19 0-32,-1 0-737,0 0-480,0 20-32,1 0-96,19-20-1026,0 19 513,0 1-288,19 0 32,1-20 32,20 20 32,-1-1-352,1-19 512,-1 21-320,2-1 64,-21 0-1,-20 0 258,0-1-193,0 1 160,-20-20-64,-1 20-321,1-20-511,1 0-225,-21 0-289,20 0-1120,0 0-1442</inkml:trace>
  <inkml:trace contextRef="#ctx0" brushRef="#br1" timeOffset="79994.1404">10187 5035 14862,'0'0'1633,"0"19"-1184,20-19 1472,-20 0-703,19 0-258,22 0-351,-21-19-129,0 19-191,-1-20-1,-19 0 64,20 0-288,-20 20 289,0-19-33,-20-1-256,1 20 545,-1 0-898,0 0 546,-1 0 95,1 20-768,1-1 832,19 1-544,0 20 128,0-21 0,0 22-160,39-21 288,-18 0-545,-1-20-191,19 19-193,1-38-544,-1 19-1442,1-20-1537</inkml:trace>
  <inkml:trace contextRef="#ctx0" brushRef="#br1" timeOffset="80880.8593">9513 4916 1697,'-20'0'32,"20"0"1345,0-20 513,0 20-96,0 0 512,0 0-416,0 0-385,0 0-127,0 0-257,0 0-481,-21 0-127,21 0 95,0 0-415,0 0-97,-20 0 0,20 20 64,-20-20-128,1 20-32,19 0 192,-20-20-352,20 19-192,0-19-1218,0 20-1729</inkml:trace>
  <inkml:trace contextRef="#ctx0" brushRef="#br1" timeOffset="85377.9297">10585 5054 14509,'0'-19'513,"0"19"768,0 0 481,0 0-705,0 19-289,19 2 321,-19-1-416,20 0-128,-20 0-257,20-1 0,-20-19-160,20 0 417,-20 0-161,19 0 0,-19-19-95,20-1-65,-20 0-128,20-21 32,-20 22-96,20-1 0,-20 0-32,0 0-32,19 20-64,-19 20-160,20-20 704,-20 40-832,21-21 608,-1 2-288,19 19-192,-19-20-929,20-1-801,-20-19-1441,19 20-6311</inkml:trace>
  <inkml:trace contextRef="#ctx0" brushRef="#br1" timeOffset="86373.0464">11597 4916 11755,'-21'-39'1601,"2"39"289,19-20 544,0 20-544,-20-20-256,20 20-545,0 20-257,0 0-543,0-1 191,0 21-96,0-1-223,20 1 255,-20-20-288,19 20-32,2-20-32,19 0-32,-20-20 64,-1 20-64,21-20 225,-20-20-289,-20 0 0,19 0 0,1-1-321,-20-18 706,0 19-514,20 0 161,-20 1 65,0-1-322,0 0 738,-20 20-353,20 0 0,0 0-32,0 0-32,20 20-32,-20 0 256,20-1-832,-20 1 1024,20 0-608,20-20-64,-20 20-256,20-20-417,-1 0-416,1 0-897,-21 0-833,1-20-1858</inkml:trace>
  <inkml:trace contextRef="#ctx0" brushRef="#br1" timeOffset="86707.0311">12033 4857 8680,'20'0'6214,"0"20"-4581,-20-1 545,20 1-320,1 20-353,-2-21-832,1 1 64,0 20-129,0-40 193,-20 19-545,19-19-160,-19 0 33,20 21-33,-20-21 64,0-21-32,0 21-64,0-19-32,0-1-64,0 0 160,20 0-224,-20 1 192,0-1-576,20 20 896,-20 0-832,19 20 832,1-1-800,0 1 832,0 0-640,0 0-225,0-1-575,0-19-354,20 0-1568,-20 0-1379</inkml:trace>
  <inkml:trace contextRef="#ctx0" brushRef="#br1" timeOffset="86881.8359">12550 4956 14189,'19'39'1377,"-19"-39"-224,20 20 1089,-20-20-1088,20 20-738,-20-20-576,20 0 480,-20 0-1089,0 0-1409,0 0-2370</inkml:trace>
  <inkml:trace contextRef="#ctx0" brushRef="#br1" timeOffset="87012.6953">12471 4757 13837,'-40'-20'-449,"40"0"-1184,0 20-2115</inkml:trace>
  <inkml:trace contextRef="#ctx0" brushRef="#br1" timeOffset="88197.2654">12947 4956 4612,'0'0'-128,"20"0"256,-20 0 2594,0 0 225,0 0-673,0 0-512,0 19-449,0-19 1,0 20-129,0-20-64,0 0-96,0 0-32,0 0-161,0 0-31,0 0 128,0 0-416,-20-20-161,1 1-352,-1-21-160,-21 1 800,21-1-576,1 1-160,-1-2 128,0 1 32,0 1 65,20 19-226,20-20 194,0 21-290,19-1 129,22 0 32,-22 0-64,21 20 0,-21 0-192,20 0-481,-19 20-160,-19-20-608,-1 40-930,-20-21-191,0 1-4197</inkml:trace>
  <inkml:trace contextRef="#ctx0" brushRef="#br1" timeOffset="88385.7418">12689 4837 18193,'-20'0'1890,"20"0"-1090,0 0 738,20-20-641,20 20-737,-21 0-160,21-19 224,0 19-512,-1 19-545,2-19-1345,18 20-1762,-19-20-7014</inkml:trace>
  <inkml:trace contextRef="#ctx0" brushRef="#br1" timeOffset="92828.125">13304 4995 8071,'0'0'3171,"-20"0"-2018,20 0 769,0 0-481,-19-20-480,19 20-288,0 0-32,-20 20 127,20-20-223,-20 20 192,20 0-289,0-1 96,20-19-127,-20 21 127,20-21-416,-1 0 129,21 0-289,-20 0 160,0 0 160,-1 0-672,1-21 416,0 21-224,-20-19 63,0 19-63,0-20-192,-20 0 480,0 0-128,20 20-448,-19-19 736,-1 19-673,0-20 706,0 20-1026,20 0-672,0 0-962,0 20-704,-20-1-7398</inkml:trace>
  <inkml:trace contextRef="#ctx0" brushRef="#br1" timeOffset="93330.0781">13641 4975 13580,'-19'-19'1153,"19"19"417,0 0 224,0 19-1186,0-19 257,19 20-352,-19 0 127,20 0-320,-20-1 257,0-19-449,20 0 321,-20 0-193,0 21 288,0-42 257,0 21-769,-20-19 224,20-1-192,0 0-128,-20 0 96,20 1-96,0-21-480,0 20 992,20 1-704,0 19-64,1 0-161,-1 0-672,-1 19-641,1 1-1473,20-20-4292</inkml:trace>
  <inkml:trace contextRef="#ctx0" brushRef="#br1" timeOffset="93955.0781">13980 4975 9288,'0'20'1410,"0"-20"351,20 20 193,-1-20-577,-19 20-384,20-20 32,-20 0-64,0 0 64,0 19-384,0-19 192,0-19 128,0 19-929,0-20 352,0 0-256,0 0-320,0 1 512,0-1-736,0 20 832,20-20-480,-20 20 64,20 0-384,-20 0 384,19 20-224,1 0 192,0-1 64,-20 1-97,20 0-159,-1-20 256,-19 20 0,0-20 161,20 0-193,-20 0 192,0 0 96,0 0 32,0-20-320,0 20 192,0-20-288,20 0-64,-20 20 320,21-19-192,-1 19-416,-20 0 672,19 0-320,1 19 352,0-19-1056,0 20 159,0 0-1409,19 0-1377,-19-20-4068</inkml:trace>
  <inkml:trace contextRef="#ctx0" brushRef="#br1" timeOffset="94222.6561">14376 4737 15630,'0'-20'2050,"0"20"-608,20 0 511,-20 0-767,20 20-450,0 0 129,-1 21-256,1-22 31,1 21-576,19-20 0,-21 19-128,21-19-192,-20 0-288,-1-1-642,1 1-255,0-20-289,0 20-1569,0-20-2018</inkml:trace>
  <inkml:trace contextRef="#ctx0" brushRef="#br1" timeOffset="94426.7577">14754 4857 15502,'20'20'1826,"-20"-1"-833,20 1 865,19 0-705,-19 0-1025,20-20 160,-21 19-640,21 1 704,-1-20-993,-18 20-672,19-20-1153,-20 0-2307</inkml:trace>
  <inkml:trace contextRef="#ctx0" brushRef="#br1" timeOffset="94586.9136">15131 4896 16527,'-20'40'705,"0"-1"800,1 1 833,-1-1-1216,0 22-930,0-22 32,-1 21 160,21-21-416,0-19-320,0 20-1057,0-19-1282,21-2-1889</inkml:trace>
  <inkml:trace contextRef="#ctx0" brushRef="#br1" timeOffset="95283.2027">15786 4936 13004,'-20'-40'1633,"0"21"321,0-1 769,-19 20-1026,19-20-383,0 20-642,0 0-63,1 20-193,19 19-95,-20-19-386,20 20-31,20-21 385,-20 1-417,39 0-33,-19-20 418,0 0-257,19 0-449,-19 0 449,-20 0-192,20-20-32,-20 20 128,20-20 96,-20 20 96,0 0-96,0 0 192,0 0-576,0 0 384,0 0-64,20 20 128,-20 0-481,20 0-576,20-20-1633,-20 19-833,19-19-8361</inkml:trace>
  <inkml:trace contextRef="#ctx0" brushRef="#br1" timeOffset="95509.7654">16024 4678 11562,'20'-20'5542,"-20"0"-4069,0 20 353,19 20 96,2 0-801,-1 0-192,0 19-225,-20 22-31,20-22-481,-1 20-256,-19-19-64,20-1 0,0-19-673,0-20-544,0 0-737,-1 0-1506,-19 0-10537</inkml:trace>
  <inkml:trace contextRef="#ctx0" brushRef="#br1" timeOffset="95668.9449">15905 4837 15887,'-19'0'5028,"19"0"-4387,0 0 416,19 0 512,21 0-1056,-1 0-417,1 0-128,20 0-449,19 0-640,-19-20-1537,-1 20-2307</inkml:trace>
  <inkml:trace contextRef="#ctx0" brushRef="#br1" timeOffset="96439.4527">16660 4877 15919,'20'0'512,"-1"0"1058,1 19 319,0 1-704,0 0-672,0 19 224,-1-39-417,1 20 128,-20-20-255,20 20 63,-20-20 128,0 0 385,0-20-481,-20 0 64,20 1-287,-20-21-386,20 20 1090,-19-19-865,19-1 32,0 21 192,19-2-384,-19 1 31,20 20-415,0 0-449,21 20-1217,-22 1-1954,21-2-7560</inkml:trace>
  <inkml:trace contextRef="#ctx0" brushRef="#br1" timeOffset="96837.8904">17334 4817 14317,'-39'-19'1345,"19"19"-31,0 0 1120,20 0-480,-19 19-1250,-1 1-159,0 0-1,20 0-127,0 19-417,20-19 96,-20 0-288,39-1 384,-19-19-384,20 20 0,-21-20 63,1-20 1,0 1 224,1 19-384,-1-20 288,-20 0 545,-20 0-353,20 1-64,0 19 32,0 0 64,0 0-224,-21 0-128,21 19 32,21 1 32,-1 0 0,-1-20-256,21 20-930,-1-20-1312,1 0-993,-1 0-9354</inkml:trace>
  <inkml:trace contextRef="#ctx0" brushRef="#br1" timeOffset="97151.3671">17632 4798 13548,'21'39'2435,"-1"1"-514,-1-21 706,1 1-929,0 0-866,-20 0-191,20-20-65,0 0-159,-20 0-129,19 0-64,-19 0 161,0 0-545,0-20 256,0 0 416,0 0-512,0 1 64,20-1-32,-20 0-32,0 20-96,0 0-224,20 0 128,0 20 32,-1 0 31,1-1-960,21 1-897,-2 20-2242,-19-40-6181</inkml:trace>
  <inkml:trace contextRef="#ctx0" brushRef="#br1" timeOffset="97536.1327">18209 4837 13292,'-20'0'5157,"20"0"-4837,0 0 961,0 20 481,20 0-1057,-20-1-257,20 1-31,-1 0-257,1-20 256,0 0-672,0 0 608,-1 0-832,1-20 800,-20-19-704,0-1 95,-20 1 1,1-2 64,-1 1 160,-20 1 64,21-1 416,-1 1 193,0 19-289,20 0 225,0 20 31,0 0-448,0 20-224,0 0 224,20 19-31,0 1-1,19-1-32,-19 1 0,19 1-96,1-2-353,-1-19-319,-19 19-546,21-19-1184,-21 0-1730</inkml:trace>
  <inkml:trace contextRef="#ctx0" brushRef="#br1" timeOffset="97812.5">18625 4798 18033,'0'19'768,"0"1"1571,0 20-386,20-21-928,-20 1-608,20 0-65,20-20 161,0 0-449,-1 0-160,1-20 352,-20 0-160,-1 1-384,1-1-353,-20 0-64,-20 0 1,-19 1-129,-1 19 0,-19 0 0,-1 0-384,20 19-416,0 1-1378</inkml:trace>
  <inkml:trace contextRef="#ctx0" brushRef="#br1" timeOffset="98597.6561">19082 4877 16143,'0'19'576,"0"-19"-159,20 20 1697,-20 0-673,20 0-832,-20-20 448,19 19-449,-19-19-223,20 0 319,-20 0-415,0 0 63,20 0 128,-20 0-352,0-19 1,20-1-161,-20 0-385,0 0 994,19 1-609,-19-1-96,0 0 96,21 20-321,-1 0 289,0 20 288,-20 19-96,20-19 97,19 20-385,-19-21 352,0 1 0,19-20-288,-19 0-32,0 0 480,-1 0-352,2-20-64,-1 20-32,-20-19-96,0 19-353,20 0-31,0-20-1026,-20 20 65,19 20-1122,1-20-288,20 19-8103</inkml:trace>
  <inkml:trace contextRef="#ctx0" brushRef="#br1" timeOffset="99018.5547">20452 4936 16815,'0'39'577,"0"-39"1089,0 0-161,19 20-192,-19-40-128,0 20-128,0-39-576,-19-1-737,19 1 736,-40-1-512,20 0-32,-19 0 32,19-19 96,-19-1-320,-2 21 160,21-1 64,0 19 32,1 2 96,19-1 64,0 20-96,0 0-448,39 0 351,-19 20 33,21-1-64,-22 2-929,1 19-1537,20-1-2499</inkml:trace>
  <inkml:trace contextRef="#ctx0" brushRef="#br1" timeOffset="99200.1953">20015 4777 19250,'-20'0'833,"20"0"-225,20 0 705,0 0-352,20 0-352,19 0-65,1 0-255,-21 21-418,22-21-639,-2 0-1218,-20 19-1890,1-19-3235</inkml:trace>
  <inkml:trace contextRef="#ctx0" brushRef="#br1" timeOffset="99431.6404">20730 4956 10537,'19'19'2627,"1"-19"-449,-20 0 1089,0 0-352,0 0-641,0 0-1121,-20-19-544,20-1-97,-19 0 609,19 0-832,-20 1-129,20-1-32,0 0-128,0 0-160,20-20-353,-20 20-352,19 20-256,21 0-512,-20 0-1090,20 0-1889</inkml:trace>
  <inkml:trace contextRef="#ctx0" brushRef="#br1" timeOffset="99708.0077">21107 4837 15726,'-19'20'3972,"19"-20"-3299,-21 0 1377,21 0-993,0 20-577,0-20-288,21 39 353,-21-19-65,19 0-576,21-20 577,0 19-545,-1-19 256,-19-19-288,0-1-64,-1 0 544,-19 0-640,0 1-225,-39-21-223,19 20-193,-39 20-288,19-19-257,1 19 1,18 0-225,1 0-3587</inkml:trace>
  <inkml:trace contextRef="#ctx0" brushRef="#br1" timeOffset="100493.164">21425 4817 16527,'20'0'288,"-20"20"1730,19 0 289,1 0-1154,0-1-417,0 21 33,0-20-192,-20-20-1,19 19-159,-19-19-1,20 0-32,-20 0 97,0 0-33,0-19-512,0-1-128,0-20 736,0 21-447,0-1-386,0-20 97,0 21-160,21-2 63,-1 21 1,0 0 288,-1 21 64,1-21 96,0 39-64,0-19 33,19 0-65,-19-1-64,0 1 128,-1-20-32,1 0 96,0 0 0,1 0-64,-1-20-32,-1 20-31,1-19-33,0-1-64,0 20-161,-1-20 97,1 20 96,20 0-160,-20 20-96,-1 0-32,22 19-833,-21-19-1250,0 0-2818</inkml:trace>
  <inkml:trace contextRef="#ctx0" brushRef="#br1" timeOffset="101894.5311">15965 5631 9032,'0'-20'5477,"0"20"-5221,0 0 417,0 20 961,19 0-289,-19 0-256,0 19 0,20-19-192,-20 0-449,20 0-127,19-1-33,-18 1 32,-1-20-32,20-20-63,-21 20-97,21-19-64,-20-1-64,0-20-128,-1 21 160,-19-1 224,0 0-480,0 0 704,-19 0-192,19 20 97,0 0-65,0 0-384,0 20 0,0 0 128,0 0 0,19 0-256,21-1 160,-20 1-705,20-20-128,-20 20-576,20-20-1249,-21 0-449,1-20-8488</inkml:trace>
  <inkml:trace contextRef="#ctx0" brushRef="#br1" timeOffset="102221.6797">16560 5571 15855,'20'21'896,"1"-21"1090,-21 19 160,19 21-736,1-20-385,-20 0-353,20-1 97,0 1-449,-20 0 33,19-20-129,-19 0-224,20 0 480,-20 0-288,20-20-95,-20 0-65,20 1-161,-20-1 65,20 0 32,-20 0-64,0 0-160,0 20 32,19 0-64,-19 0 127,20 20 97,0 0 32,1 0-192,18 0-801,-19-1-608,20 1-1186,-21 0-1537</inkml:trace>
  <inkml:trace contextRef="#ctx0" brushRef="#br1" timeOffset="102417.9683">17096 5651 13837,'20'20'3971,"1"0"-2753,-2-1 1248,-19 1-865,20 0-1088,0 0-321,-20-1-288,20-19-417,0 20-640,-20-20-1793,19-20-1955</inkml:trace>
  <inkml:trace contextRef="#ctx0" brushRef="#br1" timeOffset="102577.1484">17076 5472 18705,'0'0'256,"0"0"-288,0 0 129,0 0-770,0 0-1537,0 0-865,20 0-7463</inkml:trace>
  <inkml:trace contextRef="#ctx0" brushRef="#br1" timeOffset="107530.2734">17374 5631 13965,'0'0'1857,"21"-20"-1024,-21 20 1538,0 0-834,0 0-896,0 0-1,20 20 609,-1 0-256,1 0-256,0 19 0,-20-19-577,20 0 384,-1 0-255,1-20-33,-20 19 0,20-19-128,-20 0-64,20 0 96,-1-19 65,-19-1 95,20 0-224,-20 0-96,0-19 0,0 19 96,0 0-416,0 0-97,0 1 33,0 19-609,0 0-865,0 0-1537,20 0-1345</inkml:trace>
  <inkml:trace contextRef="#ctx0" brushRef="#br1" timeOffset="107928.7105">17890 5691 14221,'0'0'769,"20"0"736,-20 0 609,21 0-1281,-1 0-481,-20 0-31,19-20 255,-19 20-192,0-20-223,0 0 127,0 0 0,-19 20 32,-1 0 193,20-19 96,-41 19-321,21 19-128,1-19-128,-1 40 32,0-20 32,20 0 0,0 19 192,0-19-288,0 19 449,20-19-289,19 0-64,1-20-32,1 20 96,-2-20-288,1 0-256,-21 0-769,1-20-833,0 20-1954,0-20-4548</inkml:trace>
  <inkml:trace contextRef="#ctx0" brushRef="#br1" timeOffset="108212.8904">18129 5730 12684,'39'40'1665,"-18"-21"-288,-1 21 1122,0-40-706,-1 20-736,-19 1-192,20-21 0,-20 0-192,0 0 288,0-21-257,0 1-479,0 0-65,-20 0-32,20-19-64,-19 19-96,19-19 96,0-1-384,0 20 159,19 0-127,-19 1 0,20 19-417,20 0-288,-21 19-1281,21 1-2018</inkml:trace>
  <inkml:trace contextRef="#ctx0" brushRef="#br1" timeOffset="108633.789">18725 5631 16495,'20'-20'2306,"-40"1"-2017,0 19 2209,20 0-961,-21 0-704,2 0-416,-1 19 287,0-19-191,0 20-353,20 0-160,0 0-128,0 0 64,40-1 64,-20 1-64,20 0-64,0-20 95,-1 20-287,1-1 288,-40-19-64,20 20 32,-20 0 224,-20-20-160,0 20 192,0-20-288,1 0 64,-1 0-64,0 0-705,0 0-448,20 0-577,0 0-1729,0 0-9161</inkml:trace>
  <inkml:trace contextRef="#ctx0" brushRef="#br1" timeOffset="109083.9841">19201 5730 9352,'0'-20'7303,"0"20"-6630,-20 0 1793,20-19-608,-20 19-1089,0 0-193,-19 19 33,19-19 63,0 20-191,20 0-257,-20 0-32,20 19-352,0-19 96,20 0 160,0-20-256,0 0 64,0 0 96,-1 0-320,1 0 63,0-20 33,-20 0 32,0 0 160,0 1 32,0-1 32,0 20 64,-20-20-192,20 20 288,-20 0-160,20 20 32,0-20 32,20 20-64,-20-1-64,20 1 32,0 0-704,20 0-610,-20-20-767,20 0-1251,-21 0-3074</inkml:trace>
  <inkml:trace contextRef="#ctx0" brushRef="#br1" timeOffset="109281.25">19340 5492 20371,'0'-20'1665,"0"20"-1024,0 20 960,20-1-608,0 21-544,19 1-225,-19-2-64,0 1-128,20-1-128,-20 1-288,0-20-801,0 19-673,-1-19-2274</inkml:trace>
  <inkml:trace contextRef="#ctx0" brushRef="#br1" timeOffset="110144.5311">20313 5849 12523,'20'21'1378,"-20"-2"447,20-19 866,-20 0-673,0 0-545,0 0-95,0 0-450,0-19-255,-20-2-289,0-19-223,1 20-33,-2-19 160,1-1-192,0 1 0,-19-1-128,19-20 96,-20 20-64,21 1 32,-1 19 192,20 0-352,0 0 320,0 1-384,20 19 64,-1 0 96,21 0 32,19 0-256,-19 0-641,0 19-480,0 1-929,-1 0-1602,-19 0-1601</inkml:trace>
  <inkml:trace contextRef="#ctx0" brushRef="#br1" timeOffset="110333.9841">20015 5651 16079,'-20'0'3171,"20"0"-1474,0 0 738,0 0-1442,20-20-353,0 20-127,20 0-225,-20 0-160,19 0-96,1 0-673,19 0-544,-19 20-1313,20-20-2018</inkml:trace>
  <inkml:trace contextRef="#ctx0" brushRef="#br1" timeOffset="110921.875">20769 5770 12107,'-39'-20'4356,"19"20"-4004,0 0 2051,0 0-802,-19 0-1056,19 0-65,0 20-31,0 19 95,1-19-160,19 0-223,0 20-257,0-20 96,39-20 64,-19 20 32,0-20 32,0 0 0,-1-20-96,1 20-64,0-20 192,-20 1-320,0-2 256,0 1 192,-20 0-288,0 20 192,1 0 289,-1 0-353,20 0-32,0 0-96,0 0-96,0 20 0,0-20-64,20 20-481,19 1-192,-19-2-1088,19-19-514,-19 0-960,0 0-8873</inkml:trace>
  <inkml:trace contextRef="#ctx0" brushRef="#br1" timeOffset="111510.7418">20968 5829 15182,'0'20'448,"0"1"2019,0-21-321,0 0-737,20 0-256,-20 0-288,0-21-353,0 21-223,0-20-97,0 0-96,0 0-64,0 1 128,0-1-192,0 0-96,19 20 128,-19-20 96,20 20-288,-20 0 416,20 20-128,0 0-32,1 0-64,-2-1 192,-19 1-288,20 0 96,0 0 96,0-20 1,-20 21-97,0-21 224,0 0 192,0-21-96,0 21-31,0-20-353,0 20 128,0-20-64,0 0 0,20-19 32,-1 19-96,1 0 192,0 20-256,0 0 160,19 0 64,-19 20-64,1-20-32,18 20 96,-19 0-577,0-1-704,0 1-993,-1 0-1793,-19-20-5030</inkml:trace>
  <inkml:trace contextRef="#ctx0" brushRef="#br1" timeOffset="111881.8359">21604 5730 18129,'0'20'1089,"20"0"384,-20-1 353,20 1-737,-20 0-737,19 0-160,-19-20-256,20 21 64,0-21-224,-20 19-1057,0-19-1442,20-19-2402</inkml:trace>
  <inkml:trace contextRef="#ctx0" brushRef="#br1" timeOffset="112033.2027">21544 5571 17456,'-20'-20'1762,"20"0"-1570,0 20 192,20 0-288,-20 0-736,19 0-1282,1 0-2146</inkml:trace>
  <inkml:trace contextRef="#ctx0" brushRef="#br1" timeOffset="112557.6171">21861 5531 11883,'-20'-39'4996,"0"39"-3650,20-20 1152,20 20-128,-20 0-864,0 0-545,20 0-289,1 20 289,-21 19-256,20 1-129,-1 0-223,1 20-33,0-21-160,19 1-160,-19-1-96,20-19-160,-20 0-289,-20 0-416,19-20-448,1 21-545,-20-21-1953,0-21-2531</inkml:trace>
  <inkml:trace contextRef="#ctx0" brushRef="#br1" timeOffset="112803.7105">22099 5631 17296,'0'0'2562,"0"0"-1729,0 0 1665,20 20-768,1 0-513,19 19-384,-1-19-320,1 20-225,-21-21-192,21 21-64,-20-40-64,-20 20-513,19 1-319,1-21-514,-20 0-992,21 0-2114,-21-21-8456</inkml:trace>
  <inkml:trace contextRef="#ctx0" brushRef="#br1" timeOffset="113006.8359">22377 5691 18417,'0'59'1377,"0"-39"1,0 19 928,0 1-865,0 0-480,0 0-384,-20-20-97,20 19-320,0 1-96,0-21-64,0 1-256,0 0-96,20-20-513,-20 0-641,0 0-1216,21 0-1570,-21 0-7944</inkml:trace>
  <inkml:trace contextRef="#ctx0" brushRef="#br1" timeOffset="122390.625">22814 5472 1537,'-39'-20'14574,"39"20"-13741,0-20 1313,0 20-385,20-19-832,-1 19-64,1-20 64,39 0-128,-18 0-257,18 1-63,-39-2-129,0 21-192,0 0-32,19 0-64,-19 0 96,0 21-64,0-2 97,-20 1-1,19 20-32,-19-21-64,0 21 32,0 19-64,21 2 32,-21-2-96,20 0 96,-20 1-32,20-1 65,-20-18-129,0-22 128,20 1-256,-20 0-65,0 0-223,0-1-225,0 1-319,0-20-610,0 20-1313,0-20-1345,0 0-7975</inkml:trace>
  <inkml:trace contextRef="#ctx0" brushRef="#br1" timeOffset="122608.3984">23171 5829 18193,'21'0'512,"-1"0"1058,-20 0 480,20 0-1154,0 0-415,-1 0-289,1 0-128,0-20-128,0 20-1217,19 0-1378,-19 0-1408,0-20-10571</inkml:trace>
  <inkml:trace contextRef="#ctx0" brushRef="#br1" timeOffset="122826.1718">23450 5531 18961,'0'-20'1218,"0"20"255,0 0 64,0 0 97,0 20 0,0 20-545,0-19-96,20 18-609,-20 21 32,20-21-448,0 20 321,-20-19-482,20 1 1,-1-2-352,1-19-385,0 0-865,0-1-1377,-1-19-2562</inkml:trace>
  <inkml:trace contextRef="#ctx0" brushRef="#br1" timeOffset="123603.5154">23867 5949 16463,'19'0'1217,"-19"0"1474,20 0-321,-20-20-961,0 20-384,0 0 128,0 0-416,-20 0-160,20 0-257,0 0-32,0 0 33,0 0-161,0 0 32,0 20-96,0-20-160,0 0 128,20 0 160,-20 0-64,0 0 33,0-20-161,0 20-257,0 0-63,0 0-577,0 0-1153,0-20-2370,0 20-6983</inkml:trace>
  <inkml:trace contextRef="#ctx0" brushRef="#br0" timeOffset="150282.2263">955 6664 12043,'-20'-61'897,"0"42"800,20-1 65,-20 0 320,20 0-384,0 0-513,0 20-513,0-19-479,0 19 191,0 19 417,0 21-97,20 0-223,0 20-161,0-1-128,-1 20-32,1-19-160,-20-1 97,20 1-97,0-20 0,1-20-545,-21 19-448,19-39-352,-19 20-577,20-20-737,-20 20-2337</inkml:trace>
  <inkml:trace contextRef="#ctx0" brushRef="#br0" timeOffset="150543.9453">657 6743 19346,'-59'-20'512,"59"20"-127,0-20 896,0 20 256,0-19-640,39-1-384,-19-21-33,19 2-63,21-1-193,-20 0-128,20 1-320,-1-1-449,-19 21-320,-1-22-480,1 41-1346,0-20-4068</inkml:trace>
  <inkml:trace contextRef="#ctx0" brushRef="#br0" timeOffset="151306.6406">1272 6623 6886,'-39'-39'5349,"39"19"-3363,-20 0 352,0 0 32,20 0-608,-20 1-417,20 19-768,0 0-161,-20 0-352,20 0 193,0 0 575,20 19-287,0 21 128,20 0-161,-21 20-32,21 19-159,-19-20-161,18 20-32,-19-39-32,0 20-64,0-20 0,-1-20 0,1-1 96,-20 1-128,0-20 64,0 0 161,0 0-97,0 0-160,0-20-96,20 1-65,-20-1 1,0-20 0,20 1-192,-20 18 256,19 1-257,1 20 225,21 0 64,-21 0 224,19 20-320,20 1-577,-19-1-640,0-1-225,-21 1-1152,1 0-4453</inkml:trace>
  <inkml:trace contextRef="#ctx0" brushRef="#br0" timeOffset="151713.8672">1948 6802 17296,'0'20'929,"0"-20"-1121,0 20 352,19-20 480,-19 0 353,40 19-544,-20-19-161,19-19 160,-19 19-95,1-20-33,-1 0-224,-20 20 192,0-20-95,0 20 63,0-19 32,-20 19-544,-1 0 128,-19 0 288,21 0-256,-1 19 128,0-19 128,0 20 32,20 0-32,0 19 0,20-19 65,0 0-97,0 1-64,-1 18 0,1-39-256,21 20-97,-21-20-575,19 0-97,1 0-1442,-20-20-4163</inkml:trace>
  <inkml:trace contextRef="#ctx0" brushRef="#br0" timeOffset="151983.3983">2324 6802 17552,'0'20'1474,"0"-20"-610,0 20 610,0-1 63,20 1-576,1 0-545,-1 1-223,19-1 127,1-1 0,-1-19-256,1 0 96,-20-19-63,19-1-161,-18-1-65,-21 1 33,0 0 32,-21 1-352,-18-1-385,-1 20 128,1-20 97,-1 20-129,-19 0-96,39 0-608,-1 0-3716</inkml:trace>
  <inkml:trace contextRef="#ctx0" brushRef="#br0" timeOffset="152752.9293">2801 6763 10057,'0'0'1313,"0"0"-544,0 19 1505,0 1-192,20 0-256,0 0-449,-1-1-288,1 1-128,1 0-256,-1 1 31,-20-21-159,0 0 320,20 0-96,-20 0 352,-20 0-481,20-21-479,-20-19-1,20 21-192,-21-1 32,1-20 96,20 21-224,-19-1 0,19 0-64,19 0-33,-19 1-223,20 19 128,21-20-737,-2 20-449,1 0-287,-1 20-546,1-20-2881</inkml:trace>
  <inkml:trace contextRef="#ctx0" brushRef="#br0" timeOffset="153101.5625">3258 6802 9865,'20'0'6470,"0"0"-5157,-1 0 1314,1 0-609,-20 0-929,20-20-160,0 20-353,-20 0-256,19-19 33,-19 19-65,0 0-32,0 0 0,0-20-95,0 20-65,-19 0-96,19-20-96,0 20 128,-40 0-225,40 0 290,-20 0-194,1 0 65,19 20-64,-20-20 64,0 20 128,20 19 0,0-19 65,0 19 31,0-19-224,20 0 32,19-20 32,1 21-32,-1-21-32,2 0-545,-1-21-416,-1 21-544,1-20-897,-21 20-3204</inkml:trace>
  <inkml:trace contextRef="#ctx0" brushRef="#br0" timeOffset="172826.1718">3755 6802 12651,'0'0'801,"0"0"96,19 20 1377,-19-20-672,0 20-513,20 19-160,-20-39-225,0 20 97,0 1-64,0-21-225,0 0 65,0 0 127,0 0 97,0 0-288,0-21-289,-20 21-160,20-20 0,0-19-64,0 19-32,0 0 64,0 0-256,0 20 64,20-19-129,-20 19 33,20 19 384,0 1-96,-1 0-128,1 19 128,0-19 64,0 0-192,-1 1 160,-19-1-64,21-20 96,-21 0-96,0 0 161,0 0 159,0-20-64,0 20-128,0-21-128,0 1 0,20 0 64,0 1-128,-20-1-96,20 20 32,-1 0 64,1 0 32,0 20 32,0-1-64,19 1-289,-19 0-671,20 1-194,-20-1-511,20-20-994,-20 0-2786</inkml:trace>
  <inkml:trace contextRef="#ctx0" brushRef="#br0" timeOffset="173313.4763">4429 6644 19506,'0'0'1954,"0"-21"-1089,0 21 96,0 0-545,0 0-448,0 0-352,0 0-738,0 21-383,0-1-1730,20 0-8072</inkml:trace>
  <inkml:trace contextRef="#ctx0" brushRef="#br0" timeOffset="173436.5233">4549 6861 19250,'0'0'160,"0"0"-544,0 0 159,0 0-319,0 0-2755,0 0-8200</inkml:trace>
  <inkml:trace contextRef="#ctx0" brushRef="#br0" timeOffset="174671.875">1055 7417 8680,'0'0'416,"0"0"1,0 0 896,0 0 1089,-21 0-1121,21 0-96,0 0 97,0 0-289,21 0-161,-21-20 33,39 20-64,-19 0-385,19-19-95,1 19 95,0 0-64,-1-20 1,2 20-161,18 0 192,0-20-320,20 0 257,2 20-193,-2-19-96,20 19 96,1-20 0,18 20 32,-19 0-128,1 0-96,-1 0 96,-19 20 96,19-20 128,-20 0-31,1 0-65,-21 0 0,21 0 0,-21 0 64,21-20-224,-21 20 128,20-20-63,1 20-1,0 0-32,-1-20-32,-20 20 0,0 0 192,2 0-288,-2 0 192,0 0 0,1-19-96,-20 19 96,0 0 96,19 0-64,-19-20-96,19 20 64,-19 0-64,0 0 32,20 0-64,-21 0 33,-19 0 31,20 20-32,-1-20 160,1 0 128,0 0-128,0 0-160,-1 0 64,-19 0 33,20-20-129,-21 20 96,1 0 0,20 0-128,-19 0 192,-2 0-256,-19 0 128,20 0 0,0-20 160,-20 20-288,0 0 160,0 0-32,20 0-32,-20 0 0,0 0-32,0 0-96,19 0 0,-19 0 0,20 0-33,-20 0-191,20 0 128,0-21 32,0 21 192,-1 0 64,1-20-128,-20 20-128,20 0-833,-20-19-673,0 19-576,0 0-1442</inkml:trace>
  <inkml:trace contextRef="#ctx0" brushRef="#br2" timeOffset="178706.0543">5422 6544 12587,'0'-40'2371,"-20"21"191,0 19-608,1-20-449,-1 20-544,-20 0-128,1 0-96,18 0 160,-19 0-385,1 0-192,-1 0-159,20 20-193,1-1 128,-1 1 0,20-20-160,0 20 32,0 20 96,0-21-32,0 22 96,20 18-96,-20-19 0,19 19 64,-19 0-64,20 2 128,0-2-256,-20-19 192,20 19-64,0-19 224,-20 20-192,19-40-160,1 19 128,-20-19-32,0-20 0,20 0 97,1 0-1,-1 0 96,-1 0-32,1 0-128,0-20 0,-20 20 0,20 0-192,-1-19-353,1 19-351,0 0-161,0 0 0,-1 0-481,1 19-1216,0-19-2852</inkml:trace>
  <inkml:trace contextRef="#ctx0" brushRef="#br2" timeOffset="179170.8983">5820 6723 10666,'-20'-59'4900,"20"39"-2626,-21-1-64,21 1-256,-20 1-737,0-1 161,1 20-321,19 0-96,-20-20-129,0 20-351,0 20-385,1 0 96,19 19-160,-20 2 160,0 18-128,0 0-96,0 1 97,20-1-65,0 1 0,20-20-97,20-20 1,-1-1-64,1-19-64,19 0-224,2 0-321,-22 0-608,1-19-481,-1 19-224,1 0-1410,-21 0-4899</inkml:trace>
  <inkml:trace contextRef="#ctx0" brushRef="#br2" timeOffset="179650.3902">6295 6822 17136,'-39'-20'865,"19"20"960,0 0 97,0 0-833,1 0-128,-1 0 192,0 20-320,0 0-417,0-1 129,20 21-417,0-19-64,0 18 0,0 1-96,20-20-32,0-1 32,20 1-32,-21-20-96,1 0-32,0 0 63,0-20 33,-20 1 96,0-21 0,0 20 32,0 1-32,-20-1 32,20-1 0,0 1 65,-20 20-1,20 0 128,0 0-128,0 0-224,20 20 160,-20 1-32,20-1 64,-1-1-513,1 1-351,1 0-385,-1-20-193,19 0-512,-19 0-1569,0 0-11691</inkml:trace>
  <inkml:trace contextRef="#ctx0" brushRef="#br2" timeOffset="179912.1093">6454 6881 4452,'20'20'12716,"-20"-20"-11755,20 21 1057,0-1-97,0-1-703,-1 1-226,-19 0 1,21-20-128,-21 0-320,0 0 256,0 0 63,-21-20-543,21 0-161,0 1-96,-19-22-64,19 21-64,0 0-160,0 1-321,0-1-448,19 20-608,2 0-161,-1 0-192,20 20-2082</inkml:trace>
  <inkml:trace contextRef="#ctx0" brushRef="#br2" timeOffset="180203.125">6911 6564 16143,'20'0'3523,"-20"0"-2626,20 20 1217,0-1-416,-20 22-417,19-1-192,1 19-449,0-20-159,0 21-193,0-21-96,-1-19-352,2 21-64,-1-22-224,0-19-738,-20 0-447,20 0-353,-20 0-1185</inkml:trace>
  <inkml:trace contextRef="#ctx0" brushRef="#br2" timeOffset="180587.8902">6872 6822 20403,'0'0'544,"20"0"385,-1 0 1281,21 0-480,19 20-929,-19-20-385,20 0-160,-20 0-192,19 0 32,-19 0-160,19 0 64,-39-20 129,-1 20-258,2-20 97,-1 0-32,-20 1 160,0 19-288,0-20 96,-20 0-96,-1 20-64,-18 0 160,19 0 32,0 0-65,1 0 129,-1 0 97,20 20-33,-20 0 128,20-1-192,0 1 288,20 20-128,0-21-224,19 1 32,1 0 96,0 1-416,-20-21-161,20 20-191,-21-20-545,1 0-481,0-20-1345,0 20-2819</inkml:trace>
  <inkml:trace contextRef="#ctx0" brushRef="#br2" timeOffset="180812.5">7566 6981 15983,'40'20'1473,"-21"0"961,2-20-320,-21 0-736,0 0 287,0-20-768,0 0-513,-21 0-127,21-19-129,0-2-96,0 21-64,0-19-128,21 19-33,-1 0-223,0 1-513,19 19-224,-19 0-673,20 0-1953</inkml:trace>
  <inkml:trace contextRef="#ctx0" brushRef="#br2" timeOffset="181394.5309">7983 6842 17744,'0'-20'1858,"-19"20"-737,19 0 961,0 0-384,19-20-545,-19 20-417,20 0-255,0-20-289,0 20-160,0 0 64,19 0-768,1-19-353,0 19-289,0 19-768,-1-19-928,1 20-4389</inkml:trace>
  <inkml:trace contextRef="#ctx0" brushRef="#br2" timeOffset="181931.6406">8380 6684 14125,'-20'-40'2082,"20"19"448,0 21-95,0 0-994,0 0-672,0 0-289,0 41 769,20-2-416,0 21-160,1-1-193,18-20-416,-19 22 64,20-22-128,-1 1 96,1-20-64,-1-1-32,-19-19 0,0 0-128,1 0-32,-21-19 128,0-1 0,0 0-32,0-19 64,0 19 32,0 20-64,0 0 32,0 0 0,19 0 128,-19 20 96,40-1-128,-20-19-128,19 0 161,1 0-129,-1 0 96,-19-39 160,21 18 64,-41-19-288,19 1 128,-38 19-224,-2-19-160,1-1-64,-20 20-641,21 1-320,-1-1-321,20 0-672,-20 20-3683</inkml:trace>
  <inkml:trace contextRef="#ctx0" brushRef="#br2" timeOffset="182302.7343">9215 6842 4996,'20'0'14510,"-1"0"-14382,-19 0 1698,40 0-417,-20 0-896,-20-20-129,19 20 128,1 0-415,-20 0 127,0 0 32,0 0 96,0-20-159,0 20-386,0-20-127,-20 1-96,-19 19 31,-1 0 193,21 19 160,-22 1 64,1 0 160,21 19-64,-1-19-64,20 21 129,0-2 127,20-19-224,-1 0-192,21 0 32,20-20 32,0 0-449,-21-20-736,21 0-1858,-21 0-7943</inkml:trace>
  <inkml:trace contextRef="#ctx0" brushRef="#br2" timeOffset="183196.2889">9790 6802 14509,'-19'-39'1730,"19"39"-257,-20 0 353,-1 0-481,1 0-480,20 0-160,-20 19-129,1 1 1,19 20-65,-20-1-255,20 2-161,20-21-96,-20-1 32,19 1-64,1-20 160,0 0-128,1 0-96,-21-20-225,20 1 225,-20-1-64,19 20 64,-19-21 64,0 21-192,20 21 352,-20 18 64,20 1-96,19 19-96,-19 1 0,20 0 192,-20 19-288,19-39 96,-18 19 96,-21-20 129,0 2 63,-21-1-96,1-21-160,-19 1-160,-1-20 0,1 0-96,-1 0-97,1-20-319,19-19-738,-21 19-1344,41-21-2755</inkml:trace>
  <inkml:trace contextRef="#ctx0" brushRef="#br2" timeOffset="183690.4293">10068 6861 14926,'20'20'4100,"0"-20"-3620,0 20 993,-1 21-31,1-22-577,-20 1-193,20 0-95,-20 0 256,0-20-353,20 0-96,-20 0 161,0 0 160,0-20-513,-20 0-192,20 0 0,-20 1 0,0-22-96,20 1-161,0 1 129,0 19-96,20 20-320,0-20 191,0 40 225,-1 0 192,22 19 96,-1-19-96,-21 21 129,21-21-97,-20-1 0,-1-19 192,1 0-96,-20 0 225,20 0-65,-20 0 192,0-19-319,-20-1-65,20-1-64,0-19-96,0 21-128,0-1-129,20 20-287,0-20-129,19 20-95,-19 20-33,21 19-448,-21-19-97,19 21-896,-19-2-2786</inkml:trace>
  <inkml:trace contextRef="#ctx0" brushRef="#br2" timeOffset="184067.3824">10843 6782 17456,'-20'0'1313,"20"0"129,0 0 191,-20 20-576,20 0-608,-21 0 223,21 19-223,0 2-129,0-21-224,21-1-192,-21 1 192,20-20-288,0 0-32,-1-20 64,-19 20 127,20-19-159,-20-22 160,0 21 0,0-19 64,0 19-192,0 0 128,-20 20 64,20 0 0,0 0 0,0 20 0,0 0 96,0-1 97,20 21-97,0-19-64,0 18-96,19-19-417,-19-20-319,20 20-450,-21-20-447,2-20-1506,-1 20-11883</inkml:trace>
  <inkml:trace contextRef="#ctx0" brushRef="#br2" timeOffset="184335.9375">11081 6802 12267,'40'40'5958,"-40"-21"-4869,19 21 1153,1-19-416,-20-1-417,0-1-544,20 1-385,-20-20 1,0 0-193,0 0 0,0 0-32,20-20-191,-20 1-194,19-1 193,-19-1-224,20 1-192,0 0 128,0 20-32,-1 0-33,1 20 257,1 0-32,-1 21-1025,19-2-705,-19-19-1857</inkml:trace>
  <inkml:trace contextRef="#ctx0" brushRef="#br2" timeOffset="184983.3983">11815 6524 15566,'-20'-39'2467,"20"39"-257,0-20-32,0 20-609,0 20-1184,0-1 319,0 21 161,20 19-192,0 2-1,0-22-255,0 21-257,0-1 0,0-20-64,0 1 64,-1 1-384,1-22-288,0 1-513,0-20-545,-20 0-192,19 0-960,-19 0-3684</inkml:trace>
  <inkml:trace contextRef="#ctx0" brushRef="#br2" timeOffset="185418.9453">12291 6723 15438,'0'-20'1313,"0"1"-576,0-1 1345,-19 0-577,19-21-640,-20 22-64,0-1-160,0 20 352,-19-20-385,19 20-288,20 0-255,-20 20-33,1 0-129,19-1 1,0 22-32,19-21 64,1 0 0,0-1 160,19-19-192,-19 0 160,0-19-384,0-1 320,-1 0-160,1-1 0,-20 21 256,0-20 32,-20 20 256,20 0-224,0 20-64,0 1 225,-19 19-1,19-1 0,0 1-288,19-1-192,1 1-32,0-21-353,0 1-95,0 0 31,0 1-159,-20-1-482,20-20-639,-20 0-2083</inkml:trace>
  <inkml:trace contextRef="#ctx0" brushRef="#br2" timeOffset="185739.2578">12510 6544 10890,'20'-20'5765,"0"0"-5797,19 1 449,-19 19 864,21-20-576,-22 20-129,1 0 97,0 20-33,-20-1 193,20 1-64,-1 20-321,-19-1-63,20 22 95,-20-22 33,0 1-193,20-1-256,0 1 0,-20-1-96,20-19 160,-20 0-672,19 1-33,-19-1-288,20-20-864,-20 0-1923</inkml:trace>
  <inkml:trace contextRef="#ctx0" brushRef="#br2" timeOffset="185927.7343">12609 6743 18513,'0'0'2851,"0"0"-2947,20-20 1409,1 20 801,18 0-929,1-20-737,-1 20-159,1 0-289,-20 0 96,19 0-673,-19 0-608,-20 0-545,21 0-1056,-21 20-4549</inkml:trace>
  <inkml:trace contextRef="#ctx0" brushRef="#br2" timeOffset="186392.5781">13245 6603 19346,'20'-59'897,"-40"39"-33,0 0 610,0 1-673,-19-1-97,-2 20-127,2 20-161,-1-1 1,20 1-161,1 20-256,19-1 64,19 2-224,1-1 64,20-21-96,-1-19 159,2 0 1,-2 0-32,1-19-96,-1-1-64,-19 0 160,0-1-32,-20 1 192,0 20 64,0-19 224,0 19 97,-20 0-33,20 19-287,0 22 223,-20-1-192,20-1-32,0 20-96,20-19 0,0 19-256,0-18-128,0-2-97,-1 1-31,1-20-353,0-1-512,1 1-481,-21 0-1184,20-20-4133</inkml:trace>
  <inkml:trace contextRef="#ctx0" brushRef="#br2" timeOffset="186791.9922">13543 6485 16079,'59'-20'1153,"-39"20"-256,19-20 928,2 20-511,-21 0-450,-1 20-543,1 0-129,20-1-32,-20 1-64,-1 20-32,1-1 0,0 2 0,0 18-96,-1 1-160,-19-1-96,20 0-225,1 2 129,-1-22-64,0 1-1,19-1 353,-19-19 192,0 0 321,-20 0 511,0-20 161,0 19 97,0-19-514,-20 20-383,-20-20-193,21 0-545,-1 0-640,0 0-224,-1 0-1698,1-20-14574</inkml:trace>
  <inkml:trace contextRef="#ctx0" brushRef="#br1" timeOffset="189126.9529">1709 7874 15438,'-20'-39'865,"1"19"-64,19 20 448,-20 0-576,40 0 31,-20 20 1,39 19 32,-19 1-193,0-1-96,0 22-159,-1-22 63,1 21-64,-20-21-95,0-19 127,0 19-224,21-39 96,-21 21 192,0-21-63,0 0-513,0-21 96,-21 2 63,21-21-31,-20 1 64,1-21-32,-1 1-64,0-21-64,0 1 32,20 19-96,0 1 320,20 18 0,0 22-64,19-1 64,-19 20 160,21 0-256,-21 39 96,19 22-64,20 18 33,-19 0 95,-1-20-224,-19 2-64,0-22-97,1 1-159,-1-20-321,-20-1-352,19 1-1281,-38-20-3556</inkml:trace>
  <inkml:trace contextRef="#ctx0" brushRef="#br1" timeOffset="189301.7578">1888 8093 320,'0'0'20051,"-19"0"-20019,19 0 288,0 0 929,19-20-224,-19 20-833,20-20-127,20 20-1,-1-20-673,1 20-576,19-19-1153,1 19-4549</inkml:trace>
  <inkml:trace contextRef="#ctx0" brushRef="#br1" timeOffset="189563.4763">2324 7675 18609,'0'0'769,"0"0"-257,0 0 577,0 21 161,0-1-290,20 39-255,1-19 0,-1 19-481,0 0-64,-1-18-160,1 18-384,20-39-449,-1 0-192,-19-20-384,0 0-865,-1 0-3396</inkml:trace>
  <inkml:trace contextRef="#ctx0" brushRef="#br1" timeOffset="189752.9293">2543 7577 19122,'-20'19'384,"20"1"257,0 20 1024,20 0-576,-20 20-544,0-1-289,20 0-128,19-19-352,-18-1-193,19-18-704,-1-1-224,21 0-1121,-21-20-4132</inkml:trace>
  <inkml:trace contextRef="#ctx0" brushRef="#br1" timeOffset="190159.1797">3138 7953 5445,'21'0'7847,"-21"0"-7270,20 21 1633,-20-21 128,0 0-737,20 20-319,-20 0 63,20-1-96,-1 21-320,1-20-256,0 0-385,0-1-192,19 1 64,-19-20-96,19-20 96,-18 1 1,-1-21-161,0 20-225,-20-19 65,0-1 64,-20 19 96,-21 1 0,22 1 64,-21 19-224,1 0-32,-1 19-417,20 1-576,1 1-961,-1-21-2466</inkml:trace>
  <inkml:trace contextRef="#ctx0" brushRef="#br1" timeOffset="190951.1718">3735 8014 15919,'0'0'2114,"0"0"-961,0 0-481,0 19 1,20 1 352,-1 40-352,1-1 95,20 1-351,-1 19-225,-19-19 0,19-21-64,-18 1-128,19-20 160,-40 0-64,20 0-64,-20-20 353,0 0 416,-20-20-833,0 0 32,0-20-193,-20 0 257,0-19-128,1 0 160,-1-21-288,20 1 128,1-1-64,-1 21-32,20-1 32,20 20-64,-1 1 31,1 39 1,20 0-64,-1 19 224,1 21 32,-21-1 160,2 22-224,-1-22 32,-20 21 32,0-21 0,-20-19-160,-1 0-544,21 0-161,-19-1-705,-1-19-1376,20 0-3204</inkml:trace>
  <inkml:trace contextRef="#ctx0" brushRef="#br1" timeOffset="191285.1559">4072 8073 16719,'79'0'1217,"-59"0"-384,20-20 481,0 20-354,0-20-447,-21 1-289,1-21 64,0-1 1,-20 22-193,0-1 160,-20 0-160,0 20-32,-19 0-128,-1 0 192,0 20-32,0 0 32,20-1-64,1 22 33,19-1 159,0-1-256,19 1 128,1-1-32,20 1-192,0-1-64,20-18-577,-21-1-128,1-20-832,-1 0-1442,1 0-11691</inkml:trace>
  <inkml:trace contextRef="#ctx0" brushRef="#br1" timeOffset="191525.3902">4529 8073 16047,'0'20'608,"0"-20"1250,0 0 448,0 0-640,0 0-705,0 0-193,-20-20-287,20 0-289,-20 0-32,20-19-128,0 19-64,0-21 0,0 22-192,20-21-417,0 20-384,19 20-64,1 0-768,0 0-898,19 40-3747</inkml:trace>
  <inkml:trace contextRef="#ctx0" brushRef="#br1" timeOffset="191930.6639">5104 7874 14317,'-39'-39'3267,"-1"39"-2050,21 0 705,-2 0-481,-19 39-800,20-19 0,-19 39 63,19-18 33,20 18-321,0-19-255,20-20-161,19-1 96,-19-19-96,20-19-32,0-1 256,0 0-416,-20 0 256,-20-19-128,0 19 96,0 0 32,0-1-32,-20 1 224,20 20-352,-20 0 64,20 20-128,0 1 256,0-1-320,20 19 64,0-19-737,19 0-385,1-20-575,19 0-610,-18-20-2690</inkml:trace>
  <inkml:trace contextRef="#ctx0" brushRef="#br1" timeOffset="192127.9293">5303 7696 14285,'-19'-40'4132,"19"20"-2466,0 40-257,0-1 160,39 2-191,-19 19-321,19-1-481,1 21-288,-20-21-320,19 1-288,2-1-513,-2-18-384,-19-21-224,0 0-1474,0 0-3939</inkml:trace>
  <inkml:trace contextRef="#ctx0" brushRef="#br1" timeOffset="192345.7031">5243 7835 17584,'60'-20'1890,"0"0"-609,-1 20 769,-20 0-1057,22 0-320,-22 0-65,1 40 65,19-21-545,-19 21 32,-1-20-160,1 19-448,-19-18 95,-1-21-383,-1 0-289,1 0-513,-20 0-2113</inkml:trace>
  <inkml:trace contextRef="#ctx0" brushRef="#br1" timeOffset="192476.5625">5700 7616 20147,'-40'-20'1697,"40"20"-1505,0 0-640,20 0-129,0 20-3138</inkml:trace>
  <inkml:trace contextRef="#ctx0" brushRef="#br1" timeOffset="193129.8824">6037 7815 17680,'-40'0'1217,"21"0"-224,-1 20 321,0-1-578,20 21-159,0 19 31,0-18-127,20-2-161,19-19-64,1 0-127,20-20 159,-20-20 0,0 0-128,-1 1 96,-19-21-127,-20 19-1,0-18-128,0-1-96,-20 20-129,-19 1-127,-1-1-32,0 20 63,21-20-31,-1 20-545,20 0-608,0 20-1058,0-20-2818</inkml:trace>
  <inkml:trace contextRef="#ctx0" brushRef="#br1" timeOffset="193442.3824">6236 7835 15054,'20'59'1922,"-1"-39"192,22 19 32,-21-18-609,0 19-576,-1-40-192,1 19 31,-20-19-255,0 0-257,0 0 33,20 0-1,-20-19 0,0-1-320,0 0 96,-20-1 0,20-18-96,0-1 0,0 20-96,20 1 0,-20 19-192,20 0 128,-1 0 128,1 19 32,20 1 0,-1 20-449,-18-21-672,19 1-640,-1 1-482,1-1-1632,-1-20-12076</inkml:trace>
  <inkml:trace contextRef="#ctx0" brushRef="#br1" timeOffset="193769.5309">6971 7756 18609,'0'-40'513,"0"40"576,-20 0 704,0 0-992,-19 20-224,-1 0-65,-1 19 353,22 1-385,-1-1-255,20 1-289,20-21-65,19 22 65,22-21-64,-2 0-64,0-1 0,20-19-449,-38 20 193,18 0 256,-39 0-129,0-20 353,-40 20 32,0-1 33,-19 1-354,-1-20-608,0 20-159,0-20-1347,0 0-5028</inkml:trace>
  <inkml:trace contextRef="#ctx0" brushRef="#br1" timeOffset="194459.9609">8063 7894 13612,'19'59'3011,"1"-38"-1505,20 19 95,-19-21-320,-2 21-352,1-40-96,-20 0 64,0 0 288,0 0 64,0-20-736,-20 0-321,20-19-96,-19 19 96,-2-21-64,21-18 0,-20 20-96,20-1 0,0 1-64,0-1-64,0 20-32,0-1-288,20 21-289,1 0-32,-2 21-95,21 19-353,-1-1-513,1 1-1537,-1-1-3748</inkml:trace>
  <inkml:trace contextRef="#ctx0" brushRef="#br1" timeOffset="194873.0468">8599 7756 14926,'-40'19'2402,"40"-19"-1729,0 20 992,0 20 33,0-21-737,0 21-193,20-1-127,0 2-161,-1-1-223,21-21-33,1-19-128,-22 0 32,21-19 64,-1-1-224,-19 0 32,0-21 0,0 22 0,-20-21 160,-20 20-64,20 1-128,-20 19 97,20 0 31,-20 0-96,20 0-64,0 19 96,0 21-193,20-20 161,0 19-128,19-18-416,-19-1-481,20 0-256,0-20-353,0 0-1281,0 0-3267</inkml:trace>
  <inkml:trace contextRef="#ctx0" brushRef="#br1" timeOffset="195171.875">9075 7756 12171,'20'39'5445,"0"1"-4420,0-21 1025,-1 21-416,-19-20-257,20-1-192,-20 1-608,0-20-193,20 0-160,-20 0 32,0 0-63,21-20-1,-21 1-352,20-1 224,-20-20-256,19 21 192,1-1-577,0 20 64,0-20 65,-1 20-64,1 20 287,0 19-255,0 1-193,19-1-800,-19-19-1954,0 1-12268</inkml:trace>
  <inkml:trace contextRef="#ctx0" brushRef="#br1" timeOffset="195716.7968">10246 7795 16495,'0'-20'4997,"0"20"-4453,21 0 289,-21 0 737,20 20-385,0 0-609,-1 0-448,1 19 1,0-19-258,-20-20 1,20 20-416,-1-20-417,-19 0-64,20-20-416,-20 20-1218,0-40-9480</inkml:trace>
  <inkml:trace contextRef="#ctx0" brushRef="#br1" timeOffset="195875.9763">10226 7517 224,'-19'-39'20243,"19"19"-20211,0 20 128,0-20-64,19 20-64,1-21-384,1 21-577,-21 21-961,20-21-512,0 40-2275,-1-1-4771</inkml:trace>
  <inkml:trace contextRef="#ctx0" brushRef="#br1" timeOffset="196094.7263">10425 7716 8199,'60'99'3940,"-41"-60"-865,22-19-160,-21 0-673,19 0-609,-19-20-383,0 0-33,-20 0 0,20-20-641,-20 0-63,0-19-385,0-1 224,0 20-352,0-19 64,0 19-96,0 20 128,19 0-352,-19 0 32,20 20 288,20 0-64,-21-1-448,22 21-641,-21-20-513,19-1-672,1 1-2947</inkml:trace>
  <inkml:trace contextRef="#ctx0" brushRef="#br1" timeOffset="197118.1639">11775 7557 13356,'-39'-60'3299,"19"41"-2434,-20 19 576,21 0 321,-1 0-673,0 39-448,0 1-97,-1-1 321,2 40 0,19-18-128,19-2-353,22 0-288,-1-19 0,19-20-64,0-20 128,1 0-160,20-20-288,-1-20 160,0 1-128,-38-20 31,-2 19 65,-39-1 160,0-18-192,-39 20 96,-22-1 0,-18 0-96,0 21 192,-1 19-96,20-20-32,1 20-257,20 20-319,-1-1-1154,40 1-1249,0 20-4132</inkml:trace>
  <inkml:trace contextRef="#ctx0" brushRef="#br1" timeOffset="197430.6639">12451 7378 21460,'-40'-20'32,"20"20"320,20 0 993,-20 20-352,0-1-480,0 22 416,0 18 0,0 1 0,20-1-353,0 0-352,0 2-64,40-22-448,0 1-192,0-20-257,20-1-96,-21-19-352,20 0 96,-19-19-961,1 19-1601,-2-20-9033</inkml:trace>
  <inkml:trace contextRef="#ctx0" brushRef="#br1" timeOffset="197641.6013">12729 7478 19570,'0'0'320,"19"0"962,-19 19 447,20 1-159,-20 20-641,20-1-193,0 1-351,-20 20-97,20-20-448,-1-1-289,21-19-544,-19 0-192,-1-20-416,19 0-2115,-39-20-12972</inkml:trace>
  <inkml:trace contextRef="#ctx0" brushRef="#br1" timeOffset="197837.8902">12967 7397 17168,'99'0'1890,"-40"20"95,2 1 161,-2 19-864,0-1-610,-39 1-255,0 19-33,0-19-320,-1 0 64,-19 0-320,0-1-320,-19-19-161,-1-20-897,20 20-1024,-20-20-3972</inkml:trace>
  <inkml:trace contextRef="#ctx0" brushRef="#br1" timeOffset="198499.0233">14138 7438 16687,'-20'-21'1922,"20"1"-128,0 20-289,0 0-640,0 20-417,0 21 417,0 18 224,20 1-192,0-1-128,-20 21-353,19-21-224,1 1-95,-20-1-161,20-20-321,1 2-736,-1-21-320,-20-20-449,19 20-1537,-38-20-10250</inkml:trace>
  <inkml:trace contextRef="#ctx0" brushRef="#br1" timeOffset="198803.7109">13880 7756 1537,'0'0'18994,"20"-20"-18546,-1 20 705,1 0 897,21-20-897,-2 20-928,21 0-193,-21 0 32,20 0-64,-19-20 0,20 20-481,0 0-480,-21 0 129,1 20-65,-20-20-320,19 20 64,-18-20 736,-1 20 353,0 19 384,-1-19 1,1 0 608,-20-1-1,20 1-351,-20 0-385,20 0-128,-20-1-512,19-19-962,-19 0-1376,0 0-6791</inkml:trace>
  <inkml:trace contextRef="#ctx0" brushRef="#br1" timeOffset="198963.8672">14357 7497 9032,'0'-39'11627,"0"39"-11403,0-20-320,19 20-32,1 0-320,0 0-866,0 20-1664,-1 19-6183</inkml:trace>
  <inkml:trace contextRef="#ctx0" brushRef="#br1" timeOffset="199646.4839">14774 7656 16271,'-20'-20'3107,"20"20"-2883,0 20 289,20-1 1120,0 22-512,0-1-192,-1-1-545,1 20 193,20-19-161,-21-1-384,1-19 161,-20 1-33,20-21-128,-20 0 128,0 0 256,0 0 33,0-21-449,0-18 32,0 19 32,0-20-64,0-19 32,0 20-32,0-1-32,20 20-64,-20-1 0,19 21-161,2 0 225,-1 21-128,0-1 128,0 20 128,-1-21 0,1 21-192,0-20 96,-20-1 0,20-19 160,-20 0-224,0 0 385,0 0-65,19 0-96,-19-19 96,0-1-224,0 0 32,20 0-64,0 20-192,20-19 64,-21 19-160,2 19 32,-21 1 224,20 20-225,0-1-736,0 1-512,-1-21-481,-19 1-929,20 1-3074</inkml:trace>
  <inkml:trace contextRef="#ctx0" brushRef="#br1" timeOffset="200039.0625">15548 7815 18513,'20'20'609,"0"-20"448,0 0 512,19 0-480,1 0-352,-1-20-417,1 20 193,0-20 63,0 0-320,-20 1-95,-20-21 63,20 20 0,-40 20-224,0-21 0,0 21-128,-20-19 0,0 38 64,0-19 96,1 21-32,-1 19 0,21-20 192,19 19-32,0 1 0,0-21 32,39 21 33,1-20-65,-1-20 0,21 0-416,0 0-161,-1 0-255,1 0-834,-21-20-608,-19 20-2851</inkml:trace>
  <inkml:trace contextRef="#ctx0" brushRef="#br1" timeOffset="200199.2187">16302 7994 23382,'0'0'-1698,"20"0"257,-20 0 320,21 0-2339</inkml:trace>
  <inkml:trace contextRef="#ctx0" brushRef="#br3" timeOffset="207903.3199">18447 6723 11627,'-21'-39'1537,"21"-1"32,-20 19 385,1 1 256,-1 1-928,0-1-1,20 0-320,-20 20-32,1 20-673,19 0 256,0 40 161,-20 19 0,20 20-97,0 1 33,0 18-129,0 22-192,20-41-127,-1 19-65,21-37 96,-1-22-192,2 0-192,-1-19-257,-1-20-191,-19-1-321,19-19-673,1 0-448,-20 0-1857,19-19-11981</inkml:trace>
  <inkml:trace contextRef="#ctx0" brushRef="#br3" timeOffset="208601.5625">18863 6861 9705,'20'20'1505,"-20"0"1154,20-20-129,-20 0-672,20 0-801,-20 0 0,0 0 288,0 0-256,0 0-416,0-20-289,-20 0-128,0 1 1,0-1-161,-19-20 32,19 21-64,0-21-96,1 1 0,-1-1-64,0-20-64,20 40-33,20-20 129,0 20-96,-1 1-64,21-1 96,-1 0-64,1 20-417,-1 20-256,-19 0-576,1 19-1730,-21-19-11755</inkml:trace>
  <inkml:trace contextRef="#ctx0" brushRef="#br3" timeOffset="208791.0156">18665 6763 15887,'-20'0'1537,"20"0"-352,0 0 545,0 0-705,20 0-865,-1 0 32,2 0-64,19-20 64,-1 20-480,1 0-513,19 20-928,-19-20-898,20 0-3394</inkml:trace>
  <inkml:trace contextRef="#ctx0" brushRef="#br3" timeOffset="209059.5703">19220 6743 15822,'-19'0'769,"-1"20"1537,0-1-288,0 1-801,20 0-768,-19 19 191,19-19-63,0 0-385,19 1-256,-19-21 224,40 0 0,-20 0-128,20-21-128,-20 1-96,-20 0 96,20 1 0,-40-1-96,0 0 0,-1 0-33,2 20-127,-21-19-288,20 19-129,1 0-416,-1 0-1154,20 19-3170</inkml:trace>
  <inkml:trace contextRef="#ctx0" brushRef="#br3" timeOffset="209269.5309">19320 6861 17648,'20'0'1121,"-20"0"769,0 0 705,-20 0-1378,20-19-481,0 19-95,0-20-353,20 0-96,-20 0-288,20 1 96,0-1-704,-1 20-546,1-20-95,20 20-1121,20 0-3716</inkml:trace>
  <inkml:trace contextRef="#ctx0" brushRef="#br3" timeOffset="210177.7343">20115 6782 16143,'0'0'1377,"0"20"-1473,0-20 1185,19 0 32,1 0-608,0 0-97,0 0 289,-1 0-129,1-20-256,0 1-63,0-1-65,-20 0 0,0 0-384,-20 20 192,-20-19-128,21-1 64,-21 20-96,1 0 224,19 20 32,0-1-64,0 1 96,0 0-64,20 19-96,0-19 224,0 20-192,20-21 64,20 1 128,-1 0-288,1 1-192,-1-21-321,21 0-384,-20 0-1185,-20-21-2306</inkml:trace>
  <inkml:trace contextRef="#ctx0" brushRef="#br3" timeOffset="210439.4529">20353 6723 12908,'39'40'1954,"-19"-21"1345,0 1-1121,0 0-897,-1 0-384,1-1-353,0 1 193,0-20-449,1 20 97,-21-20-97,19 0-64,-19 0 161,0-20 191,0 20-288,0-20-608,0 1 96,0-1-96,0 0-417,0 0-288,0 1-417,0 19-736,20-20-1409,-20 20-4004</inkml:trace>
  <inkml:trace contextRef="#ctx0" brushRef="#br3" timeOffset="210737.3043">20789 6782 15246,'20'0'1025,"1"-19"1377,-2-1-256,1 20-961,0-20-576,0 0-161,-20 1-127,19 19-97,-19-20 160,0 20-96,-19 0 97,-1 0-257,0 0-320,0 0 192,-20 20-96,20-1 32,-20 1 64,40 0-32,-19 0 128,19-1 32,0 1-32,19 0-96,1 0-32,0-1 0,21 1-353,-2-20-319,-19 20-577,39-20-545,-19-20-1697,-21 20-7592</inkml:trace>
  <inkml:trace contextRef="#ctx0" brushRef="#br3" timeOffset="210991.2109">21127 6881 12043,'20'20'2114,"-20"-20"512,0 0-31,0 0-449,0 0-737,0 0-480,0-20-352,-20 0-289,20 20-32,0-19-256,0-1 96,0-20-288,0 21 160,0-1-352,20 0-1,0 0-223,0 20-97,-1 0-544,21 0-1057,-20 20-3075</inkml:trace>
  <inkml:trace contextRef="#ctx0" brushRef="#br3" timeOffset="211449.2187">21445 6684 7431,'0'19'7270,"19"-19"-5348,-19 20 737,0-20-673,20 20-801,0-20-352,0 20-321,0-20 321,19 19-257,-18-19-383,19-19 95,-21 19-32,1-20-64,0 0 64,-20 0-223,0 1-98,0-1 65,0 0-96,0 20 64,0 0-64,0 0-480,0 20 416,20 0 95,-1 19-63,21 20-224,19-19 192,2 19-160,-22-18 95,1-2 65,-1 1 64,-39-1 160,0-19 64,0 0 64,-39 0-31,-21 0 63,21-20-448,-22 0-129,2 0-704,20 0-1825,-1 0-15472</inkml:trace>
  <inkml:trace contextRef="#ctx0" brushRef="#br3" timeOffset="212285.1559">18942 7378 13805,'-39'-20'1889,"19"20"-864,0 0 385,1 20-129,-1-1-929,20 22-96,0 18 97,0-19 255,20-20-383,19 19-65,-19-39 32,19 0 128,-19 0-160,1-19 225,-1-1-65,0-20-288,-20 1-160,0-1 96,0-1-160,-20 2 128,0-20 32,-1 19-32,1 1 32,1-1-65,-1 19 33,20 1 257,0 1-1,0 19-32,0 19-224,0-19 256,20 41-32,19-1-128,-18-1 192,19 1-320,-21-1 0,21 20-160,-20-39-385,19 21-928,1-21-1218,-20-1-3971</inkml:trace>
  <inkml:trace contextRef="#ctx0" brushRef="#br3" timeOffset="212640.625">19380 7378 13773,'-60'39'2434,"41"2"-1217,19-21 385,-20 19-545,20-19-673,20 20 0,-1-40-384,21 0 128,-20 0 33,19 0 31,-19-20-96,19-20-96,-18 20 32,-21 1-64,0-21 64,0 19 128,0 21-288,0-20 352,0 20-224,-21 0 192,21 0-192,0 20-128,0 1 96,0-1 32,21 0-288,-1-1-481,0 1-736,0 0-898,19-20-2914</inkml:trace>
  <inkml:trace contextRef="#ctx0" brushRef="#br3" timeOffset="212850.5859">19598 7239 8359,'-20'-39'6951,"20"39"-4292,0 0-1058,20 0-640,-20 20 288,20-1-320,20 21-224,-21-1-161,21 21-256,1-21-63,18 2-418,-20-21-287,1-1-32,-20-19-257,-1 0-673,-19 0-1280,0 0-3748</inkml:trace>
  <inkml:trace contextRef="#ctx0" brushRef="#br3" timeOffset="213010.7422">19519 7397 20179,'0'0'320,"20"-19"449,19 19 800,1-20-928,19 0-385,22 0-480,-2 1-673,-20 19-737,0 0-2530</inkml:trace>
  <inkml:trace contextRef="#ctx0" brushRef="#br3" timeOffset="213738.2809">20233 7378 6342,'-20'-20'8808,"1"0"-7207,19 20 609,-20 0-352,20 0-1025,-20 20-545,20 0 97,0-1-97,0 22 32,0-21-160,0 0 1,20-1-161,0-19 160,-1 0-160,1 0 96,-20 0-96,20-19 0,-20-1-32,20 0 32,-20-1 96,0 1 32,-20 20-128,20-19 128,0 19-96,0 0-192,0 19-192,0-19 384,20 20-128,1 1-769,-2-1-1473,21 0-3524</inkml:trace>
  <inkml:trace contextRef="#ctx0" brushRef="#br3" timeOffset="214151.3672">21047 7299 11723,'-20'-20'8392,"0"20"-8168,1 0 448,-1 0 353,0 20-544,0-1-321,1 1 352,-1 0-31,20 0-225,20-1-384,-1 1-64,1 1 384,20-21-416,-1 20 224,1 0-96,0-1 96,-20 1-257,-20 0 225,0 0 129,0-20 63,-20 20-32,1-20 64,-2 0-384,1 0 0,0 0-481,0-20-896,1 20-1699,19-20-4803</inkml:trace>
  <inkml:trace contextRef="#ctx0" brushRef="#br3" timeOffset="214471.6797">21246 7438 17648,'59'-21'417,"-39"21"928,21 0-192,-22-20-384,1 20-609,-20-19-96,20 19 256,-20-20 33,0 0-321,0 20 128,-20-20-64,0 20-64,-19 0-32,18 0 0,1 0 0,0 20-32,1-20-64,19 20 96,0 0 0,0 19-96,0-18 128,19-1-32,1 19 32,0-19-96,1-20-225,18 20-736,-19-20-640,20 0-1762,-21-20-9161</inkml:trace>
  <inkml:trace contextRef="#ctx0" brushRef="#br3" timeOffset="214652.3433">21524 7220 16335,'20'19'2562,"-20"1"-2113,0 0 992,19 19-224,1-19-544,1 20-577,-1-1 32,0 2-320,-1-21-192,1-1-737,0 1-897,-20-20-3075</inkml:trace>
  <inkml:trace contextRef="#ctx0" brushRef="#br3" timeOffset="214805.6639">21563 7397 21011,'0'0'-64,"20"0"385,21 0 1024,-21-19-801,39 19-608,-20-20-320,21 20-737,-1 0-2082</inkml:trace>
  <inkml:trace contextRef="#ctx0" brushRef="#br3" timeOffset="215501.9529">22517 7060 17744,'-20'-39'1025,"20"39"385,-20-20-33,0 20-416,1 0-481,-1 20-256,0-1 321,-1 21-417,21 0 128,0-21-160,0 22-256,0-1 128,21-1 64,-1-19-256,19 0-32,1-1 256,19 1-64,-19 0-32,-20 0 160,19-1-96,-39 1 0,0 1 320,0-1-192,-20 0-96,-19 19 160,19-39-64,0 20-160,-19-20-512,19 20-802,0-20-2177,0 0-12877</inkml:trace>
  <inkml:trace contextRef="#ctx0" brushRef="#br3" timeOffset="215959.9609">22775 6684 17969,'79'0'800,"-20"0"417,2 19 385,18 41-769,-20-1-289,0 20-384,-18-19 1,-1 0 127,-21-1-64,21 0-96,-20 22-64,-1-2 32,1 0 161,-20-19-193,-20-1 192,1 1-384,-21-21-801,20-19-1377,1 0-4132</inkml:trace>
  <inkml:trace contextRef="#ctx0" brushRef="#br0" timeOffset="237214.8433">1313 9185 9224,'20'-20'3748,"-20"0"-2083,0 20 449,-20-20 96,-1 1-384,1-21-481,0 20-352,-19 0-384,-1 0-65,1 20-127,-1 0-65,1 0-128,-2 20-127,1 0 191,21 20-64,-21-1 128,1 40-31,-1-19 31,20 20 32,0-1-31,20-20 95,0 2-256,20-2 65,20-19-354,-1-1 194,1-19-354,19 0-383,2-20-577,-2 0-321,0 0-928,-19 0-2403,19 0-9320</inkml:trace>
  <inkml:trace contextRef="#ctx0" brushRef="#br0" timeOffset="237716.7968">1788 9543 12363,'0'-21'1506,"0"1"287,-19 0 546,-1 1-225,20-1-481,-40 0-672,20 20 0,-19-20-417,-1 20-223,1 20-65,18 0-64,1 0-128,-19-1-32,19 21-32,20 0 0,0 0-96,20 0 0,19-21 128,2 1-64,-21-20 128,19 0-32,1 0-128,-21-20 64,21 1 64,-40-21 0,20 20 0,-20 0 32,0 1-96,-20-2 97,20 1-33,0 20-161,0 0-191,0 0 256,20 0 192,-20 20-352,20 1-513,-1 18-576,22-19-384,-21 0-738,0-20-960,-1 20-2690</inkml:trace>
  <inkml:trace contextRef="#ctx0" brushRef="#br0" timeOffset="238297.8511">1888 9443 18225,'0'-20'224,"20"20"1410,-20 20 191,20 0-415,0-1-417,-1 21-513,1-19-32,0 18-448,0-19 225,-1 0-65,1-20 32,-20 0-32,0 0 32,0 0 225,0 0 95,0-20-256,0 20-224,0-20-192,-20 0-416,20 1-321,0-2-769,0 21-640,20-20-1409,-20 20-417,20 0-288,1 0-577,-1 0 1473,19 0 3268,-39 20 2787,20-20 3042,0 0-1762,0 0-832,-1-20-384,1 20-513,0 0-321,19 0-415,-19-20-546,21 20-607,-41-19 31,20-1-128,-1 20 128,-19 0 32,0-20 65,0 20-257,-19 0-96,-1-20-64,0 20 64,-1 0-225,1 0 97,1 20 288,-1-20-288,0 20 192,20-20-64,0 20 96,0 19-32,0-19 64,0 20-128,0 0 32,20-20-32,0 19-128,-1-19-609,22-20-352,-1 0-736,-1 0-2468,20-20-12426</inkml:trace>
  <inkml:trace contextRef="#ctx0" brushRef="#br0" timeOffset="238675.7809">2722 9443 13901,'0'0'4612,"-20"0"-3971,0 0 288,20 20 544,-19-1-320,-1 1-480,20 21-97,-20-22-256,20 21-191,20 0-97,-20-40 0,20 19 0,19-19-128,-19 0 448,0-19-224,0-1-128,-20 0 96,19 0-256,-19 0 256,0 1-128,-19-22 32,19 41 160,0-20-320,0 20 192,0 0-64,0 20-320,0 0 352,0 1 96,19-2-192,1 1-64,0 0-353,0 0-448,19-20-96,-18-20-416,19 0-1218,-21 0-2049,-19 1-8199</inkml:trace>
  <inkml:trace contextRef="#ctx0" brushRef="#br0" timeOffset="238885.7422">2941 9165 14541,'0'-20'6182,"0"20"-4324,0 0-1314,19 20 930,-19 0 127,20 19-319,0 1-418,0 20-383,19-20-289,-19 19 96,0-19-320,0-1 0,20 2 0,-20-22-160,0-19-481,0 20-384,-20-20-576,0-20-1026,0 20-3971</inkml:trace>
  <inkml:trace contextRef="#ctx0" brushRef="#br0" timeOffset="239061.5233">2860 9423 22004,'0'0'1378,"0"-20"-1186,20 20 961,21-20 320,-2 20-736,1-19-545,-1 19-128,1 0-320,0 0-577,-21 19-640,22-19-1026,-21 20-2113,19-20-3299</inkml:trace>
  <inkml:trace contextRef="#ctx0" brushRef="#br0" timeOffset="239321.2889">3396 9324 18513,'0'0'2178,"0"-20"-897,-19 20 1,-1 0-258,0 20-95,-19 0-384,19 0-65,0-1-95,0 21-257,40-20-96,0 0-64,19-1 96,1 1-96,20 0 32,-20 1 32,19 18-32,-19-19 32,-1 0-32,-19 0 32,-20-20 256,0 19-224,-20 1 289,0 0-482,1-20-415,-21 20-449,20-20-1185,-19 19-1826,19-19-7367</inkml:trace>
  <inkml:trace contextRef="#ctx0" brushRef="#br0" timeOffset="240774.4139">895 10058 3555,'0'0'11178,"-19"0"-9992,19-20-738,0 20 801,0 0 32,0 0-352,0 0-320,19 0-1,21 0-95,-20 0 63,39 0-159,1 20 127,0-20 65,19 0-513,21 0 32,-1-20-64,-1 20 32,2-20-128,39 1 128,-19 19-64,18 0-32,1-20 0,0 20 96,-19 0 1,-22 0-161,1-20 192,-19 20 32,0-20 288,-1 20-224,-19-20-31,19 20 127,-20 0 32,21-19 1,-20 19-65,-1 0-96,1 0-32,-1 0-96,1 19 32,-20-19-224,-1 0 192,-19 0 0,0 0 96,0 0 97,-1 0-65,1 0-64,-20 0-96,20 0 32,-20 0-32,0 0-64,20 0-160,-20 0-224,0 0-353,0 0-224,20 0-961,-20 20-1505,20-40-3428</inkml:trace>
  <inkml:trace contextRef="#ctx0" brushRef="#br0" timeOffset="241000.9763">3853 9285 21716,'0'0'2306,"0"-21"-1921,0 21-417,0 0 96,0 21-96,20-21-32,-20 19-609,20 1-961,-20 0-2209,0 0-10155</inkml:trace>
  <inkml:trace contextRef="#ctx0" brushRef="#br0" timeOffset="241131.8359">3973 9562 21844,'20'40'2210,"-20"-40"-1793,0 0 512,0 0-289,0 0-448,0 0-416,0 0-609,20-20-832,-20 20-2723</inkml:trace>
  <inkml:trace contextRef="#ctx0" brushRef="#br4" timeOffset="242742.1875">4509 9502 6213,'0'-20'1346,"0"20"-1250,20-19-737,-20 19-544,0-20-2466</inkml:trace>
  <inkml:trace contextRef="#ctx0" brushRef="#br4" timeOffset="243018.5543">4687 9364 15086,'0'0'2082,"0"0"-833,0 0-96,0 19 449,20 1-161,-20 0-192,0 20-352,20-1-224,1 2-449,-2-2-96,-19-19-64,20 0-32,0 0-160,0-1-256,-20-19-289,19 0-544,1 0-609,-20 0-929,0-19-1088,-20-1-5734</inkml:trace>
  <inkml:trace contextRef="#ctx0" brushRef="#br4" timeOffset="243374.0233">4509 9244 13324,'-39'0'1698,"18"0"-898,1 20 97,0 1 545,0-2 127,1 1-736,-1 20 0,20-1 192,-20 21-257,20 20-95,0-21-64,20 20-97,19-20-256,21-19-256,0 1 129,39-41 95,0 0 64,21-21-320,-22-19 128,2-19-160,-21 0 128,1-21-160,-41 20-96,2-19 64,-41 0-97,-21 20-31,-19-2 96,-19 2 64,-20 19 64,-1 21 96,-19 19-192,20 19 32,-1 1-160,1 20-481,19-1-833,21 1-2626,19 0-11627</inkml:trace>
  <inkml:trace contextRef="#ctx0" brushRef="#br4" timeOffset="243932.6172">5561 9543 20147,'0'0'1985,"20"-21"-1408,0 42 704,0-21 0,0 19-448,19 1-320,-19 20-257,0-20-224,-1-1 32,21 1-288,-40 0-449,21-20-608,-21 0-545,0 0-1473,-21-20-3075</inkml:trace>
  <inkml:trace contextRef="#ctx0" brushRef="#br4" timeOffset="244275.3902">5522 9304 12491,'0'-60'5061,"0"40"-4292,20 20-833,-20 0 0,19 0 0,1 20-353,20 0-1152,-20 20 320,19 0 416,1 19 480,-21 1 225,21 20 64,1-41 385,-2 21 1216,-19-41 833,0 1-224,19-20-288,-19 0-96,0 0-545,-1-20-448,-19 1-385,20-1-160,-20-20-32,0 1-160,20 18-32,-20 1-32,21 0-96,-1 20 32,-1 20 64,1-20 32,0 41-64,0-22-128,19 1-385,1 0-1120,-20 20-1410,19-40-2531</inkml:trace>
  <inkml:trace contextRef="#ctx0" brushRef="#br4" timeOffset="245074.2187">6752 9502 13644,'0'0'2883,"20"0"-1185,-20 0 288,20 0-577,-1 0-288,22 0-384,-21 0-33,19 0-191,-19-20-97,20 20-159,-21-19-65,1-1 0,0-20-96,-20 20 0,0 1-160,0-1 128,-20 0-192,-19 20 32,19 0 32,-20 0 64,1 20 0,19 19 96,-21 1 64,22 0 64,19-1 32,0 2-31,0-2-33,19 1-96,1-20-64,21-1 0,18 1 0,-19-20-160,39 0-609,-19-20-384,0 1-673,-1-1-2049,0 0-3908</inkml:trace>
  <inkml:trace contextRef="#ctx0" brushRef="#br4" timeOffset="245241.2109">7527 9364 13580,'19'0'3940,"-19"0"-3043,-19 19 480,19 1 577,0 0-641,-20 20-608,20-21-673,-20 21 160,20-19-640,0 18-705,0-19-1442,-20-20-3939</inkml:trace>
  <inkml:trace contextRef="#ctx0" brushRef="#br4" timeOffset="245429.6875">7308 9423 17904,'0'-20'3203,"0"20"-2594,20 0 961,-1 0 255,2 0-1248,19 20-417,-20-20-128,19 20-64,1 0-192,-1-1-321,-19-19-352,20 20-352,-21-20-480,2 0-834,-1 0-1505</inkml:trace>
  <inkml:trace contextRef="#ctx0" brushRef="#br4" timeOffset="245880.8589">8023 9701 16944,'40'79'1921,"-21"-19"-511,21-40 159,-20 20-320,1-21-544,-2 1-192,-19 0 63,20-20-256,-20 0 161,0 0 288,-20-20-769,-20-19-129,0-1 33,1-20 0,-21 0 64,21-19-224,-1 20-64,-1-21-65,22 1-63,19 19-129,0 21 161,19 19 192,2 0 128,19 1 192,-1 38 128,1-19 64,-20 40-224,19-20 0,-19 19 0,-20 1 0,20-20-32,-40 19-224,20-19-128,-20 1-449,1-2-2017,-21-19-2948</inkml:trace>
  <inkml:trace contextRef="#ctx0" brushRef="#br4" timeOffset="246200.1953">8202 9482 17136,'59'0'2754,"-19"0"-1889,-1 0 448,-19-19-95,0-1-610,0 20-288,1-20 1,-21 0-65,0 0-64,0 1 0,-21 19-96,1-20-128,0 20 64,0 0-96,-19 0 32,19 20-32,0-1 0,1 1 32,19 20 96,-20-1-32,20-19-64,20 21 32,-1-22-32,1 1-224,20 0-449,-1-20-416,22 0-929,-22-20-2274,21 0-7879</inkml:trace>
  <inkml:trace contextRef="#ctx0" brushRef="#br4" timeOffset="246396.4839">8699 9344 7911,'-21'-20'11499,"21"20"-10026,-20 0-384,0 20 417,20 0-225,-20-1-288,20 21-224,20 0-449,0-1-192,21-19-96,-2 1-128,1-2-192,19-19-129,-20 0-223,21-19-545,-20-2-865,0 1-2146,-20 0-10346</inkml:trace>
  <inkml:trace contextRef="#ctx0" brushRef="#br4" timeOffset="246992.1875">9036 9125 17680,'0'-39'2114,"0"19"-256,0 0-865,0 20 352,20 0-128,-1 20-416,1 20 160,0-1-448,0 20-1,-1 1-288,1 20-96,21-21-192,-21-19 128,-1-1-352,1 1-288,0-19-449,0-2-257,-20 1-1280,19-20-2915</inkml:trace>
  <inkml:trace contextRef="#ctx0" brushRef="#br4" timeOffset="247196.2889">8957 9403 17936,'-21'0'4228,"1"0"-2914,40-20-610,1 20 898,-2 0-641,21 0-641,19-19-288,1 19 32,-1 0-128,21-20-384,-21 20-481,21 0-769,0-20-768,-21 20-2018,0 0-2051</inkml:trace>
  <inkml:trace contextRef="#ctx0" brushRef="#br4" timeOffset="247507.8125">9730 9304 7943,'-20'0'8520,"-19"20"-7495,19 0 96,0 0 1185,-19-1-512,19 21-449,0-20-320,0 19-416,40-19-289,-20-20-96,40 20-128,-21-20 1,21-20-65,-20 20 64,19-20-321,-19 1 97,1-1-32,-1 0 160,-20 0 128,0 0-224,0 20 160,-20-19-64,20 38-96,0-19 64,0 40-32,0-20 64,20 19-256,-1-19-737,21 0-705,-1 1-1024,1-21-1506</inkml:trace>
  <inkml:trace contextRef="#ctx0" brushRef="#br4" timeOffset="247718.75">9968 9125 12203,'-19'-59'7015,"19"59"-4453,0 0-1409,0 0 128,19 40 129,1-21-321,1 41-256,-1-1-321,19 1-416,1 0-192,-1-21-160,1-19-193,-1 20-576,2-40-320,-21 0-1377,-20 0-3204</inkml:trace>
  <inkml:trace contextRef="#ctx0" brushRef="#br4" timeOffset="247943.3589">9751 9324 17936,'59'-20'2211,"0"1"-1827,1 19 1634,20-21 32,-1 21-801,0 0-576,0 21-289,-18-2-288,-2 1 32,0 20-64,-19-21 32,-20 1-416,19 0-64,-18-20-1,-21 20-896,0-20-352,0 0-770,0-20-4035</inkml:trace>
  <inkml:trace contextRef="#ctx0" brushRef="#br4" timeOffset="248093.75">10246 9125 20691,'-20'0'577,"40"0"-545,-20 0 416,21 0-352,19 0-256,-1 20-929,1 0-1986,-21 19-4004</inkml:trace>
  <inkml:trace contextRef="#ctx0" brushRef="#br4" timeOffset="248379.8824">10723 9285 18321,'-20'19'2658,"20"1"-2081,0 0 736,0 0 289,0-1-577,20 1-385,0 20-287,19-40-129,2 20-32,-2-20-64,1-20-64,0 0-128,-21 0-192,1 0-96,-40 1-65,1-1-31,-21 0-1,0 0-63,1 1-1,-22 19 33,22-21-417,-1 21-897,21 0-1377,-1 0-1249</inkml:trace>
  <inkml:trace contextRef="#ctx0" brushRef="#br4" timeOffset="248648.4375">10902 9285 16047,'40'39'3075,"-21"-19"-1378,1 0 65,-20-1 64,20-19-385,0 20-576,-20-20-417,19 0-95,-19 0-97,21 0-32,-1-20-160,0 1-32,0-1-128,-1 20-64,1-20 0,0 0-161,0 20 65,19 0 96,-19 20-64,19 0-161,-19 0-415,21 19-930,-2-19-1217,1 0-4452</inkml:trace>
  <inkml:trace contextRef="#ctx0" brushRef="#br4" timeOffset="249367.1875">12093 9244 6053,'0'-40'10442,"-20"21"-8616,0 19 160,0 0-225,1 0-511,-1 0-418,0 39-191,20 1-97,-20 0 1,20 0-257,40-1 33,-20-19-97,39 0-32,-18-20-96,18 0 0,0-20 32,-19 0-448,-21-19-32,1 19 127,-20-19 33,0-2-224,-39 1-33,19 21-159,-20-1-257,-19 20-128,20 0 32,-2 0-224,21 20-1121,0-1-929,1 1-3844</inkml:trace>
  <inkml:trace contextRef="#ctx0" brushRef="#br4" timeOffset="249665.0389">12272 9204 17328,'39'20'2658,"-19"-20"-608,20 20-32,0 0-448,0 1-673,-20-2-225,19 1-95,-19-20-97,0 0-127,-1 0-161,-19 20 32,0-20 96,0-20 1,0 20-289,0-20-128,-19 1-97,19 19-127,-20-21-192,20 1-481,-20 0-481,20 0-31,20 20-161,0 0-928,-1 0-1314,1 20-1729</inkml:trace>
  <inkml:trace contextRef="#ctx0" brushRef="#br4" timeOffset="249919.9214">12709 9264 10666,'59'0'4356,"-39"0"-1089,20-20-481,-21 20-928,21-20-513,-19 0-416,-1 1-384,-20 19-289,19-20 0,-19 20 97,0-20 31,-19 20-384,-1-20 96,20 20-32,-41 0-224,21 20 160,1 0 64,-1 0-128,0-1 32,20 21 64,0-20-64,20 20-32,0-20 0,19 0-96,2 0-385,18-20-512,0 0-929,-19 0-1697,19 0-6759</inkml:trace>
  <inkml:trace contextRef="#ctx0" brushRef="#br4" timeOffset="250101.5625">13186 9364 9160,'-20'0'11211,"20"0"-10346,0-20 896,-21-20 129,21 21-545,-20-22-288,20 1-352,20 21-545,1-21-64,18 1-96,-19 19-801,20 0-384,-1 20-672,21 20-1891,-21 0-7206</inkml:trace>
  <inkml:trace contextRef="#ctx0" brushRef="#br4" timeOffset="250754.8824">14258 8887 17648,'0'-40'2723,"-20"21"-769,20 19-609,0 19-544,0 21-1,0-1 97,0 41-64,0 0-513,20-21-192,-1 20 1,21-18-290,0-22-383,-1 1-417,1-21-512,-1-19-802,-18 20-3170</inkml:trace>
  <inkml:trace contextRef="#ctx0" brushRef="#br4" timeOffset="251373.0468">14079 9224 17969,'0'-20'3042,"19"1"-2689,-19 19 1120,40-20-32,-20 0-928,-1 20-353,21-20-96,-19 1-64,18-1 128,1 0-416,-20 0-32,19 0-33,-39 0 65,20-20 192,-20 40 64,0-20-32,20 20 64,-20 0-160,0 20 192,0 20 288,20 0-160,19 20-64,-18-1-64,19 0 32,-21 2 161,21-22-65,-20-19-96,-1 0 128,-19-1-224,20-19 64,-20 0 96,0 0 32,0 0 33,0 0 95,0 0-288,0 0-96,0-19 0,0 19-33,0-20-31,20 0-32,0 0 96,19 20-32,-18 0 64,19 0 64,-1 0-32,1 0 32,-1 0 32,1 0-32,-1 0 0,2 0 192,-21-19-288,0-2 256,-1 1-32,-19-20-32,0 21-32,-19-1 0,-1 0 97,0 20-129,0-20 160,-1 20 192,2 20-31,-1-20-65,20 40-32,-20-21-224,20 21 96,40 1-32,-21-22-160,42 1 192,-2 0-896,20-20-321,0 0-1057,-18-20-3876</inkml:trace>
  <inkml:trace contextRef="#ctx0" brushRef="#br4" timeOffset="251975.5859">16063 9324 8744,'0'40'5157,"0"-21"-2755,0-19-128,21 0 192,-21 0-255,0 0-962,0-19-449,0-1-127,0-20-224,0 0-65,0 0-32,0 1 1,0-21-418,0 21 130,0-1-162,0 20 1,20 0-32,0 0-256,0 20-65,-1 20-159,1 0-737,0 20-865,20 19-1922,-21 1-8809</inkml:trace>
  <inkml:trace contextRef="#ctx0" brushRef="#br4" timeOffset="252360.3511">16501 9185 14125,'-40'-40'5093,"40"40"-4164,-20-20 480,20 20 128,-19 20-704,19 0-577,0 0 33,0 19 31,0 1-64,0 0-64,39 0-192,-19-20 193,19-1-322,1-19 194,-20 20 31,20-40-64,-20 20-32,0-19 0,-20-21 96,0 20-224,0-20 224,0 20 0,0-20-64,-20 21 160,20 19-128,0 0 32,0 0-96,0 0-96,0 19 288,20 1-192,0 0 32,-1 21-224,1-22-288,20 1-770,-1 0-479,-19-20-1474,0 0-4164</inkml:trace>
  <inkml:trace contextRef="#ctx0" brushRef="#br4" timeOffset="252643.5543">16938 9204 16527,'20'60'2114,"-20"-20"-544,19-20 416,-19 0-321,20 0-640,-20-20-384,20 0-353,-20 0 224,0 0-31,0 0-97,20-20-95,-20 0-289,19 0 128,-19 1-192,20-2-289,0 21-63,0-20-161,20 20-63,-20 20 159,0 1-320,20 18-640,-1-19-2306,1 0-6215</inkml:trace>
  <inkml:trace contextRef="#ctx0" brushRef="#br4" timeOffset="253057.6172">17553 9145 14862,'-40'20'3427,"21"0"-2883,19-1 1058,0 1 640,0 20-1025,0-19-640,19 18-321,21-19-96,-1-20 64,1 0-64,1 0-128,18-40-192,-39 21-96,0-22 256,-20 1 0,0 1-288,-20-1 64,-20-19 224,20 19-32,1-20 64,-22 20 256,21 21 64,20-1 33,0 20 351,0 0-415,0 20-161,0 19 192,0 1-32,20 0-192,21 20-63,-2-21-65,21 1-321,-1-1-319,-20-19-321,22 0-417,-41 0-1056,19-20-2627,-19 0-10281</inkml:trace>
  <inkml:trace contextRef="#ctx0" brushRef="#br4" timeOffset="253312.5">18010 9125 15598,'0'20'3876,"0"0"-2883,-20 0 897,20 19-97,20 1-575,-20-19-418,39 18-351,1-39-193,0 20 32,20-40 33,-1 20-418,-19-20-127,-1-20 64,-39 20-128,0 0-225,0-19-287,-19 19-257,-21 0 32,1 20 384,-22-20 193,22 20-193,-1 0-576,0 0-3107</inkml:trace>
  <inkml:trace contextRef="#ctx0" brushRef="#br4" timeOffset="253828.125">18487 9125 4868,'19'20'14254,"1"0"-13518,-20 19 642,40-19 287,-40 20-608,19-19-128,1-2-288,-20-19 95,0 0-383,20 0 95,-20 0 33,0-19-321,0-2-160,0-19-96,0 20 32,0 1 0,0-21-129,0 20 97,0 1-160,20-1 96,0 20 160,20 0 224,-20 20 160,0 19 33,0-19-161,19 0-256,-19-1 192,0 1-96,19-20-96,-19 0 257,19-20-161,2 20-128,-21-19-64,19-1-193,-19 0-287,0 20 63,0 0-384,0 20-224,-1 0-929,1 19-2274,-20-19-10346</inkml:trace>
  <inkml:trace contextRef="#ctx0" brushRef="#br4" timeOffset="255171.875">2285 10436 13004,'-40'-40'1922,"1"20"-609,19 20 833,0-19-160,-19 19-417,19 19-704,-1 1-320,-19 0-97,40 19 225,-19-19-289,19 20 32,19-1-31,1-19-129,21 21 0,-2-2-256,1-19 32,19 0-160,1 0-384,0-1-97,-1-19-288,1 0-448,-21-19-833,20-1-1922,-39 0-7239</inkml:trace>
  <inkml:trace contextRef="#ctx0" brushRef="#br4" timeOffset="255498.0468">2424 10217 17328,'0'0'1249,"0"20"-865,0 19 1538,20-19-288,20 41-353,-1-22-384,1 20-417,-1-19-352,2 19 65,-2-39-33,1 0 32,0 1 32,-21-1-224,1-20 96,0 0 0,-20 0 32,0 0-95,0 0 63,0-20-96,-20-1 96,20 1-288,0 0 31,0 20-159,0-19 128,20 19 0,0 0-97,19 0 129,2 19-288,-2 1-833,1 0-1826,19-20-2627</inkml:trace>
  <inkml:trace contextRef="#ctx0" brushRef="#br4" timeOffset="255782.2263">3238 10436 19506,'-39'39'961,"39"-19"-545,0 0 577,20 0 320,-1-1-512,1 1-256,20 0-289,19-20-64,-20 0-64,2 0 0,-1-20-32,-21 0-96,-19 1 97,0-1-194,-19 0-159,-1 0 64,-41 0-320,22 20 319,-20 0-191,-1 0-225,21 20-383,19-20-898,20 20-2114,0-20-2306</inkml:trace>
  <inkml:trace contextRef="#ctx0" brushRef="#br4" timeOffset="256000.9763">3635 10475 18193,'20'0'3523,"0"20"-2850,-20-20 640,20 20-160,0 0-608,0-1-449,19-19-96,-19 20-225,20-20-351,-21 0-577,21 0-1346,-40 0-3010</inkml:trace>
  <inkml:trace contextRef="#ctx0" brushRef="#br4" timeOffset="256161.1328">3615 10257 19698,'-20'0'1185,"20"-20"-1249,0 20-64,40 0-160,-20 20-1890,20-20-2979</inkml:trace>
  <inkml:trace contextRef="#ctx0" brushRef="#br4" timeOffset="256414.0625">4171 10376 20883,'-20'-19'1249,"0"-1"-160,1 20 289,-1 20-129,0-1-672,0 21 95,0-1 65,20 21-129,0-21-319,20 1-193,20-19-96,19-1 0,1-20 96,0 0-384,-21 0-417,21-20-640,-1 20-833,-39-21-3043</inkml:trace>
  <inkml:trace contextRef="#ctx0" brushRef="#br4" timeOffset="256726.5625">4509 10515 19698,'20'20'2050,"19"-40"-1217,-19 20 416,0-20-224,0 0-224,0 20-673,-1-20 32,-19 1-32,0-1-128,0 20-160,-19-20-256,-1 20-65,0 0 257,-20 0 128,1 20-64,-1 0 320,21 19-32,19-19-96,0 20 64,19-21 96,1 1 193,20 0-161,19-20-32,0 0-192,1 0-96,0-20-545,-20 20-704,19-20-2819,-20 1-13549</inkml:trace>
  <inkml:trace contextRef="#ctx0" brushRef="#br4" timeOffset="257459.9609">5621 10455 16239,'-20'-19'2594,"0"-1"-1184,0 20-1,1 0-96,19 20-384,-20-1-192,20 21-193,0-20 129,0 19-385,20-19-128,-1 0-31,21-20 95,0 0 64,-1-20-128,-19-19-32,0 19-128,-20-20-32,0 20 64,-20 1-192,0-21-64,-19 20 32,19 20-161,0-19-319,0 19-353,20 0-1345,0 19-1730,20 21-1538</inkml:trace>
  <inkml:trace contextRef="#ctx0" brushRef="#br4" timeOffset="257677.7343">6078 10554 19506,'-41'-39'1089,"21"19"288,-19-20 353,-1 21-577,1-21-320,19 1-321,-20-2-95,21 1-321,-1 1 0,-1-20-192,21 39-32,0-20-32,41 21-129,-22 19 1,21 0-160,-1 0-962,1 19-1537,-1 1-3234</inkml:trace>
  <inkml:trace contextRef="#ctx0" brushRef="#br4" timeOffset="257845.7031">5700 10357 5349,'-59'19'17008,"59"-19"-15983,0 0-449,19 0 97,1-19 352,39 19-833,2-20-352,-2 20-641,0 0-768,1-21-1378,-1 21-3363</inkml:trace>
  <inkml:trace contextRef="#ctx0" brushRef="#br4" timeOffset="258572.2656">6831 10197 14157,'-20'-19'2979,"1"-1"-129,19 20-1056,0 0-449,0 0-320,19 0-288,-19 20 160,20-1-256,1 21-1,19-1-127,-21 22-417,1-22 0,20 1-32,-21-1-192,21 1-289,-20-20-447,0 0-322,-1-1-1056,-19-19-2242,0 0-8937</inkml:trace>
  <inkml:trace contextRef="#ctx0" brushRef="#br4" timeOffset="258774.4139">6693 10455 19186,'0'0'2754,"0"-19"-2594,20 19 1026,-1 0 960,21-20-1314,-1 0-287,2 20-545,18-20 192,-19 20-288,-1-19 0,21 19-481,-21 0-352,2-20-608,-1 20-929,-1 0-2467,-39-21-9449</inkml:trace>
  <inkml:trace contextRef="#ctx0" brushRef="#br4" timeOffset="259371.0933">7110 10058 18961,'40'21'577,"-20"-1"1057,-1-1 95,1 21-223,0-1-289,19 21-545,-19-21-383,0 2-1,19-2-256,-18-19 64,-1 0 96,0 0-128,-20-20 64,20 0-31,-20 0 127,0 0 0,-20 0-288,20 0-128,-20-20-97,0 20 1,20 0 0,-21-20-385,21 20 193,0-20 63,21 1 129,-1 19 128,0-20 32,19 20 160,-19 0-32,20 0 96,-1 0 0,-19 0 0,20 20 0,-21-20-96,22 0-32,-21 19-64,0-19-32,19 0-192,-19 0 320,0 0 0,-20-19 96,19 19 64,1-20-64,-20 20 32,0-21-32,20 21 257,-20-20-417,0 0 128,0 1 64,0-1 64,-20 20 32,20 0-192,-20 0 160,1 0-192,-1 20 32,0-20 0,20 19-32,0 21 0,0-19 64,40-1-32,-1-1 0,1 1-64,20-20-224,-20 0-448,19 0-866,0 0-1921,1 0-7880</inkml:trace>
  <inkml:trace contextRef="#ctx0" brushRef="#br4" timeOffset="260344.7263">8638 10038 8968,'-20'-39'4420,"20"19"-1633,-19 0-161,19 20-287,0 0-1282,19 20-577,1 0 769,0 39-160,0 1-448,20 0-161,0 19-159,-20-20-161,19-18 96,-19 18-160,0-39 224,-1 19-256,1-39 97,0 20-1,-20-20-96,0 0 352,20-20-192,-20 0 65,0 1-289,0-21 32,0 20-160,0-19-97,21-2 65,-21 21 32,19 1 32,21 19-96,-20 0 224,0 19-128,19 1 128,1 0-32,-21 1-32,21-1-481,20 19-896,-20-19-577,-1-20-1025,-19 20-2434</inkml:trace>
  <inkml:trace contextRef="#ctx0" brushRef="#br4" timeOffset="260736.3279">9592 10178 9577,'-40'0'9897,"20"19"-8616,1 1 385,-1 0 191,20 0-735,-21 19-194,21-19-255,21 21-385,-1-22-192,-1 1-32,1 0 1,0-20 31,19 0-64,-19 0-96,-20-20-161,20 20 97,-20-20 32,0-19 0,0 18-128,0 1 128,-20 0 32,20 20 32,0 0-64,0 0-97,0 0 1,0 20 192,0 0 0,20 1-64,0-1 32,-1-1-1057,21 1-160,-19-20-865,-1 0-2883,-1 0-10730</inkml:trace>
  <inkml:trace contextRef="#ctx0" brushRef="#br4" timeOffset="261158.2031">10009 10217 7751,'0'-20'9865,"0"1"-8584,0 19 1,-21 0 575,1 0-607,1 19-450,-21 1-223,0-20 192,21 20-353,19 0-320,0-1-128,19 1 32,1 0-64,20-20 256,-1 21-384,22-21 192,-2 20 96,-19-20-288,-1 19 32,-19 1 96,0 0 64,-20-20 32,0 0 64,-20 20-192,0-20-513,0 0-928,-19 0-129,-1 0-352,1 0-1922</inkml:trace>
  <inkml:trace contextRef="#ctx0" brushRef="#br4" timeOffset="261557.6172">10068 9939 20018,'20'20'769,"0"0"32,19 19 832,1 1-95,-20 1-161,19 18-352,2 0-448,-2-19-417,1-1-64,-20-19-32,19 1 128,-19-1-224,-20-20 96,20 0 32,-20 0-128,0-20 128,20-1-32,-20 1-128,19 0-288,-19 1 128,20 19 0,1 0 160,-1 0-129,0 19 97,-1 21-512,1-19-321,20-1-545,-21 19-832,21-19-2594</inkml:trace>
  <inkml:trace contextRef="#ctx0" brushRef="#br4" timeOffset="262262.6953">11438 10158 11274,'20'39'3299,"0"-19"-352,-1 0-288,1-20-834,0 20-832,-20-20-96,20 0 192,-20 0-32,0 0 0,0-20-480,-20 0-257,0 0-64,0-19-160,-19 19-32,-1-19 161,1 19-354,-1-21 162,19 2-98,1-21 33,1 21-32,19-1-64,0 20 32,39-20-32,-18 20 32,19 0 0,-1 20-256,1 0-257,-1 0-480,1 20-417,-20 21-736,-1-2-2562,2 1-10859</inkml:trace>
  <inkml:trace contextRef="#ctx0" brushRef="#br4" timeOffset="262452.148">11140 10079 4420,'20'0'16143,"-20"-21"-15406,20 21 416,19-20 416,-19 20-1056,20 0-641,-21 0 96,22 0-289,18 0-512,-19 0-1409,0 0-3011</inkml:trace>
  <inkml:trace contextRef="#ctx0" brushRef="#br4" timeOffset="262851.5625">11736 10138 18673,'0'20'2691,"0"-20"-2499,0 20 1121,0-1 0,0 1-544,19 0-449,1 0 33,20-20-225,0 0 160,-20 0-96,20-20-128,-20 0-224,-1 0 96,1 1 32,-20-21 320,0 20-352,-20 1 160,1-1 1,19 20 31,-20 0 32,20 0-96,0 0-96,20 20 128,-1 19-128,21-19-160,19 0-481,-19-1-608,0 1-225,20-20-800,-41 0-2146,1 0-8232</inkml:trace>
  <inkml:trace contextRef="#ctx0" brushRef="#br4" timeOffset="263177.7343">12272 10058 15887,'39'21'3619,"-19"18"-2178,0-19 289,0 0 256,0 0-705,0-1-704,0 1-97,0-20-96,-20 0 1,20 0-289,-20 0 288,0-20-63,0 20-514,0-19 97,-20-1 64,20 0 32,0 0-64,0-19-64,20 39-160,-1-21 64,1 21-33,0 0 65,19 0 96,-19 21-224,20-1-129,0 19-544,0-19-704,-1 0-1058,1-1-2434</inkml:trace>
  <inkml:trace contextRef="#ctx0" brushRef="#br4" timeOffset="263410.1558">12947 10079 14637,'-39'-41'4485,"18"21"-3589,1 20 354,0-19 287,20 19-192,-19 0-480,19 19-416,-20 1 63,20 0 33,0 21-65,0-2 1,20 1-449,-1-21-97,21 21 33,1-20-64,18-20-160,0 0-513,0 0-256,2-20-672,-22 0-1218,1-19-2818</inkml:trace>
  <inkml:trace contextRef="#ctx0" brushRef="#br4" timeOffset="263599.6093">13205 9860 18513,'0'0'3780,"0"20"-3300,20 0 1025,0 19 353,0 1-448,19-1-802,1 1-384,-1 1-96,1-2-31,20-19-161,-20 0-385,-20-20-736,-1 0-352,-19 0-1602,-19-20-9802</inkml:trace>
  <inkml:trace contextRef="#ctx0" brushRef="#br4" timeOffset="263810.5466">13145 10038 17840,'80'0'3972,"-40"0"-3171,39 0 993,0 0 191,-19 0-1120,0 20-448,-21 1-129,-19-1-128,19-1-32,-39 1-224,20 0-352,-20-20-449,0 0-128,20 20-384,-20-20-1122,0-20-3362</inkml:trace>
  <inkml:trace contextRef="#ctx0" brushRef="#br4" timeOffset="263955.0777">13523 9880 15951,'-20'-20'6085,"0"20"-5380,20 0-609,0 0-416,20 0-929,-20 0-2115,20 0-11658</inkml:trace>
  <inkml:trace contextRef="#ctx0" brushRef="#br4" timeOffset="264543.9453">14019 10099 4260,'-19'-20'8424,"-1"-1"-5894,0 21 0,-1 0-191,1 0-546,1 21-576,-1-1-160,0 19-96,20 1-416,0-21-129,40 1-63,-1 0-257,2-20 192,18 0-192,-19-20 96,-21 0-192,1 1 192,0-1-480,-20 0 160,-20 0-385,-19 1-127,19-1-97,-39-1 97,19 21-385,-1 0-321,22 0-928,-1 0-1826,20 21-6566</inkml:trace>
  <inkml:trace contextRef="#ctx0" brushRef="#br4" timeOffset="264840.8203">14158 10138 13452,'19'59'3908,"1"-39"-2659,0 0 641,1 0 160,-1-1-705,-1 1-256,-19-20-160,20 0-128,0-20-321,0 20-256,0-19-63,-20-1-33,19 0 96,1-19-288,-20 19 160,20-20-192,-20 21 0,20 19-64,-20-20-65,19 40 65,1-20 64,1 39 64,19-19-512,-21 19-449,21-19-769,-1 0-1153,1 0-3074</inkml:trace>
  <inkml:trace contextRef="#ctx0" brushRef="#br4" timeOffset="271547.8511">15151 9939 6630,'0'-39'3203,"0"-1"-1730,0 20 65,0-20 31,0 20 193,0 0 96,0 0-513,0 20-32,0-19-160,0 19-384,0 0-289,0 19 129,0 1 0,19 0 255,-19 21-127,20 18-128,0-20 191,0 21-415,0-1 95,-1 2-192,2-22-31,-1 1-97,0-1-64,0-19 128,-1 0-128,-19-20 0,20 0 32,-20 0 33,0 0 223,0 0-128,0-20-192,0-20-96,20 21-96,0-21 32,-20 20-64,19 1 96,1 19 32,0 0-64,0 0 96,-1 19 96,2 21-160,-1-1 96,20-19 0,-21 20-320,21-21-449,-20-19-929,19 20-192,-19-20-1729,0 0-3524</inkml:trace>
  <inkml:trace contextRef="#ctx0" brushRef="#br4" timeOffset="271933.5937">16044 10257 15118,'0'0'2402,"0"0"-1825,0 0 1601,0 0 224,0 0-1121,0 0-352,0 0-96,0 0 128,0 0-257,0 19-319,0-19-97,0 0-64,19 0 33,-19 0-33,21 0-96,-21 0 96,20 0-512,-20-19-129,0 19-287,0-20-674,-20 20-1344,-1 0-3844</inkml:trace>
  <inkml:trace contextRef="#ctx0" brushRef="#br4" timeOffset="274051.7576">876 11448 13805,'-40'0'1345,"20"-19"-160,0 19 1089,20-20-288,0 20-545,0 0-384,0-20-224,0 20-288,20-21 127,0 21 33,0-20-32,0 20-257,19-19-64,1 19-31,-1 19-65,-19 1-64,40 1-128,-20 19 32,-1-1-128,1 1-32,-20-1-128,0 1-128,-20 19-97,0-18 129,-20-21-289,-20 19 65,1 1 64,-1-21 255,1 1 129,18 0 128,-19-20-96,20 0-32,1-20 64,-1 0 0,20 1 0,0-1 192,0 0 129,20 0 191,-1 20-191,21-19-129,1 19 0,-2 0-480,1 19-1,19-19-704,-19 0-832,19 0-1635,-18 20-2369</inkml:trace>
  <inkml:trace contextRef="#ctx0" brushRef="#br4" timeOffset="274487.3046">736 11269 13452,'-79'0'961,"39"20"0,21 0 897,-21 19 384,20 2-448,20 18-577,0 21-416,20-21-417,20 21-96,19 19-192,0-40 225,2 20 159,18-38 321,20-21-481,-20 0-64,40-40 33,0 0-193,-19-21 224,19-18-160,-39-20 32,-21 20-352,-19-22-448,-21 2-97,-19 0 321,-39 0-65,-40 19 417,-1 0-96,-39 41 128,-1-1-32,2 0-1057,18 20-1570,1 20-4003</inkml:trace>
  <inkml:trace contextRef="#ctx0" brushRef="#br4" timeOffset="327067.3826">2643 11646 9480,'-20'-20'1154,"20"1"703,-21 19 578,21-20 159,-20 0-1024,1 20-385,-1-20-32,0 20-160,0-19-225,1 19 33,-1 0-480,-20 0-225,21 19-32,-1 1-64,0 20 0,-21-1 0,22 2-32,19-2 64,0 1-32,0-20 64,19-1 320,1-19-320,21 0 321,-2-19-65,1-1 32,-1 0-128,1 0-31,-20-19-33,-1 19 64,1-21-64,-20 22 128,0 19-288,0-20 193,0 20-33,-20 0-224,20 0 0,0 0 32,0 20-225,0-1 257,20 1 128,1 1-352,-1-1 192,0 0-160,-1-20-513,21 19-256,-20-19-480,0 0-673,-1 0-1345,1 0-2115</inkml:trace>
  <inkml:trace contextRef="#ctx0" brushRef="#br4" timeOffset="327510.7418">3059 11547 17232,'0'-19'1089,"-20"19"-32,20 0 993,-19 0-545,-1 0-704,0 19-289,0 1-383,1-20 95,19 20-352,0 0 256,0-1-416,19-19 191,1 20 65,20-20-32,-1 0 32,-19 21-32,20-21 96,0 0-64,-20 0 128,0 20-128,0-20 32,-20 20 289,0-20-129,0 19 96,-20 1-64,0 0-160,0-20 128,-20 20-512,40-1-64,-20-19-898,0 20-415,20-20-1282,0 0-2434</inkml:trace>
  <inkml:trace contextRef="#ctx0" brushRef="#br4" timeOffset="327859.375">3615 11488 18129,'0'-20'1025,"-20"20"-481,0 0 1122,1 0-161,-21 0-448,1 20-128,19 0-577,0 0-95,0-1-161,20-19-160,20 20 0,0 0 32,19 0 96,1-20-257,19 19-31,-19-19 128,0 20-160,-20-20 96,-20 21 96,0-1 128,0 0 96,-40-1-64,0 1-32,0-20-32,1 20-160,-1 0-353,21-20-992,-21 0-2018,20 19-3876</inkml:trace>
  <inkml:trace contextRef="#ctx0" brushRef="#br4" timeOffset="328621.0937">3973 11646 13548,'-20'-39'2082,"20"39"-32,0-20 32,0 20-288,0 0-801,0 0-737,0 0-160,0 20 385,20-1-33,0 22-128,0-21-95,-1 0-161,1-1 32,0-19 64,0 20-64,-20-20 0,20 0 96,-1-20 97,1 1-354,-20-1 162,20 0-1,-20-1-32,0 1-32,0 20 0,20-19 32,-20 19-192,0 0-64,0 0 95,20 19 1,0-19 96,-20 20 0,40-20-288,-20 21-224,-1-21-321,1 0-288,0 0-449,0 0-1216,-1 0-1122,-19 0-7527</inkml:trace>
  <inkml:trace contextRef="#ctx0" brushRef="#br4" timeOffset="329290.039">4389 11547 2882,'0'0'9641,"20"20"-8776,-20-20 1377,20 20 32,0 0-480,1-1-481,-2 1-416,1 1-288,-20-1-33,20-20 33,-20 0-225,0 0 33,20 0 127,-20 0-31,0 0-257,-20-20-160,20-1-64,-20 1-32,20 20-96,0-19-128,0-1-225,0 0 97,0 20 128,0 0-97,20 0 225,0 0-64,-1 20 128,1-20 32,-20 20-32,20-20 32,0 0 0,0 0 32,-20 0 0,19 0-32,-19 0 64,0 0-64,0 0 64,20-20-128,-20 20-32,20-20-96,-20 20-160,20-20-65,1 20 1,-2 0 256,1 20 32,20-20 32,-21 20 31,1 0 33,20-20 161,-21 19-226,1-19 258,0 0 191,0-19 32,1 19 65,-21-20-97,0 0-128,0 20-64,0-20 129,0 20-353,-21-19 64,1 19-96,0 0 192,20 19-321,-20 1 193,1-20-96,-1 20 64,20 0 64,-20-1-224,40 1 128,-20 1 96,20-21 0,19 20 0,1-20-513,0 0-736,0-20-1441,-1 20-2339</inkml:trace>
  <inkml:trace contextRef="#ctx0" brushRef="#br4" timeOffset="329610.3511">5382 11448 11530,'-19'0'5478,"-1"0"-5062,0 20 833,0-20 609,1 0-833,19 20-705,0 0-128,0-20-320,19 20 160,21-20 0,-1 0-128,21 0-192,-21 19 128,2-19 64,-2 0 224,-19 20-256,0-20 320,0 20 64,-40 0 225,20-20 191,-40 19-159,21 1-481,-22 1 224,21-1-544,0 0-737,1-20-1153,-1 19-3171</inkml:trace>
  <inkml:trace contextRef="#ctx0" brushRef="#br4" timeOffset="330553.7109">6295 11190 11178,'0'-39'4260,"0"19"-2178,0-1-352,0 21-97,0 0-191,21 0-866,-21 21 257,20 19-32,0 19-97,-1 0-415,21 0-161,-20-18 64,-1 18 96,21-19-352,-20-20 128,-20 0 32,20 19-160,-1-19-224,-19-20-321,21 20-704,-21-20-513,0 0-1120,0 0-1026,0 0-11018</inkml:trace>
  <inkml:trace contextRef="#ctx0" brushRef="#br4" timeOffset="331034.1796">6911 11210 17104,'0'-20'1793,"0"1"-1312,-19 19 31,-1 0 930,0 0-353,-21 19-289,22 1-63,-1 0-224,0 19-353,0-19-96,20 20-64,20-21-32,0 22 32,0-21 0,40-20 0,-1 20 0,1-20-64,-1 19 64,0-19 0,-18 20 32,-1-20-160,-40 20 224,0 0-32,0 0 128,-20-20-64,-20 19-64,19 1 0,-18 0-160,-1-20-320,1 20-193,19-1-352,-20-19-704,21 20-673,-1-20-1666</inkml:trace>
  <inkml:trace contextRef="#ctx0" brushRef="#br4" timeOffset="331302.7343">7288 11131 18673,'0'0'449,"0"0"-385,0 20 1313,0 0 385,20-1-417,-20 21-320,20-1-256,-1 21-385,2-21-352,19 2 64,-20-2-64,-1-19-160,1 0-160,0 0-705,0 0-769,0-20-1377,-20 0-2851</inkml:trace>
  <inkml:trace contextRef="#ctx0" brushRef="#br4" timeOffset="331489.2576">7745 11309 21652,'79'-20'2402,"-39"0"-2210,0 20-256,20-19 32,-41 19-576,21 0-705,0 0-1666,-21 0-3652</inkml:trace>
  <inkml:trace contextRef="#ctx0" brushRef="#br4" timeOffset="331655.2734">7864 11468 22645,'40'20'673,"-20"-40"-385,20 20 1057,19-20-544,0 1-641,-19 19-576,20 0-609,-40 0-1089,0 0-3075</inkml:trace>
  <inkml:trace contextRef="#ctx0" brushRef="#br4" timeOffset="332413.0859">8857 11289 10537,'-20'-39'2659,"0"39"-737,20-20 288,-20 20-224,1 0-737,-1 0-352,0 20 32,0-1 32,1 21-225,19-1-95,0 2-33,19 18-351,1-19-1,0-20-160,19 0 64,21-1-32,-21-38 65,22 19-65,-2-40-96,0 20-128,-19-19-65,-1-1-31,-39-1 96,0 2-192,-19-1 0,-21 1 63,-19-1 65,19 21-256,-20 19 64,0 0-97,21 0-416,19 19-160,0 1-1217,1 0-2114</inkml:trace>
  <inkml:trace contextRef="#ctx0" brushRef="#br4" timeOffset="332784.1796">9552 11151 11466,'-39'-20'3844,"19"20"-2755,-1-21 833,1 21 32,0 0-289,20 0-544,-19 0-480,19 21 0,0-1 191,0 19-223,0-19 96,0 39-161,0-19-256,19-1-127,1 22 95,0-22-416,1-19-97,18 0-223,-19 0-129,20 0-255,-21-20-354,21 0-768,-40 0-2690,0-20-8969</inkml:trace>
  <inkml:trace contextRef="#ctx0" brushRef="#br4" timeOffset="333104.4922">9651 11329 16271,'20'39'1665,"-20"-18"-575,19 19 351,1-21 160,-20-19-319,0 20-450,20-20-191,-20 0 96,21 0-1,-21-20-319,0 20-321,20-39 160,-20 19-224,19-1 64,-19-18 0,20 19-64,-20 0-32,20 20-160,0 0 320,-1 0-384,1 20 224,0 19 0,0 2-32,19-21-448,-19 0-513,21-1-385,-21 1-639,-1-20-1507,1-20-7206</inkml:trace>
  <inkml:trace contextRef="#ctx0" brushRef="#br4" timeOffset="333307.6168">10068 11090 11883,'119'0'7847,"-60"20"-5669,2 1-192,-2 19-512,-20-1-770,-19 20-223,0-19-129,0 19-192,0-18-96,-20-2-256,19-19-417,-19 0-480,0 0-961,0-20-2754,0 0-13165</inkml:trace>
  <inkml:trace contextRef="#ctx0" brushRef="#br4" timeOffset="334201.1716">11537 10932 14733,'-20'-39'1858,"0"-2"-705,1 21-160,-21 20 609,0 0-385,21 0-544,-21 20-385,19 1-32,1-1 64,20 19-416,0 21 224,20-1-160,1 0-32,-1 2-448,0-22 320,-1 20-193,1-19 129,-20-1 128,0 2 96,-20-1 32,20-21 0,-19 1 32,19 0-224,0 0 96,0-20-65,0 0 258,19 0 95,1-20 0,20 20-256,-20-20 96,19 20 32,1 0-673,-21 0-384,22 0-192,-21 0 32,19 0-801,-39 0-1601</inkml:trace>
  <inkml:trace contextRef="#ctx0" brushRef="#br4" timeOffset="334412.1093">11875 11289 18961,'20'20'3332,"-20"-20"-3396,0 20 448,20-1 481,-20 1-609,20-20-256,-20 21-256,19-21-513,1 0-704,-20 0-1538,0 0-3844</inkml:trace>
  <inkml:trace contextRef="#ctx0" brushRef="#br4" timeOffset="334571.289">11775 11110 15726,'-20'-39'2114,"1"19"-1569,19 0-385,19 20 0,1 0-224,0 0-641,0 20-2273,0 0-10859</inkml:trace>
  <inkml:trace contextRef="#ctx0" brushRef="#br4" timeOffset="334775.3906">12133 11368 19058,'20'0'3331,"-20"0"-3780,0 0 33,20 0 672,-20 0-288,20 0-480,-1 0-1442,-19 0-2402</inkml:trace>
  <inkml:trace contextRef="#ctx0" brushRef="#br4" timeOffset="335166.9922">12371 11329 18129,'20'19'1441,"-20"-19"-1505,20-19 705,0 19 287,20 0-543,-21-20-193,1 0-64,0 20 32,0-20-64,-1 1 65,-19-1-97,0 20-32,-19 0-96,-1 0 160,0 0 32,-19 0 32,19 20 128,-20-20-64,20 19 97,0 1 95,20 0 33,-20 0 127,20-1-95,0 1-257,20 1-64,20-1 0,-20-20-192,20 0-448,-21 0-481,21 0-1538,-20 0-2914</inkml:trace>
  <inkml:trace contextRef="#ctx0" brushRef="#br4" timeOffset="335346.6796">12669 11348 19986,'0'0'3107,"0"0"-2818,20 0 511,-20 0 33,0 0-865,0 0-961,0 0-865,20 0-3747</inkml:trace>
  <inkml:trace contextRef="#ctx0" brushRef="#br4" timeOffset="335510.7418">12967 11368 16143,'20'61'1954,"0"-42"-1730,-20 1 1153,0 20 385,0-20-993,0-1-577,0 1-96,-20 0-481,20 0-1376,0-1-2980</inkml:trace>
  <inkml:trace contextRef="#ctx0" brushRef="#br4" timeOffset="339104.4922">16163 11110 19410,'60'-20'1954,"-40"1"-2050,19 19 96,1 0 128,-19-20-384,-2 20-1314,21 0-1473,-20 0-2274</inkml:trace>
  <inkml:trace contextRef="#ctx0" brushRef="#br4" timeOffset="339287.1093">16302 11190 17936,'41'0'2947,"-2"0"-2466,1 0 512,-1-19-545,1 19-576,-21 0-609,1 0-1088,0 0-1987,0 19-8488</inkml:trace>
  <inkml:trace contextRef="#ctx0" brushRef="#br4" timeOffset="341139.648">16938 10574 13484,'0'-20'1249,"0"20"1154,20 0-1,-20 0-961,0 0-544,19 20 0,1 21-96,0-21-97,-20 19-191,20 1-225,-1-21-192,1 21 64,0-20-95,0-1-162,-20 1-319,21-20-577,-21 20-704,0-20-1154,0 0-1954</inkml:trace>
  <inkml:trace contextRef="#ctx0" brushRef="#br4" timeOffset="341508.789">17275 10574 18417,'20'-39'801,"-20"19"-129,-20 20 834,0 0-545,20 0-673,-19 20-128,-1-1 160,0 1 33,20 0-289,0 1-32,0-1 64,40-20-64,-21 19 0,21 1 32,19-20 0,-18 20-128,-2-20-64,1 20 32,-20-1-96,-20-19 192,0 20 0,-20 0 128,0-20 64,-19 20-224,-2-1 64,21-19-64,0 0-577,1 0-896,-1 0-1730,20 0-2242</inkml:trace>
  <inkml:trace contextRef="#ctx0" brushRef="#br4" timeOffset="341742.1875">17494 10535 18513,'19'0'897,"-19"0"-737,20 19 961,-20 1 64,20 0-416,0 1-321,-1 18-191,1-19-129,0 20-128,1-21-257,-1 1-607,-1 0-1218,1-20-1730,-20 20-6694</inkml:trace>
  <inkml:trace contextRef="#ctx0" brushRef="#br4" timeOffset="342069.3359">17096 11090 14765,'-20'0'4132,"40"0"-4003,0-19 1408,20 19 577,20-20-1313,-1 20-513,20-20-160,1 20-192,-1-20 160,0 20-32,-18-19-480,-2 19-225,-19 0-576,-20 0-609,-1 0-576,-19 0-705,-19 0-7207</inkml:trace>
  <inkml:trace contextRef="#ctx0" brushRef="#br4" timeOffset="342999.0234">17315 11309 448,'-20'-20'11755,"20"20"-10410,0-20 865,-20 20 257,20-19-353,0 19-705,0 0-544,0 0-257,20 0-31,-20 19-32,0-19-129,20 20 0,-20 0 1,19 0-129,-19 19-64,20-18 0,-20-1-31,0-20-129,0 0 96,20 20 64,-20-20 96,0-20 33,0 20-65,0-20-160,0-1-64,0-18 0,21 19-32,-21 0-32,0 0 64,20 1-256,-20 19 64,19 0 0,1 0 64,0 19 0,0 1 64,-1 0-32,1 0 192,0-1-352,0-19 160,-1 20-193,1-20-287,-20 21-641,20-21-353,-20 0-832,21 0-1602,-21 0-7654</inkml:trace>
  <inkml:trace contextRef="#ctx0" brushRef="#br4" timeOffset="343673.8277">18189 10952 16431,'-21'0'2050,"21"0"-641,0-20 545,0 20-320,21 0-769,-1 0-321,0 0-63,19 0-385,-19 0 0,19 0-96,1 0-321,-20 0-255,19 0-577,-18 0-513,-1 0-1953,-20 0-8457</inkml:trace>
  <inkml:trace contextRef="#ctx0" brushRef="#br4" timeOffset="343866.2109">18229 11171 8712,'0'19'10794,"19"-19"-10250,1 0 546,0 0 991,19-19-1120,1 19-672,-20-20-97,19 20-384,2 0-33,-2 0-800,-19 0-1121,20 0-3010</inkml:trace>
  <inkml:trace contextRef="#ctx0" brushRef="#br4" timeOffset="344211.914">18923 10932 5861,'-20'0'13677,"20"0"-13165,0 20-287,-20 20 768,20-21 352,0 21-640,20-1-97,0 2-127,-1-21 63,22 0-384,-1-20 32,19 0 1,-19 0 31,19-20-480,-20 0 63,2-1-287,-21-18 0,-20 19 223,0-20-95,-40 1-193,19 19 33,-38 0-193,20 0 129,-21 1-1,21 19 321,-22 19 64,22-19-193,19 20-992,0 20-1762,20-20-7079</inkml:trace>
  <inkml:trace contextRef="#ctx0" brushRef="#br4" timeOffset="344727.539">19578 10793 16335,'-39'-20'1986,"19"20"-1410,0 0 545,-1 0 225,2 20-257,19 19-449,-20 2 97,20-2-385,0 1 97,20 0-193,-1 19 32,2-20-384,-1-19 0,20 21-256,-1-21-705,1-20-673,-20 0-2466,19 0-8360</inkml:trace>
  <inkml:trace contextRef="#ctx0" brushRef="#br4" timeOffset="344938.4765">19758 10852 12780,'0'0'7110,"19"21"-6917,-19-1 319,20-1 897,0 21-544,0 0-352,-1-1 127,21-19-512,-20 19 0,-1-19-31,21 1-386,-20-1-415,0-20-866,-20 0-1793,20-20-4164</inkml:trace>
  <inkml:trace contextRef="#ctx0" brushRef="#br4" timeOffset="345141.6011">19837 10753 14573,'98'20'3556,"-18"-20"-1699,0 39 129,19-19-769,-20 21-1185,-19 18 65,-1-19-129,-19 19-321,-20-19 33,-20-1-64,0 2-481,-20-21-481,-20-1-351,21-19-1122,-1 20-7911</inkml:trace>
  <inkml:trace contextRef="#ctx0" brushRef="#br4" timeOffset="345767.5777">20373 10615 18033,'-20'-41'1793,"20"41"-576,0-20 257,39 1 159,-19-1-512,20 0-352,19 20-256,-18 0-161,18 0-416,0 20 96,-19 0 0,-1-1 96,1 21-256,-20 20 192,20 0-96,0-1 32,-20 0-64,19 2 0,1-2-96,-21 0 192,21 1-353,1-21 97,-22 22 256,1-22-128,0-19 32,-20 0 64,0-1 64,-20 1 192,-19 0-256,-2 0 64,1-1 1,1 1-130,-1-20-703,21 21-866,-21-1-1409,20-20-5541</inkml:trace>
  <inkml:trace contextRef="#ctx0" brushRef="#br3" timeOffset="353419.9218">22099 9661 15374,'-59'-19'545,"39"38"-33,0 1-128,1 39 1314,-1 1-225,20 20-319,0 39-226,0 0-159,0 0 128,0-19-160,0-1-225,20 0-480,19-19 224,1-21-384,-20 0 0,19-19-384,-18-1-513,19-19-705,-21-20-1729,1 0-3620</inkml:trace>
  <inkml:trace contextRef="#ctx0" brushRef="#br3" timeOffset="353943.3593">22338 9800 16463,'0'0'1762,"0"0"-1762,19 40 1473,-19-20 385,0 39-609,0-19-768,0 0 63,0-1 65,0-19-289,20 1-32,-20-1-160,0-20 32,0 0 65,0-20 127,0-1-256,0 1-96,0-19 32,21-1-32,-21 0-96,0 21 32,20-21-64,-20 40 32,20 0-128,-20 0 160,19 40 64,1-21 192,0 21-224,0 0-289,0-1-832,-1 2-576,21-21-1442,-20-1-2275</inkml:trace>
  <inkml:trace contextRef="#ctx0" brushRef="#br3" timeOffset="354146.4843">22814 9840 18609,'40'0'1954,"-20"0"-1730,-20 0 0,19 0 385,22 20-385,-21-20-320,0 20-577,19-20-1056,-19 0-1154,0 0-2402</inkml:trace>
  <inkml:trace contextRef="#ctx0" brushRef="#br3" timeOffset="354325.1953">22874 10018 19442,'0'0'0,"19"0"1057,1 0 865,21 0-1154,-2 0-511,1-19-866,0 19-960,19 0-2627</inkml:trace>
  <inkml:trace contextRef="#ctx0" brushRef="#br3" timeOffset="354910.1558">23370 9701 17136,'0'-20'1377,"0"20"-1281,0 20 1185,0-20 449,0 39-417,0-19-832,0 20 63,20 0-288,0 0-127,-20-1-97,20 1-225,0 0-511,0-21-610,0 1-992,0 0-2178</inkml:trace>
  <inkml:trace contextRef="#ctx0" brushRef="#br3" timeOffset="355121.0937">23510 9800 15438,'0'-40'3171,"0"20"-2018,20 20-32,-20 0 321,0 0-289,0 20-320,19 20-65,-19 0-255,20 0-257,0-1-160,19 21-64,-19-21-352,20 1-385,-21 1-320,2-22-1057,-1-19-1729,-20 20-12141</inkml:trace>
  <inkml:trace contextRef="#ctx0" brushRef="#br3" timeOffset="355320.3125">23291 9939 18833,'0'0'1986,"0"-20"-1185,0 20 1761,20 0-576,19 0-1089,-19 0-641,20 0 65,20 0-385,-20 20 128,19-20-673,-19 0-576,19 0-417,-39 20-1184,20-20-2563</inkml:trace>
  <inkml:trace contextRef="#ctx0" brushRef="#br3" timeOffset="355500">23350 10018 19986,'-39'20'0,"59"-20"705,-1 0 1377,21 0-801,20 0-736,0-20-417,19 20-128,-20 0-1217,0 0-1121,2 0-3108</inkml:trace>
  <inkml:trace contextRef="#ctx0" brushRef="#br3" timeOffset="355890.625">24026 10018 15694,'20'0'4260,"-20"0"-3331,0 0 64,0 0 737,0 0-513,20 20-769,-20-20-127,0 20-1,19 1-96,1-1-32,20-20 97,-21 0-289,21 0 256,-20 0-384,1 0 128,-21-20-192,0-1-225,0 1 129,-21 0-64,1 1 127,0-1 129,-19 0-544,-1 20 63,20-20-384,1 20-1473,-1 0-1922,20 20-1378</inkml:trace>
  <inkml:trace contextRef="#ctx0" brushRef="#br3" timeOffset="356109.375">24403 10138 17840,'0'0'2243,"-20"0"-1475,0-20 1154,0 1-417,-19-1-832,19-21-385,-19 2 1,18-1-1,1 0-192,0-19-64,20 20-128,0-2 0,20 1-160,21 1-449,-2 19-256,1 0-448,-1 20-673,21 0-1986</inkml:trace>
  <inkml:trace contextRef="#ctx0" brushRef="#br3" timeOffset="356288.0859">24085 9900 21364,'-19'0'0,"19"19"544,19-19 834,21 0-674,-1-19-512,21 19-256,0 0-1185,-1 0-2306,1 0-12973</inkml:trace>
  <inkml:trace contextRef="#ctx0" brushRef="#br3" timeOffset="357447.2656">22239 10376 9128,'0'-19'4773,"0"-1"-2852,0 20 290,0-21 63,0 21-801,0 0-800,0 0-129,20 21-31,-20-1 320,0-1-97,19 21-223,-19 19 31,20-19 33,-20-1-129,20 1 1,0 1-321,-1-22 96,1 1-32,1-20-64,-1 0 32,0 0-31,-1-20-33,1 20-32,0 0 32,-20 0-320,20 20 224,0 0 32,-20 0-96,19-1-33,-19 21 1,0-20 64,0-20-32,0 19 128,-19-19-416,-1 0 96,0 0-289,0-19 321,0-1-224,1 0 223,-1 20-191,0-20-577,20 1-544,-21-1-770,21 20-415,0-20-2211</inkml:trace>
  <inkml:trace contextRef="#ctx0" brushRef="#br3" timeOffset="357825.1953">22735 10615 20467,'-39'20'1153,"39"-20"-544,0 19 1216,0 1-383,39 0-770,-19 0-319,20-1-97,19 1-32,-20-20-96,22 0 32,-41 0-64,19-20-224,-39 1-128,0-1 0,0 0-161,0 0-447,-39 1-193,19-1-705,0-1-1185,20 21-2338</inkml:trace>
  <inkml:trace contextRef="#ctx0" brushRef="#br3" timeOffset="358151.3668">23232 10615 15086,'-20'0'2242,"20"-21"-544,0 21 608,-20-20-705,20 20-832,-21 20-289,21 1 193,0-1-64,0 19-161,0-19-320,21 0 0,-1 19-64,0-19 32,19-20-224,1 20-96,-20-20-513,19-20-768,-19 20-737,0-20-1922,0 0-4644</inkml:trace>
  <inkml:trace contextRef="#ctx0" brushRef="#br3" timeOffset="358370.1168">23311 10436 17488,'0'-20'2402,"0"20"-2113,20 0 1568,-20 0 129,0 20-705,19-1-416,-19 21-224,20 0-161,0-1-512,20 2 64,-20-2-256,0 1-288,0-1-161,0 1-480,0-20-545,-1-20-2370,-19 19-3747</inkml:trace>
  <inkml:trace contextRef="#ctx0" brushRef="#br3" timeOffset="358645.5076">23707 10594 6213,'-19'21'10795,"-1"-21"-10475,20 0 769,-40 20 1281,21-20-768,-1 19-898,0 1-95,0-20 160,20 20-97,-19-20-223,19 20-33,19-20 1,-19 0-161,20 19-128,0-19-32,0 0-416,-1 0-193,1 0-95,0 0-481,0 0-353,-20 0-127,0 0-769,0 20-2115</inkml:trace>
  <inkml:trace contextRef="#ctx0" brushRef="#br3" timeOffset="359023.4375">23788 10714 16527,'39'0'1570,"-39"0"-770,20 0 610,0 0-385,-1 0-353,1-20-640,0 20 225,0-20-65,-20 0 96,20 1-64,-20 19-32,-20-20 1,20-1-33,-20 21 96,-20 0-96,21 0-160,-1 21 32,0-21 32,0 20-32,20-1 64,0 21 0,0-20-96,20-1 97,0 1-161,19 0-33,1 0-319,-20-20-385,20 19-704,0-19-1378,-20 0-2402</inkml:trace>
  <inkml:trace contextRef="#ctx0" brushRef="#br3" timeOffset="359226.5625">24105 10475 19442,'-20'-20'1281,"20"20"-416,0 0 993,20 20-161,0 0-800,0 20-512,-1-1-33,21 2-416,-20-21 96,20 19-545,-20-19-351,0 0-898,0-1-1858,-20-19-2209</inkml:trace>
  <inkml:trace contextRef="#ctx0" brushRef="#br3" timeOffset="359407.2265">24066 10594 9929,'0'0'10922,"19"0"-10313,1 0 1024,-20 0 161,40 0-1121,-21-20-577,1 20-192,20 0-481,-19 0-608,-2 0-961,21 0-1666,-20 0-2241</inkml:trace>
  <inkml:trace contextRef="#ctx0" brushRef="#br3" timeOffset="359633.789">24482 10535 8103,'20'0'4004,"-20"0"-2306,0 0 384,-20 0 256,0 0-673,0 19-576,1 1-448,-1 0-225,20 1-159,0-1-65,20-1-64,-1 1-96,21-20 32,1 20-64,18 0-64,-20-20-256,21 19 31,-41 1 353,1 0 33,-20 0 95,0-1 32,-20-19-128,1 20 64,-21-20-288,20 20-673,1-20-1537,-1 0-2787</inkml:trace>
  <inkml:trace contextRef="#ctx0" brushRef="#br3" timeOffset="360345.7031">24661 9919 2081,'20'-19'14126,"-20"19"-13101,19 0-32,-19 0 1057,40 0-193,1 0-607,-2 39-450,1 1-223,19 19-129,0 21 225,-19-1-417,20 0-32,-20 21 1,-1-21 383,-19 1-31,0-21-225,0 1-224,-20 0 0,0-21-256,0 1-320,-20-1-577,0-19-352,0 1-1346,-19-21-3651</inkml:trace>
  <inkml:trace contextRef="#ctx0" brushRef="#br4" timeOffset="371486.3277">13661 10972 10666,'-20'-20'2242,"20"0"-961,-19 0 705,19 1 736,-20-1-736,20 20-544,0-21-417,0 21-481,20 21 33,-20-1 320,19-1-129,1 21 1,0 19-96,1 1-65,-1 0-223,-1-1-129,1 1-64,-20-1-192,20-20 192,0 2-288,0-21 128,-1 0-96,-19-1-288,20-19-257,0 0-320,-20 0-512,20-19-321,-20-1-736,19 0-2082,-19-1-3973</inkml:trace>
  <inkml:trace contextRef="#ctx0" brushRef="#br4" timeOffset="371835.9375">13980 11269 16079,'-20'0'1954,"20"0"-641,-21 0 545,21 0-161,-20 20-608,20 0-416,0 19-193,20-19-95,1-20 31,19 21-96,-1-21-224,1 0 65,-21-21 63,21 21-416,-20-20 128,-20 1-161,0-1 1,0 0-32,-20 0-128,0 1-33,-19-1-191,19 20-225,0-20-352,0 20-833,1 0-2338,19 20-9449</inkml:trace>
  <inkml:trace contextRef="#ctx0" brushRef="#br4" timeOffset="372358.3984">14475 11269 11114,'0'-19'3203,"0"19"-993,-20-20 609,1 20-577,-1 0-737,0 0-416,-19 20-160,19-1-192,0 1-353,20 0 33,-20 0-161,20-1-192,20 1 64,0 1-128,0-21 64,-1 0 0,1 0-128,0 0-64,0-21 64,-20 21 0,0-20 64,0 1 96,0-1-96,0 20 32,19-20-64,-19 20-32,0 0-64,0 0 32,20 20-64,-20-20-321,21 20-256,-1-1-704,-20 1-737,20 1-2114,-1-21-2082</inkml:trace>
  <inkml:trace contextRef="#ctx0" brushRef="#br4" timeOffset="372802.7343">14733 11210 13004,'-19'-20'4612,"19"20"-3331,0 20 545,0-20 480,-20 20-448,20 0-993,-20 19-225,20-19-223,0 19-225,0-19 0,20 1-192,0-21-32,-1 0 256,2 0-320,-1 0 64,0-21 96,0-18-384,-1-1 192,-19 20 64,-19-19-32,-1-20-96,0 19-65,0-1-63,-20-18 192,20 20 64,0 19 96,20 0 192,-20 20 225,20 0-97,0 20-352,0 0 288,20 19-32,0 1 65,0 20-129,20-20-96,-20-1 0,20 1-96,-1-1-384,1-19-577,-21 0-449,21-1-1184,-20-19-3492</inkml:trace>
  <inkml:trace contextRef="#ctx0" brushRef="#br4" timeOffset="373572.2656">15548 11110 16047,'-21'-20'2498,"21"1"-576,0 19-449,0 0-127,-19 19-354,-1 1 65,0 21-256,0-2-224,1 1-65,19-1-288,-20 1-191,20-20 63,-20-1-32,20 1-96,-20 1-225,1-21-191,-1 0 64,0 0-257,0-21 129,-1 1 351,21 1 65,-19-1 32,19-20 160,0 21-64,0-1 225,0 0 223,19 0-96,2 20 321,-1 20-385,0 0 97,19 0-289,1-1-96,-1 21-128,-19-20-321,20-1-351,0 1-129,0 1-801,-20-21-1345,-1 0-2338</inkml:trace>
  <inkml:trace contextRef="#ctx0" brushRef="#br4" timeOffset="375575.1953">895 12698 14926,'-19'41'3010,"19"-21"-2177,-20-20 577,20 0 479,0-20-511,0 0-449,0-20-417,0 20 161,20-20-225,-1 1-31,1-1-257,0 1-160,0 19-64,-1 20-32,1 0 128,-20 20-64,0 19-1,0 1 66,0 19-98,0 0 65,0-18-64,0-1 0,0-21 0,20 1 32,0 0 32,1-20 0,18 20 64,1-20-32,-1 20 32,1-1 32,-20 1-31,-1 20 287,-19-19 96,0-2-127,0 1-97,-19 0-128,-21 0-32,20-1-544,-19 1-481,-1 0-417,20-20-1056,1 0-2210,-2 0-9418</inkml:trace>
  <inkml:trace contextRef="#ctx0" brushRef="#br4" timeOffset="376033.2031">677 12481 14125,'-79'0'256,"39"0"-128,1 20 1089,18 0 993,21 19-256,-20 20-576,20 20-449,20 2-289,1 37-31,-2 2-353,41-1-160,-21 0-192,40-20 224,1-39 353,0-41 95,18-19-63,22-19-129,-21-41-32,0 1 1,1-21-321,-21-19 320,-20 0-160,-18 19-384,-21-19 128,-20 20-417,-41-21 193,1 21-96,-39 20-193,0-1 417,-21 20-224,1 20-33,1 0-191,17 20 95,2 20-1312,0 0-3717</inkml:trace>
  <inkml:trace contextRef="#ctx0" brushRef="#br4" timeOffset="376979.4922">2245 12818 14862,'-19'-20'1889,"19"1"-607,-20-1 479,0 0-127,-20 20-545,21 0-417,-1-20-383,-1 40-193,1-20 160,0 40 128,20-1-223,0 21 127,0-1 0,0 1-288,0 19 64,20-39-32,0 19 224,21-39-320,-22 0 321,21-20-1,-20 0-64,19-20 192,-19 0-127,0-19-65,-20-1-160,0 1 64,0-1 32,0 1-32,0 18 64,-20 1 33,20 0-161,0 20-193,0 0 97,0 20 64,20 0 0,0 1-32,-1-2-160,1 21-641,21-20-96,-2-1-672,-19-19-1282,20 20-1985,-21-20-9162</inkml:trace>
  <inkml:trace contextRef="#ctx0" brushRef="#br4" timeOffset="377378.9062">2762 12779 16527,'0'-20'897,"0"20"-577,0 0 1346,-20 0 224,0 20-705,0-1-352,0 21-97,1-20-191,19 0-641,-20-1 96,20 1 256,20 0-224,-1 0 160,1-20-192,20 21 0,-20-21 96,19 19-64,1-19-96,-1 20 32,-18 0 192,-21 0-160,0-1 32,0 1-352,0 0-64,-21-20-449,1 20-640,20-20-898,-19 19-2017</inkml:trace>
  <inkml:trace contextRef="#ctx0" brushRef="#br4" timeOffset="377720.7031">3099 12838 19026,'20'-40'960,"-20"21"-831,-20-1 928,0 20 288,0-20-416,0 40-257,1-20-704,-1 20 128,0 19 0,0-19-288,20 20 160,20-21-96,0 21 64,19-20 0,1 20 64,19-20 0,-18 0 0,18 0 0,-19-1 160,-20 1 96,-1 0 1,-19-20-65,0 20-512,0-20-449,-19 19-416,-1 1-865,0-20-1954,0 20-9225</inkml:trace>
  <inkml:trace contextRef="#ctx0" brushRef="#br4" timeOffset="378417.9686">3496 12917 16655,'0'-20'2435,"-19"1"-1442,19 19-513,0 0 129,0 0 480,0 19-96,19 1-129,-19 20-639,20 0-33,0 20 0,0-21 0,19 1-32,-19-21 0,0-19 33,20 0 63,-20 0-64,-20-19-32,20-1-160,-20 0-160,20 0 160,-20-19-128,-20-1-64,20 21 0,-20-2 159,20 1 1,0 20-192,-20 0-160,20 0 320,20 20 128,0 1-641,0 18-640,19-19-737,-19 19-1153,20-19-1121</inkml:trace>
  <inkml:trace contextRef="#ctx0" brushRef="#br4" timeOffset="378911.1326">3913 12818 14509,'19'60'2114,"2"-41"-64,-1 21 32,-20 1-416,20-22-385,0 21-769,-1-20 193,1-1-417,0-19 129,-20 20 127,0-20-191,20-20 31,-20 20-192,0-19-288,0-1-288,-20-20 127,20 21-159,-20-22-160,20 21 95,-20-19 1,20 19 95,20 0 161,-20 20 288,20 0 32,0 20-64,0 0 32,-1-1-32,1 1 128,0 0 193,0-20 31,-20 20-288,20-20 160,-20 0 257,0 0-257,0 0-96,0 0 65,0-20-225,0 20-257,0-20 161,0 20-160,20 0-192,0 0 159,0 0 65,0 0-384,-1 20-706,21 0-992,-20 1-2210,19-2-1794</inkml:trace>
  <inkml:trace contextRef="#ctx0" brushRef="#br4" timeOffset="379507.8125">4608 12858 16463,'0'0'2627,"0"0"-2403,0 0 1313,20 0 289,-20 0-801,20 20-449,-1-20-159,1 0-97,0-20-224,0 20 161,-20-20-129,21 20-64,-21-20-96,0 0 160,0 20-320,-21-19-1,1 19-95,0 0 64,0 0 96,1 19 160,-1 1-96,0 0 192,20 0-128,-20 19 160,20 1-288,0-20 128,0 20-32,20-20-256,0 0-257,19 0-544,1-20-673,-20 0-1345,20 0-2145</inkml:trace>
  <inkml:trace contextRef="#ctx0" brushRef="#br4" timeOffset="379791.0156">4965 12779 19698,'20'-40'961,"-20"40"-865,0-20 609,-20 20 928,0 20-768,0-20-384,1 40-193,19-21-64,0 1-352,0 0 160,0 0 0,39 0-32,1-1-128,0 1-32,20-20-32,-1 20 31,-19-20 226,-1 20-33,2 1-64,-41-21 96,0 19-96,-21 1-65,1-20-255,-19 20-353,-1-20-223,0 20-3300,21-20-13389</inkml:trace>
  <inkml:trace contextRef="#ctx0" brushRef="#br4" timeOffset="380450.1953">5879 12521 13612,'-20'-40'2595,"0"-1"256,1 41-962,19 0-511,-20 0-674,20 0 545,20 21-448,-20 19 32,19 19-320,21 0-1,-20 20-512,19 2 96,1-2-96,-21-20 32,21 2-384,1-22-193,-22-19-736,1 0-1153,0-1-1890,-20-19-4837</inkml:trace>
  <inkml:trace contextRef="#ctx0" brushRef="#br4" timeOffset="380659.1796">5680 12917 19794,'-20'-20'2242,"20"1"-1633,0-1 1217,20 0 224,0 0-897,19-19-1121,1 19 160,1 0-288,-2 0 0,20 20-321,1-21-800,-1 21-480,-18 0-1154,18 21-2338</inkml:trace>
  <inkml:trace contextRef="#ctx0" brushRef="#br4" timeOffset="381075.1953">6553 12779 18097,'0'-20'1601,"-19"0"-1024,-1 20 704,0 0 128,-20 20-352,21 0-448,-1-1-1,-20 21-576,40 0 65,0-1-1,0-19-128,20 0 64,0 1 32,0-21-32,-1 0 160,1 0-416,0-21 320,0 1-288,0 0 224,-20-19-32,0 19 32,0 20-32,0-20 32,0 0-64,-20 20-64,20 0-129,0 20 97,0-20 64,20 20-320,-1 19-994,2-19-351,-1 0-1250,0-20-1697</inkml:trace>
  <inkml:trace contextRef="#ctx0" brushRef="#br4" timeOffset="381322.2656">6594 12521 18929,'-20'-40'2339,"20"-1"-1571,0 41 97,0 0 416,20 0-320,0 21-64,0 19-384,-1-1-97,21 1-128,-1-1-192,1 21-224,-1 0 0,2-20-352,-21-1-289,19 1-704,-19-20-1058,0-1-3010</inkml:trace>
  <inkml:trace contextRef="#ctx0" brushRef="#br4" timeOffset="381605.4686">7030 12639 19890,'0'0'-96,"0"20"288,-20-20 417,0 20 544,1 20-448,-1-20-353,0 20-32,0-21 257,1 21-97,-1-20-159,20-20-97,0 20 32,0-1 129,0-19-97,20 0-288,-1 0 256,21 0-128,-20 0-64,19 0-352,1 0-513,-1 0-416,-18 0-1858,19 0-3203</inkml:trace>
  <inkml:trace contextRef="#ctx0" brushRef="#br4" timeOffset="381975.5859">7308 12838 19506,'20'-20'1473,"-1"20"-1377,2-20 545,-1 1 544,0 19-512,0-20-161,-1 0-223,1 20-161,0-20 64,-20 20 0,0-21-96,0 21 0,0-19-160,-20-1-128,20 20 192,-39 0 160,19 0-256,0 0 96,0 20 96,-1-1-192,2 2 288,-1 19-352,0-20 128,20 19 64,20-19-64,0 20 32,-1-21-416,2-19-161,19 20-576,-1-20-865,-19 0-2466,20 0-10506</inkml:trace>
  <inkml:trace contextRef="#ctx0" brushRef="#br4" timeOffset="382265.625">7706 12619 19026,'0'-19'864,"0"19"-864,-20 0 641,0 0 832,0 19-191,-1 1-546,21 0-223,-19 0-449,19 20 64,19-20-64,2 0-160,19 0 32,-1-1-289,21 1 33,-21 0 128,1 0 32,0 0 128,0-1 256,-40 1 32,0 0-128,-20 0-32,0 1-224,-1-2-544,2-19-1602,-21 20-2947</inkml:trace>
  <inkml:trace contextRef="#ctx0" brushRef="#br4" timeOffset="383104.4922">8797 12560 17969,'-39'-39'1569,"-1"39"-1313,21 0 609,-2 19 416,1 1-64,0 20-256,20 19-96,-20 1-352,40-20-225,-20 19-128,40 1 96,0-41-320,20 1 160,-1 0 0,0-40-96,2 0 97,-22-19-290,1-1 65,-20 1-32,-1-1 0,-38-1-32,-1 2-129,-20-20-31,-20 19 128,0 20-96,21 1-193,-20-1-608,19 20-1217,20 0-2435</inkml:trace>
  <inkml:trace contextRef="#ctx0" brushRef="#br4" timeOffset="383410.1558">9333 12481 21460,'0'-41'1249,"0"22"-1057,-19 19-160,19-20 641,-20 20 352,0 20-321,20-1 161,-20 22 64,20 18-384,0-19-385,0 19-128,20 0 192,0-18-512,19 18-225,-19-19-223,20 0-65,-1-21-512,1-19-897,1 0-3460</inkml:trace>
  <inkml:trace contextRef="#ctx0" brushRef="#br4" timeOffset="383626.9531">9592 12501 6053,'0'-20'15855,"0"0"-14702,0 20-512,0 0 672,19 20-224,1 20-288,-20-1-417,20 1-191,0-1-290,-1 1 65,1 0-800,0-20-129,1 20-801,-1-40-1857,-1 0-2019</inkml:trace>
  <inkml:trace contextRef="#ctx0" brushRef="#br4" timeOffset="383823.2418">9730 12361 22613,'120'0'2114,"-61"20"-1153,0 20-449,2-21-255,-22 42 63,1-2-256,-20 0 0,-1 1-160,1 0-96,0-20-97,-20-1-671,0-19-1058,0 0-4324</inkml:trace>
  <inkml:trace contextRef="#ctx0" brushRef="#br4" timeOffset="384558.5937">10703 12401 17040,'-39'-40'2658,"19"40"-1281,0 0-416,20 0-224,0 20 256,20 0-128,-20 19-64,20 2-161,-1 18-255,1 1-353,0-1 192,19-20-352,-19 22 96,1-22-353,19-19-319,-40 0-482,19 0-1120,-19-20-1281,0 0-9706</inkml:trace>
  <inkml:trace contextRef="#ctx0" brushRef="#br4" timeOffset="384812.5">10465 12739 18545,'-20'0'1634,"20"-20"-1346,20-1 1506,0 21-161,19-19-928,2 19-513,-2-20-96,21 20 0,-21 0-32,20 0-64,-18 0-64,-1 0 160,-1 20-96,1-20 0,-1 19 192,-19 2-384,20-1 256,0 0-32,-20 0-32,20-1-128,-21 1-448,1 0-706,-20-20-1152,0 0-1794</inkml:trace>
  <inkml:trace contextRef="#ctx0" brushRef="#br4" timeOffset="385014.648">10862 12481 18513,'-39'-41'2755,"39"41"-2339,0-19-1153,0 19 1,0 0-1122,0 0-1697</inkml:trace>
  <inkml:trace contextRef="#ctx0" brushRef="#br4" timeOffset="385785.1558">11200 12639 17936,'19'0'673,"1"20"608,-20 0 513,40-1-833,-21 22-320,22-21-65,-21 19 33,0-19-321,19 0 160,-19 0-31,0 0-33,-20-20 97,0 0-97,0-20-448,0 0 64,0 20 96,-20-40-288,0 21 64,0-1-513,20 0-32,-19-21 257,19 41 0,0-19 127,0 19 161,19 19 160,1 2 96,-20-1-320,20 0 160,20 0 64,-21-20-32,1 19 64,0-19 257,0 0-65,-20 0-160,0 0 0,19 0 32,-19-19-96,0 19 0,21-20-64,-21 0-32,0 20-160,20-20-64,-20 20 288,20 0-129,0 20 65,-1 0 161,1-20-162,0 20 194,19-1 31,-19-19 128,20 0 0,-20-19-31,20-1-97,-20 0 32,-20 0-96,20-1 0,-20 2-64,-20-1-160,0 0 160,0 20-128,0 0 384,0 0-320,-20 20 224,40 0-64,-20 20 65,20-20 31,20 20-160,0-21 32,20 1-224,0 0-321,20 0-287,-1-20-898,0 20-3234</inkml:trace>
  <inkml:trace contextRef="#ctx0" brushRef="#br4" timeOffset="386301.7576">12650 12361 20275,'-21'-20'1793,"21"20"-1344,0 20 223,0 20 898,21-1-545,-21 2-545,0-1 161,0-1-513,19 20 0,1 20-96,20-18-160,-21-22-416,21 1-321,0-20-865,-21 0-928,1-20-2980</inkml:trace>
  <inkml:trace contextRef="#ctx0" brushRef="#br4" timeOffset="386694.3359">12471 12698 17744,'-40'-19'4004,"40"-1"-3395,0 20 608,0-20 801,40 0-545,-21 20-928,41-19-385,-21 19-160,1 0 32,20 0 0,-1 0-192,-19 0-513,19 19-448,-19-19 256,20 20 128,-40 0 161,20 0 95,-21-20 385,1 0 353,-20 19 191,20-19 97,-20 21 127,0-1 1,0 0-193,20 0-127,-20-1-193,19-19-64,1 20 32,21-20 32,-21 0-64,19 0-32,-19-20-160,19 1-32,-19-1-192,-20-20 32,0 19 191,-20 2-223,-19-1 96,-20 20 32,-2-20-32,2 20-1122,19 0-2177,1 0-7015</inkml:trace>
  <inkml:trace contextRef="#ctx0" brushRef="#br4" timeOffset="387493.1636">14138 12619 17808,'0'20'1153,"0"0"-1056,0-20 1088,20 0 416,-20 0-1088,19 0-257,21 0 32,-19 0-192,-1-20 0,-1 0 0,1 1-224,-20-1-128,0 0 64,0 0-224,-20 1 63,1-1 321,-22 20-32,21 0 288,-19 0 161,19 0 95,0 20 65,0-1-257,20 21 224,0-1 97,0 1-289,20-20-63,0 20-257,19 0-257,1-20-255,1-1-225,-2 1-608,-19-20-897,20 20-1826,-21-20-5894</inkml:trace>
  <inkml:trace contextRef="#ctx0" brushRef="#br4" timeOffset="387754.8826">14376 12619 8391,'40'0'9642,"-20"0"-8649,19 20 448,-18 0 513,-1 19-385,0-18-576,-1 19-288,21-20-65,-20-1-31,-20-19-257,19 20-63,1-20 31,0 0 0,-20 0-32,0-20-127,0 1-1,0-1-64,0-20-577,0 19-255,0 2-449,0-21-481,0 20-672,0 1-1153,20-1-2339</inkml:trace>
  <inkml:trace contextRef="#ctx0" brushRef="#br4" timeOffset="388125">15111 12580 14317,'0'-20'2338,"-20"20"-2049,1 0 1376,-1 0 833,0 20-704,0 0-481,-20-1-416,20 1-544,20 20-321,-20-21-128,40 2 192,-20-1 96,39-20-192,-18 0 128,-1 0-128,0-20-160,0-1 256,-1 2-192,-19-1 160,0 0-64,0 0-32,0 20 128,0-19-160,0 19-321,0 0 289,0 19 64,20 1-384,-20 0-833,20 0-993,0-1-2082,19 2-1730</inkml:trace>
  <inkml:trace contextRef="#ctx0" brushRef="#br4" timeOffset="388349.6093">15170 12341 17392,'-19'-39'3972,"19"39"-2851,0 0-961,0 20 1602,19 19-321,1 1-576,0-1-449,0 2-256,0-21-96,-1 19-128,2-19-192,-1 20-385,20-1-640,-21 1-673,21-21-1024,-20 2-2564</inkml:trace>
  <inkml:trace contextRef="#ctx0" brushRef="#br4" timeOffset="395014.648">15568 12600 6213,'-20'-20'2018,"20"20"64,-21 0 545,21-20 63,-19 20-480,19 0-672,0-20 224,0 20-225,-20 0-544,20 0-385,0 20 257,0 0-256,20 19-129,-20 1-95,19-1-161,2 2-32,19-1 0,-20-21 65,19 1-33,1-20-64,-1-20 0,1 1-192,0-21 32,0-1-64,-40 2 64,20-1-288,-20 1-289,-20-1 1,0 21-161,20-1-640,-20 20-898,20-20-3042,0 20-8840</inkml:trace>
  <inkml:trace contextRef="#ctx0" brushRef="#br4" timeOffset="395515.625">16223 12619 14029,'0'0'2498,"0"-19"-1313,-20-1 865,20 20-160,-20 0-513,0 0-640,1 0 32,-1 20-129,0-1-63,0 21-193,-1-1-224,21-18-224,0 19 128,0-20-128,21-1 128,-1-19-32,0 0-96,19-19 96,-19-1-96,0 0 257,-20-21-258,20 22-63,-20-1 64,-20 0 96,20 20 96,0 0-352,-20 0 96,20 0 0,0 20 96,0 0 160,0-1-576,20 2-257,0-1-929,19-20-351,-19 20-1571,20-20-1280</inkml:trace>
  <inkml:trace contextRef="#ctx0" brushRef="#br4" timeOffset="395734.375">16362 12381 7014,'0'-40'12780,"0"40"-10826,0 0-1089,0 20 1121,20 20-64,-20-1-897,20 2-257,0-21-543,-1 19-129,1 1 0,0-1-385,19 1-287,1-20-289,1-1-576,-22 2-705,1-21-2242,0 0-10475</inkml:trace>
  <inkml:trace contextRef="#ctx0" brushRef="#br4" timeOffset="395931.6402">16262 12560 13901,'-19'0'7239,"19"-20"-6567,0 20 1090,19 0 672,21 0-1537,-20 0-577,20-19-256,20 19-320,-21 0-160,20 0-994,-19 0-640,1 19-1089,-22-19-2370</inkml:trace>
  <inkml:trace contextRef="#ctx0" brushRef="#br4" timeOffset="396199.2186">16739 12580 2722,'59'0'15375,"-39"0"-13678,0 0 738,1-20-65,-1 0-1121,19 20-769,-19-19-191,19-1-1,-39 20-96,20-20 0,-20 20-192,0-20-192,-20 20 128,1 0-256,-21 20 224,20-20 96,-19 20 160,-2 0-128,21 19 96,1-19 128,19 19-352,0 1 160,19-20-32,21-1-224,20 2 160,0-1-416,-1-20-129,0-20-1377,21 20-2594,-40-21-9065</inkml:trace>
  <inkml:trace contextRef="#ctx0" brushRef="#br4" timeOffset="397252.9297">17712 12243 14157,'-20'-40'1185,"20"20"801,0 20-577,0-21 673,0 42-480,20-1-161,0 20-320,0 19-352,0 20-193,-1-20-95,1 2-129,0-2-192,0-19-96,19 19 65,2-20-65,-2 2 192,-19-1-160,20-21 32,-21-19-128,1 0 256,-20 0 129,20 0-385,-20-19 64,0-21-96,0 20 64,-20-20-128,20 0-32,0 20 63,0-19-31,0 19-32,20 20 160,-20 0-192,20 0 288,0 20-224,-1 0-96,1-1-577,21 21-320,-21-20-833,-1-1-1185,1 2-2306</inkml:trace>
  <inkml:trace contextRef="#ctx0" brushRef="#br4" timeOffset="397681.6402">18546 12521 14958,'0'0'2722,"-20"0"-1761,20 0 961,-20 0 160,1 19-929,19 1-256,-20 0-128,20 19-161,-20 1-255,20-1-129,0-18-160,20 19-64,0-20-192,-1-20 192,21 0 96,-20 0-224,-1-20 64,-19 0 96,20 0-32,-20-1 160,0 2-224,0-1 96,0 0 288,0 0-128,-20 20 0,20 0-160,0 0-64,-19 0 32,19 0-96,0 20 192,0 0-640,19 0-321,1-1-320,0-19-769,20 21-1153,-21-21-1890</inkml:trace>
  <inkml:trace contextRef="#ctx0" brushRef="#br4" timeOffset="398051.7576">18983 12501 18577,'20'-20'833,"-20"20"-833,0 0 1281,-20 0 673,-1 0-737,-18 20-256,19 0 128,-20-1-128,1 1-641,39 0-512,0 0 224,0-1-32,39 1-96,1 0 0,-1 0 64,22-20-32,-22 19-64,1-19 160,0 21-192,-21-1 96,1-20 128,-20 20-96,0 0 32,-20-20-321,1 19 33,-21-19-705,20 20-448,-19-20-962,19 0-2241,0 0-9033</inkml:trace>
  <inkml:trace contextRef="#ctx0" brushRef="#br4" timeOffset="398429.6875">19062 12322 19314,'0'0'2626,"20"0"-2626,0 0 353,0 19 1120,-1 21 0,1-20-480,0 19-224,-20 2-192,20-1-65,-1-1-256,2 1-160,-1-1 1,20 1-97,-21 0 32,1-20 32,0-20 64,-20 20-256,20-20 128,-20-20 96,19 20-160,-19-20-97,0-1-95,20 2 224,-20 19-320,20 0 224,0 0 160,-1 0-545,2 19-544,19 2-352,-20 19-1538,19-20-1665</inkml:trace>
  <inkml:trace contextRef="#ctx0" brushRef="#br4" timeOffset="399153.3203">20194 12600 8584,'19'19'6630,"-19"1"-4965,20 0-447,0 0 383,0-1 161,-20 2-641,21-21 0,-2 0 0,-19 0-160,0 0-417,0-21-127,0 2-353,-19-1 64,-2-20 0,-19 1-32,1-20-32,-1-1 96,-19-20-224,19 1-32,0 0 128,20 18-64,20 42-192,0-21 352,20 20-416,20 20 352,-20 0-160,20 0-769,-1 40-256,1-1-1121,-1 2-2018,-19-1-10858</inkml:trace>
  <inkml:trace contextRef="#ctx0" brushRef="#br4" timeOffset="399352.539">19955 12461 18065,'-39'20'2402,"19"-20"-1890,20 0 930,0-20 544,20 20-705,-1-21-512,21 21-449,0-19-224,0 19-737,20 0 65,-21 0-994,1 19-1697,-1-19-3331</inkml:trace>
  <inkml:trace contextRef="#ctx0" brushRef="#br4" timeOffset="399734.375">20531 12540 17456,'0'0'2851,"0"20"-2115,0 0 674,0 0 95,0-1-320,0 21-768,21-20 31,-2-1-128,1 2 161,20-1-161,-1-20-288,1-20 224,-1 20-384,-19-21-64,0 2-160,0-21 128,-20 20-769,-20 1-545,0-1-223,0 0-1058,1 0-2530</inkml:trace>
  <inkml:trace contextRef="#ctx0" brushRef="#br4" timeOffset="400221.6796">20948 12481 18321,'0'20'3299,"20"0"-3075,-20-20 737,20 19 545,-1 21-449,1-20-289,0-1-287,-20 1-65,20 0-64,1-20-223,-2 20 127,-19-20-64,20 0-192,-20-20 96,20 20-64,-20-20 0,0 0-160,0-19 128,20 19-32,-20 0-64,20 1-32,-20 19-64,19-20 31,1 40-127,-20-1-577,40 1-672,-21 0-1026,1 0-3234</inkml:trace>
  <inkml:trace contextRef="#ctx0" brushRef="#br4" timeOffset="400497.0703">21563 12501 18225,'20'-40'2210,"-20"40"-1666,0-21 1410,-20 21-448,20 0-545,0 0-641,-19 21 385,-1 19-193,20-1 65,0-19-353,0 20-320,0-1 128,20-19 64,-1 0-288,22-20-65,18 0-191,-19 0-289,19-20-352,-19 0-576,-1 20-2403,-19-20-10250</inkml:trace>
  <inkml:trace contextRef="#ctx0" brushRef="#br4" timeOffset="401122.0703">21941 12282 15726,'-20'-59'2018,"20"39"-192,0 0-256,0 20 255,0-21 97,0 21-865,0 21-160,20 19 320,0 19-224,-20 0-384,20 1-321,-1 0-128,1-20-192,-20-20-64,40 19-449,-20 1-63,-1-21-545,22 1-225,-21 0-223,-20-20-962,0 0-3650</inkml:trace>
  <inkml:trace contextRef="#ctx0" brushRef="#br4" timeOffset="401382.8125">21742 12481 19410,'0'-20'2210,"0"20"-1986,40 0 1634,-20 0-96,39-21-769,1 21-801,0-19 160,-1 19-320,0 0 224,2 19-352,-2-19 128,0 21 0,-19-1 96,-1 0-224,2 0 96,-21-1 0,0 1 96,-1 20-384,1-21-256,-20-19-65,20 20-640,-20-20-545,0 0-2146,0-20-9224</inkml:trace>
  <inkml:trace contextRef="#ctx0" brushRef="#br4" timeOffset="401583.0076">22180 12223 19826,'-20'-20'1858,"20"0"-1954,0 20 0,20 0 96,19 20-32,-19 0-577,39 0-1793,-19-1-1762</inkml:trace>
  <inkml:trace contextRef="#ctx0" brushRef="#br4" timeOffset="401943.3593">22834 12501 16912,'0'-20'2498,"0"20"-1121,0-20 673,-20 20-128,1 0-929,-1 0-160,0 20-289,0 0-63,20 19-385,0-19 96,20 0 32,0 0-320,0-1 128,19-19 32,1 20-224,-21-40 0,22 20-64,-21-19-65,-20-1 97,0 0 128,-20-19-256,-1 19 384,-18 0-416,-21 0 95,21-1-63,-1 2-32,1 19-545,-2 0-705,41 0-2049,-20 19-3076</inkml:trace>
  <inkml:trace contextRef="#ctx0" brushRef="#br4" timeOffset="402385.7418">23073 12421 17424,'0'-20'4228,"19"20"-3876,-19 20 609,20-20 673,0 19-385,0 2-672,-20 19-65,19-20-352,-19-1 160,21 1-63,-21 0-129,0 0 32,0-20-160,20 0-32,-20 0-224,0-20 128,0 0-33,0 0 129,0 1-32,20-1 96,-20 0 0,20 0 225,-1-1-225,1 21 288,20 21-416,-21-1 128,21 0-609,0 19-1280,0-19-610,0 0-3074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5-13T22:51:54.49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00FFFF"/>
    </inkml:brush>
    <inkml:brush xml:id="br4">
      <inkml:brushProperty name="width" value="0.05292" units="cm"/>
      <inkml:brushProperty name="height" value="0.05292" units="cm"/>
      <inkml:brushProperty name="color" value="#0000FF"/>
    </inkml:brush>
    <inkml:brush xml:id="br5">
      <inkml:brushProperty name="width" value="0.05292" units="cm"/>
      <inkml:brushProperty name="height" value="0.05292" units="cm"/>
      <inkml:brushProperty name="color" value="#FF00FF"/>
    </inkml:brush>
    <inkml:brush xml:id="br6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399 3645 8167,'0'-20'1858,"0"1"480,0-1-64,-20 20-416,20-20-288,0 20-193,-20-20 192,20 1-255,0 19-257,-19-20-96,19 0-129,0 20-159,0 0-481,0 0-96,0 20 193,0 0 191,0 39-32,0 0-255,0 1-65,19 0-32,1-1 128,0-19-256,19-1 224,-19 1-192,20-20 0,-19-20-128,-2 19-64,1-19-32,-20 0-65,20-19 97,-20 19 128,0-20 0,-20 0 160,20 0-96,0 1 0,0 19-64,0 0 224,20 0 96,0 19-95,-1 1-65,21 0 160,-1-20 64,1 0-31,20 0 95,-20-20-128,0-19-160,-1-1 289,-19 1-97,-20-1-352,0-1-64,-20 2-97,0-1 65,-19 1-64,-1 19-192,1 0-481,18 0-384,1 20-1058,20 0-575,20 0-2371</inkml:trace>
  <inkml:trace contextRef="#ctx0" brushRef="#br0" timeOffset="247.0703">1193 3785 20018,'20'0'1762,"-20"20"-1217,20-20 960,-20 19-192,19 1-1056,-19-20-161,20 20-32,-20 0-128,20-20-449,-20 0-1537,21 19-2114,-21-19-9545</inkml:trace>
  <inkml:trace contextRef="#ctx0" brushRef="#br0" timeOffset="384.7656">1213 3625 17680,'-40'-39'3395,"40"19"-2882,-20 20-545,20 0 128,-19-20-128,19 20-2338,0 0-3428</inkml:trace>
  <inkml:trace contextRef="#ctx0" brushRef="#br0" timeOffset="610.3512">1272 3407 20179,'0'20'736,"20"-1"962,-20 22 160,21-1-641,-1 19-673,-1 0-287,1 1-129,0 0 0,0-20-192,-1-1-225,1 1-415,20-21-385,-40 1-865,19-20-2210,-19 0-7431</inkml:trace>
  <inkml:trace contextRef="#ctx0" brushRef="#br0" timeOffset="791.9918">1510 3466 21428,'40'-39'2146,"-40"39"-2018,0 0 1185,21 19 705,-21 22-737,20-1-896,-1-1-193,1 20-192,20 1-192,-1-21-513,1 2-864,-1-1-898,-19-21-2882</inkml:trace>
  <inkml:trace contextRef="#ctx0" brushRef="#br0" timeOffset="3183.5938">2663 3805 7142,'0'-20'2050,"-20"20"224,20-20 321,-20 0-225,20 20-480,0-21-128,-21 2-289,21-1-160,-20 20-192,20 0-32,-19 0-448,19 0-417,-20 20-160,20 20-64,-20 0 32,0 19 64,20-19-96,0 19-32,0-39 0,20-1 32,-20 1 0,20-20 64,19 0 128,-19-20-95,1 1 63,-1-1-32,0-20-32,-20 21 0,0-21-32,0 1-32,0 19 64,0 0-32,0 20 64,0-20 225,0 20-417,0 20-129,0-20 193,0 20 0,19 19 129,1-19-386,0 20-383,20-21-481,-1-19-673,1 0-801,-21 0-2305</inkml:trace>
  <inkml:trace contextRef="#ctx0" brushRef="#br0" timeOffset="3503.9063">2880 3665 17808,'21'40'929,"-21"-21"1089,20 2 256,-20 19-448,20-20-801,-1 19-288,-19-19 31,20 0-287,-20-20-193,0 19-160,20-19 96,-20 0 129,0 0-33,0-19-160,0 19-224,0-20 32,0 0 0,0-19-32,0 19-64,20 0-32,-1 0 0,21-1-97,-20 21 161,0 0 0,20 41 64,-20-21 32,0 19-929,19-19-608,-19 0-1058,20 0-3394</inkml:trace>
  <inkml:trace contextRef="#ctx0" brushRef="#br0" timeOffset="3851.5625">3477 3745 20115,'-40'-21'1761,"20"21"-255,20 0 672,-21 21-833,2-1-768,19 0-97,0 19-416,0-19-32,0 0-128,19 0 32,22-1-64,-21-19 32,0-19 160,-20 19-224,19-20-33,-19 0 225,0 0 33,0 1-1,-19-1-32,19 20 64,0-20-224,0 20 256,0 0-288,0 20 95,19-20 33,1 20 97,0-1-322,0 1-608,-1 0-384,21-20-192,-20 0-577,0 0-2114,0-20-5509</inkml:trace>
  <inkml:trace contextRef="#ctx0" brushRef="#br0" timeOffset="4062.5">3575 3507 15534,'-19'-61'4356,"19"42"-1985,0 19-450,0 0 97,0 0-1185,19 19-32,1 1 192,0 41-224,0-22-65,20 20-384,-20 1-191,20 0-129,-20-20-385,19-1-223,-19-19-866,19 0-287,-19-20-1058,-20 0-3683</inkml:trace>
  <inkml:trace contextRef="#ctx0" brushRef="#br0" timeOffset="4433.5936">3873 3665 18929,'20'40'2403,"0"-40"-834,-1 40 417,22-20-256,-21 0-1090,19 0-512,1-20 1,0 19 31,-21-19-128,21-19-609,0-1-160,-20 0-384,-20 0-448,0-20 448,0 20 448,0 0 417,0 20 192,-20-20 1185,20 40 64,0-20-384,0 40 192,0 0 96,0 20-288,20-1-385,0 20 353,0 1-129,0-21-351,19 1 127,-19-21-384,0 1 0,-1-1-288,1-18-257,-20-1-704,-20 0-96,1-20-577,-21 20-1569,1-20-6983</inkml:trace>
  <inkml:trace contextRef="#ctx0" brushRef="#br0" timeOffset="4875.9762">4529 3665 20595,'0'-20'577,"39"0"-481,-19 1 1665,20-1-255,-1 0-1058,1 20-352,1 0 32,-22 20 129,1 0-225,-20 19 0,0 21-160,-20 0-1,-20-1 129,20-19 97,-20 19-226,40-39 161,0 19 0,0-39 33,20 20 63,0-20 160,0 0 64,20 0-160,-20 0-160,20-20-384,-21 1-288,21 19-802,-40-20-1633,0 20-6214</inkml:trace>
  <inkml:trace contextRef="#ctx0" brushRef="#br0" timeOffset="5065.4296">4549 3844 18705,'0'0'3395,"19"0"-2498,21-20 1153,0 1-352,-1 19-673,22-20-737,-22 20-96,1 0-480,-21 0-481,21 0-960,-1 0-1218,-19 0-3203</inkml:trace>
  <inkml:trace contextRef="#ctx0" brushRef="#br0" timeOffset="5363.2812">4985 3824 20115,'21'0'576,"-2"0"1442,1 0-64,20-19-673,-21 19-576,41-20 224,-21 0-417,-19 20-288,0-20 33,1-1-193,-1 21-225,-20 0 97,-20-19-256,-1 19-192,1 0 127,-19 0 65,19 19 160,-20 2 128,1-1 256,19 0-256,0 0 352,0 19-96,20-19-31,20 19 31,0-19 0,39-20-32,1 20-64,-1-20-256,21-20-929,-21 0-608,-19 20-1795,-20-19-10217</inkml:trace>
  <inkml:trace contextRef="#ctx0" brushRef="#br0" timeOffset="6255.8594">6316 3645 16271,'-21'-39'1473,"1"39"-384,1-20 1826,-1 20-1089,0 0-513,0 0-608,1 0-257,-21 20-192,20 19-95,0 1-1,20-1 128,0 2-192,20-1-64,0-21 32,0 1-32,19 0 64,1-20 161,-1-20-290,-19 0 66,1 1-130,-1-1 33,-20 0 32,20-21 128,-20 22-96,-20-21-192,20 20 256,-20 20 64,20-20 257,0 20-129,0 0-256,0 20 0,0 0 224,20 20-288,0 0 32,-1-20-128,21 0-449,-1 0-351,21-20-130,-40 0-927,20 0-1475,-40-20-2017</inkml:trace>
  <inkml:trace contextRef="#ctx0" brushRef="#br0" timeOffset="6569.336">6574 3546 18033,'0'20'1377,"0"0"481,20 19 448,-20 1-512,20 0-513,-20-21-481,20 22-319,-1-21-193,-19 0-160,20-20 32,-20 0-127,0 0 127,20 0-32,-20 0-320,0-20 96,0 0-33,0 0-31,0-1 32,0 2 96,20-1-320,-20 20 96,19 0 159,1 0 65,0 20-96,0 20 160,19-20-704,-18 0-1026,19 0-2017,-1-1-8265</inkml:trace>
  <inkml:trace contextRef="#ctx0" brushRef="#br0" timeOffset="7338.8672">7706 3566 15919,'0'0'2594,"-20"0"-1377,20 0-160,-20 20 0,20 19-64,-20 1-32,20 0-64,20 20 0,-20-20-449,20-21-96,19 21-255,-19-40 191,20 0 96,-21 0-224,21 0 225,-20-20-97,-1-19-352,2 19 0,-21-20 96,0 19-32,0-18-96,0 19 96,-21 0-128,21 20 64,0 0 32,0 0-353,0 0 33,0 20 224,21 20 128,-21-21 0,20 2-288,20 19-641,-21-40-128,21 20-64,-20-20-417,0 0-1601,-1 0-2306</inkml:trace>
  <inkml:trace contextRef="#ctx0" brushRef="#br0" timeOffset="7680.6641">8082 3586 17136,'20'59'1569,"0"-39"1154,-20 20-353,20-21-800,1 2-706,-2-1-255,1 0-97,-20 0-191,20-20 31,-20 0-160,0 0-128,0 0 257,0 0 63,0-20-512,0 20 64,0-20-32,0 0-32,0-1-129,0 2-63,20-1 64,-1 20-97,1 0 1,0 20 224,0-20-224,19 40-97,-19-20-672,21 0-897,-22 0-1217,1-1-2594</inkml:trace>
  <inkml:trace contextRef="#ctx0" brushRef="#br0" timeOffset="8094.7266">8797 3606 17808,'0'-20'3171,"0"20"-2690,-19 0 1505,19 0-641,-20 0-640,0 0-673,0 20 288,1-1-32,19 1-256,-21 0-224,42 0 64,-21 0 32,39-1-96,-19 2 160,19-1-225,1 0 193,-20-20 32,-1 20 0,1-1 32,-20-19 32,0 20 128,0-20 65,0 0-321,-20 20-97,1-20-479,-1 0-161,0 0-608,20 0-1218,-20 0-2498</inkml:trace>
  <inkml:trace contextRef="#ctx0" brushRef="#br0" timeOffset="8435.5468">9075 3625 18577,'0'0'3620,"0"0"-2724,0 20 354,0-20 127,0 40-576,0-20-289,20 20-96,0-20-159,0 0-97,19-20 128,-19 0-160,21 0-192,-22 0 0,1-20-224,0 0 0,-20-1-289,0 2 353,0-1 32,0 0-161,0 0 353,0 20-96,0 20-96,0-20 32,20 20 224,-20 19-128,39-18-385,-19-1-1312,39 0-1955,-19-20-9704</inkml:trace>
  <inkml:trace contextRef="#ctx0" brushRef="#br0" timeOffset="9053.711">9790 3645 14317,'0'-39'2947,"0"19"-705,0 0 128,-19 20-448,19-20-481,-20 20-191,-1 0-290,1 0-447,0 40-193,1-20-224,-1 39 97,20-19 127,0 0-256,0 0-96,20-20 192,19 19-352,-19-19-128,21 0-353,-2-20-416,20 0-417,-19-20-1440,0 0-2948</inkml:trace>
  <inkml:trace contextRef="#ctx0" brushRef="#br0" timeOffset="9256.8356">10167 3606 512,'-20'-20'19282,"1"20"-18097,-1 0 1186,0 20-514,0-1-736,1 21-128,19-20-64,0 19-512,0 2-321,19-21-96,1 19-64,39-19-513,-19-20-256,-1 20-512,22-20-897,-22-20-2402,1 20-10475</inkml:trace>
  <inkml:trace contextRef="#ctx0" brushRef="#br0" timeOffset="9583.9844">10425 3724 18417,'20'0'1762,"0"0"576,0-19 32,19 19-1409,-39 0-577,21 0-159,-1-20 127,0 20-224,-1-20 32,-19 20-32,0 0-224,0-20-32,0 20-96,0 0-32,-19-20 31,19 20-479,-20 0 287,0 20 97,-1 0 352,1 0-160,1 0 352,19 20-192,0-20-64,0 0 224,19 0-224,1-1-32,21 1 160,-2-20-192,1 0-96,-1 0-545,1-20-1345,-1 20-1441,2-19-1826</inkml:trace>
  <inkml:trace contextRef="#ctx0" brushRef="#br0" timeOffset="10179.6875">11200 3566 16239,'-20'-20'1089,"0"20"-288,-19-19 1665,19 19-1025,-20 0-672,19 19 224,-18 1-160,19 0-193,20 0-736,0-20 32,20 19 64,0 1 64,20 0 0,0-20 0,-1 20 65,1-20-97,-1 20-128,-39-1 128,20-19 128,-20 21 64,-20-1 0,1 0 160,-1-20-448,0 20-64,0-20-224,20 0-385,0 0-672,-19 0-385,19 0-2946,19 0-10475</inkml:trace>
  <inkml:trace contextRef="#ctx0" brushRef="#br0" timeOffset="10462.8904">11458 3546 20083,'0'-19'1281,"0"19"-384,-20 0 416,0 0-641,0 19-223,1 1 31,19 0 33,0 19-257,0-19-256,0 0 32,19 0-160,21 0 160,0-1-128,-1 2 32,-19-1 128,19 0-192,-18-20 96,-21 20 32,0-1-128,0-19-161,-21 0-223,-18 20-737,19-20-705,-19 0-769,19 0-2241</inkml:trace>
  <inkml:trace contextRef="#ctx0" brushRef="#br0" timeOffset="11429.6875">11994 3724 13484,'20'21'737,"-1"-1"897,1 0 1120,-20 0-1088,20-20-65,-20 0-288,0 0-31,0 0-33,0 0-64,0-20-480,0 0-161,-20 0-192,0-1-287,1-18 63,-1 19 0,-20-20-96,21 1 0,-1-1-192,0 1 96,0-2 32,20 2-161,20 19 33,0-20-64,0 21-32,-1-1 32,1 20-289,20 0-448,-21 0-544,1 20-769,-20 19-2883</inkml:trace>
  <inkml:trace contextRef="#ctx0" brushRef="#br0" timeOffset="11618.164">11736 3606 19250,'0'0'3171,"0"0"-2851,0 0 1442,19 0-65,21-20-800,0 0-288,0 20-513,0 0-224,19-20-257,-19 20-704,-1 20-865,1 0-1313,0 0-2850</inkml:trace>
  <inkml:trace contextRef="#ctx0" brushRef="#br0" timeOffset="11930.664">12291 3665 18193,'0'20'3491,"0"-20"-3427,0 20 1858,20-1-192,-20 2-802,20-21-671,0 20 447,20-20-511,-20 0-97,20 0 288,-20 0-192,19-20-160,-19 20-64,-20-21 192,0 2-64,0 19-288,0-20 256,0 20-128,0 0-96,0 0-288,0 0-225,20 20 449,-1-20-257,1 19-544,20 2-288,0-21-481,0 0-1216,-1 0-2275</inkml:trace>
  <inkml:trace contextRef="#ctx0" brushRef="#br0" timeOffset="12148.4375">12689 3427 20979,'0'0'769,"0"0"352,20 0 833,0 39-449,-1-18-384,1 19-384,20 19-352,-20-20-225,-1 1-64,21 0-288,-19 0-545,-1-20 32,-1 0-640,-19 0-705,0-20-1057,0 0-4868</inkml:trace>
  <inkml:trace contextRef="#ctx0" brushRef="#br0" timeOffset="12875">13702 3407 15054,'0'0'4548,"0"-20"-3651,0 20 576,0 20-416,0 0-128,20 19 0,-20 22-224,19 18 128,-19-20-481,20-19-64,0 0-96,0 0 161,-20-20-33,20-1 96,-20 1-127,19-20-129,-19 0 96,0 0-96,20 0 257,-20 0-161,20-20-64,0 20 0,-1-19-288,1 19 96,21-20-160,-2 20-128,1 0-289,-1 0-416,1 20-544,19-20-609,-18 0-1314,-2 0-3170</inkml:trace>
  <inkml:trace contextRef="#ctx0" brushRef="#br0" timeOffset="13158.2032">14396 3685 19058,'0'-20'1409,"-20"40"128,20-20 353,-19 20-1089,19-1-161,0 22-31,19-21-193,21 0 33,-1-20-321,2 0-128,18 0 64,-19-20-160,-1 0-192,-19 0-1,0-1 1,-20 2-32,-20-1-321,-19 0-544,-1 0 96,-19 20 513,18 0 159,-18 0 161,39 0-64,20 20-1538,0-20-2594</inkml:trace>
  <inkml:trace contextRef="#ctx0" brushRef="#br0" timeOffset="13398.4375">14873 3665 20883,'-40'20'192,"21"0"1922,19-1-160,-20 2-1249,20-1-353,20 0 65,19 0-225,1-20 32,-1 0 0,20 0-192,-18-20-192,-21 20-96,0-20-353,-20 0-63,0-1-289,-20 2-256,-20-1-737,-20 0-1505,20 0-417</inkml:trace>
  <inkml:trace contextRef="#ctx0" brushRef="#br0" timeOffset="13804.6875">15151 3367 18385,'19'-39'3331,"-19"39"-2018,0 0 1026,0 0-802,20 0-993,0 39 193,-20 1 192,20-1-320,0 22-289,20 18-96,-20-20-256,20-19-256,-21 20-225,1-40-544,20 0-480,-21 0-449,-19-1-1890,20-19-7590</inkml:trace>
  <inkml:trace contextRef="#ctx0" brushRef="#br0" timeOffset="14051.7577">15568 3566 17104,'-41'20'1633,"2"-20"-1152,-1 20 2722,1-1-1506,-1 1-640,21 0 96,-1 0-288,20-20-288,0 20-193,20-1-32,-1-19-31,21 0 63,19 0-192,-19 0-96,0 0-32,0 0-608,-1 0-481,-19 0-641,0 21-640,0-21-1794,-20 0-4324</inkml:trace>
  <inkml:trace contextRef="#ctx0" brushRef="#br0" timeOffset="14334.9606">15826 3625 64,'0'0'22997,"0"20"-22772,0-20 896,20 40 704,0-20-864,0 20-544,19-20-129,20 0 0,-19-20-128,20 0 33,-20 0 31,-20-20-416,19 0-129,-39-1-351,20 2-417,-20-1-609,0 0-1153,0 0-3138</inkml:trace>
  <inkml:trace contextRef="#ctx0" brushRef="#br0" timeOffset="14683.5938">16422 3963 16687,'59'80'1794,"-39"-41"416,-1-19 96,1 0-928,-20-20-610,0 0 97,0 0 512,-20-40-1088,1 1-97,-1-2-192,-20-18-64,1 0 128,-1-1-64,21-19-160,-2 19 0,21 0-65,0 21 1,0-1 0,40 21-96,0 19 95,-1 19 225,21 1 64,-21 0 97,1 19-257,-19 1 256,-21-20-192,0 19 96,0-39-32,-41 21-256,21-21-641,-19 0-1345,-1 0-4100</inkml:trace>
  <inkml:trace contextRef="#ctx0" brushRef="#br0" timeOffset="15734.3747">1252 4439 18801,'-59'-19'1474,"39"-1"-129,-19 20-320,-1 0 416,20 20-352,-20-1-384,20 21 224,0 20-96,0 0-161,1-1-512,19 0-128,0 1 33,19 0-194,1-1-351,20-19-641,0-20-96,0-1-417,19 1-1056,-19-20-2916</inkml:trace>
  <inkml:trace contextRef="#ctx0" brushRef="#br0" timeOffset="16024.414">1412 4757 19122,'0'0'2626,"0"20"-2498,0-20 705,0 21 704,0-2-672,0 21-576,19-20-225,21-1 32,-1 1 96,1-20-352,20 0 608,0 0-352,-21-20-32,1 1-256,-20-1 128,-20 0-128,-20 0-64,0 1-129,-20-2 33,-19 21 64,0-20 95,-2 20-223,22 0-1314,-1 20-2690,21-20-3491</inkml:trace>
  <inkml:trace contextRef="#ctx0" brushRef="#br0" timeOffset="16344.7265">1948 4539 19250,'0'-40'2402,"-20"20"-1153,20 0-64,0 20 0,0 0-512,0 20-96,0 0 255,0 20-127,0 20-385,20-1-192,-1 0-31,21 1-194,-1-20-511,-19-20-449,0 0-352,1-20-930,-21 0-2401</inkml:trace>
  <inkml:trace contextRef="#ctx0" brushRef="#br0" timeOffset="16541.0154">1829 4737 21748,'-21'0'-224,"42"0"929,-21 0 1152,40 0-223,-1-20-929,1 1-417,-1-1-96,20 0-320,-39 0-289,21 0-704,-41 20-704,20-19-802,-20-1-1761,0 0-11339</inkml:trace>
  <inkml:trace contextRef="#ctx0" brushRef="#br0" timeOffset="17056.6404">2046 4439 17616,'0'0'641,"0"0"480,20 20 673,0 20-225,1 0-512,-21 0-128,20 19-96,-1 1-129,1-21-319,0 1-33,-20-19-256,20-2 0,-20 1 32,0-20 33,20 0-33,-20 0 192,0 0-224,-20 0 32,20 0-320,0 0 160,0-20-96,0 20-192,20-19-33,-20-22-31,0 21-33,19 20 193,1-20 32,20 20 96,-21 0 160,22 0 0,-1 20 32,-21-20 64,21 20 32,-1-20-159,1 0 159,-20 0 0,-1-20 0,1 0 64,1 20-160,-21-19 65,0-1 95,0 0-128,-21 20-160,21-20 0,-20 20-64,1 0 128,-1 0-32,0 0-96,20 0-64,-20 0-65,20 20 1,0 0 160,0 19 64,20-19 64,0 0-32,0 0 64,-1 1-256,22-2-192,-21-19-289,19 0-416,-19 0-769,20-19-1216,-40-2-2019</inkml:trace>
  <inkml:trace contextRef="#ctx0" brushRef="#br0" timeOffset="17296.875">2722 4678 15822,'20'39'545,"0"-19"352,-1 0 800,1 0 706,-20 1-930,20-2-448,-20-19-160,0 0-160,0 0 512,0-19-352,0 19-705,-20-21-64,20-19 32,0 20-32,0 1-128,20-21-64,0 20-64,19 0 128,2 20-32,-2 0-1410,21 0-544,-1 20-2850</inkml:trace>
  <inkml:trace contextRef="#ctx0" brushRef="#br0" timeOffset="18051.7578">3695 4638 18705,'-40'-20'1121,"40"20"257,-20 0 191,20 0-608,0 20-769,-20 0-96,20 20 321,20-21 63,0 21-192,0-20-63,20-20-65,-20 0 96,19 0 32,-19-20-64,0 0-63,0 0-33,-20 1 32,0-1-128,-20-20-96,0 20-64,-19 1-257,19 19-255,0-20-609,0 20-577,0 0-1922,20 0-3683</inkml:trace>
  <inkml:trace contextRef="#ctx0" brushRef="#br0" timeOffset="18458.0078">4032 4837 15438,'20'79'1281,"0"-39"385,20-1 224,-21-19-225,1 19-608,0-18-160,0-21-128,0 20-97,-20-20-351,0 0 31,0 0 353,0 0 352,-20-20-705,0-1-128,0-18-224,0-1 96,-19 1-192,-1-20-288,1-1 672,19 0-480,0 1 160,0 19-224,40 0 32,0 21-129,0-1 1,-1 20 128,21 0 96,0 20 96,-1-1-97,-19 21 97,20-20-192,-40 19 192,0-19-192,0 0 224,-20 0-64,-20 1 96,1-2-545,19-19-608,0 0-1313,-20 0-3235</inkml:trace>
  <inkml:trace contextRef="#ctx0" brushRef="#br0" timeOffset="18778.3201">4271 4678 3971,'79'0'16400,"-40"0"-15215,1 0 513,-20-20-97,1 20-1088,18-20-97,-39 20-288,20-20 160,-20 20 161,0-19-97,0 19-256,0-20-256,-20 20-64,0-20-64,1 20-193,-2 20 193,1-20 64,0 20 160,0 19 96,1-19 32,19 20-64,0-1 160,19-19 32,1 21-32,0-22-96,21 1-64,-2-20 32,1 0-448,-1 0-577,1-20-1345,-1 1-3652</inkml:trace>
  <inkml:trace contextRef="#ctx0" brushRef="#br0" timeOffset="19025.3904">4667 4717 15598,'20'40'1922,"0"-40"737,0 0-33,1 0-960,-21 0-193,0 0-416,0 0 513,0 0-642,-21-20-575,21 0-225,-20 1 0,20-1-96,0 0-32,0 0-224,0-19-225,20 19-287,1 0-610,18 0-383,1 20-673,-1 0-2147,20 0-9736</inkml:trace>
  <inkml:trace contextRef="#ctx0" brushRef="#br0" timeOffset="19809.5701">5343 4618 14125,'-20'-39'2915,"20"39"-353,-20-20-256,-19 20-736,18 0-353,1 0-705,-19 20-159,19 0-33,-20 19-64,40 1-32,0-20-127,0-1-33,0 1-32,20 0 128,0-20-160,0 0 96,-1 0 128,1-20-384,0 20 160,-20-20 96,21 1-224,-21 19 160,0-20 32,0 20-192,0 0-96,20 0-129,-1 20 257,1-20 96,0 19-672,19 1-321,1-20-321,-1 0-1056,1 0-2018,1-20-2050</inkml:trace>
  <inkml:trace contextRef="#ctx0" brushRef="#br0" timeOffset="20035.1561">5581 4400 19986,'0'-20'3139,"0"20"-1793,0 0-193,0 0-417,0 20 65,20 19 0,0 1-224,0-1-193,-1 2-64,21-1-448,-20-1 64,19 1-224,-19-20-481,1-20-352,-1 19-256,-20-19-545,-20 0-1537,-21 0-11115</inkml:trace>
  <inkml:trace contextRef="#ctx0" brushRef="#br0" timeOffset="20252.9297">5501 4579 19698,'60'-20'320,"-20"0"1634,19 20 256,1 0-832,-1 0-417,1 0-161,0 20-447,-21 0-161,1 19 64,-1-19-96,2 20-224,-21-20-160,-1-1-96,1-19-257,-20 20-416,20-20-672,-20 0-257,-20-20-2562</inkml:trace>
  <inkml:trace contextRef="#ctx0" brushRef="#br0" timeOffset="20398.4375">5899 4420 20851,'0'0'673,"19"0"-929,1 0 704,0 0-480,19 0-737,-19 19-2274,21 1-1249</inkml:trace>
  <inkml:trace contextRef="#ctx0" brushRef="#br0" timeOffset="20740.2344">6375 4559 22549,'-19'0'1473,"19"0"-608,0 0 480,0 0-512,0 20-513,0 0-127,0 19 31,19-19 32,1 0-192,20 0 32,-1-20-64,1 0-128,-1 0-96,-18-20-449,-1 0 33,-20-20 127,0 21 385,-41-21-192,22 20 320,-21-1 32,0 2-32,-19-1 0,20 20 0,-1 0-32,19 0-128,1 0-545,20 0-1248,0 20-1411,20-20-2529</inkml:trace>
  <inkml:trace contextRef="#ctx0" brushRef="#br0" timeOffset="21074.2188">6553 4539 19858,'61'40'1282,"-41"-20"287,19-1 321,-19 1-801,0 0-256,-20 0-353,19-20 33,-19 20-129,0-20-128,0 0 32,0 0-95,0-20-193,0 20-96,-19-20 63,19 0-31,0 0-64,0 1 64,19-1-32,21 0 0,-20 0 160,19 20-64,-18 0-32,19 20 32,-1 0 0,-19 0-608,0-1-514,19 1-639,-19-20-1506,0 20-4260</inkml:trace>
  <inkml:trace contextRef="#ctx0" brushRef="#br0" timeOffset="21378.9063">7209 4439 19122,'0'0'3971,"0"-19"-2786,0 19 161,0 19-161,-20-19-705,1 20-159,-1 0-321,20 0 96,0 20-192,0-20 128,20 20-577,19-21 65,1 1 159,-1 0-31,1 0 64,-21 0 128,2-20 96,-1 19 64,-20 1 96,0 0 160,0-20 96,-20 0 33,20 0-321,-21 0-160,2 0-513,19-20-1281,-20 20-4196</inkml:trace>
  <inkml:trace contextRef="#ctx0" brushRef="#br0" timeOffset="22455.0781">7328 4798 6181,'0'0'3107,"0"0"-2594,0 0 1441,0-21 32,0 21-962,19 0-447,-19-20 576,21 20 192,-21 0-576,0 0-320,20-20 31,-20 20 65,0 0-257,0 0 192,0 20 1,0-20 31,-20 0-31,20 20 95,-21 1-63,2-2 255,-1 1-351,20-20-129,-20 20-288,0-20-192,1 0-641,19 0-1761,-20 0-3204</inkml:trace>
  <inkml:trace contextRef="#ctx0" brushRef="#br0" timeOffset="23442.3828">8142 4579 9609,'0'-20'3427,"0"0"-1954,0-1 833,0 21-95,-20-19-674,20 19-352,-20 0 32,20 0-288,-20 19-577,1 2 129,-1-1-225,20 20 32,-20-1-95,40 1 127,0-20-192,-1-1 128,21-19-192,1 0 257,-2-19-353,1 19-32,-21-40-97,-19 20 97,0 0 64,0 1-32,-19-1-64,-21-20-32,1 40 0,-2-21-96,1 21 160,21-19-32,-1 19-97,20 0-1024,0 19-1665,0-19-1411,20 21-4739</inkml:trace>
  <inkml:trace contextRef="#ctx0" brushRef="#br0" timeOffset="23754.8828">8261 4559 864,'20'40'13325,"0"-21"-11275,0 1 96,-20 0 32,19-20-512,-19 0-513,20 20-705,-20-20 33,0 0 95,20 0-160,-20-20-63,0 0-97,0 20-128,20-39-32,-20 19-96,21 0 64,-21 0-160,19-1-64,1 21-32,-20 0 32,20 0 32,0 21 96,0-1 64,-1 0-64,21 0-65,-20-1-543,-1 1-737,1-20-385,0 0-1825,0 0-2820</inkml:trace>
  <inkml:trace contextRef="#ctx0" brushRef="#br0" timeOffset="23987.3047">8658 4341 18225,'0'0'1825,"0"19"-1312,0 1 1249,0 0-257,20 19-544,-20 1-128,21 20-225,18-20-319,1-1-289,-1 1-193,1-20-607,-1-20-450,1 0-896,0 0-2370,-20-20-9449</inkml:trace>
  <inkml:trace contextRef="#ctx0" brushRef="#br0" timeOffset="24176.7578">8996 4499 9833,'40'40'9321,"-1"-20"-8008,1 0 288,-1 0-576,22-1-704,-22 1-193,1-20-416,-1 0-321,1-20-576,0 20-1506,-21-19-2466</inkml:trace>
  <inkml:trace contextRef="#ctx0" brushRef="#br0" timeOffset="24321.2891">9452 4559 14958,'-39'20'2786,"19"19"-800,0 1 0,0 0-609,20-1-352,-20 1-672,1 0-129,19 0-224,-20-1-224,0-19-577,0 20-608,1-21-545,-1 1-1954,-1-20-6566</inkml:trace>
  <inkml:trace contextRef="#ctx0" brushRef="#br0" timeOffset="25316.4063">10128 4678 11627,'19'39'4804,"1"-19"-3170,-20 0 480,20-20-161,0 0-639,-20 20 127,0-20-384,0-20 288,0 20-416,0-20-416,0 0-193,-20-19-96,0 19-96,-19-20-160,-1 1 32,-19 19 96,18-21-256,21 2 64,1-1-32,-1 1 32,20-1-160,0 21 31,20-21-63,-1 20-128,1-1-129,21 21 1,-21-19-673,19 38-513,1-19-448,-21 41-1794,1-21-9769</inkml:trace>
  <inkml:trace contextRef="#ctx0" brushRef="#br0" timeOffset="25505.859">9909 4518 15310,'-20'0'3235,"20"0"-2274,20 0 865,0 0-65,0 0-1056,19-19-192,2-1 63,18 20-384,-19-20-160,-1 20-160,1 0-641,-21 0-832,1 0-1666,1 20-2371</inkml:trace>
  <inkml:trace contextRef="#ctx0" brushRef="#br0" timeOffset="25978.5154">10624 4599 17936,'-39'-20'1282,"39"20"704,-40 0 320,19 0-1057,1 0-576,1 20 31,-1-1-319,20 21-1,0-20-128,0 19-416,20-19 160,-1 0-64,1-20-32,21 0 96,-21 0-64,19 0 0,-19-20 96,0 0-64,-20 1 32,19-1 0,-19 0 224,-19 0-224,19 20 192,0-20-32,-20 20-64,20 0-128,0 20-320,20-20 160,-1 20 96,1 0 64,0-20-513,0 20-320,19-1-704,-18-19-897,19 0-2627</inkml:trace>
  <inkml:trace contextRef="#ctx0" brushRef="#br0" timeOffset="26319.3358">11021 4499 16623,'-20'-20'3267,"0"20"-3074,0 20 1664,1-20-287,-1 19-609,0 2-257,0-1-415,20 0-161,20-20 32,0 20-160,19-1-32,21 1 0,0-20 0,-1 20 0,-19-20 0,-1 20-64,-19 0 64,0-20 64,-20 19 128,-20-19 160,0 20-384,-19-20-96,-1 20-128,1-20-321,19 0 0,-21 0-768,22 0-737,-1 0-2050,20 0-8007</inkml:trace>
  <inkml:trace contextRef="#ctx0" brushRef="#br0" timeOffset="26543.9453">11379 4341 20467,'0'0'2947,"0"19"-3364,19 1 962,-19 0 704,20 19-96,20 21-96,-20-20-416,-1 20-225,21-21-320,-1 1-96,-18-1-224,-1-19-224,0 0-289,0-20-512,-20 0-705,0-20-2338</inkml:trace>
  <inkml:trace contextRef="#ctx0" brushRef="#br0" timeOffset="26936.5234">11298 4559 20691,'41'0'128,"-21"0"1954,19 0 192,1 0-768,0 20-577,-1-20-289,1 0-31,20 20-353,-1-20-96,-19 0-64,19 0-64,1-20 64,0 0-64,-20 0-160,19-1-96,-39 2 64,-1 19 96,1-20-96,-20 0-32,-20 0-225,1 20 33,-21-19 160,1 19 95,-1 0 226,0 19-97,0 1 128,0 0-32,20 0 32,20 20 96,0-20 96,0 20-288,20-21-32,20 1 32,20 0-64,0 0-192,19-20-480,-20 0-321,1-20-513,-20 0-1697,-20 0-2530</inkml:trace>
  <inkml:trace contextRef="#ctx0" brushRef="#br0" timeOffset="27191.4063">12212 4599 16431,'40'39'1185,"-20"-19"1570,19 0-385,-19-20-1089,-20 0-320,20 0 288,-20 0 161,0-20-738,-20 0-287,20 0 63,-20 1-192,20-1-96,0 0-95,0-21-258,20 22-127,0-1-96,20 0-33,20 20-159,-21 0-417,21 0-673,-1 20-1345,21 0-2882</inkml:trace>
  <inkml:trace contextRef="#ctx0" brushRef="#br0" timeOffset="27502.9297">12729 4241 18865,'19'-40'0,"1"20"545,20 20 1217,19 20-225,2 0-320,-2 19 128,20 22 65,-20-2-257,-18 20-577,-2-20-447,-19 2 63,-20-22-192,0 1 128,0 0-224,-20-21 32,1 1-257,-1-20-511,-1 20-610,21-20-1184,-20 0-2916</inkml:trace>
  <inkml:trace contextRef="#ctx0" brushRef="#br0" timeOffset="28643.5547">13602 4737 13452,'0'0'449,"0"0"-321,0 0 160,0 0-96,0 0-192,0 0-96,0 0 0,0 0-96,0 0-32,0 0 192,0 0 480,0 0 993,0 0 770,0 0 287,0-20-320,0 20-545,0 0-287,-20 0-129,20 0-224,0 0-224,-20 0-97,20 0-223,0 0-97,0 0-128,0 0 96,0 0-95,20 0 63,-20 0-160,0-19-256,0 19-833,0-20-1249,0 20-1698,0-20-15246</inkml:trace>
  <inkml:trace contextRef="#ctx0" brushRef="#br1" timeOffset="46585.9375">716 6028 9801,'0'-20'2883,"0"0"-257,-20 20-96,20-20-384,0 1-384,0 19-513,-19-20-256,19 0-128,-20 20-160,20-20-193,-20 20-256,-19 0-127,19 20-65,-20 0 32,0 0 64,0 19-96,1 1-96,-1 19-64,20-18 32,20-2 32,20 1 96,20-20-224,19 19 224,21-19-96,-21 0 96,20 19-64,-19-19 0,0 1 32,-40-1 64,0-1 160,0 1 32,-20 0 1,-20 0-97,-20-1-128,20 1-352,-20 0-353,0-20-160,1 20-160,19-20-1089,0 0-2370,0 0-2947</inkml:trace>
  <inkml:trace contextRef="#ctx0" brushRef="#br1" timeOffset="46870.1172">974 6306 17648,'20'-20'1986,"-20"20"-1473,0 0 608,0 20 352,0-1-256,0 1-480,0 0-193,20 21-127,0-22 63,1 1-63,18 0-161,1-20 32,-1-20-32,1 20-31,-1-20-1,-19 1-96,0-22-288,-20 21 0,-20-19-353,0 19-384,-19 0 129,-1 20-482,-19 0-992,19 0-2947</inkml:trace>
  <inkml:trace contextRef="#ctx0" brushRef="#br1" timeOffset="47117.1875">816 6664 24278,'-39'39'1282,"39"-39"-1603,0 0 1763,19 0 608,21 0-961,19-19-481,-19-1-287,39 20-161,-19 0-96,19-20-96,1 20-321,20 0-383,-41 0-193,0 0-545,0 0-127,-19 0-1474,1 0-3139</inkml:trace>
  <inkml:trace contextRef="#ctx0" brushRef="#br1" timeOffset="47291.0155">1670 6227 25752,'0'0'1730,"0"-20"-1891,0 20-255,0 0 352,0 0-1025,0 0-2242,0 0-3043</inkml:trace>
  <inkml:trace contextRef="#ctx0" brushRef="#br1" timeOffset="47415.0388">1788 6485 22453,'41'19'2210,"-41"1"-2787,0-20 385,0 0-352,20 0-1538,-20-20-3876</inkml:trace>
  <inkml:trace contextRef="#ctx0" brushRef="#br0" timeOffset="49344.7262">2523 5968 12267,'0'-19'1345,"-20"19"-63,20 0 447,0 0 161,0 0-1281,0 0-321,20 19 609,0 21 544,-20-1-128,20 21-352,-1 20-608,1-21 31,1 20 32,-21-18-127,20-2-1,0-19 0,-1-21-192,21 21 128,-20-20-256,19-20 32,-19 20 161,20-20-33,-1 0-192,2-20 128,-21 0-224,-1 0-33,1 0 161,0 1 0,-20-1-32,0-20 64,0 21 96,-20-22-96,0 21-96,1 0 192,-1 20-96,20 0 225,-20 0-193,20 0-129,0 20 130,0 0-194,20 21 257,0-2-96,-1-19-32,1 19 32,20-19-32,-1 0-640,1-20-257,-1 0-609,2-20-1729,-1 0-2402</inkml:trace>
  <inkml:trace contextRef="#ctx0" brushRef="#br0" timeOffset="49548.8282">3258 6087 20435,'0'-20'1794,"0"20"-1506,20 20 1025,0 0 225,-1 1-385,1 38-353,0-19-63,0 19-321,-1 20-287,2-38-161,19 18-417,-20-39-480,19-1-448,-19-19-385,0 0-2049,-20 0-10090</inkml:trace>
  <inkml:trace contextRef="#ctx0" brushRef="#br0" timeOffset="49708.0074">3219 6365 20435,'0'0'2851,"0"0"-2595,19 0 1057,1-20 705,20 0-1281,19 20-609,-20-19-192,22 19-577,-2 0-928,-19 0-1282,-1 0-2402</inkml:trace>
  <inkml:trace contextRef="#ctx0" brushRef="#br0" timeOffset="50805.6637">4429 6067 11466,'0'-20'2755,"0"1"-769,0-1 320,0 20-352,0-20-641,-20 20-288,20-20-32,-20 20-160,1 0-673,-1 20-32,-20 0-160,1 19 128,-1-19 64,20 20 65,0 0-258,20 0 1,20 0 97,0-1 63,20 1-64,19-1-32,0 2 128,1-2-128,-20-19-64,0 0 128,-20 0-96,-1-1 480,1 1 97,-20-20 224,-20 20-65,1-20-287,-1 20-129,-20 0-288,0-20-256,20 0-417,0 0-255,0 0-834,1 19-768,19-19-3941</inkml:trace>
  <inkml:trace contextRef="#ctx0" brushRef="#br0" timeOffset="51291.0155">5006 6286 16463,'-41'-20'3043,"21"20"-1634,20-20 577,-20 20 288,20 0-736,0 0-834,0 0-383,20 0 95,20 0-64,0 0-191,20 0-289,-21 0-385,21 0-640,-21 0-545,2 20-2145,-21-20-9546</inkml:trace>
  <inkml:trace contextRef="#ctx0" brushRef="#br0" timeOffset="51437.5">5085 6465 20307,'39'20'2690,"-19"-20"-2530,20-20 1570,19 0-481,1 0-1057,-20 20-384,-1 0-737,1 0-992,-20 0-2147</inkml:trace>
  <inkml:trace contextRef="#ctx0" brushRef="#br0" timeOffset="52250">6137 6345 14733,'-40'-20'1570,"21"1"544,-1-1 288,-1 0-608,1 20-609,-19 20-769,19 0 161,0 19-65,0 22-95,1-22-193,19 20-32,0-19 64,0 0-320,39-21 161,-19 1-1,19-20 96,1-20 0,1 1-160,-2-21-128,-19 0 160,0-19-192,-20 20 128,0-22-32,-40 2 96,20 0-256,-19-1 192,-2 0-32,21 0 96,-19 21-160,19 19 448,20 0 160,0 20-63,0 0-321,0 0-256,20 40 352,0-1 32,-1 21-224,21 0 32,1 0 33,-2-1-322,1-20-255,-1 1-353,1 1-256,-1-22-512,-19 1-1218,1-20-2626</inkml:trace>
  <inkml:trace contextRef="#ctx0" brushRef="#br0" timeOffset="52635.7422">6594 6286 19602,'-41'20'1249,"22"-1"32,-1 1 609,0 0-352,0 21-641,0-2-257,20 1-127,0-21-385,20 1-96,20 0 96,-20-20-64,-1 0 0,22 0-64,-21-20-64,-20 0 32,20 1-32,-20-1 64,0-20-64,-20 21 32,20 19-64,-20-20 160,20 20-32,-20 0 64,20 0-288,0 20 160,20-1-32,0 1 0,0 0 32,-1 0-705,21-20-192,-1 19-641,1-19-319,-1-19-1282,2-1-2339</inkml:trace>
  <inkml:trace contextRef="#ctx0" brushRef="#br0" timeOffset="52838.8672">6811 6067 15438,'0'-20'4645,"0"20"-3588,20 0 448,1 40 545,-1 1-481,0-2-544,19 21-544,-19-1 127,19 0-544,1-18-96,0-2-224,0-19-320,0 0-385,-20-20-577,-1 0-1344,-19-20-2852</inkml:trace>
  <inkml:trace contextRef="#ctx0" brushRef="#br0" timeOffset="53021.4844">6653 6345 20979,'20'-20'1025,"20"20"289,-1-19 928,20-1-833,2 0-993,-2 20-352,0 0-192,1 0-192,-21 0-801,2 0-769,-1 20-2050,-1-20-8711</inkml:trace>
  <inkml:trace contextRef="#ctx0" brushRef="#br0" timeOffset="53383.7888">7467 6286 17488,'-20'-20'4260,"20"20"-3908,-19 20 930,19-20 479,-20 20-608,0-1-352,20 21-128,-20 1-289,20-2-224,0-19-160,20 19 32,0-39-96,0 0-160,19 0 160,-19 0-160,0-39-64,0 19-65,-1 0 225,-19 1 160,0-22-32,0 41 128,-19-20-64,19 20 225,-20 20-225,20-20 32,0 21-32,0-1-64,20-1-64,-1 1-417,21 0-608,20 0-1185,-20-20-2306,-1 0-11628</inkml:trace>
  <inkml:trace contextRef="#ctx0" brushRef="#br0" timeOffset="54038.086">8400 6266 18129,'-40'-39'2050,"20"19"-1442,20 0 737,-19 20 129,-1-20-385,0 40-865,-19-20-64,19 40 129,20-21-97,0 1-160,0 20-32,20-21-32,19 21 32,1-19 64,-1 18-128,22-19-128,-22 0 256,1 0-193,-20-1 129,-20-19 65,0 20 127,-20 0-64,0 0-32,0-20-160,0 0-256,1 0 31,-2 0-736,1 0-1025,20 0-2242,0-20-7847</inkml:trace>
  <inkml:trace contextRef="#ctx0" brushRef="#br0" timeOffset="54364.2574">8658 6425 21844,'41'0'513,"-22"-19"351,21 19 610,-20-20-769,-1 20-449,1-21-128,0 21 64,0-20 64,-20 20-63,0-20-193,-20 1-257,20 19 1,-40 0 0,21 0-32,-21 0 159,20 19 1,-20 1 256,20 0-128,20 21 32,-20-22 65,20 1-1,20 20 0,0-21-128,1 1-32,18 0-193,1-20-159,-1 0-481,20-20-480,1 0-1186,-20 1-2754</inkml:trace>
  <inkml:trace contextRef="#ctx0" brushRef="#br0" timeOffset="54567.3828">9036 6028 20211,'0'0'2914,"0"0"-2273,0 19 608,0 1 96,20 20-320,-1 20-288,1 0-128,0-1-289,19 0-96,-19-18-448,21-2-224,-2 1-193,-19-40-224,0 20-480,0-20-1057,-20-20-2851</inkml:trace>
  <inkml:trace contextRef="#ctx0" brushRef="#br0" timeOffset="54727.5388">8916 6306 20787,'20'0'3043,"-20"0"-3139,40-20 1633,0 20-95,19-20-1154,1 0-448,-1 20-481,1 0-384,-20 0-1601,-1 0-3396</inkml:trace>
  <inkml:trace contextRef="#ctx0" brushRef="#br0" timeOffset="55483.3985">10246 6207 384,'-20'-40'18834,"20"20"-17329,0 20 97,0 0 63,0 20-736,-19 0-384,19 20 127,0-1 33,19 1-257,-19 19-223,20-38-161,1 18-64,-1-19 128,19-20-160,-19 0-64,0 0 0,0 0-65,-20-20 33,19 1 288,-19 19-320,0-20 256,0 20-96,0 0 64,0 0-64,0 0 0,20 0 64,0 0 97,0 0 31,19-21-96,2 1 0,-21 0-96,19 1-288,-39-1-97,0 0-383,0 0-193,-19 20-833,-1 0-1569,-21 0-1698</inkml:trace>
  <inkml:trace contextRef="#ctx0" brushRef="#br0" timeOffset="55672.8516">10743 6325 21620,'19'20'2082,"-19"-20"-1922,0 0 1217,20 0-640,-20 20-449,21-20-448,-1 0-160,0 0-193,-1 0-736,1 0-2082,-20 0-3684</inkml:trace>
  <inkml:trace contextRef="#ctx0" brushRef="#br0" timeOffset="55824.2188">10762 6147 17424,'20'-40'1890,"-20"20"-1826,21 20-128,-21-20 96,20 20-961,0 0-2114,-1 0-2338</inkml:trace>
  <inkml:trace contextRef="#ctx0" brushRef="#br0" timeOffset="56028.3202">10942 5988 15566,'0'20'3556,"19"-20"-2660,-19 20 1539,20-1-417,0 21-545,0 1-512,-1 18-384,2 0-385,-1 1-96,20-21-417,-21 2-415,1-21-97,20-1-448,-40-19-801,19 0-1634,-19-19-8904</inkml:trace>
  <inkml:trace contextRef="#ctx0" brushRef="#br0" timeOffset="56224.609">10803 6246 18865,'-21'0'3075,"21"0"-3075,21 0 1089,-1 0 673,0-19-961,19 19-353,21 0-160,-21 0 33,20 0-225,2 0-128,-22 0-449,1-20-319,-20 20-418,-1-20-511,1 20-1314,-20-20-2530</inkml:trace>
  <inkml:trace contextRef="#ctx0" brushRef="#br0" timeOffset="56500">11180 5968 15951,'0'40'2786,"20"-20"-1344,-1 19 351,1 1-63,0 20-353,19-20-672,-19 19-129,1-39 65,-1 19-64,0-19-385,-1-20-96,1 0 0,0 0-96,-20 0 96,20-20-96,-20 1 0,20-1 32,-20 20 0,0-20-64,19 20 0,-19-20-160,20 40-32,0-20 128,0 20-1,-1 0-543,2 19-545,19-19-1282,-20 1-3554</inkml:trace>
  <inkml:trace contextRef="#ctx0" brushRef="#br0" timeOffset="57176.7574">12311 5949 17616,'0'-20'2531,"0"20"-1538,0 20 96,0-1 928,0 21-639,20 19-417,0 21-97,0-20-351,0-1-225,20-19-256,0-1 32,-1-19-96,1 21-224,-21-41-192,1 19-449,0-19-641,-20 0-704,0 20-1633,-20-40-1667</inkml:trace>
  <inkml:trace contextRef="#ctx0" brushRef="#br0" timeOffset="57561.5231">12788 6008 9032,'0'-20'10698,"0"0"-10153,-20 20 768,0 0 320,1 0-864,-1 20-384,-20 0 223,21 0 225,-2-1-609,1 1-224,40 0 96,1 21-224,18-22 128,20 1-64,1 0 32,19 0-160,1 0-160,-21-1 63,-19 21 225,-1-20 0,-19-1 96,-20 1 160,-20 0 193,1 1-289,-21-1 0,1-20-64,-21 19-192,41-19-321,-22 0-704,21 0-1025,0 0-1890,1 0-1697</inkml:trace>
  <inkml:trace contextRef="#ctx0" brushRef="#br0" timeOffset="57822.2653">13166 5968 21140,'20'0'2242,"-20"20"-2242,19 0 993,1 19 608,0 1-480,19 20-704,-19 0-257,20-21-32,-1 1-128,-19-1-192,21 1-577,-21-19-416,-1-21-513,-19 20-1313,0-20-3971</inkml:trace>
  <inkml:trace contextRef="#ctx0" brushRef="#br0" timeOffset="58455.0782">13880 6167 16047,'-40'0'1665,"40"-20"1,-19 20 512,19-19-737,19 19-448,-19 0-320,40 0 224,-1-21-32,2 21-225,-1 0-640,-1 0 32,20 0-224,-39 21-609,20-21-672,-21 19-1698,1 1-1634</inkml:trace>
  <inkml:trace contextRef="#ctx0" brushRef="#br0" timeOffset="58622.0702">13939 6365 18641,'21'0'3588,"-1"0"-3140,19-20 1858,21 20-768,-21-20-1154,1 1-352,19 19-160,-18 0-481,-2 0-704,1 0-993,-20 0-3171</inkml:trace>
  <inkml:trace contextRef="#ctx0" brushRef="#br0" timeOffset="59036.1324">14794 6067 22164,'-61'0'545,"42"0"96,-1 20 384,0 21 160,0-2-513,20 1 1,0 19 96,20 0-193,20-19-384,20 1-95,19-22-65,20-19-64,-19 0-33,-1-19-127,-20-22-96,1 1-160,-21 1 63,-18-1 193,-42 1-96,2-1-417,-21 1-96,-19-2 225,-20 21 255,-2 0-31,2 1-96,20 19 159,0 0-479,19 0-546,0 19-2978,40 1-8904</inkml:trace>
  <inkml:trace contextRef="#ctx0" brushRef="#br0" timeOffset="59463.8672">15687 5988 18865,'-20'-20'961,"20"20"1153,0 0 128,-20 0-992,20 0-770,-20 20 225,1 20 256,-1 19-97,20-18-127,0 18-481,0 0 1,20-19-257,19 19 0,1-39 0,-1 21-545,1-22-160,20-19-640,-20 0-224,-1 0-1282,1 0-4420</inkml:trace>
  <inkml:trace contextRef="#ctx0" brushRef="#br0" timeOffset="59798.8282">15886 6167 20083,'19'60'1345,"1"-41"-576,0 1 736,0 20-352,-20-21-352,19-19-257,-19 20-31,0-20-129,0 0 33,0 0-161,0 0 0,0-20-192,20 20-96,-20-19 32,0-21-32,20 20 0,-20-19 32,39 19-64,-18 0 64,-1 0 160,20 20-128,-21 20-32,1 0-32,20 20 0,-20-1-577,19-19-576,-19 0-448,21-1-1346,-41-19-3011</inkml:trace>
  <inkml:trace contextRef="#ctx0" brushRef="#br0" timeOffset="60017.5782">16343 5929 21460,'98'20'1441,"-19"-1"577,-19 21 32,0 19-769,-20 2-800,-21-22-321,1 21 128,-20-21-320,0 1-96,0-1-64,0-19-417,-20-20-608,1 21-64,-1-21-481,20-21-2498</inkml:trace>
  <inkml:trace contextRef="#ctx0" brushRef="#br0" timeOffset="60162.109">17017 6386 23606,'39'20'2594,"-39"-20"-3875,20 0 512,-20 0-800,0 0-3972</inkml:trace>
  <inkml:trace contextRef="#ctx0" brushRef="#br0" timeOffset="77862.3047">1928 7338 13484,'0'-39'2146,"-20"19"-544,20 0-65,-20 0 513,20 1-448,-19 19-449,-1-20-384,0 20-161,-21 0-191,22 20-225,-21-1-160,20 21 448,-19 19-224,19 0 225,0 2-257,0 18-192,20-20 0,0 1 32,40-20 0,-20 0 64,39-20-96,0-1-480,2-19-321,-2 0-512,20-19-705,-20-1-2786,-19 20-11788</inkml:trace>
  <inkml:trace contextRef="#ctx0" brushRef="#br0" timeOffset="78166.9918">2107 7557 13100,'0'0'7175,"0"0"-6471,0 0-543,20 0 1344,-20 20 225,19-1-641,1 21-513,0-20-384,20-1 1,-1 2-1,1-1 0,20-20 0,-20-20-32,-1-1-32,1 2-64,-40-1-224,0 0 0,-20-19 0,-20-1-192,1 20-1,-22 0-255,2 20 351,20 0 33,-21 20 0,40-20-353,20 20-1056,0-20-1954,20 20-2147</inkml:trace>
  <inkml:trace contextRef="#ctx0" brushRef="#br0" timeOffset="78523.4371">2503 7417 21236,'40'41'32,"-40"-21"384,20-1 577,-1 1 705,1 20-609,-20-20-257,21-1-319,-21 1-257,20-20-64,-20 0-128,0 0 32,0 20 65,0-20-129,0-20-32,0 20-128,0-20-33,0 1 225,20-1-352,-1 0 96,-19 0-96,40 20 192,-20 0 96,0 0-129,19 20 65,1 0-512,-1 0-801,2-20-1154,-2 19-2017,1-19-1282</inkml:trace>
  <inkml:trace contextRef="#ctx0" brushRef="#br0" timeOffset="82810.5465">3298 7517 12395,'0'-20'1506,"0"1"-289,0-1 1121,0 20 160,-20 0-704,0 0-1025,0 0-257,-19 20-63,19-1-129,-21 21-128,22 0-96,-1-21-32,0 1-32,20 20-32,20-21 96,0-19-224,20 21 160,0-1 32,19-20 65,-19 0-97,-1 20 32,1-20-64,-40 20 160,0-20 192,0 19-96,0-19 161,-20 20-449,-20 0-32,1-20-161,19 20-191,-19-1-192,19-19-385,0 20-513,20 0-1184,0-20-1538</inkml:trace>
  <inkml:trace contextRef="#ctx0" brushRef="#br0" timeOffset="83000">3635 7675 19442,'0'0'833,"0"0"-641,0 21 993,0-21-128,0 20-673,0 0-416,0-20-128,0 0-416,0 0-1218,20 0-2466</inkml:trace>
  <inkml:trace contextRef="#ctx0" brushRef="#br0" timeOffset="83137.6953">3496 7517 12651,'0'-20'5606,"0"1"-5510,0 19-993,20 0 385,0 0-930,0 0-2466</inkml:trace>
  <inkml:trace contextRef="#ctx0" brushRef="#br0" timeOffset="83616.2106">3893 7537 16944,'-20'-20'1537,"0"40"-1185,20-20 1,-19 20 1024,19 19 192,-20 1-672,20-1-160,20 2-321,-1-21-223,1 0-161,20-1 32,0-19-64,0-19 0,-20-1-64,-1 0-32,1-21-1,-20 2 65,0-1-160,-20-19 256,1 19-160,-21-19-96,20-1 32,-1 0 64,-18 1 32,39 20 160,-20 19 288,0 0-64,20 20 321,0 0-160,0 0-289,0 20 64,20 19 224,-20 1 129,20 19-385,0 20 64,20-18-159,0-2-129,-1-19-161,1-1-415,0-19-257,-1 0-416,1-1-545,-20-19-1121,0 0-2786</inkml:trace>
  <inkml:trace contextRef="#ctx0" brushRef="#br0" timeOffset="83950.1953">4330 7596 18353,'40'0'1313,"-40"0"-704,19 0 800,1-19-480,0 19-545,0-20-31,-20 20-321,0-20 64,0 0-192,-20 0 0,0 1-161,0 19 257,1 0-32,-1 0 192,0 19 1,0 1-65,1 0 160,19 20 64,0-1 33,0-19 63,19 19-288,21-18-32,-1-1-128,-19 0-32,41-20-641,-22 0-191,1 0-706,-21-20-2466,1 0-8904</inkml:trace>
  <inkml:trace contextRef="#ctx0" brushRef="#br0" timeOffset="84154.2965">4549 7696 8359,'19'20'9065,"1"-20"-7047,-20 0 769,20-20-641,-20 20-577,20-40-736,-20 20-673,0 0 32,0-19-128,0 19-64,0-20 0,20 20-320,-20 1-513,19-1-352,21 0-577,-20 20-960,40 0-2723</inkml:trace>
  <inkml:trace contextRef="#ctx0" brushRef="#br0" timeOffset="85671.875">5382 7220 9160,'0'-40'2755,"-19"19"-641,19 1-224,0 1 608,0 19-544,0 0-385,0 0-992,0 19 480,19 22 128,-19 18-609,20 1 33,-20 19 64,20 1-289,-20-21-192,20 1 0,-1-21 1,1 1-65,21-21-64,-21 2 96,-1-1 96,1-20-160,0 0 96,0 0 65,0-20-225,19-1 128,-19 21 32,0-19-352,-1-1 64,1 20-160,-20-20-289,20 20-192,1 0-672,-1 0-769,-1 20-1666,1-20-2754</inkml:trace>
  <inkml:trace contextRef="#ctx0" brushRef="#br0" timeOffset="85956.0547">6017 7497 17040,'-20'-19'2402,"20"19"-1441,0 0 544,-19 19-224,19 1-480,0 20-128,19-20-257,1-1-63,0 1-193,21-20 160,-2 0-384,1 0 160,-20-20-320,-1 1 0,-19-1 128,0 0-161,-19 0-191,-21 0 128,0 20-577,1-19 96,-2 19-416,21 0-993,1 0-2210</inkml:trace>
  <inkml:trace contextRef="#ctx0" brushRef="#br0" timeOffset="86196.2891">6216 7517 17680,'20'40'1826,"-20"-20"-353,0-1 385,20-19-384,-1 20-706,1-20-383,21 0-1,-2-20 0,1 1-288,-1-1-64,-19-20-32,0 20-128,-20 1 32,-20-1-384,-19 20-193,-1-20-512,1 20 288,-22 20-96,22 0-448,-1-20-801,20 19-2018</inkml:trace>
  <inkml:trace contextRef="#ctx0" brushRef="#br0" timeOffset="86450.1953">6454 7259 21140,'0'0'1089,"20"0"-32,0 20 672,0 0-640,0 19-96,-1 20-608,2-18-97,19-1-128,-20-1-160,-1 1-160,1-20-641,0-1-320,0 1-865,-1-20-1793,1 0-2083</inkml:trace>
  <inkml:trace contextRef="#ctx0" brushRef="#br0" timeOffset="86674.8047">6892 7378 15438,'-61'19'2306,"22"1"-1345,-1 21 1185,20-21 449,-19 19-1058,39-19-640,-20-20-160,40 20 63,-20-20-223,39 20-65,-19-20-191,20 0-161,-1-20-192,2 20-352,-21 0-321,19-20-769,1 20-832,-21 0-2178,1 0-12780</inkml:trace>
  <inkml:trace contextRef="#ctx0" brushRef="#br0" timeOffset="86928.7106">7189 7458 21172,'0'0'2690,"0"0"-2402,0 20 65,20-1 1088,-20 1-576,20 0-353,19 0-448,1 0 97,-20-20-1,20 0-96,0 0-64,-1-20-288,-19-20-289,0 20 64,-20 1-672,0-21-961,0 19-3459,-20 1-10186</inkml:trace>
  <inkml:trace contextRef="#ctx0" brushRef="#br0" timeOffset="87255.8594">7586 7636 15662,'80'100'3972,"-60"-61"-2050,19 1-481,-19-20 65,0-1-193,0 1-833,-20-20-127,0 0 287,0 0-287,-20-39-385,0 19-32,-19-39-385,19 19 289,0-20-352,0-19-65,-1 19 193,42 21 288,-1-1-193,0 19 1,19 21 224,1 0 224,-20 21 96,19 19 65,-19-21-65,-20 21-192,0-20-64,-20 19 0,0-39 64,1 20-288,-1-20-513,0 0-1729,0-20-2979</inkml:trace>
  <inkml:trace contextRef="#ctx0" brushRef="#br0" timeOffset="87909.1797">8699 7596 17456,'0'20'1826,"0"0"-1154,0-20 578,0 20 607,0-20-63,0 0-449,0-20-576,0 0-64,-21-19-481,1-1-64,0 0 0,-19 1 32,-1-22-192,20 22 96,-19-1-31,-1 1-1,20-1-64,1 1 0,-2 19 0,21-21 96,21 41-385,-2-19 193,1-1-128,20 20-224,19 0-705,-19 20-385,-1-1-1633,-19 1-2979</inkml:trace>
  <inkml:trace contextRef="#ctx0" brushRef="#br0" timeOffset="88077.1484">8301 7417 17616,'-40'21'3684,"21"-21"-3044,19 0 706,39-21 31,1 1-480,-1 20-385,41-19-672,-20-1 160,-1 20-448,0 0-770,22 20-992,-42-20-3459</inkml:trace>
  <inkml:trace contextRef="#ctx0" brushRef="#br0" timeOffset="88323.2418">8837 7478 16815,'-20'19'3876,"20"-19"-3043,0 20 993,0-20 192,20 20-705,0 0-512,19-20-513,1 0 128,0 0-352,0 0 64,0-20-160,-21 0-160,1 0 192,-20 1-160,-20-1-256,-19 20-65,-1-20 97,-20 20 352,0 0-64,21 0 128,-1 20-64,21-20-417,-1 20-512,40-1-544,-1 1-1762,1 0-3876</inkml:trace>
  <inkml:trace contextRef="#ctx0" brushRef="#br0" timeOffset="88492.1875">9235 7557 22036,'0'-40'1730,"-20"20"-193,-1 1 65,21-1-641,-20 0-673,20-1 0,0 1-512,20 20-128,21 0-417,-2 0-928,20 0-2243,1 20-4228</inkml:trace>
  <inkml:trace contextRef="#ctx0" brushRef="#br0" timeOffset="89639.6484">11101 7220 17264,'-61'-40'2722,"42"40"-1729,-1 0 641,0 0-417,0 0-608,1 40-65,-1-21 97,0 41 160,20-21-193,0 20-352,20-18-160,19-1-64,21-1 65,0-19 31,-1-20-481,20 0-31,-19 0-417,-21-20-128,2 0-1121,-21 1-1697,-1-1-3236</inkml:trace>
  <inkml:trace contextRef="#ctx0" brushRef="#br0" timeOffset="89871.0934">10902 7478 20467,'20'0'192,"0"0"128,-1-20 1090,21 20-674,20-20-607,-20 20-97,-1 0-97,1-21-159,-1 21-1121,1 0-2274,-20 0-1346</inkml:trace>
  <inkml:trace contextRef="#ctx0" brushRef="#br0" timeOffset="90096.6797">11279 7220 18801,'-40'59'1282,"20"-20"-258,-19 21 674,-20 0-417,-1-1-256,0 1-608,1-1-289,19-19-32,0 0 0,21-20-544,19 0-481,0 0-545,0-20-960,0 19-3139</inkml:trace>
  <inkml:trace contextRef="#ctx0" brushRef="#br0" timeOffset="90713.8671">11795 7159 17616,'0'-39'1826,"-20"19"-353,0 0-256,1 20 129,-1 0-674,-20 20-319,21 0-65,-21 19 64,20 2 97,-1-2-289,21 1-160,21 19 64,19-19 32,19-21-128,0 22-96,21-21 128,-20 0-64,-1-1 64,-19 1 32,-20 0 32,-20 0-32,0 0 192,-20-20 64,-20 19-159,1-19 31,-21 20-96,20-20-32,-20 0-32,21 0-288,19 0-353,0 0-544,1 0-1025,19 0-2787,0 0-10346</inkml:trace>
  <inkml:trace contextRef="#ctx0" brushRef="#br0" timeOffset="91541.9918">12431 7616 16335,'-20'0'1601,"0"0"-415,20 0 479,0-20-159,-20 20-513,20 0-1,0 0 226,0 0-225,0 20-385,0-20 161,0 20-577,0-20 64,20 0-31,-20 0-97,0 0 128,0 0 32,0 0-192,0-20-288,0 20-192,-20-20 95,0 20-223,20 0-865,-20 0-1122,0 0-2209</inkml:trace>
  <inkml:trace contextRef="#ctx0" brushRef="#br0" timeOffset="98077.1484">10207 7338 14894,'0'-20'1697,"0"1"-31,0 19 672,0 0-512,0 0-801,0 0-481,0 0-63,19 19 544,-19 1-64,41 0-225,-21 19-255,0-19-1,19 1-448,-19 19 128,19-21-96,-19 1 0,0 0-32,0-20-128,0 20-128,-1-20-448,1 0-385,1 0-321,-21 0-383,0 0-2051,0-20-7495</inkml:trace>
  <inkml:trace contextRef="#ctx0" brushRef="#br0" timeOffset="98484.375">10485 7279 12491,'19'0'2947,"-38"0"-1506,19 20 866,-20-20-386,-20 39-799,1 1-258,19-21-63,-20 22-64,1-1-65,-2-21-607,41 1-65,-20 0-65,20-20-543,0 0-930,20 0-832,-20 0-3395</inkml:trace>
  <inkml:trace contextRef="#ctx0" brushRef="#br2" timeOffset="102369.1407">17454 4995 12011,'-20'0'1601,"1"0"-1088,-1 0 1217,-21 0 31,2 20-992,-1-20-577,1 20 321,-21-1-161,0-19 128,-19 21-223,0-1-129,0 0 224,-2 0 289,2-20 31,20 19 65,0-19-96,-2 20-257,22-20 160,-1 0-351,20 0 319,1 0 97,-1 0-449,0 20 224,20-20-160,-20 0 1,20 0-65,0 0 96,0 0-128,0 0 64,-19 0-64,-2 20-288,21-20 449,-20 20-257,0 19 96,0-19 32,1 21-32,-1-2-32,0 20-32,20-19 0,-20-1 32,20 1-96,-20 1 0,20-22 128,-19 21-96,-1-20 1,20 0 95,-20-1-64,0 1-128,20 0-64,-21 0 31,2-20 97,19 0-32,-20 0 96,20 0-96,0-20 64,-20 0 65,20 0-65,0 1-96,-20-21 31,20 40 33,0-20 161,-19 20-97,19 0-192,-20 0 31,20 20-31,0 20 192,0-21 33,0 21-97,20-20-33,19-1 130,1 1-33,0-20 128,0 0-128,19-20 32,-19 1-192,-1-1-449,1 0-576,-20 0-256,20-19-897,-20 19-3524,20 0-9704</inkml:trace>
  <inkml:trace contextRef="#ctx0" brushRef="#br2" timeOffset="102980.4684">17673 4817 18545,'0'0'641,"0"0"-33,19 20 1666,-19 0-448,20 0-641,0 19-224,0 1 0,0-1-673,-1 1-31,1-21-354,0 2 194,-20-1-738,20-20 64,-20 0-383,19 0-546,-19 0-896,0-20-2114,-19-1-8809</inkml:trace>
  <inkml:trace contextRef="#ctx0" brushRef="#br2" timeOffset="103147.4606">17791 4817 576,'0'-40'15246,"20"40"-12491,-20 0-737,20 0 256,0 21-897,-1 18-512,1 1-32,0-1-288,1 20-97,-1-19-768,-1-20 192,1 20-577,-20-20 0,0-20-832,0 0-898,-20 0-2433</inkml:trace>
  <inkml:trace contextRef="#ctx0" brushRef="#br2" timeOffset="103321.2891">17553 5015 18097,'0'0'2722,"20"0"-2273,-20-20 1633,39 20-417,2-20-736,18 20-545,1-19-255,-1 19-354,-20 0-543,1 0-1282,-19 0-1666,-1 0-2466</inkml:trace>
  <inkml:trace contextRef="#ctx0" brushRef="#br2" timeOffset="103488.2813">17732 5054 19154,'-20'0'2114,"20"0"-897,0 0 1153,0 0-1569,20 0-161,20 0-319,-1 0 127,1 0-416,40 0-865,-21 0-160,0-19-1889,-19 19-2563</inkml:trace>
  <inkml:trace contextRef="#ctx0" brushRef="#br2" timeOffset="103800.7813">18347 4975 18001,'-39'0'1409,"39"0"160,-20 0 417,20 0-1185,0 20-609,20 0 449,-1 0-161,1-1-480,20 2 128,-1-21-160,-18 0-64,19 0-192,-21-21-128,-19 21 191,0-19-255,0-1-193,-19 0-95,-21 0 383,19 1 289,-18-1-128,-1 20 736,20-20-512,1 20-64,19 20-768,19-20-1539,1 20-768,20-1-8744</inkml:trace>
  <inkml:trace contextRef="#ctx0" brushRef="#br2" timeOffset="103982.4219">18765 5095 18545,'-20'-20'2018,"0"-1"-160,0 2-257,-20-1-480,20-20-704,-20 1 159,1-1-352,19 1 641,0-20-801,20 18-128,20 1-96,0 21-128,-1-1-417,21 0-640,-20 20-1121,19 20-2755</inkml:trace>
  <inkml:trace contextRef="#ctx0" brushRef="#br2" timeOffset="104135.7418">18447 4896 21972,'-21'20'1121,"21"-20"-96,21-20 32,19 20-640,-1-19-353,20 19 32,1-20-352,20 20-833,-1-20-1986,-20 20-10410</inkml:trace>
  <inkml:trace contextRef="#ctx0" brushRef="#br2" timeOffset="108688.4762">19201 4599 7719,'19'-20'2018,"-19"0"128,0 0 288,-19 20-416,19-21-449,0 21-191,0-19 127,0 19-352,0 0-192,0 0-160,0 0-32,0 0-65,0 0-127,0 0-161,0 0-159,0 19-33,0 2 192,0-1 1,0 20 31,0 19-128,19-19-64,2-1-31,-21 1-33,20-19 0,0-2-96,0 1 96,-1 0 1,-19-20-1,20 0 0,-20 0 0,20-20-32,0 0-128,-1 20 0,21-19-160,-20 19 0,20 0 0,0 19 0,-20 1 128,-1 0-96,21 0 32,-40 19 32,20-19 160,-20 0-449,0-1 193,-20 1-32,0-20-128,0 20-129,-19-20-31,-1 0-64,0 0-353,20 0 544,-20-20-191,40 0-417,-19 1-256,19-21-865,19 1-544,1 19-1442,0 0-7783</inkml:trace>
  <inkml:trace contextRef="#ctx0" brushRef="#br2" timeOffset="109145.5077">19777 4837 19634,'0'0'1762,"0"0"-1378,0 0 641,0 20 416,0 0-800,20-1-160,0 1 95,0 0-128,19-20-191,-19 0-289,0 0 160,-1-20-64,1 0-288,0 1 31,-20-1-287,0 0-513,0 0-544,-20 1-834,20-2-2113,0 1-5541</inkml:trace>
  <inkml:trace contextRef="#ctx0" brushRef="#br2" timeOffset="109487.3047">20294 4717 18833,'-41'0'1025,"41"0"1025,-20 0-128,0 0-1121,1 20-257,19 0 97,-20 21 64,20-22-353,20 21-32,19-20-224,1-1 32,0-19 129,0 20-257,-1-20-96,1-20-225,-1 20-672,-19-19-192,0 19-544,-20-20-1506,0 0-2115</inkml:trace>
  <inkml:trace contextRef="#ctx0" brushRef="#br2" timeOffset="109763.6719">20432 4479 17328,'0'-20'2434,"0"20"-672,0 0 128,0 0-641,20 0-448,-1 20-225,21 19 193,-20 2-96,1-1-225,18 19-160,-19-19-256,0-1-32,19 1-160,-19-19-160,0 18-673,0-39-64,-1 20-929,-19-20-1185,0 0-2819</inkml:trace>
  <inkml:trace contextRef="#ctx0" brushRef="#br2" timeOffset="110039.0621">20928 4559 17520,'0'20'1890,"-39"0"-1410,-1-1 1762,0 1-320,0 0-801,1 0-384,-1 0 160,20-1-64,1 1-417,-1-20-416,20 20 64,20-20 64,-1 0-32,1 0 97,20 0-1,-1 0-449,1 0-63,0 0-737,0 0-32,-20 0-544,-1 0-545,-19 0-2819,20 0-9353</inkml:trace>
  <inkml:trace contextRef="#ctx0" brushRef="#br2" timeOffset="110410.1563">21088 4737 17712,'19'0'2883,"1"0"-2595,0-20 1218,20 1-1,-21 19-1121,1-20-63,0 0-225,0 20 224,-1-20-64,-19 0-63,0 1-193,0 19 64,-19-20-417,-1 0 257,-20 20-32,21 0 128,-21 20-96,20 0 192,0-1 160,1 1-160,-2 20 225,21-1-161,0-19-64,40 20-160,-20-19 416,20-2-480,-1-19-64,1 20-96,-1-20-481,1 0-640,-19-20-994,18 20-2241,-39-19-6054</inkml:trace>
  <inkml:trace contextRef="#ctx0" brushRef="#br2" timeOffset="110626.9528">21464 4459 18673,'0'0'3075,"0"0"-2562,0 20 1056,20 0 609,-20-1-704,20 22-610,0-1-255,0-1-257,-1-19-192,22 20-96,-1-21-128,-21 1-480,21 0-193,-20-20-448,-20 0-416,0 0-1090,0-20-3363</inkml:trace>
  <inkml:trace contextRef="#ctx0" brushRef="#br2" timeOffset="110794.9219">21405 4599 17008,'-20'0'4164,"20"0"-3204,0 0 898,0 0-64,40 0-1089,-1-20-321,21 20 289,-1 0-609,2 0 96,-2 0-737,-20 0-480,1 0-801,-20 0-896,-1 0-2467</inkml:trace>
  <inkml:trace contextRef="#ctx0" brushRef="#br2" timeOffset="111128.9059">22060 4499 18129,'20'0'2530,"-20"0"-1761,0-20 1281,-20 20-481,0 0-1024,0 0-481,-19 20 384,19-1 65,-20 2-321,1-1-160,18 0-64,1 0-64,20-1-96,41 1 288,-21 0-288,39 0 95,-20 0 33,21-1-64,-1 1 32,-38 0-96,19 0 192,-40 1 0,19-21 0,-19 19 320,-19 1-31,-1-20-129,-21 20-449,21-20-287,1 0-801,-21 20-1762,20-20-6374</inkml:trace>
  <inkml:trace contextRef="#ctx0" brushRef="#br3" timeOffset="116244.1407">19102 6187 14990,'0'-20'1505,"-20"40"-1056,20 0 319,0 19 674,-20 40-33,20 2-320,0 37-64,0-19-416,0 1-353,20-1 32,-20-20-64,20-19-32,19 0-256,-19-21 0,20-19-160,0 0-384,0 0-449,19-20-1634,-19 0-2562</inkml:trace>
  <inkml:trace contextRef="#ctx0" brushRef="#br3" timeOffset="116978.5157">19638 6227 14061,'-40'-20'1761,"20"20"706,-19-20-417,19 20-545,0 20-736,-20 0-321,20-1-31,0 21-1,0-1-160,20 22-31,0-22-161,20-19-32,0 0 32,19 0 32,2-20-32,-21-20 32,19 0-32,1 0-128,-20 1-64,0-22 0,-1 21 352,-19-19-288,-19 19 64,-1 20 192,20-20-96,-20 20 0,0 0 32,20 20-160,0 0 32,0-1-96,20 1 0,0 21-288,19-21-737,1-1-833,1-19-1537,-2 0-1506</inkml:trace>
  <inkml:trace contextRef="#ctx0" brushRef="#br3" timeOffset="117225.5859">19837 6266 6662,'19'20'7046,"-19"0"-5220,20-1 737,0 1-353,0 0-609,-20-20-512,19 21 96,-19-21-64,0 0-384,0-21 128,0 21-449,0-20-191,0-19-257,0 19 64,0 0-193,0-19-351,20 19-385,-20-20-576,20 20-994,20 1-2337,0 19-8457</inkml:trace>
  <inkml:trace contextRef="#ctx0" brushRef="#br3" timeOffset="122708.0077">20194 5988 2178,'0'-20'1153,"-20"20"384,20 0 1410,0-19-321,0 19-383,0 0-418,-20-20-191,20 20-161,0-20-288,0 20-64,0-20-288,0 20-32,0 0-96,0-19-65,0 19-320,0 0 65,0 0-65,0 0-224,-20 0 128,20 0-288,0 0 160,0 19 97,0-19 31,20 20-32,-20 20 96,0-1 1,20 20 31,-20-19 32,20 20 33,-1-20-225,1 0 32,0-21 128,-20 1-128,20 0 97,-20-20-65,21 0-128,-21 0 0,19 0-32,1 0 0,0 0-96,0 0 32,-1 0-96,1 20 64,0-20 32,0 19 0,-1 1-32,-19-20 192,0 20-224,-19-20 0,-1 21 32,0-21-256,-19 0 128,19 0-129,0 0-223,-19 0-129,39 0-256,-21 0-608,21-21-1025,0 21-2243,0-20-2370</inkml:trace>
  <inkml:trace contextRef="#ctx0" brushRef="#br3" timeOffset="122948.2418">20651 6266 19666,'39'20'801,"-19"0"993,-20-20-321,20 19-832,-20 1-385,0-20-128,0 20 0,0-20-256,0 0-641,0 0-1153,0 21-2306,0-42-13292</inkml:trace>
  <inkml:trace contextRef="#ctx0" brushRef="#br3" timeOffset="123064.4528">20531 6167 19794,'0'-20'-32,"21"1"-608,-21 19 95,19-21-2562</inkml:trace>
  <inkml:trace contextRef="#ctx0" brushRef="#br3" timeOffset="123290.0391">20710 5949 21107,'39'39'577,"-19"-19"1121,20 19 95,0 1-543,0 20-866,-20-20-256,19 19-64,-19-19 64,0-20-320,-1-1-320,1 1-321,-20-20-1089,0 0-1313,-20 0-2178</inkml:trace>
  <inkml:trace contextRef="#ctx0" brushRef="#br3" timeOffset="123442.3827">20631 6207 19538,'20'0'2402,"19"0"-2370,1-20 1890,19 0-416,21 0-1058,-21 20-544,1-19-449,-21 19-640,1 0-1345,0 0-1602</inkml:trace>
  <inkml:trace contextRef="#ctx0" brushRef="#br3" timeOffset="124001.9528">21167 6325 13548,'20'40'865,"-20"-40"609,19 21 479,21-21-287,-20 0-577,-1 0 64,1 0 0,-20 0 289,0-21-353,0 1-481,0 0-320,-20 1 1,1-1-129,-1-20-32,0 21 0,20-1-192,-20 0 0,20-20-192,0 21-65,0 19-159,40-21 32,-20 21-449,19 0-513,2 21-960,-2-21-2082,1 19-9673</inkml:trace>
  <inkml:trace contextRef="#ctx0" brushRef="#br3" timeOffset="124438.4762">21624 6128 14733,'-20'0'1698,"20"0"-545,0-21 865,-21 21-448,21 0-994,-20 21-192,1-2 321,-1 21-32,0 0-33,0-1-351,20 1 31,0-21-448,0 1 320,20 0-128,0-20-32,19 0 96,-19-20 0,1 0-32,-1 1-96,0-1-192,-20-20 256,0 21-160,-20-1 192,20 0-64,-20 20-32,20 0 321,-21 0 31,21 0-352,0 0 0,21 20 0,-1 0-64,0 19 32,-1-19-320,21 0-417,-1-20-384,1 0-1057,-1 0-1890,-19 0-7559</inkml:trace>
  <inkml:trace contextRef="#ctx0" brushRef="#br3" timeOffset="124692.3827">21961 6306 20115,'20'19'864,"-20"-19"930,19 0-64,-19 0-65,0-19-800,0-1-513,0 0 33,-19 0-65,19-19-192,-20 19-64,20 0-128,0 0-288,20 1-481,-1-2-224,1 1-384,0 20-193,20 0-1152,-1 0-1442</inkml:trace>
  <inkml:trace contextRef="#ctx0" brushRef="#br3" timeOffset="125105.4684">22318 6028 19186,'20'0'1793,"-20"19"-832,0 1 1057,19 0-608,1 21-674,1-22-544,-21 1-96,20-20-31,0 0-33,-1 0-64,1 0-97,0-20-31,0-20-160,-20 40 32,0-20 160,0 20-129,0 0-31,20 20 288,-20 1 96,19 18-32,1 1-32,20 19 160,-21-19 1,1 19 127,1-18-256,-21-22 128,0 21-192,-21-20-128,1-1-320,-39-19-129,20 20-640,-1-20-769,20 0-2594</inkml:trace>
  <inkml:trace contextRef="#ctx0" brushRef="#br3" timeOffset="126064.4528">19677 6922 14637,'-39'-21'1506,"19"1"191,0 20 161,0 20-384,1 1-994,-1-1-128,20 19 225,-20 1-97,20-1-63,20-19-129,19 0-64,-19-20-32,0 0 97,20-20-33,-1 0-128,-19-19-128,0-1-256,-20 1-161,-20-2 193,0-18 128,0 19-96,-19-19 0,-1 19 96,20 1 0,1-2 256,-1 21 96,0 20 32,20-19-32,0 19-127,0 0-129,20 19 224,0 1 32,19 21 0,-19-2-192,20 1 257,-1-1-385,-19 1 96,21-1 0,-22 1-577,1-19-352,0-1-704,0-1-1346,-1 1-2274</inkml:trace>
  <inkml:trace contextRef="#ctx0" brushRef="#br3" timeOffset="126449.2184">20015 6861 19698,'-20'0'1281,"0"20"-416,20 0 769,-20 1-481,20 18-577,0 1 65,0-20-353,20 19-96,0-19-128,0-20 65,0 20-33,0-20-192,-20 0 64,20-20-97,-20 0 1,0 0 32,0 1 64,0-1-320,-20 0 192,0 0 32,20 20 64,-20-19 64,20 19 32,-20 0 0,20 19-225,0-19 97,20 20 0,-20 0-96,40 0-897,-20-1-929,20-19-1313,-1 0-481</inkml:trace>
  <inkml:trace contextRef="#ctx0" brushRef="#br3" timeOffset="126653.3203">20194 6743 15022,'0'-20'2850,"0"20"-1216,0 0 416,19 20 224,1 0-929,0 19-448,0 1-160,20-1-417,-20 2-64,0-2-544,19 1-449,-19-20-63,0-1-674,19-19-1024,-39 0-2883</inkml:trace>
  <inkml:trace contextRef="#ctx0" brushRef="#br3" timeOffset="126834.9606">20115 6942 8968,'-20'-20'12204,"20"20"-11564,20 0 673,19-21 1090,1 1-1154,19 0-1057,-18 1-32,18-1-128,0 20-576,-19 0-738,-1 0-735,1 0-1699,-19 0-3907</inkml:trace>
  <inkml:trace contextRef="#ctx0" brushRef="#br3" timeOffset="127183.5934">20769 6842 16815,'-20'0'2595,"20"-20"-1826,-19 20 800,-1 20-224,0-1-608,0 1-96,1 21-65,-1-2-127,20-19-193,20 20-352,-1-40 64,1 19 64,0-19-128,19-19 192,1-1-192,-20 0 0,20 0 32,-40 1-33,20-1 33,-40-1 128,20 21 1,0 0-130,-19 0 65,19 0 65,0 21-258,0-1 193,39-1-1057,-19 1-1313,19-20-3331</inkml:trace>
  <inkml:trace contextRef="#ctx0" brushRef="#br3" timeOffset="127873.0465">21385 6782 17360,'-19'-19'1185,"-1"19"-544,20 0 544,-41 0-96,21 0-609,1 19 97,-21 1 31,20-20 161,1 20-64,19 0-609,0-20-96,0 19 0,39 1 96,-19-20-32,19 20 0,1-20 96,1 21-224,-2-21 160,1 20-32,-40-1-160,0 1 352,0 0-191,-20 0 95,0-1 32,-19 1-192,19-20-128,-1 20-385,1-20-640,20 20-1025,0-20-3171</inkml:trace>
  <inkml:trace contextRef="#ctx0" brushRef="#br3" timeOffset="128200.1953">21563 6942 19986,'41'0'577,"-21"0"32,0-20 736,19 20-865,-19-21-384,0 21 0,-1-20-31,-19 20 31,0-20-64,0 20-193,-19-19 1,-1 19-64,0 0 96,-19 0 256,-1 0 224,19 19-31,1 1 159,20 0 1,-19 1-225,38-1 96,-19-1-288,20 1-32,21 0-224,-2-20-320,1 20-257,19-20-416,-19-20-1314,-1 20-1472,-19-20-6567</inkml:trace>
  <inkml:trace contextRef="#ctx0" brushRef="#br3" timeOffset="128396.4844">21841 6703 17712,'20'0'3171,"-20"0"-2979,0 20 1538,21 20 160,-1-1-449,-1 20-576,1-19-288,0 1-481,0 18-128,19-39-257,-19-1-447,20 1-97,-21-20-833,-19 0-1120,0 0-2820</inkml:trace>
  <inkml:trace contextRef="#ctx0" brushRef="#br3" timeOffset="128556.6407">21821 6942 19474,'0'0'2658,"0"0"-2529,40-20 1280,1-1 481,-2 1-1410,1 20-448,19-20-160,-19 20-416,-1 0-706,2-19-1632,-2 19-1891</inkml:trace>
  <inkml:trace contextRef="#ctx0" brushRef="#br3" timeOffset="129188.4762">22814 6664 12780,'0'-41'2850,"0"21"-1056,0 20 192,-19-19-32,-1 19-545,-20 0-832,1 0-33,-2 19 385,-18 1 128,19 21-416,21-2 31,-1-19-351,0 0-65,20 19-448,20-19 128,0 0-1,19 0 130,20-1-97,22-19-161,-2 20 193,-20 0-288,0 1 96,-18-1 0,-21-1 160,-1 1 64,-19 0 128,-19 0 96,-1-1-64,-21 1-64,2 0 1,-1-20-226,-19 0-479,0 0-449,19 0-384,-1 0-577,22 0-2050,-21-20-10506</inkml:trace>
  <inkml:trace contextRef="#ctx0" brushRef="#br3" timeOffset="129624.0234">22954 6107 18865,'138'21'2082,"-59"-2"-704,2 21 479,-22-20-960,0 39-512,1 0-193,0 22 0,-20 17 192,-1 1 385,-19 1 160,-20-21-160,20 0-257,-20-18-320,0-22-256,0 21-736,0-41-1026,0 21-512,-20-20-2147,0 0-10088</inkml:trace>
  <inkml:trace contextRef="#ctx0" brushRef="#br1" timeOffset="184580.0782">458 8728 10441,'-20'-20'2499,"1"20"-321,19 0-641,0 0 97,0 0-161,0 39-320,19 2-160,1 18-576,0 1 63,0 19-416,20-19 64,-20 0 193,0-1-33,0-20-96,-1 1-128,1 1 160,-20-41 97,0 19 287,0-19-63,0 0-449,-20-19-352,1-2 480,-1 1-256,-20-20 0,0-19-160,0 0-129,1-21 65,19 20-128,0-19 255,20 20 162,0-2-33,40 2-129,-21 39 161,21 1 129,1 19-129,-2 0-161,1 39 194,-1 1-354,-19 20-287,0-1 191,-1 1 289,-19-1 128,0 1 32,0-20-32,-19 0 32,-21-1 33,20-19-1,1 0 0,-1-20 128,0 0-192,20 0 0,0-20-64,0 0 192,0 0 128,20 20 65,19-19 95,-19 19-256,20 0-128,-21 0 32,21 19 33,-20 1-322,1 0-95,18 0-384,-19-1-193,0 1-673,-20-20-2017,20 20-1890</inkml:trace>
  <inkml:trace contextRef="#ctx0" brushRef="#br1" timeOffset="188606.4453">1055 9106 13292,'0'-20'1121,"-21"20"513,21-20 352,0 20-449,0 0-928,0 0-129,0 20 193,0 0-33,0-1-159,21 1-193,-21 20 32,19-21-31,1 1 63,0 0-256,-20-20 96,20 0 0,-1 0-96,-19 0 97,0 0-193,20-20 32,-20 0 64,0 1-64,0-1 64,0 0 0,0 0 96,0 20 0,0 0 33,0 0-354,0 0 194,0 0 31,20 20-192,-20 0 256,20 0-481,19-1-255,-19 1-545,21 0-641,-21 0-576,19-20-1410,-19 0-6469</inkml:trace>
  <inkml:trace contextRef="#ctx0" brushRef="#br1" timeOffset="188955.0782">1431 9066 12491,'0'20'2947,"0"-20"-1698,20 20 353,-20-1 384,20 1-257,-20 0-672,20 0-352,-1-20-32,-19 19-97,20-19-191,-20 20-129,0-20 96,0 0 321,0 0-257,0 0-128,0 0-416,0-20 192,0 1-288,-20-1 192,20 0 0,0 0-160,0 20 160,20-19-224,-20 19 224,20 0 0,1 19-32,-1 1 64,19 0-129,1 0-319,-21-1-321,21 21-224,-20-40-800,0 20-1314,-1-20-1378</inkml:trace>
  <inkml:trace contextRef="#ctx0" brushRef="#br1" timeOffset="189289.0625">1788 9086 14093,'0'-20'1890,"20"20"-1186,-20 20 1058,21 0 256,-21-1-449,0 1-768,20 0-32,0 0-64,-20-1-129,0 1-192,19-20 1,-19 20-225,0-20 192,0 0 129,0 0-97,0 0-416,0-20-32,0 20-64,0-20 0,-19 1-32,19-1-129,19 20 193,-19-20 0,0 0 64,20 20 32,0 20 32,0 0-32,-1 0-128,21-1-609,-20 1-448,-1 0-384,1-20-834,0 0-2593</inkml:trace>
  <inkml:trace contextRef="#ctx0" brushRef="#br1" timeOffset="189457.0313">2146 9125 15726,'20'20'2595,"-20"-20"-801,20 20 800,-20 0-832,20-1-1186,0 1-384,-20-20-352,19 20-128,-19-20-897,0 0-1378,0 0-3298</inkml:trace>
  <inkml:trace contextRef="#ctx0" brushRef="#br1" timeOffset="189586.9139">2107 8946 14317,'20'-39'192,"-1"39"-224,-19 0-32,20 0-1153,0 0-3620</inkml:trace>
  <inkml:trace contextRef="#ctx0" brushRef="#br1" timeOffset="190044.9215">2305 9165 15342,'0'0'1698,"0"0"-1218,0 0 449,0 0 1089,19 20-737,-19-1-352,41 1-288,-41 0-65,20 0-31,0-20-193,-20 0 0,0 0-127,0 0 223,0 0 96,0 0-223,0 0 31,0-20-288,0 0-64,0-19 96,19 19-32,-19 0-96,20 0 96,0 1-160,0 19-64,-1 0 160,1 19 0,0 1-64,0 0 32,19 0-352,-18-1-353,-1 1-416,19 0-1057,-19-20-1762,0 0-4996</inkml:trace>
  <inkml:trace contextRef="#ctx0" brushRef="#br1" timeOffset="190487.3043">2941 9086 18673,'19'-40'2338,"-19"20"-1601,0 0 192,0 0 929,-19 20-545,19 0-576,-20 20-353,-21 20-96,21 0 65,1-1-161,-1 1-32,20-1-256,0-19 0,39-20-32,-19 0 64,1 0-225,19 0-95,-21-20 64,1-19-97,0 19-63,-20 0 256,0 1 128,0 19 288,0-20 0,0 20 160,0 20-288,0 19 96,20 1-160,-1-1 161,1 22 63,0-22-64,20 20 192,0 1-128,0-21 97,-20 1-33,-1 0 32,-19 0-63,0 0-65,-19-21-256,-21 21-449,-1-20-320,2-1-640,-1 1-2018,1 0-5446</inkml:trace>
  <inkml:trace contextRef="#ctx0" brushRef="#br1" timeOffset="191054.6875">3695 8728 19090,'-20'-20'1953,"20"20"-159,0 0-449,0 0-640,0 20 32,0-1 64,20 42-129,0-2-320,20 20-223,-21 1-33,1-20 64,0-21-641,0 1 193,-1-20-160,1-1-545,-20-19-417,-20 0-672,1 0-3491</inkml:trace>
  <inkml:trace contextRef="#ctx0" brushRef="#br1" timeOffset="191272.4609">3199 8887 19666,'-40'-20'1986,"19"20"-641,21-20-544,0 1 704,41-1-95,-1-20-641,-1 0-353,20 20-160,20-20-192,-18 1 0,18 19-32,-20 0-224,1 1-320,0 19-193,-20-20-448,-1 20-1313,1 0-1891,-1 0-8455</inkml:trace>
  <inkml:trace contextRef="#ctx0" brushRef="#br1" timeOffset="191483.3983">3993 9026 20275,'39'60'1889,"-39"-40"-1504,20-1 191,0 1 770,0 0-674,-20 19-447,0-19-225,20 0-193,-20-20-287,0 20-801,0-20-1378,0-20-2177</inkml:trace>
  <inkml:trace contextRef="#ctx0" brushRef="#br1" timeOffset="191609.375">3794 8828 13292,'20'-20'256,"0"0"-3587,-1 20-6246</inkml:trace>
  <inkml:trace contextRef="#ctx0" brushRef="#br1" timeOffset="192384.7657">4131 9006 15534,'0'0'2178,"0"0"-1537,0 0 800,20 20 801,0 20-928,0 0-578,0-1-159,20 1-161,-20-21-95,0 1-65,-1 0-64,-19 0 0,20-20 32,-20 0 33,0 0 287,0-20-384,-20 0-192,1-19 64,-1 19-32,0-20-64,20 1-32,-20-21-224,20 20 160,20 20 64,0 0 96,0 20-225,-1 20 353,1 0 1,20 20-129,-21 0 0,1-20 32,20 19 32,-19-19-64,-2-20-128,-19 20 128,0-20 32,0 0 160,0 0-128,0 0-32,0 0 64,0 0-256,0 0 256,0-20-352,0 20 31,20 0 65,-20 0-32,20 0 192,0 0-224,-1 0 224,21 20-481,-20-20-223,0 20-193,-1-20 0,1 0 321,0 0 383,-20 0 129,20 0 0,-20-20 64,0 20 32,0 0-352,0-20-2274,0 20-3300</inkml:trace>
  <inkml:trace contextRef="#ctx0" brushRef="#br1" timeOffset="192877.9293">4846 9086 18609,'0'20'1858,"0"-20"-1314,0-20 577,20 20-64,-20 0-544,20-20-321,0 0-96,-20 0 64,0 0-64,0 0 257,0 20-321,0-20 32,-20 20 192,0-20-320,0 40 96,1-20-32,-1 20 224,0 0-96,20 20 97,0-20 31,20 20-64,0-21-96,19 1-96,-19 0 128,19 0-256,1-20-224,1 0-353,18-20-1281,0 0-3139</inkml:trace>
  <inkml:trace contextRef="#ctx0" brushRef="#br1" timeOffset="194055.6639">777 9522 12459,'0'21'128,"0"-21"65,0 0 960,19-21-160,1 21 160,0 0-64,20 0-128,-1 0-64,20 0-161,1 0-31,20-20-225,-1 20 1,20 0 63,1 0 193,18-20-385,22 20-127,18-19-97,21 19-96,0 19 96,-1-19-256,-38 20-32,-22 0-1,2-20 161,-1 21-32,-19-21 32,18 0-32,-18 19 32,19-19 193,-20 0-33,1 0 32,-2 0-32,2 0-32,-1 0-128,0 0 192,-19 0-160,-1 0-160,1 0 288,-1 0-224,-19 0 128,19 0 97,-20 0 159,1-19 128,0 19-192,-1-21-127,1 21-33,-1 0 0,-19 0-128,0 0 64,0 0 0,-1 0 128,-19 0-96,0 0-128,0 0 352,-1 0 1,1 0-161,0 0 32,0 0-128,-20 0 32,0 0-192,0-20-32,0 20-321,21 0-320,-21 0-256,0 0-96,0 0-801,19 0-2209,-19 0-8778</inkml:trace>
  <inkml:trace contextRef="#ctx0" brushRef="#br1" timeOffset="194273.4375">5343 8926 7110,'20'-19'15855,"-1"19"-15534,-19-20-514,0 20 289,0 0-192,0 20-1121,0-20-544,0 39-2403</inkml:trace>
  <inkml:trace contextRef="#ctx0" brushRef="#br1" timeOffset="194417.9688">5442 9244 21011,'19'20'2883,"1"-20"-3075,-20 0 192,0 0-128,20 0-96,-20-20-737,0 20-1025,0 0-577,0-20-2529</inkml:trace>
  <inkml:trace contextRef="#ctx0" brushRef="#br4" timeOffset="195989.2578">6792 8867 13676,'-40'-59'1250,"1"19"159,19 19 128,-20 21 385,21-19-448,-1 19-513,0 40-193,0-20 1,-1 39-192,21 20 31,0 1-31,0 0-257,41-1-32,-1-20-96,19-19 97,0-19-193,20-2 64,-18-19-128,37 0 96,-18-40-96,0 20-288,-21-39 32,0 19-97,-39 1-127,0-21-97,-40 0 65,0 0-33,-39 1 97,0 0 128,-21 19 480,0 19-384,-18 2 64,37 19-64,-18 19-193,40-19-223,-1 21-417,40 19-2178,20-20-3075</inkml:trace>
  <inkml:trace contextRef="#ctx0" brushRef="#br4" timeOffset="196337.8903">7745 8728 16335,'-20'-40'1762,"20"20"-353,-19 1-96,19 19 897,0 19-1249,0 1-256,0 20 160,-20 20 128,20 19-161,0 0-383,20 1-321,-1 0-128,1-21-64,0-20-160,19 21-289,1-39-320,-20-2-480,20 1-641,-20-20-1505,20 0-2242</inkml:trace>
  <inkml:trace contextRef="#ctx0" brushRef="#br4" timeOffset="196671.875">8142 8768 17392,'21'0'2466,"-21"0"-640,0 0 416,19 0-480,-19 20-513,0 0-480,20 19 160,-20 21-289,20-1-352,-20 21-223,20-20-1,-1-21-128,1 1 64,0-21-97,0 21-447,-1-20-513,1 1-545,-20-21-832,20 0-1570,-20 0-9256</inkml:trace>
  <inkml:trace contextRef="#ctx0" brushRef="#br4" timeOffset="201341.7969">8480 8708 14381,'-20'-40'1762,"20"21"-481,20 19 160,0-20 609,19 20-576,1 0-353,19 39-481,2 1-95,-2 20-353,-20 19 96,21 0-192,-21-19-96,-19 20 32,0-21 33,1 1-1,-2-21-32,-19-19 64,0 21 0,0-22-384,0 1 95,-19-20-511,19 0-674,0 0-1729,0 0-2626</inkml:trace>
  <inkml:trace contextRef="#ctx0" brushRef="#br4" timeOffset="201727.5389">9472 8986 19442,'41'0'1153,"-22"0"-64,21-20 1025,19 20-641,0-20-832,-19 20-513,1 0-64,18-20-160,-20 20-256,-19 0-385,0-19-928,0 19-1378,-20 0-3075</inkml:trace>
  <inkml:trace contextRef="#ctx0" brushRef="#br4" timeOffset="201894.5313">9710 8867 21620,'0'40'673,"0"-1"832,20-19-64,1 20-896,18 0-513,-19 0-224,0-20-577,0-1-672,-20 1-1987,19-20-10505</inkml:trace>
  <inkml:trace contextRef="#ctx0" brushRef="#br4" timeOffset="202729.4922">10803 8808 15150,'-60'-20'1954,"40"20"-289,0 20-448,0 0 353,1 19-321,19 20-224,19 21-64,-19 0-192,40-1-321,-1-20-320,2 2-32,-1-22 0,19-19 97,20-20-65,-20-20 0,2-19-32,-2-2-448,0-18 95,-39-1-255,0 1-65,-40-21-223,0 20-97,1 1-384,-41 0 159,1 19 1058,-21 19-32,1 2 128,19 19 96,1 0-96,18 0-96,2 0-1025,19 19-961,20 22-2242</inkml:trace>
  <inkml:trace contextRef="#ctx0" brushRef="#br4" timeOffset="203282.2263">11755 8668 15790,'-39'-39'1346,"19"39"319,-19 20 1,19 19-1,0 1-704,-21 40 128,22-1 0,-1 20-352,20-19-160,0-1-257,39-20-256,22-19-288,-2 1-321,0-22-416,1 1-288,-20-20-1281,0 0-3140</inkml:trace>
  <inkml:trace contextRef="#ctx0" brushRef="#br4" timeOffset="206586.9139">12053 8708 12844,'0'-40'2146,"0"40"-96,0-19-225,0 19 257,0 19-865,20 1 193,0 20-289,1 0-256,-2 39-97,1-19-95,20-1-289,-21-19-127,1 0-97,0 0-96,0-1 32,-1-19-64,1 0-64,0 0-256,0-20-289,-20 19-288,0-19-576,20 0-1025,-20 20-1923,0-20-6148</inkml:trace>
  <inkml:trace contextRef="#ctx0" brushRef="#br4" timeOffset="206812.5">12490 9006 15919,'0'20'3587,"20"0"-3107,-20 0 898,20 0 159,0 0-1056,-20-20-385,19 19-160,1 1-96,-20-20-353,20 0-864,-20 0-2083,0-20-4003</inkml:trace>
  <inkml:trace contextRef="#ctx0" brushRef="#br4" timeOffset="206957.0313">12471 8788 16527,'-20'-20'545,"20"20"-609,0 0-193,0 20-575,0 0-1603,0 0-5797</inkml:trace>
  <inkml:trace contextRef="#ctx0" brushRef="#br4" timeOffset="207277.3438">12828 8887 8872,'0'0'9737,"-20"0"-9032,0 0 128,0 20 960,0-20-672,1 19-608,19 1-257,0 0-64,0 0-128,39 0 32,1 20 0,-1-20-96,1 0 97,20 19-194,-40-19 65,20 0-64,-21 19 0,-19-19 160,-19 0 0,-1-20-32,0 20-64,0-20-608,1 0-353,-22 0-673,21-20-1889,20 20-7752</inkml:trace>
  <inkml:trace contextRef="#ctx0" brushRef="#br4" timeOffset="207473.6328">13086 8747 19890,'19'21'1730,"1"-1"-1538,0 0 1217,-20 19 385,21 21-737,-1-1-672,-1 1-385,1-20-129,0 0-287,19-1-609,-19-19-1089,-20-20-2050,0 0-3715</inkml:trace>
  <inkml:trace contextRef="#ctx0" brushRef="#br4" timeOffset="207611.3279">13026 9066 19250,'20'0'1729,"20"-20"-1248,19 20 992,1-20-736,-20 0-865,19 20-897,1-20-673,-21 20-2786</inkml:trace>
  <inkml:trace contextRef="#ctx0" brushRef="#br4" timeOffset="208861.3279">13840 8668 12011,'0'-39'1089,"0"39"-160,0 0 864,0 0 738,0 0-1154,0 0-256,0 39-32,0 1 128,0 20-192,20 19-416,0-19-257,0-1-127,-1 1-33,22 0-160,-1-21 96,-1 1-192,1-20 64,-1-1 0,1 1-192,-1-20 256,2-20-289,-21 1-63,19-1 128,-39-20 0,20 1-32,-20-1 96,0-20 32,0 20 96,-20 1-32,0 19 96,1 0 96,-1 20 32,-1 0-32,21 0 0,-20 20-352,20 0 224,0 19 32,20 1-96,1 0 0,-1 0 0,-1-20-128,21 0-352,-20-1-513,19-19-609,-19 0-576,20 0-1249,-40-19-3203</inkml:trace>
  <inkml:trace contextRef="#ctx0" brushRef="#br4" timeOffset="209172.8512">14436 8887 11659,'19'59'4580,"-19"-39"-3267,20 20 481,1 0 416,-1 0-833,-20-20-736,20-1-129,-1 1 97,-19-20-129,20 0-287,-20 0 127,0 0-224,20-20 160,-20 1-96,0-1 0,20 0-31,-20-20-65,0 20-96,19-20 128,1 20-192,-20 20 32,20 0-33,0 0 129,0 20-96,-1 20 0,2-20-544,19 20-641,-20-20-961,19 0-1986,-19-1-8296</inkml:trace>
  <inkml:trace contextRef="#ctx0" brushRef="#br4" timeOffset="209594.7263">15131 8907 16591,'0'-20'1634,"-20"20"-962,20 0 1538,-20 20-320,-19-1-833,19 21-160,20 0-256,-20 0-321,40-20-288,0 0-64,0 0-160,-1-20-160,21 0-129,-20-20 65,-1 0 63,-19 0 65,0-20 160,0 40 128,0-20 160,-19 20 64,19 20-128,0 0-96,0 20 32,19 0 32,1 19 97,20-20 159,-20 21-352,20 0 128,-20-20-160,0-1 256,0 1 128,-40-20-127,0-1-65,0 1-192,-20 0-193,0-20-255,-19 0-321,19 0-704,20-20-1186,-19 0-2882</inkml:trace>
  <inkml:trace contextRef="#ctx0" brushRef="#br4" timeOffset="209819.3359">15369 8668 18609,'0'0'2915,"20"20"-2819,0-20 833,-20 40 608,20 0-416,-1 0-320,1 19-256,-20 0-353,20 21-128,0-40-192,-1 0-417,2-1-416,-21-19-672,0 0-1634,0-20-2499</inkml:trace>
  <inkml:trace contextRef="#ctx0" brushRef="#br4" timeOffset="209980.4688">15290 9046 17680,'20'0'1922,"0"0"-1089,19 0 1121,1-20-641,-20 20-1057,19-20-288,1 20-416,-21-20-641,2 0-1378,-1 0-3330</inkml:trace>
  <inkml:trace contextRef="#ctx0" brushRef="#br4" timeOffset="210270.5078">15608 8629 19218,'39'59'1857,"-19"-19"-1152,0 20 1089,-1-1-321,1 1-768,0-1-481,0 1-128,-20-20-32,20 0 32,-20-21-128,20 1 0,-20-20 0,0 0 224,0 0-256,0 0 192,0-20-224,20 1 96,0-1-32,0-20 0,0 20 0,-1 20-32,21 0-32,-1 20 32,-19 0-160,0 0-545,19 0-896,2-1-2756,-21 1-13740</inkml:trace>
  <inkml:trace contextRef="#ctx0" brushRef="#br4" timeOffset="210902.3438">16759 8966 16944,'0'-20'3619,"0"20"-2626,0 0-417,0 20 1122,20 0-641,-20 0-384,19 20-321,-19-20-128,20 20-224,0-21 0,1-19-224,-1 20-288,-1-20-1090,-19 0-1153,0-20-2754</inkml:trace>
  <inkml:trace contextRef="#ctx0" brushRef="#br4" timeOffset="211044.9215">16759 8747 15662,'0'-19'64,"0"-1"-1985,0 20-129,20 0-1506</inkml:trace>
  <inkml:trace contextRef="#ctx0" brushRef="#br4" timeOffset="211280.2735">16977 9086 17328,'60'39'2018,"-60"-19"-545,19-20 449,-19 0-385,20-20-736,-20 20-448,0-19-97,20-1-128,-20 0-64,0 0-96,20 0 160,1 0-352,-21 20 192,19 0-32,1 20 64,0 0 0,0 0-96,19 20-737,-19-21-1121,20 1-1601,-21 0-9610</inkml:trace>
  <inkml:trace contextRef="#ctx0" brushRef="#br4" timeOffset="212209.9609">17970 8589 17808,'0'20'1089,"0"0"-1089,20 0 1282,-20 19 319,20 20-640,0 22-160,-1-22-193,1 0-383,0 1 95,0-20-128,-20-20 0,20 0-128,-20 0 161,0-20 159,0-20 0,-20 20-384,0-40-32,0 0-32,0 0 64,1-19 0,-1-1 0,0-19 0,20-1 64,0 21-128,20 0-64,0 19 64,-1 20 64,21 20 32,-20 0 96,19 40 0,2-1 64,-1 21-63,-1-1 127,1 21-192,-1-21-160,1 20 96,-21-39-32,1 0-128,1 0-193,-1-20-255,-20-20-1026,0 0-864,0 0-2563</inkml:trace>
  <inkml:trace contextRef="#ctx0" brushRef="#br4" timeOffset="212377.9293">18129 8926 19282,'0'0'3043,"19"0"-3043,1 0 1473,1 0 417,19-19-1474,-21 19-480,21 0-384,19 0-481,-19 0-1666,-21 0-3234</inkml:trace>
  <inkml:trace contextRef="#ctx0" brushRef="#br4" timeOffset="212900.3903">18962 8530 16815,'-59'-40'1089,"39"20"705,-19 20 384,-1 0-897,20 0-608,-19 20-289,19 0-223,0 0 63,20 20-352,20 19 128,-20 0-193,20 0-159,0 2-64,-1-22 256,-19 21 96,0-21 128,0 21-128,0-40 160,-19 20-192,-1-20-385,0 0 225,20-1 0,0-19-1,20 20 161,0-20 160,19 0 64,1-20 65,-1 20-1,-19 0-96,19 0-192,2 0-321,-21 0-896,19 0-1249,-19 0-1186,0 0-7430</inkml:trace>
  <inkml:trace contextRef="#ctx0" brushRef="#br4" timeOffset="213314.4529">19141 8570 16591,'0'-20'4292,"20"40"-4228,-20-1 545,20 1 1024,0 39-511,20 1-354,-20 0-287,0 19-289,0-20-32,-1 1-128,1-20 0,-20 0 32,20-20 32,-20-20 96,0 20 161,0-20 223,0-20-384,0 0-95,0 0-97,0-20 128,0 0-192,20 0 32,-1 21-64,1 19-97,0 0 161,0 19 64,-1 1-128,2 20 96,-1 0-288,0-20-577,19 20-480,1-40-1410,-20 20-2914</inkml:trace>
  <inkml:trace contextRef="#ctx0" brushRef="#br4" timeOffset="214033.2032">19837 8629 14125,'-40'-20'2626,"20"0"-704,1 20 192,-2 0-288,1 0-513,20 20-608,-20 20-65,0-1 97,20 20-32,0 2-193,0-22-223,20 21-97,0-21-32,21 1-256,-2-20-96,20 0-481,1-20-192,-21 20-672,21-40-1282,-40 20-2338</inkml:trace>
  <inkml:trace contextRef="#ctx0" brushRef="#br4" timeOffset="214229.4922">20213 8788 15438,'20'0'865,"-20"0"-32,0 0 1633,-20 20-864,20 0-962,-19 19-63,19 1-33,-20-1-352,20 1-256,0-20-576,0 0-930,0 0-2017,0-20-6919</inkml:trace>
  <inkml:trace contextRef="#ctx0" brushRef="#br4" timeOffset="214411.1328">20035 8847 18705,'0'0'2755,"0"0"-2883,20 0 1793,0 0 577,0 20-1281,0-20-448,19 20-225,-19 0-224,19-1-64,-19 1-384,20 0-545,-19-20-609,-2 0-608,1 0-2050,-20 0-7847</inkml:trace>
  <inkml:trace contextRef="#ctx0" brushRef="#br4" timeOffset="214635.7422">20313 8649 18481,'79'19'3267,"-19"1"-1922,-21 20-192,1 0-384,0 0-545,0 19-192,-20-19 0,0-1-64,-20 1-128,0-20-96,0 0-417,0 0-384,-20-20-384,0 0-1538,20 0-3363</inkml:trace>
  <inkml:trace contextRef="#ctx0" brushRef="#br4" timeOffset="215363.2813">20591 8450 17232,'0'-20'1986,"0"0"-1378,20 0 1122,0 20 128,0-19-929,19 19-641,1 0-192,-1 0 256,1 0-288,20 19-32,-20 1 64,-21 20 65,21-20-193,-20 40 96,-1-20 0,21 19-32,-20 0-64,1 0 64,18 2-64,1-2-32,-1-19-353,-19-1 65,0 1-32,0-20 287,-20 0 65,0 0 257,0 0-161,-20 0 64,0-20 32,0 0-544,1 20-609,-1-20-1025,0-20-3107</inkml:trace>
  <inkml:trace contextRef="#ctx0" brushRef="#br4" timeOffset="216067.3824">21305 8351 13132,'100'0'5958,"-41"20"-4293,21 19-159,-20 21-289,-1 20-929,-19-1 32,-1 20-384,-19-19 192,0-1-416,-20 0 192,-20-19-288,0-20 352,1 0 64,-1-21-577,-20 1-736,21-20-2082,-1 0-1570</inkml:trace>
  <inkml:trace contextRef="#ctx0" brushRef="#br5" timeOffset="241323.2422">6594 10436 14125,'-20'0'1601,"20"0"-1248,-21 0 1216,21 0 97,0 0-545,21 0-673,-21-20-31,20 20 127,0-20-127,19-19-65,1-2-64,19 1-64,0-19 161,2 0-1,18-20-32,0 18-255,1-18-65,-20 20 0,-1 0-64,-20 18 96,-19 1-257,0 21-31,-20-1 128,-20 20 160,-19 0-64,-1 0 128,1 0-64,-21 20 257,0-1-65,40-19 64,0 0 65,20 0-33,0 0-320,40 0 0,-1-19 64,22 19-32,18-20-64,-20 0 128,0 20-256,2 0-32,-22 0 32,-19 20 128,0-20-288,0 20-257,-20-1-800,-20 1-737,0 0-3075</inkml:trace>
  <inkml:trace contextRef="#ctx0" brushRef="#br5" timeOffset="242281.25">5501 10793 11691,'-20'-20'2082,"0"0"832,20 0 1,-19 1-1185,-1 19-577,0 0-352,0 0-97,20 0-31,-19 19-161,-1 1-95,0 0-1,20 19 33,-20 22-193,20-22-192,0 21-32,0-21 128,20 1-320,0-20-160,19-1-705,1 1-545,-1-40-992,22 20-1378,-22-39-2915</inkml:trace>
  <inkml:trace contextRef="#ctx0" brushRef="#br5" timeOffset="242537.1093">5720 10832 11082,'-20'-39'3043,"20"39"-897,-20 0 641,0 0-802,1 19-543,19 21-161,-20 1-160,20-2-160,0 1-288,20-1-417,19-19-128,1-20 0,19 0 64,1 0-128,-20-39-96,-1 19-96,1-20-64,-40 20 64,0 1-160,-20-1-417,-19-1-64,-1 1-384,1 20-96,-22 0 416,41 0 96,1 0-544,-1 20-1281,20-20-2499</inkml:trace>
  <inkml:trace contextRef="#ctx0" brushRef="#br5" timeOffset="243022.4609">5997 10793 17232,'40'19'512,"-40"21"353,0-19 1057,21 18-224,-21-19-545,20 0-417,-20 0-255,0-20-129,19 20-96,-19-20-63,0 0 223,0 0-64,0-20-288,-19 0-288,19 0 256,0-19-160,-20 19-64,20-1 0,0 1-33,0 0 65,0 20 0,20 20 256,19-20 0,-19 20 64,20 1 1,-1-1-225,1-20 96,-1 0 32,-18 0 96,-1 0-160,0 0 192,-1-20-128,-19-1 128,0 21 64,0-20 65,0 20-353,0 0-64,20 0-257,0 20-223,0 1-161,-1-1-608,21 19-1154,-20-19-2946</inkml:trace>
  <inkml:trace contextRef="#ctx0" brushRef="#br5" timeOffset="243371.0938">6732 11171 16591,'40'59'2979,"-20"-59"-1762,-1 20 257,1-20-257,-20 0-513,0 0 161,-20 0-256,1 0-321,-1-20-288,0 0 64,-19-19 0,-1-1 64,1-1-352,19-18 96,0 0-160,0-20-353,20 38 0,20-18 385,20 39 224,-1 0 192,1 0 1,-1 40-161,1 0 64,-1 0-64,-39 19 0,21 2 0,-21-21 64,0 19 96,-21-19-320,1 0-33,1-20-255,-1 0-1314,0 0-2562,0-20-11499</inkml:trace>
  <inkml:trace contextRef="#ctx0" brushRef="#br5" timeOffset="243684.5703">6990 10812 18193,'-19'0'2274,"19"20"-2018,-20 0 1730,20 1 256,0-1-1185,-20-1-512,40 1-257,-20 0 96,20-20-320,-1 0 321,21 0-449,-20-20 128,0 20-449,-1-20 97,2 1-128,-21-1 256,0-1-65,0 21-31,0 0 96,20 0 32,-20 0-193,20 0-159,0 0-993,19 21-257,-19-21-1121,19 0-1505</inkml:trace>
  <inkml:trace contextRef="#ctx0" brushRef="#br5" timeOffset="243880.859">7308 10615 13901,'0'-61'5861,"0"42"-3362,20 19-866,-20 0-384,19 19 0,2 21-384,-1 1-320,20-2-289,-1 1 0,-19-1-384,20-19-160,-21 0-513,1-1-608,-20 1-897,0-20-1858,-39 0-11019</inkml:trace>
  <inkml:trace contextRef="#ctx0" brushRef="#br5" timeOffset="244214.8438">7209 10753 17904,'20'0'3844,"0"-20"-2947,19 20 1313,1-19-160,20 19-833,-20 0-512,-1 0-577,21 0 32,-21 0-64,1 0-96,20 0 0,-40 0-96,19 0 32,1 0-96,-20-20-32,-1 0-161,-19 0 97,0 1 128,0-1-96,-19 20-129,-1 0-31,-20 0 192,1 20 224,-1 19-64,19-19 224,2 19-96,19 1-32,19-1 160,2-19-192,19 0 65,19-20-162,0 21-319,1-21-545,-20 0-1441,0-21-3940</inkml:trace>
  <inkml:trace contextRef="#ctx0" brushRef="#br5" timeOffset="245028.3199">5779 11309 15758,'0'39'1378,"21"2"-578,-21-1 962,20 19 384,-1 0-993,1 1-480,0 0-257,0-1 257,-1-19-257,21-20-127,-20-1-33,-1-19-32,-19 0 32,20 0 65,-20-19 95,20-1-96,-20-20-288,0 21 193,0-21-290,0-1 130,0 22-65,0-1-65,21 20 98,-1 0 31,19 0-128,-19 39-1,20-19 97,-1 1-320,20 19-352,-18-21-257,-1-19-609,-1 20-1248,-19-20-2339</inkml:trace>
  <inkml:trace contextRef="#ctx0" brushRef="#br5" timeOffset="245289.0625">6435 11348 17488,'0'0'2562,"0"0"-2049,-20 0 704,20 20 449,0 21-481,0-2-320,20 1-129,-20 19-191,19-19-129,1-1-416,20 2 0,-1-1-160,2-21-288,-1 1-609,-1 0-193,1-20-896,-21 0-2338</inkml:trace>
  <inkml:trace contextRef="#ctx0" brushRef="#br5" timeOffset="245486.3279">6931 11468 18609,'0'20'1089,"-20"0"-352,20 19 1345,-19 1-224,-1-1-769,20 2-609,0-21-448,20 19 0,-20-19-384,19 0-577,1-20-929,0 0-1985,-20 0-9386</inkml:trace>
  <inkml:trace contextRef="#ctx0" brushRef="#br5" timeOffset="245653.3199">6752 11567 18225,'-20'0'3427,"20"0"-2434,20 0 1153,0 0 160,19 0-1377,-19 20-609,21 0-320,-2-1-64,1 1-352,-1-20-609,-19 21-545,0-21-992,0 0-2531</inkml:trace>
  <inkml:trace contextRef="#ctx0" brushRef="#br5" timeOffset="245834.9609">7030 11389 21204,'100'0'1889,"-41"0"-287,1 20-65,-1 0-864,-20 19-193,-18 1-255,-1 19-193,20-19-128,-40-21-193,19 22-576,-19-21-640,0 0-1634,0-20-2050</inkml:trace>
  <inkml:trace contextRef="#ctx0" brushRef="#br5" timeOffset="247113.2813">10782 10475 13068,'0'0'2146,"0"0"-1666,0-20 1538,21 1-416,-1-21-1058,0 1-255,-1-2 287,21-18 161,19-20-65,-19 0 1,20-2-609,0 2 128,-21 20 33,1 0 159,-21-2-352,1 41-32,-20 1 64,20-1-64,-40 20 0,20 0-64,-20 0 96,1 20-64,-21-1 96,1 1-32,19 0 32,-20 0 96,19 1-32,21-21-160,0 0 64,21 0 96,-1 0 65,0-21-129,39 1 0,-19-20 96,-1 21-224,-19 19 160,0 0-64,-1 19 128,-19-19-64,0 40-64,20-20-64,-20 1-192,0-2-641,21 1-608,-1-20-2243,0 20-8808</inkml:trace>
  <inkml:trace contextRef="#ctx0" brushRef="#br5" timeOffset="247782.2263">10246 10714 1601,'-20'-40'17841,"20"40"-16528,0 0-512,0 0 64,0 40 480,20-21-768,-20 21-33,21 19-160,-1 2 1,19-22-97,-19 1-320,0-1 64,19 1-512,-19-1-545,-20-39-705,20 20-2210,-20-20-9000</inkml:trace>
  <inkml:trace contextRef="#ctx0" brushRef="#br5" timeOffset="247970.7032">10147 10893 19954,'0'-20'1378,"0"-1"95,20 21 1090,20-20-802,-21 20-896,22 0-641,-1 0-128,-1 20-96,1-20 0,-1 21-448,1-21-417,-1 20-640,-19-20-1218,1 19-2530</inkml:trace>
  <inkml:trace contextRef="#ctx0" brushRef="#br5" timeOffset="248260.7422">10585 10952 15342,'39'40'2979,"-19"-21"-1954,-20 1 1025,0-20-353,20 0-608,-20 0 0,0 0 129,0 0-610,-20-20-288,20-19-159,0 19 287,0-20-320,0 1-128,0-22 160,0 42-256,20-21-64,-20 20-32,19 20-128,1 0-289,0 20-352,0 0-961,19 19-992,2-19-2596</inkml:trace>
  <inkml:trace contextRef="#ctx0" brushRef="#br5" timeOffset="248689.4529">11040 10873 15438,'-39'0'1730,"19"0"-385,0 0 1089,1 0-768,-1 0-577,0 20-545,20-1-31,0 1-193,20 0 1,0 0-129,-1 0-64,21-20-128,-20 19 64,20-19-128,-20-19 128,0 19-256,0-20 160,-20-20-193,0 20 1,0 1 96,-20-1-64,20-1 64,-20 1 64,20 20 160,0 0-320,0 20 192,0-20 32,20 41 0,0-22-161,19 1 33,-19 0-640,19-20-1058,1 20-961,-20-20-1409</inkml:trace>
  <inkml:trace contextRef="#ctx0" brushRef="#br5" timeOffset="248951.1719">11219 10753 15246,'20'20'2082,"0"-20"-384,0 39 736,-1-19-544,1 21-513,21-21-352,-21 19-288,-1-19-129,1 0-159,0 0-161,0-20-32,-20 0-64,20-20 97,-20 20-33,0-20-64,0 0-96,0 0-384,0 20-577,0-19-384,-20-1-673,20-1-1505,0 21-3204</inkml:trace>
  <inkml:trace contextRef="#ctx0" brushRef="#br5" timeOffset="249242.1875">11617 10852 7014,'59'0'12204,"-39"-20"-10699,0 20 193,0-20 159,-20 1-960,19 19-416,-19-20-193,20 0-128,-20 20 0,0-20-160,-20 1-128,20 19-64,-19 0 64,-21 0 128,20 0 0,1 0 64,-21 19 96,40 1-256,-20 20 160,20-21 32,20 21 0,-20-19 96,20 18-95,0-19-33,-1 0 0,21-20-160,-20 20-225,19-20-319,-19-20-449,0 20-1794,0-20-3267</inkml:trace>
  <inkml:trace contextRef="#ctx0" brushRef="#br5" timeOffset="249503.9063">11895 10852 10313,'20'41'6663,"-20"-22"-6119,0 1 1442,0-20 160,0 20-705,0-20-448,0 0-128,-20-20-384,20 20-97,0-20-128,0 1-32,0-22-95,0 21-33,20-19-96,0-1 0,-1 20-225,1 1-415,0 19-321,19 0-1217,1 0-2370</inkml:trace>
  <inkml:trace contextRef="#ctx0" brushRef="#br5" timeOffset="249939.4529">12331 10733 4644,'-40'-19'13421,"21"19"-12076,-1-20 320,0 20-63,0 0-449,1 20-384,19-1-257,0 1-288,0 0-191,19 0 63,21-1-96,19 1 96,-19 0-96,20 1-64,-20-1-64,-20-1 128,-1 1-193,-19 0 257,0-20 161,-39 20-225,19 0-64,-20-20-129,20 0-223,0 0-801,0 0-801,20 0-1537,0-20-8617</inkml:trace>
  <inkml:trace contextRef="#ctx0" brushRef="#br5" timeOffset="250229.4922">12589 10912 20275,'40'-19'2370,"-19"-1"-1601,18-1 1185,-19 1-833,0 0-769,-1 1-192,1-1-64,-20 0 96,0 0-32,0 20 1,-20-19-289,1 19-65,-1 19 129,-20 1 32,21 0 32,-2 19 64,1 1-64,0 1 32,20-2-32,20 1 128,21-20-288,-2-20 64,1 19-544,-1-19-1218,21 0-1730,-21-19-7366</inkml:trace>
  <inkml:trace contextRef="#ctx0" brushRef="#br5" timeOffset="250978.5157">10882 11289 16111,'20'-20'2434,"-20"1"-640,0 19-1,0 19-351,20 1-161,-20 20-448,20 20-96,-1-1-193,1-19-96,0 19-191,0-19-65,-1-20-192,22 19 192,-21-18-608,0-21-353,-1 20-512,1-20-801,0-20-1538,-20 20-2049</inkml:trace>
  <inkml:trace contextRef="#ctx0" brushRef="#br5" timeOffset="251145.5078">11259 11488 13644,'20'20'7079,"-1"-20"-6054,-19 20 224,20-1 193,-20 1-770,21 0-608,-21 0-160,20-1-512,0-19-994,-20 0-1857,19 0-11019</inkml:trace>
  <inkml:trace contextRef="#ctx0" brushRef="#br5" timeOffset="251308.5938">11259 11368 20787,'0'-20'449,"0"1"-481,0 19 256,20 0-288,-20 0-545,19 19-1313,1 1-1729,1-20-7464</inkml:trace>
  <inkml:trace contextRef="#ctx0" brushRef="#br5" timeOffset="251566.4063">11576 11409 16879,'-39'20'1506,"39"-1"-737,-20 1 896,20 0-640,0 0-1025,20 0 0,19-1 32,2 1 192,-1 0-160,-21-20 129,21 20-225,-20-1 160,-20-19 224,0 20 129,0 1-193,-20-1-96,0-20-128,20 0-512,-20 20-353,1-20-833,-1 0-1665,0-20-2338</inkml:trace>
  <inkml:trace contextRef="#ctx0" brushRef="#br5" timeOffset="251798.8279">11855 11309 20467,'20'0'801,"-20"20"-897,20 19 768,-20-18 1090,20 19-385,0-1-512,-1 1-288,1-1-513,0 1 0,0-20-128,-1-1-257,-19 1-800,20-20-801,-20 0-2338,-20 0-9256</inkml:trace>
  <inkml:trace contextRef="#ctx0" brushRef="#br5" timeOffset="251961.9139">11815 11508 22004,'20'-20'353,"0"20"287,20 0 1378,0-20-897,-1 20-1153,1 0-224,-1 20-257,1-20-800,0 0-2402,-20 0-12525</inkml:trace>
  <inkml:trace contextRef="#ctx0" brushRef="#br6" timeOffset="271600.586">12431 8490 8456,'-20'0'224,"0"0"-64,20 0-96,-20 0 96,0 0-128,0 0-32,0 0 417,0 0 511,-19 0 97,19 0-96,0 0-160,1 0-641,-1 20-128,0-20 0,20 0-64,-20 20-160,1 0 32,-2 0 192,1-20 0,0 19 0,0 1 96,1 0-32,-1 0 32,0 19-96,-19-19-64,19 19 32,0-18-32,0 19-32,-20-20 64,20 19 32,20-19 0,-20 0 160,20-1-32,20 1 64,0 0 64,0 0 65,0 0 63,0 0-288,0 0-64,0 0 0,-20 0 0,19 0 0,-19 19 0,0-19 0,20 0-32,-20-1 0,20 1 0,-20 20 32,20-19 128,-1-2-96,1 1-64,0 0 33,0 0-1,20-1 32,-20 1 32,20 0-32,-1-20 64,-19 20-64,19 0 32,-19-1-96,20 1 32,0 0-32,-20 1 0,20-2 32,-1 1 0,21 0-32,-21-20 64,22 20-64,-2-20 32,20 20 0,-20-20 0,22 0 0,-2 19-32,0-19 32,1 0 0,-1 0 0,0 0 161,20 0 63,-19 0-96,19 0-32,1-19 0,-1 19-96,19 0 0,2-20 32,-1 0-64,0 20 0,0-20-64,1 0 32,-21 20 32,19-19 0,-18 19 0,-1 0-32,1-21 0,-1 21 0,-20 0 0,21-20 32,-1 20-64,0 0-96,-19 0 128,19-20-32,-20 20 32,21 0-64,-21 0-32,0 0 96,-19 0 0,19 0 32,-19 0 0,-1 0 32,21-19-32,-1 19 0,0 0-32,-19 0 32,20 0 32,-1 0-32,0 0 32,1 0-64,-1 0 32,0 0 0,-19 0-32,20 0 32,-1 0 0,-20 0 0,22 19 32,-2-19 0,-20 0-64,20-19 32,21 19 32,-21 0 32,0 0 64,21-20-96,-21 20 64,0 0-96,-18 0 32,18 0-32,0 0 0,1-20-32,-1 20 32,-20 0 32,21 0-64,-20-20 32,19 20-32,0 0 0,0-20 32,-18 20 0,-2 0 32,20 0-64,-20 0 32,2 0-32,-2 0 96,20 0-64,-20 0-32,22 0 64,-22-19-64,20 19 96,1 0-128,-1 0 96,0 0-32,1-20 0,-20 20 32,19 0-32,0-20 0,-18 20 0,18 0 32,-20 0-64,20-20 32,-19 20 32,0 0-64,-1 0 32,-19-19-64,-1 19 96,1-21-96,0 21 224,0-20-160,-1 20 32,1-20-32,-1 20 0,1-20-32,-20 20 0,20-19-96,0 19-32,0-20 64,-21 20-1,21-20 33,-20 0 64,-1 20-32,1-19 96,0-1 33,1 0 31,-21 0 128,0 0-64,0 0-160,0 0-64,0 0 64,-21 0-64,1 0 64,20 1-32,-20 19 64,1-40-64,-1 20 0,0 1 96,0-1 64,1 0-64,-1 0-63,0-1-1,0 2-32,0-21 0,1 20 0,-2 1 0,1-1 32,-20 0 128,1 0 128,-1 1-192,1-1-64,-1 0 0,0 0-32,0-20 32,1 20-64,-1 0-32,-19 0-32,19 0-32,-20 1 64,0-1 32,1 0 64,0 0-32,0 1-32,-2 19-96,2-20-225,0 0 65,-1 20 160,-20-20 64,1-1 64,0 21 96,-1-19-64,-19 19 32,0-20-32,19 20 0,-19 0-64,0-20 0,19 20 128,-19 0-192,0 0 160,-1 0-128,-18 0 96,-2 0-32,1 0-32,-1 0 64,2 0-128,19 0-32,-21 0 96,2 0 0,-2 0 0,1 0 32,-1 20 32,2-20-32,18 0 32,-19 0-32,1 20 0,18-20-32,-39 0 64,20 0-64,0 19 32,-1-19 0,2 21-32,18-21 64,-19 20-64,0-20 32,0 20 0,20-20 0,-21 20 0,1-1 0,19-19 0,2 20 0,-1-20 0,19 20 0,-19-20 0,0 20 0,19-1-96,-19-19 32,0 0-32,19 20-1,1-20 65,0 20 0,-2-20 64,2 0 0,0 0 65,-1 0-33,1 0 32,0 20-96,0-20 0,18 0 0,-18 0 0,20 0 0,0 0-96,-2 0 64,2 0 0,0 0 64,-1 0-32,0 0 0,1 0 128,19 0-32,-19 0 160,-20 0 96,18 0 33,-38 20-289,20-20-64,-1 20 32,1-20-32,20 20 0,-1-20-160,0 0-545,20 0-1088,1 0-3108</inkml:trace>
  <inkml:trace contextRef="#ctx0" brushRef="#br6" timeOffset="273127.9297">16322 9642 8584,'0'-40'1345,"-20"20"769,20 20-673,0 0-127,-20 0 95,20 0-96,0 0-384,-20 20-32,20 20 608,0 19-512,-19 20 0,19 21-32,0-1-32,-20 21-577,20-2 1,0 2-193,0-21-192,20-20 32,-20 0-289,0-19 65,0 0-128,19-21-65,-19-19-383,0 0-1090,0-20-1569,0 0-3108</inkml:trace>
  <inkml:trace contextRef="#ctx0" brushRef="#br6" timeOffset="275118.1637">16104 11289 11659,'-20'-20'928,"20"20"-223,0 0 640,0 0 97,0 0-577,0 0-161,20 0 257,-20 0 32,0 20 128,20-20-160,-20 40-128,0-1 32,20 2-161,-20 18 97,0 20-320,0 0 31,19 21-64,-19-21-159,20 20-1,-20-18 0,20-22 1,-20 0-65,0-19-160,0 0 224,20 0-320,-20-20 160,0-20-32,0 19 193,0-19-322,0 0 98,0 0 95,0 20-64,0-20 96,20 0-160,-1 0 96,1 20 32,20 0-96,0-20 129,20 19-33,19 1-96,-20 0-32,1-20-128,19 20-64,-19-20 95,-21 0-159,22 0 0,-41 0-96,19 0-289,-19-20-352,0 20-448,-1-20-609,1 0-705,-20 1-1248,0-1-6920</inkml:trace>
  <inkml:trace contextRef="#ctx0" brushRef="#br6" timeOffset="276904.2969">18705 10992 9769,'-40'-40'2018,"40"20"0,-20 0 288,0 20-320,20 0-545,-20 0-256,20 0-544,-20 20-1,1 20 33,19-1-129,0 21-191,0-21-129,0 2-96,0-2-64,19-19 0,1-20 0,0 0 96,0-20-63,0-19-33,-1 19-64,2-21 32,-21 2 192,20-1-320,-20 21 256,0-1-288,0 0 192,0 20 64,0 0-160,0 20 0,0 0 32,20 19 0,19-19-545,1 0-832,-1-1-673,1 1-1441,19-20-2979</inkml:trace>
  <inkml:trace contextRef="#ctx0" brushRef="#br6" timeOffset="277435.5466">19301 10952 8648,'-20'20'4484,"20"0"-3683,0-1 704,0-19 545,20 20-512,-20 0-706,0-20 129,19 0-96,-19 0 224,0 0 64,0-20-801,0 0-127,0 1 31,0-21-256,-19 0 32,19 21-64,0-22-32,0 1-256,19 21-161,-19-1-95,20 20 63,0 0-256,0 20-31,19-1-1122,-19 1-1570,19 21-4483</inkml:trace>
  <inkml:trace contextRef="#ctx0" brushRef="#br6" timeOffset="277797.8512">19717 10873 12395,'-40'-21'3043,"21"21"-2050,-1-20 897,0 20 224,0 0-801,0 20-704,20 1-225,-19-1-64,19 19 97,0-19-225,0 20-160,19-21-32,1 1 32,0 0 160,0-20-320,-20 0 160,20 0-288,-1-20 160,-19 0 0,20-19 160,-20 19-96,0 20 96,0-20-160,0 0 128,0 20 64,0 0-64,0 20 0,0-20-32,0 20 96,20 0-160,0 0-64,1-20-321,18 19-416,-19-19-1024,19-19-1058,-39 19-2722</inkml:trace>
  <inkml:trace contextRef="#ctx0" brushRef="#br6" timeOffset="278088.8668">19856 10852 13100,'20'21'2819,"-20"-21"-1955,20 20 1603,-20-1-353,20 1-641,-20 0-512,19 0-160,-19 0-193,20-20-287,-20 0-129,0 19-96,0-19 32,0 0-32,0-19 96,20 19-96,-20-20-96,0 0-64,20 0-64,-20 0 32,20 20-320,0-19-225,-20 19 193,20 19-289,0 1-832,0 0-257,0 0-865,-1 0-1505</inkml:trace>
  <inkml:trace contextRef="#ctx0" brushRef="#br6" timeOffset="278502.9297">20273 10832 13516,'0'-20'1217,"-20"40"-416,20 0 1666,-20 1-546,20 18-639,0 1-225,0-20-545,0 19-224,20-39 1,0 20-193,1-20 64,-2-20 128,1 1-256,0-1-32,-20-20-96,0 1-32,0-2 128,0 1-224,-20 1 128,0-1 96,-20 1 96,20 19 128,0 0 0,20 20 32,0 0 33,0 0-289,0 20 128,20 0-224,0 19 64,1-19 32,18 20-160,-19-1-193,19 2-351,1-2-450,-20-19-639,-1 0-962,1 0-640</inkml:trace>
  <inkml:trace contextRef="#ctx0" brushRef="#br6" timeOffset="278772.461">20631 10793 16719,'0'19'705,"0"1"576,0 0 1057,0 21-896,20-22-673,-20 21-321,39-20-224,-19-20 96,19 0-191,1 0-129,1 0-97,-22-20-127,1-20-256,0 21-33,-20-1-351,-20-1-482,-19 1-640,-2 0-64,1 20 321,-19 0 960,20 20-1057,-1-20-7238</inkml:trace>
  <inkml:trace contextRef="#ctx0" brushRef="#br6" timeOffset="279352.5391">20968 10812 13484,'20'0'2371,"-20"20"-1314,0-20 832,19 41 65,1-21-769,-20-1-256,20 1-320,-20-20-97,0 20-31,0-20-65,0 0 65,0 0-129,0 0-96,0-20-160,0 0-96,0 1 64,0-1 0,0-1-320,0 1 160,0 0-128,20 20 32,-20 0 95,21 0 65,18 20 225,-19 0-257,0-20 192,0 21-128,-1-1 192,-19-20-128,20 0-128,0 0 128,-20 0 64,0-20-96,20 20 32,-20 0 0,0 0-384,0 0-64,19 0 255,1 0-447,0 20-930,21-1-2465,-22 1-10571</inkml:trace>
  <inkml:trace contextRef="#ctx0" brushRef="#br6" timeOffset="280144.5313">21604 10753 14349,'0'-20'1922,"20"20"-1442,-20 20 1346,20 0-32,-20 0-449,19-1-544,1 21-289,0-19 65,0 18-1,-1-39-95,1 20-161,0-20-128,-20 0-96,0 0 97,20 0 95,-20 0-32,0-20-128,0 1 0,19-1-128,-19-1 32,0-19-288,20 21-224,-20-21-1,20 20-352,-20 20-224,0 0-512,21 0-609,-21 20-673,20-20-1473</inkml:trace>
  <inkml:trace contextRef="#ctx0" brushRef="#br6" timeOffset="280551.7576">22160 10753 14221,'-20'-20'1826,"-1"1"-1090,1 19 1026,20 0-417,-19 0-576,-1 19 64,0 21-321,0-1 225,20-19-64,0 21-289,20-21-256,0-1-64,0 1 128,-20-20-288,39 0 64,-18-20-32,-1 1-64,0-1-192,-20-1 256,19 1 64,-19-19 128,0 19-288,0 20 160,-19-20 32,19 20 160,0 0-128,-20 0 0,20 20 0,0 0-96,0-1 128,20 1-128,-20 0-673,19-20-352,1 21-640,0-21-1602,0 20-2915</inkml:trace>
  <inkml:trace contextRef="#ctx0" brushRef="#br6" timeOffset="280791.0156">22357 10873 13901,'0'0'2082,"0"0"-929,0 0 1313,0 0 129,0 0-1603,0-21-447,-19 21-1,19-20-415,-20 0-33,20 1-64,0-1-32,0 0-257,0 0-223,0 1-417,20 19-544,-1-20-417,1 20-512,1 0-833,-1 0-10825</inkml:trace>
  <inkml:trace contextRef="#ctx0" brushRef="#br6" timeOffset="280936.5235">22517 10812 14830,'0'40'2146,"20"-19"-481,-20-21 353,19 20-1121,-19-20-833,0 0-416,20 0-481,-20 0-1698,20 0-2786</inkml:trace>
  <inkml:trace contextRef="#ctx0" brushRef="#br6" timeOffset="281086.9141">22517 10654 17712,'0'-19'705,"0"-1"-801,0 20 128,20 0-64,-1 0-320,1 20-1378,0-1-2338</inkml:trace>
  <inkml:trace contextRef="#ctx0" brushRef="#br6" timeOffset="289450.1953">22834 10793 9993,'20'0'641,"-20"-20"608,0 20 224,20 0-448,-20-20-576,0 20-129,19-20 288,-19 20 97,0-19 224,0 19 224,0 0-320,0 0-289,-19 0-223,-1 0-97,0 0 128,0 0-128,1 0-31,-1 19 127,0 1 64,0 0-192,1 0 65,-1-1-33,0 1-32,20 0-96,20-20 32,0 21-32,-1-21 0,1 0 193,20 0-129,-21-21-32,21 21 0,-40-20-256,20 0 128,-20 1-32,0-1 96,0 20 64,-20 0-128,20-20 128,0 20-96,0 0-64,0 0-64,0 20-416,0-20-65,20 20-288,-20-20-960,19 19-1314,1-19-1890</inkml:trace>
  <inkml:trace contextRef="#ctx0" brushRef="#br6" timeOffset="290075.1953">22993 10436 11274,'-19'-20'1410,"19"20"-161,0-20 1313,-20 20-256,20 0-800,0 0-481,0 0-321,0 20 65,0 19 128,-20 1-256,20 0-129,20-1-192,-20-19-31,20 21-257,-1-22 96,1 1 64,-20 0-64,20-20 64,0 0-96,0 0 0,-1 0-96,-19 0 64,20 0-288,0 0 160,-20 20 32,20-20 0,-1 19 32,-19 1 0,0 0 96,0 0-192,0-1 64,21-19 64,-21 20 64,0-20-288,-21 0 96,21 0-64,-19 0-64,-1-20-97,0 20-479,0-19-386,1 19-127,-1-20-160,20 20 128,-20 0-1442,20 20-9833</inkml:trace>
  <inkml:trace contextRef="#ctx0" brushRef="#br6" timeOffset="290533.2032">23271 10455 12043,'0'-19'1730,"-19"-1"-289,19 20 1153,0 0-448,0 0-1025,0 0 33,0 20 223,0-1-64,0 21-384,0 0-449,0-1-255,19 22-129,1-22-64,0 1-160,0-1-193,-1-19-223,1 19-769,0-19-833,0-20-2723</inkml:trace>
  <inkml:trace contextRef="#ctx0" brushRef="#br6" timeOffset="290860.3512">23510 10733 18545,'39'20'1025,"-19"-20"-512,0 0 1088,0 0-1056,-1 0-417,1-20-128,-20 20-64,20 0-97,0-19-63,-20 19-32,0-20 32,0 0-32,-20 20 95,0-20 290,-19 20 95,19 0 0,-20 0 0,1 0 96,19 20 33,0 0 63,0 0 193,0-1 95,20 1-191,0 0-161,40 0-256,-20-1-224,20 1-448,19-20-866,-20 0-1408,21 0-2692</inkml:trace>
  <inkml:trace contextRef="#ctx0" brushRef="#br6" timeOffset="291035.1559">23926 10793 21172,'60'59'480,"-40"-38"-384,0 18 64,0 1-32,-20-20-320,0 19-929,0-19-1762,-20 0-3875</inkml:trace>
  <inkml:trace contextRef="#ctx0" brushRef="#br6" timeOffset="292310.5466">18665 11825 11434,'-20'-20'1826,"0"20"-353,20 0 321,0 0-449,0 20-640,0 0-128,0 20-33,20 0 129,-20 0-225,20-20-256,-1-1 33,2-19-225,-21 0 96,20 0 128,20-19-224,-40-21-256,19-1 352,-19 2-64,0-21-96,0 1 64,0 0 0,-19-2-160,-1 2-129,0 20 161,20 19 128,-20 0 320,20 0 161,0 20-1,0 20-512,0 0 289,20 19 223,0 21-224,0 0-64,19-1-127,-19 1-65,19-21-32,1 1 64,-1-1 0,-19-18-161,1-1 129,19-20-160,-21 0-64,1 0-224,-20-20 31,20-1 1,0-18 64,-20 19 159,0-20 1,0 1 96,0 19 64,-20 0 160,20 1 160,-20 19 97,20 0-33,-20 19-288,20-19 32,0 40 129,0-20 31,0 19 128,0-19 0,20 20-255,0-21-129,20 2-161,-1-21-607,1 0-546,0 0-1248,0 0-2210</inkml:trace>
  <inkml:trace contextRef="#ctx0" brushRef="#br6" timeOffset="292673.8278">19380 11885 8872,'39'80'5701,"-19"-41"-3875,19 21-705,-18-21 32,-1 1-256,0-21-288,0 2-417,-1-1 0,-19-20 32,0 0 737,0-20-673,-19-1-160,-1-38 33,0 20-65,0-21 224,-20 1-160,20-1-64,0-20-64,20 21 0,20 0 96,-20 39 33,39-1-65,-18 1 0,19 40-256,-20 1 32,19-1-129,-19 19-127,0-19-161,-20 20 353,0-21 128,0 21-128,-20-20-64,0-20-385,0 20-2274,1-20-2914</inkml:trace>
  <inkml:trace contextRef="#ctx0" brushRef="#br6" timeOffset="292964.8436">19658 11805 17456,'59'0'993,"-39"0"-737,1-19 1025,-2 19 129,1-20-1026,0 0-128,0 0-95,-20 1 63,0-1 0,0 0-160,0-1 128,-20 21-160,0 0 0,0 0-96,1 21 64,-2-21-32,21 40 64,-20-21 64,20 21 0,0-20 65,20 19-129,1 1 96,-2-20-288,1-1-449,20-19-416,-21 0-897,21-19-2146</inkml:trace>
  <inkml:trace contextRef="#ctx0" brushRef="#br6" timeOffset="293248.0466">19935 11667 16719,'0'59'929,"20"-39"449,0 20 383,0-1-416,-20-19-640,20 0-256,0-20 127,-20 0-63,20 0-289,-20 0 160,0 0-160,20-20-31,-20 0 63,20 0-128,-20-19-64,20 19-64,-20 20-96,0-20 96,19 20-320,-19 20 127,20 0-255,0 0-993,0 19-545,-1-19-1762,1 0-2754</inkml:trace>
  <inkml:trace contextRef="#ctx0" brushRef="#br6" timeOffset="293625.9766">20333 11687 6662,'0'-20'9769,"0"20"-8648,-20 0 449,1 20 351,19 0-735,0 19-33,0-19-641,0 19-95,19-19-450,1 0 33,0-20 0,19 0-96,-19-20 96,0 0-160,0-19 128,-1-1-96,-19 1-128,0-22 224,-19 22-160,-1-20 96,-20-1-257,21 21 193,-1-1 192,20 19 352,-20 1 321,20 40-481,0 1 129,0 19 31,0-1-128,20 21 33,0-21-161,-1 20-128,21-18-193,-20-1-319,19-1-513,1-19-929,-19 0-1665,-2-1-3300</inkml:trace>
  <inkml:trace contextRef="#ctx0" brushRef="#br6" timeOffset="293959.961">20849 11547 18033,'-19'20'1377,"-2"-20"-833,-19 20 898,20 0 255,1-1-800,19 1-512,0 1-321,0-1 0,19 0-64,21-1 160,20 1-512,-20-20-193,-1 20 161,1 0 256,-1-1-225,-39-19 289,0 20 160,-19-20 0,-1 20-64,-20-20-32,21 0-128,-21 0-576,20 0-2083,1 0-5413</inkml:trace>
  <inkml:trace contextRef="#ctx0" brushRef="#br6" timeOffset="294599.6094">21464 11646 11883,'-19'-20'2146,"-1"20"-737,0 0 385,0 0-129,1 20-63,-1 1-513,-1-1-480,21 19-193,0 1 128,21-1-255,18-19-161,-19 0 0,20-20-64,-1-20 64,-19 20 64,0-20 0,0-19-159,-20 19 31,0-19-64,-20 19-129,0 0-159,0-1-160,0 1-353,1 20-512,-1 0-1186,0 0-2145</inkml:trace>
  <inkml:trace contextRef="#ctx0" brushRef="#br6" timeOffset="294867.1875">21583 11726 14990,'0'40'704,"21"-20"1442,-21-1-192,0-19-32,0 0-673,0 20-192,0-20-224,20-20-353,-20 1-223,20-1-97,-1-20-96,1 21 0,0-21-96,0 19 96,-20 21-128,19-20 32,1 20-96,-20 20 64,20 1 0,0 19-417,19-21-512,-19 21-1121,21-20-1825,-2-1-2403</inkml:trace>
  <inkml:trace contextRef="#ctx0" brushRef="#br6" timeOffset="295534.1796">22219 11309 12684,'-20'-40'2498,"20"40"-672,0 0 480,0 0-609,20 20-287,0 0-257,0 39-256,-1-18-129,1 38-351,0-20-129,0 1-160,-1-21-64,-19 2 0,20-2-32,-20-19 64,0 0-32,21-20 65,-21 0 63,0 0 384,0-20-544,0 0 129,0-19-1,0-2-64,0 2-256,20 19 160,0 0 0,-20 20-193,19 0 193,1 20-192,0 19 0,-20-19-417,20 21-127,0-2-834,19-19-768,-19 0-2210,0-20-7239</inkml:trace>
  <inkml:trace contextRef="#ctx0" brushRef="#br6" timeOffset="295920.8985">22874 11508 13388,'-20'0'5638,"-20"0"-4485,21 0-385,-1 0 802,0 39-513,0-19-385,1 20-95,19-1-289,0-18-224,19 19-32,1-21-32,20-19-192,-21 20-96,1-40 0,0 20 63,19-19-191,-39-21 320,20 19 96,-20-18 32,-20 19-32,1 0 64,-1 0 32,0 20 0,20 0 32,-20 0-64,20 20 0,0 0-32,0 0 65,20-1-97,0 1-161,0 1-447,-1-1-481,22 0-1442,-1-20-1985</inkml:trace>
  <inkml:trace contextRef="#ctx0" brushRef="#br6" timeOffset="296217.7735">23232 11488 17616,'0'-20'705,"-20"20"64,0 0 928,-1 20-544,2 0-416,-21 0-257,40-1-287,0 21-97,20-20-256,19-1 288,-18 1-128,-1-20-160,0 21 288,0-21-160,-1 20-129,1 0 258,-20-1-129,0 1 224,0-20-64,-20 20 32,1-20-480,-21 0-225,-1 0-928,22-20-1890,-21 0-3716</inkml:trace>
  <inkml:trace contextRef="#ctx0" brushRef="#br6" timeOffset="296508.7891">23232 11309 20531,'20'0'1986,"-1"20"-1410,1-1 930,0 22-641,0-21-321,-1 19-224,1 1-127,0 0-97,0-1-32,0 1 0,-20-21-32,20 1-64,-20-20 96,0 0-224,0 0 64,0 0-32,0-20-257,0 1 97,20 19 160,0-20 0,0 20 0,-20 0 128,20 0-97,-1 39-383,1-19-1794,20 21-3524</inkml:trace>
  <inkml:trace contextRef="#ctx0" brushRef="#br6" timeOffset="301921.875">19261 12719 8936,'20'20'1281,"0"0"-224,-20 0 353,0-1 768,0-19 0,0 0-641,0 0 65,0 0-513,0 0-96,0-19-449,-20-1-63,20 0-289,-20-21 128,0 2-32,-1-1-288,2-19 96,-1-20-96,-20-1 0,21 20 0,19 1 0,-20 20 96,20 39 97,20-20-193,-1 0 0,21 20-193,-1 0 97,2 20-384,-1 0-961,-1-1-1122,-19 21-2818</inkml:trace>
  <inkml:trace contextRef="#ctx0" brushRef="#br6" timeOffset="302110.3512">19042 12501 15150,'0'20'2754,"0"-20"-1985,20-20 448,0 20 449,0 0-897,0-20-865,19 20-193,-19 0-479,0 0-706,-1 0-1697,2 20-3427</inkml:trace>
  <inkml:trace contextRef="#ctx0" brushRef="#br6" timeOffset="302568.3594">19539 12540 13612,'0'0'2915,"0"0"-1922,0 0 288,0 20 193,0 0-97,0 0-576,0 19-161,20 1-383,-1-21-161,-19 2 160,20-1-128,0 0-64,0-20 128,-20 0-192,20 0 32,-1-20-32,-19-21 64,0 22-64,20-21 32,-20 20 32,0 1-64,0-1 33,20 0 127,-20 20-160,0 0 192,0 20 0,0 0 32,20-1-384,1 21-160,-2-1-417,21-18-512,-20-1-769,19-20-2146,-19 20-7911</inkml:trace>
  <inkml:trace contextRef="#ctx0" brushRef="#br6" timeOffset="302865.2344">19935 12540 17200,'20'0'2146,"0"0"-1249,-20 20 800,20 0 33,-20 0-577,20 19-641,0-19-127,-20 0-161,20-1-32,0 2-160,-20-21 32,0 0 32,20 0 161,-20 0-289,0 0 128,0-21-256,-20 21 96,20-19 31,0-1-287,20 0 128,-20 20-32,20-20 0,-1 20-705,1 20-288,0-20-994,0 20-2689</inkml:trace>
  <inkml:trace contextRef="#ctx0" brushRef="#br6" timeOffset="303134.7656">20412 12540 16239,'0'-39'1601,"0"19"-1408,0 20 832,-20 0 864,20 0-543,-19 0-770,-1 20 257,20 19-257,-20-19 65,20 20-257,0-1-159,0-19-225,20 19 0,0-18 192,19-21-480,-19 20-257,19-20-544,1 0-929,1-20-2082,-22-1-10025</inkml:trace>
  <inkml:trace contextRef="#ctx0" brushRef="#br6" timeOffset="303323.2418">20591 12282 13580,'0'0'7784,"20"0"-6727,-20 20-577,20 0 930,-20 19-353,20 1-385,-1-1-352,-19-18-159,20 19-129,0-1-64,0 1-353,19-20-287,-19 19-834,21-19-1184,-22 0-2916</inkml:trace>
  <inkml:trace contextRef="#ctx0" brushRef="#br6" timeOffset="303534.1796">20552 12540 17840,'19'-19'2243,"-19"19"-1283,40 0 610,0 0-1,-1 0-640,1 19-480,19-19-353,-18 20 0,18 0-64,-20 0-128,1-1-128,-20 1-97,19 0-127,-19-20-449,-20 20-1345,20-20-2306</inkml:trace>
  <inkml:trace contextRef="#ctx0" brushRef="#br6" timeOffset="303693.3594">20928 12421 16815,'-19'-40'2691,"19"40"-2339,0 0-416,0 0-96,0 0-1089,0 0-2755</inkml:trace>
  <inkml:trace contextRef="#ctx0" brushRef="#br6" timeOffset="304251.9532">21445 12560 14733,'0'-20'1986,"-20"1"-416,20 19-161,0-20-128,-20 20-31,20 0-578,-20 0-255,1 20-161,19-1 96,-20 21 33,20-1-193,0 1 0,0-20-128,20-1-224,-1 2 96,1-1-96,0-20 128,0-20-65,-1-1 226,1-18-322,0 19 1,-20-19 256,0 19-512,-20 0 224,0 0-257,1 1-384,19-1-480,-20 20-1634,0 0-1825</inkml:trace>
  <inkml:trace contextRef="#ctx0" brushRef="#br6" timeOffset="304541.9922">21445 12560 16559,'39'0'2659,"-19"20"-1891,0 0 129,-20-1 481,20-19 63,-1 20-448,1-20-737,1 0 161,-21 0-225,0 0 64,20 0-128,-20-20-32,0 1 96,20-1-288,-20 0 128,0 0-32,19 1-64,-19 19-96,0 0 96,20 0 64,0 19-64,0 1-481,-1 0-319,21 19-514,-20-19-2497,19 0-3108</inkml:trace>
  <inkml:trace contextRef="#ctx0" brushRef="#br6" timeOffset="305043.9453">22219 12162 16143,'40'0'4036,"-21"0"-2979,1 21 32,0 19 320,0-1-160,-1 21-416,1-1-321,-20-19-351,21 0 63,-21-20-32,0 0 0,20 19 0,-20-19 33,20 0-225,-20-20 352,0 0-224,0 0-32,0 0-320,0-20 192,0 0-32,19 1 64,-19-21-32,20 20-128,0-1 64,0 21 96,0 0 192,-1 0-96,1 21 0,0-1 64,0 20-416,19-21-129,-18 1-736,-1 0-288,0 0-2050,-20-20-11019</inkml:trace>
  <inkml:trace contextRef="#ctx0" brushRef="#br6" timeOffset="312375.9766">18248 10832 10570,'-39'0'1409,"39"-20"513,-20 20-225,20 0 65,-21 0-481,21 0-576,0 0-257,0 0 1,0 20 95,0-20-63,0 0-161,0 20 32,0-20 65,0 0-65,0 21 32,0-21-95,0 20 31,-20-20-64,20 19-32,0 1 33,-19 0 63,19 0-32,0 19 33,0-19-97,0 39 32,0-18 32,0 18-192,0 1 225,0-1-257,19 0 32,1 21 96,-20 0 64,21-1 0,-1 21 1,0-2-33,-20 1-64,19-18 32,-19 17 97,20-19-257,0 21 64,0-21 160,-1 1-192,1-20 64,0-20 32,0-1 161,-1 1-354,1 19 162,21-20-129,-2 22 96,1-2-128,-20-19 64,39-1 0,-39 1-256,19 1-1,2-2-415,-1-19-353,-21 0-320,1-1-481,0-19-801,-20 0-3202</inkml:trace>
  <inkml:trace contextRef="#ctx0" brushRef="#br6" timeOffset="313421.875">23986 10416 13516,'-20'-20'1217,"20"20"385,0 0-97,-20 0 225,20-20-481,0 20-512,0 0 32,0 20 192,20-20-129,-20 20-191,0 0-225,20 19-31,0 1-1,0-1-32,0 1-31,0 20 159,19 0-352,-19 19-32,19-20 32,-19 21 97,-20-1-1,20 0 32,-20 2 96,0-2-319,0 0 127,0 1-32,0-21-64,-20 20-128,20 0 0,0 2 96,0-22-192,0 20 256,0-20-224,20 22-1,-20-2 97,-20-20 32,20 21 129,-20-21-226,-19 20 97,19-19 65,-19 0-1,19 0 64,0-1-32,0 0 96,0 0-224,0-18 128,20-1 0,-20-1-32,20-19 0,-20 0-128,20 0-640,0-20-97,-20 0-224,20-20-417,0-20-1120,0 20-4164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3-13T00:31:58.20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438 3765 13196,'-19'-60'1858,"-1"20"-97,20 20 385,-20 20-32,20-20-672,0 20-545,0 0-897,0 40 2530,0 0-1857,20 20 31,0 39-95,-1 0-289,1-19-31,0 19-193,-20-99-192,60 139 96,-40-79-97,0-21-63,19 1-352,-39-21-545,20 1-673,0-20-640,-20 0-865,20 0-4997</inkml:trace>
  <inkml:trace contextRef="#ctx0" brushRef="#br0" timeOffset="530.2734">895 4380 14926,'0'-20'1665,"0"20"161,-19 0 0,19 0 512,0 0-224,0 0-673,0 0-288,0 0-416,0 0-160,0 0-193,0 0 0,0 0-192,0 0-63,0 0 31,0 0-192,0 0 160,0 0 32,0 0-96,0 0 0,0 0 32,0 0-64,19-19 160,-19 19 97,0 0 95,0 0-192,0 0 0,0 0-192,-19 19 0,19-19-192,0 20 160,-20-20-64,20 20-320,0-20 95,0 0 1,0 0 128,20-20-32,-20 0-865,19 20-513,-19-19-864,0-1-1954,0 20-12813</inkml:trace>
  <inkml:trace contextRef="#ctx0" brushRef="#br0" timeOffset="2910.1561">1571 3943 18609,'0'-99'1377,"0"60"1090,-21 19-930,21 0-31,0 20-802,21 0 321,-21 0 0,20 40-96,19 19-769,-19 20 64,39 1-320,-19-1 64,-1 0-576,2-19-577,-1 0-1186,-1-1-1440</inkml:trace>
  <inkml:trace contextRef="#ctx0" brushRef="#br0" timeOffset="3091.7962">1610 4439 18033,'-60'20'4484,"40"-20"-3587,20 0-33,0 0 770,20 0-385,21 0-224,-2-20-512,20 20-385,21-19-224,0 19-385,19-20-768,-20 20-1217,-20-20-929,-18 20-1794</inkml:trace>
  <inkml:trace contextRef="#ctx0" brushRef="#br0" timeOffset="3302.7343">1193 4043 22613,'-40'-41'993,"21"21"160,38 1 320,21-21-704,0 20-609,40-19-256,19 19-288,-1 0-1154,-98 20-800,278-59 2338,-138 39-18129</inkml:trace>
  <inkml:trace contextRef="#ctx0" brushRef="#br0" timeOffset="3970.7031">2523 4023 20659,'-59'0'1762,"39"0"224,0 20-641,1 19-576,-21 1-1,40-40-191,0 99-577,0-39 352,20-40-480,19 20 0,-39-40-352,79 19 480,-39-38-513,-20-1 161,-1-20-65,1-20 321,-20 1-160,0-1 224,-20-19 64,1-1 0,-21 1-96,1 0 96,-1 18 0,1 2 384,39 59 193,-40-40-609,40 40 1057,0 0-865,0 20-128,0 40 160,20 0 161,0 39-225,19 0 160,20-19-256,-19-1 0,19-20 0,2 1-96,-61-60 64,118 40-32,-78-40-416,19 0 224,-38-21 128,-1-18-64,0 19 96,-20-39 64,-20 19 0,0 1-32,-21-1 0,22-1 64,-21 22 96,20 19 0,1 0 32,-1 19-96,0 22 0,20-1 65,0 19 127,20 20-256,0-20-128,19 2-32,20-41-513,-18 19-416,18-19-897,1-20-864,-1 0-770,-19-20-6886</inkml:trace>
  <inkml:trace contextRef="#ctx0" brushRef="#br0" timeOffset="4253.9062">3059 4023 20467,'0'40'1377,"20"-21"481,0 21 96,0 0-225,-1-1-383,2 1-225,-21-21-673,20 2-288,0-1-160,0 0 32,-20-20-160,0 0 0,19-20 128,-19 0-32,20-20 0,-20 20-64,20-20 64,0 21 32,-1-1-352,1 20 127,20 20 97,-21-1-32,22 1-801,-1 0-832,-1 0-1218,-19-20-320,19 0-2947</inkml:trace>
  <inkml:trace contextRef="#ctx0" brushRef="#br0" timeOffset="4435.5469">3496 3665 22164,'0'20'1922,"20"0"224,0 40-192,0-1-737,19 20-736,-19 0-289,20 2-192,0-22-545,0-19-608,-1-21-800,1-19-1251,-20 0-1504</inkml:trace>
  <inkml:trace contextRef="#ctx0" brushRef="#br0" timeOffset="4689.4529">3317 3963 15598,'0'19'7944,"20"-19"-7912,20 0 2242,20 0-576,19-19-898,-20 19-575,21 0-33,0 0-256,-1 19 128,-20 1-192,0 1-65,2-1 97,-22 19 160,1 1 65,0 0 159,-21-1 0,1 1-192,0-21-96,0-19-352,-20 21-609,20-21-961,-20-21-993,-20-18-4195</inkml:trace>
  <inkml:trace contextRef="#ctx0" brushRef="#br0" timeOffset="4820.3125">3873 3844 10954,'-20'0'12043,"20"-20"-10665,0 20 415,0 0-1889,20 0-320,0 20-1986,0-20-2403</inkml:trace>
  <inkml:trace contextRef="#ctx0" brushRef="#br0" timeOffset="6208.0072">4608 4241 15246,'0'19'1345,"0"-19"737,0 0-480,0 0 255,0 0 1,-20 0-480,20-19-321,-20 19-385,1-20-127,-21-20 31,20 21-255,-20-41-33,0 21 0,20-42-64,-19 22-320,-1-20 128,21 20 0,-1-2-32,20 2-32,0 39-192,39 0-288,-19 1-193,20 19-1121,-1 19-1633,1 21-1602</inkml:trace>
  <inkml:trace contextRef="#ctx0" brushRef="#br0" timeOffset="6397.4609">4171 4023 21876,'0'-41'641,"20"22"384,20-1 320,0 0-576,-1 0-641,21 1-64,-21-1-160,22 20-1281,-2 0-1250,0 20-1185</inkml:trace>
  <inkml:trace contextRef="#ctx0" brushRef="#br0" timeOffset="6730.4686">4787 4002 20050,'20'0'1314,"-20"0"704,20 21 352,-20-1-608,19 0-257,1-1-640,20 21-385,-21-20-384,21 0-192,1-1 96,-2-19 32,1 0 0,-21-19 64,1-1 65,0 0-193,-20 20 288,0 0-192,0 0 64,0 0-192,20 20 288,0 19-256,19 1 128,22 40 0,-22-21-160,20 20 0,-19 0 96,-1-18-32,-19-2 0,-20-19 0,-20 19-96,-19-19-256,-1 0-417,-19 0-352,20-20-929,-22-1-1569,2-19-8233</inkml:trace>
  <inkml:trace contextRef="#ctx0" brushRef="#br0" timeOffset="16189.4524">5958 3963 7591,'-20'19'10249,"20"-19"-10377,0 41 705,20-21 1120,-20 19-31,20 1-705,-1-20-256,1 19 352,-20-39-321,0 0-95,20 20-129,-20-20 385,-20-20-96,20 1-353,-20-1-287,1-20-226,-1 1 290,0-1-225,0-20-192,1 20 127,-1 1-159,20-1 0,20 1-96,-1 19-385,21 20-224,19 0-640,2 0-898,-2 20-992</inkml:trace>
  <inkml:trace contextRef="#ctx0" brushRef="#br0" timeOffset="16588.8672">6494 3864 19570,'-40'-20'1121,"21"20"513,-1 0-353,0 20-416,0 0-257,20-1 65,-19 41-225,19 0-127,0-1-129,0-19-224,19 0 160,1-21-224,0 1 0,0 0 32,-1-20-161,1-20-95,0 0 128,0-19 160,-20-1 64,0 20 64,0-19 32,-20-2 64,20 21 129,-20 20 415,20-19-351,0 38-97,0-19-480,0 20 192,0 21 64,20-2-128,20-19-64,0 20-417,0-20-576,19-20-609,-19 0-864,-21 0-961,1 0-8297</inkml:trace>
  <inkml:trace contextRef="#ctx0" brushRef="#br0" timeOffset="16865.2344">6594 3903 16335,'20'20'1794,"0"0"352,-1 19 32,21 2-481,-20-1-319,-1-1-161,1-19-545,-20 0-127,20-20-513,-20 20 128,20-20-64,-20 0 0,0 0 0,0-20 225,0 0-353,0 0-32,0 0 0,0 1 0,0-1-129,19 20-127,1 0 64,1 0-257,19 20-352,-1-1-640,1 21-1474,-1-20-928</inkml:trace>
  <inkml:trace contextRef="#ctx0" brushRef="#br0" timeOffset="17235.3508">7130 3963 17808,'-20'-20'1890,"-1"20"32,21 20-1025,0 19 128,0 2 352,0 18-352,21-19-641,-1-1-352,0-19-64,19 0 0,-19-20-128,20-20 32,-40 0 64,19 1 32,-19-21-192,-19-19 0,-1 19 128,-20-1-193,-19-18 1,18 0 96,2 0 96,-1-1 128,1 0 256,19 40 353,0 0 63,20 0-255,20 40-65,-20 0-64,20 0 161,-1 19 95,41 22-223,-21-2-193,22 20-128,-2-20-577,0-18-640,20-1-833,-18-21-1185,-22-19-929</inkml:trace>
  <inkml:trace contextRef="#ctx0" brushRef="#br0" timeOffset="17497.0701">7467 3884 19154,'-20'19'1217,"20"1"641,0 20-1,0-1-415,20 2-321,0-2-673,20 1-352,19-20-96,-20-20-128,22 0-64,-22-20-192,1 0-193,-40-19 257,0 19 224,-40-21-321,1 21 129,-1-19-321,-20 19 97,1 0-257,19 1 0,0-1 449,21 20-545,-1 0-1409,40 0-4516</inkml:trace>
  <inkml:trace contextRef="#ctx0" brushRef="#br0" timeOffset="17925.7812">7824 3963 20467,'0'39'1922,"0"2"-641,0-21 128,0-1-448,20 1 0,-20-20 32,0 0-288,0 0-577,0 0-32,0 0-32,0 0 0,-20-20-384,20 1 320,0-1-385,-20-21 33,20 21-225,20-19 129,-20 19 288,20 20-96,0 0 416,-1 40 64,2-21-32,-1 22 161,-20-21-289,20 0 160,0-1-192,-1-19 64,-19 0-32,20-19 160,-20-1-64,20 0-32,-20-1 65,20 1 127,-20 1 64,0-1-352,20 20 32,19 20-32,-19-1-32,40 1-480,-20-20-577,-1 21-1505,1-1-2147,-1-20-10473</inkml:trace>
  <inkml:trace contextRef="#ctx0" brushRef="#br0" timeOffset="19334.9609">8758 3982 18609,'0'-59'96,"0"39"1057,20 1 161,-1 19-33,1 0-256,0 0 288,19 39-544,21 20-353,-20 2-288,0-2 32,19-19-128,-19-1 0,-20-19 97,19 0 31,-19-20 128,-20 0-192,21 0 385,-21 0-1,0-40 64,0 1-576,-21-1 97,1-19-130,20 18-191,-20-18-384,20 19-289,0 1-256,0 19-609,20 20-769,0 0-575,1 40-9226</inkml:trace>
  <inkml:trace contextRef="#ctx0" brushRef="#br0" timeOffset="19734.375">9572 3864 18673,'-40'-20'1025,"21"20"609,-1 20-577,-1 0-257,1 19 706,0 20-449,20 2-256,-19-2-225,19 1-512,19-21 225,1-19-386,0 0 226,1-20-97,-1 0 0,-1-20 128,1 0 128,0-19-256,-20 19 32,0-20 160,0 1-128,0-1 1,-20 19 95,20 21 96,0 0 0,0 0-96,0 0-384,0 21 0,20-1 128,0 19-384,19-19-513,1 20-897,-1-1-1217,2-19-192,-2 0-4548</inkml:trace>
  <inkml:trace contextRef="#ctx0" brushRef="#br0" timeOffset="19886.7187">9909 4301 18417,'0'-60'1377,"-20"40"865,20-20-288,-20 1-769,1-21 65,19 21-578,-20-2-512,20 2-224,0-1-128,20 20-1057,-1 1-769,1 19-544,0 19-898</inkml:trace>
  <inkml:trace contextRef="#ctx0" brushRef="#br0" timeOffset="20025.3904">10226 4122 19602,'20'20'897,"1"-20"1473,-1 20-1377,-20-20-897,0 0-192,20 0-480,-20 0-930,0-20-1345,0 0-7366</inkml:trace>
  <inkml:trace contextRef="#ctx0" brushRef="#br0" timeOffset="20163.0859">10108 3824 19218,'-20'-19'576,"20"-1"513,20 0-736,0 0-385,19 20-193,1-21-255,-1 21-1442,2-19-3075</inkml:trace>
  <inkml:trace contextRef="#ctx0" brushRef="#br0" timeOffset="20482.4219">10565 3805 21107,'-41'59'865,"21"0"1506,1 0-610,19-18-864,0-1-513,0-1 1,39-19-225,-18 0 96,19-20-256,-21 0-32,1-20-320,0 0 352,-20 0 0,0 1-160,0-1 192,-20 0 32,20-1 64,0 1 32,-20 20 64,20 0-224,20 20 0,-20 1 0,40 19-64,-21-1-448,21-19-513,19 0-929,-18-20-416,-2 0 63,1-20-2401</inkml:trace>
  <inkml:trace contextRef="#ctx0" brushRef="#br0" timeOffset="20853.5154">10723 3546 19410,'0'-39'2851,"0"39"-609,0 0-545,0 20-608,0-1 96,20 21 129,-1 19-546,1 20-191,1-18-545,19-2-128,-1-19 128,21-21-320,-21 1 95,-19 0 65,19-20 0,2 0 64,-21 0 32,0 20-32,19-20 160,-19 19-64,0 22-96,-1-21 256,1 19-224,-20-19 32,20 0-64,-20 0-192,-20-20 64,20 0-257,-39 0-95,19 0 31,-20 0-159,1 0-353,-1 0-481,19 0-608,-18 0-1153,39-20-4676</inkml:trace>
  <inkml:trace contextRef="#ctx0" brushRef="#br0" timeOffset="21222.6561">11219 3546 21972,'-19'60'673,"19"-21"448,0 21 128,19 20-256,1-1 128,0-20-160,19 20-352,2-18-385,18-22-96,1 1-160,-1-20 32,-19-1-192,20-19 96,-20-19-289,-1-1 193,-19-20-96,0 1-96,-20-1 191,-20 19 33,0-18 192,0 19-128,-19 20 32,19 0 160,0 0 128,-1 39 33,2-19-1,19 41-32,19-22-224,22 1-128,18-20-353,1-1-576,-1-19-1153,21 0-2050,-20-19-13773</inkml:trace>
  <inkml:trace contextRef="#ctx0" brushRef="#br0" timeOffset="21710.9375">12153 3387 22421,'-20'0'1345,"20"0"-352,20 20 384,0 0-192,0 40-1089,19-1 161,1 1-193,-1-21-353,1 1-575,0-1-482,20-18-960,-21-21-929,-19 0-2210</inkml:trace>
  <inkml:trace contextRef="#ctx0" brushRef="#br0" timeOffset="22146.4844">12808 3466 8167,'0'21'10666,"-20"-1"-10281,0 19 1569,-19 21-449,-1-21-288,1 1 224,-2-20-480,21-1-448,0 2-193,20-21 129,0 0-257,0 20-192,0-20 96,0 0-32,0 0-160,0 0 224,0 0-192,0 0 160,0 20 0,-19 0-160,-1 19 128,0-19 0,0 0 32,20-20 0,-19 0 0,19 0-128,0 0 257,19 0-225,-19 0 288,20-20 64,-20 20 129,20-20-257,-20 20 192,0 0 65,0 0-225,0 0-64,20 20-64,-20 19-64,0 21 0,19-21-128,1 2-32,-20-21-288,20-1-225,0 1-544,-20 0-448,21-20-1026,-21 0-1569,0-20-5445</inkml:trace>
  <inkml:trace contextRef="#ctx0" brushRef="#br0" timeOffset="23293.9453">13344 3507 21524,'0'-80'608,"0"60"65,0 20 1121,0 0-257,0 20-1248,20 40 63,-20 19 288,19 20-159,1 21-193,0-21-224,21-1-160,-2-37-416,-19-22-449,19 1-833,-19 0-1057,0-40-960</inkml:trace>
  <inkml:trace contextRef="#ctx0" brushRef="#br0" timeOffset="23714.8437">13284 4023 19954,'-19'0'1698,"19"0"-1538,0-21 1025,19 21 353,21-20-513,0-19-257,-1 19-415,2-19-129,-2-1-256,-19 1-32,20-1-32,-40-1 0,19-18 96,-19 0 64,0 19-32,0 20-32,0 1 288,0 19 0,0 39-480,20 1 288,0 19 257,0 41-129,-1-21-64,21 0 0,1 0 321,-2-38-129,1-2 128,-20-19-287,-1-20 127,1 20-224,0-20 96,-20-20 160,20 20 33,-20-20-161,0 1-128,0-21-32,19 19-160,1 1 0,1 20 0,-1 0 32,19 20-128,1 1-321,19 19-480,-19-21-736,19 1-1378,-18 0-1057,18-20-6022</inkml:trace>
  <inkml:trace contextRef="#ctx0" brushRef="#br0" timeOffset="23969.7265">14376 3923 21940,'-59'0'1762,"39"0"-32,0 40 320,1-21-1186,-1 22-351,-1-1 95,21-1-159,0 1-481,0-20-32,21-1 0,-21 1-96,20-20-33,-20 0-31,19 0 0,-19 0 64,40 0-96,-20-20 63,0 20-383,-1-19-65,-19 19-352,20 0-160,0 0-641,-20 0-288,20 0-704,-20 0-3460</inkml:trace>
  <inkml:trace contextRef="#ctx0" brushRef="#br0" timeOffset="24151.3672">14455 3705 17456,'0'-60'2819,"0"60"256,20 0-1057,-20 20-97,41 20-607,-21 20-610,19 19-319,1-20-289,-1 1-513,1 0-704,20-40-352,-20 0-1154,-1-20-1024,-19 0-3556</inkml:trace>
  <inkml:trace contextRef="#ctx0" brushRef="#br0" timeOffset="24304.6875">14357 3903 22677,'0'0'609,"39"0"704,1 0 641,20-19-833,39 19-833,20-20-160,0 0-448,0 0-1858,-19 1-2371</inkml:trace>
  <inkml:trace contextRef="#ctx0" brushRef="#br0" timeOffset="24877.9297">15588 3805 21300,'-40'0'1601,"19"19"-576,21 1 513,0 0 31,0 19-896,21 1-257,-1-20-416,20-1 32,-21 1 64,21-20-64,-1 0 32,1-20-448,0 1 192,0-21 0,-20 20 96,-20 1 128,0 19 224,0 0 192,0 0 161,0 19-385,0 21 128,0 40-31,0-21 31,0 21-64,40-1-224,-21-19-192,21-1-224,-1-19-225,-19-1-223,0-19-322,0-20-895,-1 20-834,2-40-640,-21 0-6759</inkml:trace>
  <inkml:trace contextRef="#ctx0" brushRef="#br0" timeOffset="25146.4844">16163 3864 20691,'0'0'2018,"-19"20"-1409,-1 19 1184,20 1-159,-20-1-801,20 2-353,20-2-288,0-19-96,-1 0-128,21-20 192,0-20-192,-21 0-192,1 1 160,-20-21-96,0-1-64,-20 2 32,1-1-289,-21 1-256,20 19-320,-19 0-480,19 1-705,0 19-1153,20 0-14382</inkml:trace>
  <inkml:trace contextRef="#ctx0" brushRef="#br0" timeOffset="25401.3672">16282 3785 22549,'20'39'1633,"-20"-19"225,20 0-32,1 19-673,-2 1-769,1-20-288,0 19 97,0-39-97,19 21-96,-19-21-64,0-21 32,-1 1-64,1 1 63,0-21-31,-20 20 64,0 1-32,20 19-96,1 0 96,-2 0 128,1 19-32,20 1 65,19 0-930,0 0-1602,2-1-2497,-2-19-14831</inkml:trace>
  <inkml:trace contextRef="#ctx0" brushRef="#br0" timeOffset="26518.5547">2066 5770 17584,'20'19'352,"-20"-19"770,0 0 95,0 0-320,-20-19-449,20-21 64,-20 1 193,1-1-160,-1 0-161,0-20-64,20 1-128,-20-20-224,20 19 64,0 20-128,0 0-32,20 40-32,0 0 0,19 0 96,1 20-32,20-20-289,0 20 65,-21 1-64,21-2 63,-21 1 193,2-20 192,-21 0-128,-1 0 257,1 0-1,-20-20 288,0 1 97,0-2-321,0 1-96,0 0-64,-20 0 32,20 20 225,-19-19 127,19 19 33,-20 19-257,0 1-320,20 0 64,0 40-32,0 0 32,0 19-64,20-20 32,0 21-225,19-40-832,1-1-704,19-19-321,0-20-929,2-20-8584</inkml:trace>
  <inkml:trace contextRef="#ctx0" brushRef="#br0" timeOffset="26816.4062">2801 5334 19602,'-39'39'609,"19"1"992,0 19-320,0-20-288,20 21-160,20-20-384,-20-20-225,20 0-64,19-20-160,1 0 0,-1-20-192,-19 0 0,21 1-1,-41-2 193,0 1 160,0 0-224,0 0 161,0 20-1,0 0 96,0 0-128,20 20-96,-20 0 160,39 0-288,1 1-321,-1-2-608,1 1-704,-1-20-33,2-20-769,-21 20-3298</inkml:trace>
  <inkml:trace contextRef="#ctx0" brushRef="#br0" timeOffset="27035.1561">2860 4877 19122,'20'0'2434,"-20"0"-1793,21 0 95,-1 39 1795,19 20-1570,1 1-65,-1 40-351,21-1-257,-21-20-224,22 1-224,-2-21-897,-19 0-224,-1-39-705,1 0-769,-21-20-960</inkml:trace>
  <inkml:trace contextRef="#ctx0" brushRef="#br0" timeOffset="27202.1484">3159 5115 20050,'0'0'1250,"0"0"-1,40 39 865,-1 1-737,1 19-416,19 22-448,-19-22-417,20 0-801,-1 0-993,1-19-1216,-21-20-962</inkml:trace>
  <inkml:trace contextRef="#ctx0" brushRef="#br0" timeOffset="27586.914">3834 5253 18321,'-20'20'6054,"0"0"-5254,20 0 450,20 20-610,-20 0-127,39-1-481,-19 1 32,0-20-64,0-1-32,20-19-64,-20 0 32,0-19-225,-20-1 225,0 0 96,20 20 32,-20-20 32,0 20-32,0 20 33,19 20-65,21 19 128,0 21-160,19-1 32,1 0 32,0 2 128,-21-2-64,-19-20 128,0 0-63,-20-19-1,-20 0-192,0-20-385,-19 0-672,-21 0-864,20-20-1218,-20-20-3460</inkml:trace>
  <inkml:trace contextRef="#ctx0" brushRef="#br0" timeOffset="28087.8904">5203 5253 19314,'-79'-19'1409,"40"19"577,-1 0-288,20 0-545,1 0-513,-2 19-31,1 1-33,20 0-383,-20 21-161,20 18-64,20 0-64,21-19-193,-2 19-576,1-18-448,19-22-993,0-19 96,2 0-224,-22-19-2851</inkml:trace>
  <inkml:trace contextRef="#ctx0" brushRef="#br0" timeOffset="28421.875">5422 5253 16815,'-20'-19'2435,"0"38"-866,1 1 1,19 0-225,-20 40-96,20 0-32,0-1-480,0 0-257,20-19-415,19 0 127,1-40 0,-1 0-256,-19 0 0,21-19 0,-41-2 96,19-19 32,-19 1-64,-19-1 160,19 1-64,-20-1 32,-1 20-32,1 1 128,20-2 225,-20 21-97,20 0-256,20 21-288,-20-2 160,20 21 32,1-1-96,18 1-320,21-20-449,-21 19-577,21-39-1280,-41 20-33,21-20-1473</inkml:trace>
  <inkml:trace contextRef="#ctx0" brushRef="#br0" timeOffset="28872.0701">5839 5531 1761,'20'20'13069,"0"-20"-10571,-20 0 449,20 0-193,-20 0-672,0-20-384,-20 0-449,20 1-544,-20-1-225,0-20-127,1 1-193,-1-1-128,20 0-96,0 0-64,-21 1-97,21 19-127,21 20-128,-1 0-1,-1 20-31,41-1 223,-21 1 33,20 20 96,2-19 128,-22-2-32,21-19 32,-21 0 96,21-19 96,-41-2-224,22 1 192,-41-20 64,20 21 32,-20-21 33,20 20-1,-40 0-32,20 1 32,-20-1-31,-1 20-65,1 0-224,-19 20 64,19 19 0,0 1-32,1-1 192,19 1 192,19 20 33,21-20-129,19-1-320,2-19-32,-2 0-289,0-20-832,20 0-1025,-18 0-2210,-22 0-6054</inkml:trace>
  <inkml:trace contextRef="#ctx0" brushRef="#br0" timeOffset="29431.6404">7467 5174 17424,'-59'-39'1473,"19"19"770,0 20-97,0 0-481,1 20-576,-1 19-192,1 21-481,19-1-95,20 1-289,20-20-64,19-1-64,-19-19 0,19-20-65,1-20 193,-1 1-160,2-21-64,-1 1 256,-21-22-256,-19 22 160,0-1 64,0 20 64,-19 0 32,19 20 0,0 0-32,0 20-192,0 0 32,0 20-96,39-1 96,1 1-288,-1-19-513,21-2-705,-20-19-351,20 0-1,-21-19-833,1-2-2754</inkml:trace>
  <inkml:trace contextRef="#ctx0" brushRef="#br0" timeOffset="29904.2969">7586 4678 18033,'-20'-79'2146,"0"59"416,20 0-128,0 20-768,0 0-353,20 0-128,-20 0-480,0 0-193,0 40 33,20-1-65,-20 21-191,39 19-65,-18 1-224,19-21-160,-1-19 160,21-1-192,-1-19-65,-20 0 97,22-1-32,-22-19 32,1 21 32,0-1 32,-1-20 32,-19 20 32,21 19-257,-2-19 321,-19 0-256,0 20 128,-1-40 64,-19 19 0,-19-19 64,-1 20-192,-20-20 0,0 0 128,-20 0-161,21-20 1,-21 20 160,21-19-192,-1-1-160,0 0-97,20 20-63,0 0-385,20 0-1538,20 0-415,19 20-770,22-20-7590</inkml:trace>
  <inkml:trace contextRef="#ctx0" brushRef="#br0" timeOffset="30208.9844">8440 5075 21300,'0'20'672,"0"0"930,-19 19-33,19 1-768,0 0-96,19-1-33,1 1-255,0-19-289,20-2-32,-1-19-96,1-19 0,-1-2-96,1 1-64,-40-20 128,21 1-64,-21 19 64,-21-20 32,-19 21 32,1-1-64,-1 0 128,-19 0-128,19 20 128,1 0-160,18 20-385,1-20-736,20 20-929,0 0-1025,20-1-2626</inkml:trace>
  <inkml:trace contextRef="#ctx0" brushRef="#br0" timeOffset="30469.7265">8738 5135 17072,'-20'19'6021,"20"1"-5028,0 20 801,20-20-673,0 19-640,0-19 95,-1-20-31,1 20-225,0-20-128,0 0-64,19 0-64,-19-20-32,-20 20 32,20 0-32,-20 0 96,21 0-352,-2 20 0,1-20-256,0 0-481,0 0-417,0 0-1120,-1-20-1057,1 0-3012</inkml:trace>
  <inkml:trace contextRef="#ctx0" brushRef="#br0" timeOffset="30652.3437">9036 4817 18769,'0'0'3235,"0"20"-1537,0 20 768,20-1-960,-1 20-545,21 1-353,-1 20-352,1-21-352,1 1-320,-22-21-609,21-19-705,-20-20-1120,-1 0-482,-19-20-7013</inkml:trace>
  <inkml:trace contextRef="#ctx0" brushRef="#br0" timeOffset="30834.9609">8876 5054 20243,'0'0'2946,"20"0"-1824,0 0 1664,40 21-1473,20-21-416,-1-21-224,21 21-289,-41-19-192,0 19-416,1 0-416,-21 0-1282,-19 0-2242,1 19-6630</inkml:trace>
  <inkml:trace contextRef="#ctx0" brushRef="#br0" timeOffset="30966.7969">9771 5293 25752,'19'41'2018,"1"-22"-993,-20-19-897,20 20-256,-20-20-897,0 0-993,0-20-1954</inkml:trace>
  <inkml:trace contextRef="#ctx0" brushRef="#br0" timeOffset="33181.6405">578 7001 19954,'-40'20'1602,"40"-20"544,-19 0 320,19 0-800,0 0-833,-21 0 96,21-20-417,0 0-64,0 0-255,0-19-1,21-2-192,-2 2 96,21-21-96,-20 41-64,19-21 0,1 40 160,-1 0-160,1 40 96,0 19-320,0 20-33,0 21 65,-21-1 32,21-19 32,-40-1-129,20-20 65,-20 1 32,-20 0 224,20-20 32,-20-21 160,-19 1-192,19-20 192,0 0 161,-20-20-129,21 1-32,-2-21 96,1-1 193,0 2-1,20-1-288,0 21-64,0 19-256,20 0 128,21 0-256,-2 0-481,1 19-672,19 1-993,0 0-2243,1 0-6213</inkml:trace>
  <inkml:trace contextRef="#ctx0" brushRef="#br0" timeOffset="33304.6875">1352 7378 23702,'40'19'2114,"-20"-19"-961,-20 0-256,0 0-417,0 0-1056,19 0-1634,-19-19-1282</inkml:trace>
  <inkml:trace contextRef="#ctx0" brushRef="#br0" timeOffset="42947.2649">1869 6822 18609,'19'-59'288,"-19"19"-63,0 20 1312,0 20 33,0-19-1506,0 19 416,20 19 481,-20 1 32,0 20-288,0-1-65,20 20-191,-20 2-97,20-2-224,-20 20-192,19 0 128,1-18 64,0-2-128,0-39 160,19 0-64,-19-1-64,21 1 97,-2-20-129,1 0 128,-1 0-192,21 0-385,-21-20-576,22 1-672,-22 19-962,1-20-736,-21 0-12716</inkml:trace>
  <inkml:trace contextRef="#ctx0" brushRef="#br0" timeOffset="43115.2337">1948 7200 20787,'-20'0'929,"20"0"-1345,0 0 672,0 0 160,39-20-256,1-1-31,39 1-258,-19-19-1184,20 19-673,-41 0-1825</inkml:trace>
  <inkml:trace contextRef="#ctx0" brushRef="#br0" timeOffset="43282.2258">1948 6802 17808,'-60'0'1410,"41"0"-866,-1 0 257,0-20 256,-1 20-961,21-19 128,21 19-224,19-20-32,19 0-769,40 0-960,20 20-2820</inkml:trace>
  <inkml:trace contextRef="#ctx0" brushRef="#br0" timeOffset="43500">2941 6822 20307,'-40'39'768,"40"-19"-479,-21 21 960,1-2 288,20-19-255,-19 20-450,19-1-543,-20 1-257,0-1-289,0-19-415,1 21-866,19-21-832,-20-20-481,0 0-5733</inkml:trace>
  <inkml:trace contextRef="#ctx0" brushRef="#br0" timeOffset="43666.9922">2503 7080 8167,'0'-40'11916,"20"40"-10347,-20-19 65,40 19 255,-1 0-543,-18 19-770,38 1-640,-19 0 96,19 0-224,-19 0-160,19-1-609,2 1-1698,-22 1-95,-19-21-2531</inkml:trace>
  <inkml:trace contextRef="#ctx0" brushRef="#br0" timeOffset="44066.4062">3099 7060 16783,'39'60'1186,"-18"0"479,19-20-416,-1 19-32,1 0-192,-1 0-160,1 2-384,20-22-353,-40 1 0,20-20 0,-40 0 0,19-20-32,-19 0 705,-19 0-417,-1-20-256,-20-20-256,0-19 128,-39-2 0,19 2 0,1-20-128,-1-21-192,20 21 64,20 0-33,20 0 1,20 38 128,0 2 64,19-1 160,2 40-384,18 20 320,1 19-257,-21 1 257,1 20 0,0 19 0,-20-19-160,-20-1 128,0-18-416,0-21-193,-20 19 129,-1-39-257,2 20-1569,-1-20-4805</inkml:trace>
  <inkml:trace contextRef="#ctx0" brushRef="#br0" timeOffset="44488.2808">3516 7220 17936,'0'0'2723,"0"-20"-2114,0 0 1088,0-21-480,0 22-128,-20-21-288,20 0-609,0 1-128,0-1-160,20 21-64,0 19-224,0 0-129,-1 19 353,21 1 160,0 20-128,20-1 192,-20-19 64,19 0-192,-20 0 288,1-20-63,-1-20 127,2 0 64,-21 0-160,0 0 97,-20-19-161,0 19 32,-20-19-224,0 19-32,0-1 32,-20 21 0,20-20 64,0 20-321,0 20 161,20 21 160,-19-22-96,19 21 192,0 19 0,19-19-96,1-1 0,0 2-352,19-21-769,-18 0-833,19-20-352,-1 0-1954</inkml:trace>
  <inkml:trace contextRef="#ctx0" brushRef="#br0" timeOffset="44857.4212">4291 6881 13741,'0'-39'5285,"0"39"-4261,0-20 290,-20 40-610,0-20 65,0 19 96,20 1-96,-20 21-513,0-21-32,20 19 96,0-19-63,0 0 255,0 19-31,0-19-97,20 0-128,-20-20-96,20 20 33,0-20-33,-20 19 64,20-19-320,0 0-32,-1 0-64,-19 0-129,0 0-287,-19 0 31,19 20 97,-20-20-33,0 21-288,0-1-95,0 0-1,0-20 352,20 19 289,0-19 160,20 0 64,0-19-64,0 19 64,-20 0-897,20-20-2370,-20 20-10987</inkml:trace>
  <inkml:trace contextRef="#ctx0" brushRef="#br0" timeOffset="45526.3672">4667 6842 16687,'-59'0'1602,"39"0"-1026,0 19 930,1 1-353,-21 0 352,20 21 65,-20-2-609,40 1-577,0-21-224,0 1-32,40 20 65,0-20-290,-1-20 226,21 19-65,-1 1-32,-19-20 32,0 21-224,0-21 95,-40 20 98,0-20 191,-20 20-256,0-20-64,-20 0-129,0 19-607,1-19-1218,19 0-1634,-20 0-14733</inkml:trace>
  <inkml:trace contextRef="#ctx0" brushRef="#br0" timeOffset="46065.429">5164 6544 18737,'-20'-59'2467,"20"39"-385,0 20-513,20 0-608,0 20-256,-1 19 223,21 1-319,1 19-353,-2-18 1,20 18-289,1-19-353,-1-21-384,1 1-352,-20 0-929,19-20-832,-19 0-898</inkml:trace>
  <inkml:trace contextRef="#ctx0" brushRef="#br0" timeOffset="46354.4922">5839 6644 17424,'-19'20'2883,"-1"0"-2627,-1 19 833,-19 1 160,1-1 193,19-19-33,-19 19-608,-1-19-353,20 0-416,0 1 128,1-21-96,19 0-32,0 20-32,0-20 193,0 0-193,19 19 320,1 1-160,-20 0 128,20 19-192,0 1 161,0 0-225,-20-21 32,0 22 0,19-21-256,-19 0-353,20-20-160,-20 0-384,20 0-1121,-20 0-897,20-20-5317</inkml:trace>
  <inkml:trace contextRef="#ctx0" brushRef="#br0" timeOffset="47539.0625">6534 7001 11979,'0'-40'3043,"0"21"-1121,0-1 192,0-1-801,0 21-320,-20-20 256,0 20 64,0 0-800,0 0-1,1 41 1,-1-2-225,-20 1 128,21 19-159,19-19 31,-20-1-96,40-19-96,-20 1-32,19-1 0,21-20 256,-20 0-352,-1-20 161,1-21-33,20 22-160,-40-21 128,20 0 96,-20 1-160,0 19 64,-20 0 32,20 1 0,0 19 96,0 19-160,0-19 32,0 40 0,0-20 65,20 19-226,-1 1-351,22-1-481,-1-19-448,-1 1-865,1-21-513,-1 0-1473</inkml:trace>
  <inkml:trace contextRef="#ctx0" brushRef="#br0" timeOffset="47800.7808">6971 6922 17552,'-40'-21'2466,"20"21"-1601,1 0 865,-1 21-481,0-21-128,20 39-128,0-19-448,0 0-577,40 19 96,-1 1 64,1-20-256,-1 0 32,21-1 128,-20 1-257,-20 1 225,0-1 0,-20-20 64,0 20 129,-20-20-129,-21 0-481,2 19-800,-1-19-865,1 20-608,-1-20-4485</inkml:trace>
  <inkml:trace contextRef="#ctx0" brushRef="#br0" timeOffset="48380.8594">8202 6881 15822,'0'-39'2467,"-20"19"-2051,-20 0 289,0 20 384,1 0-352,-21 20 159,21 0 226,-1-1-194,20 21-479,20 1-353,0-2-32,20 1-64,39-1 96,-19-19-64,39 20 64,-18-21-64,-22 1-96,1-20 128,-40 21-160,19-21 128,-38 20 256,-1-20-95,0 20-97,-19-20-288,-2 19-257,21-19-352,0 20-800,1 0-353,-1-20-1601</inkml:trace>
  <inkml:trace contextRef="#ctx0" brushRef="#br0" timeOffset="48730.4686">8400 6961 18897,'-20'20'1890,"0"0"-1602,20 0 1474,-20 19-513,20 1-256,0-1-224,20-19-64,20 1-289,-19-1-160,18-20-32,1 0 33,-20-20-65,19-21-64,-39 22-160,20-21 64,-20 0-192,-20 1 160,0 19-128,1-19 32,19 39 96,-20-20-64,20 20-32,0 20-385,0-1 449,20 21-96,19-1 128,-19 1-320,39-20-737,-19 0-609,20-1-704,-20-19-385,-21 0-5413</inkml:trace>
  <inkml:trace contextRef="#ctx0" brushRef="#br0" timeOffset="49144.5308">8797 6881 14253,'40'61'5061,"-20"-22"-3844,-1 1 673,-19-1-161,20 1-672,0-20-32,-20-20-288,20 19-224,-20-19-129,21 0-32,-21-19 33,0-1-353,0 0-96,-21 0 128,21-19-289,-20 19 1,20-20-96,0 21 64,0 19-65,20 0-63,-20 0 128,21 19 320,18 1 32,-19 0-192,0 0 352,0-20-192,-1 19 192,1-19-31,-20 0 127,20-19-96,-20 19 96,0-20-127,0 20-129,20-20 192,-20 20-448,19 0 224,1 20-352,21-20 256,-21 20-641,19-20-704,20 19-545,-19-19-865,0 0-4323</inkml:trace>
  <inkml:trace contextRef="#ctx0" brushRef="#br0" timeOffset="49463.8672">9850 6961 20371,'19'-19'3715,"-19"19"-3619,0 0 897,0 19 257,0 1-610,0 0 65,0 19-33,20-19-415,20 20-129,-20-40-160,19 0-32,2 0 128,-21-20-32,19 0-320,-39 0 31,0-19 65,0-1 160,-20 21-256,-19-22 256,-2 21-64,2 0-257,-21 20 257,40 0 288,-19 0-480,39 20-705,0 0-833,20 21-1088,19-22-2531</inkml:trace>
  <inkml:trace contextRef="#ctx0" brushRef="#br0" timeOffset="49666.9922">10326 7120 19122,'-19'-80'1953,"-1"41"-479,-21-1 672,2-20-1025,-1 1-320,1-1-225,-1-19-255,20 20-225,20-21-128,0 40-289,20-19-415,20 39-289,-1 20 0,1 0-1217,-1 20-481,-18 19-7975</inkml:trace>
  <inkml:trace contextRef="#ctx0" brushRef="#br0" timeOffset="49827.1483">9968 6802 25111,'-59'20'609,"59"-40"704,20 20-832,0-20-353,40 20-64,-1-19-96,20 19 32,-19-20-1089,0 20-1986,-20 0 544</inkml:trace>
  <inkml:trace contextRef="#ctx0" brushRef="#br0" timeOffset="50401.3672">11140 6763 18673,'0'-20'1890,"0"20"-577,0 0 545,0 0-737,0 20-192,0-1 96,0 21-160,0-1-385,20 1-256,0 1-160,-20-2-32,20-19-448,-1 0-257,1-1-448,0-19-961,-20 0-1025,0 0-960</inkml:trace>
  <inkml:trace contextRef="#ctx0" brushRef="#br0" timeOffset="50544.9212">10981 6564 18033,'0'-40'1985,"-20"20"-1408,20 1-513,0-1-288,20 20-929,0 0-1602,0 0-2145</inkml:trace>
  <inkml:trace contextRef="#ctx0" brushRef="#br0" timeOffset="50823.2422">11339 6861 18065,'40'81'1441,"-21"-62"-288,-19 1 1121,20-20-64,-20 0-1025,0 0-224,0 0 96,20-20-512,-20 1-321,20-1-192,0-21 160,-1 21-320,1-19 224,0-1-96,0 40-32,-20-19-128,19 19-32,2 19 96,-1 1-96,0 0 31,0 19-351,19 1-513,-19 1-577,19-2-479,1-19-610,0 0-1633</inkml:trace>
  <inkml:trace contextRef="#ctx0" brushRef="#br0" timeOffset="51208.0072">11974 6802 16815,'-20'-20'2595,"20"20"-1250,-19 0 225,19 40-161,0-20-288,0 19-96,0 2-64,19-2-481,1-19-63,20 0-385,-1 0 256,1-40-224,0 20 128,-20-40-64,0 1-128,-20-2 32,0 2-160,0-21-64,-40 21-192,21-20 288,-22-22-225,1 22-223,1 19 448,-1 1 224,21 19 128,19 20 32,0 0-191,0 20-1,0 0 224,19 39 160,21-19-31,-1 20-257,21-1 0,0 1-288,-1-21-545,1 1-319,-21-1-418,21-19-992,-40 1-1217,20-21-7528</inkml:trace>
  <inkml:trace contextRef="#ctx0" brushRef="#br0" timeOffset="51363.2808">12451 6822 21043,'20'20'-64,"-1"-1"1794,1 1 32,0 0-1058,0 1-544,19-21-480,-19 20-256,0-20-1122,1 0-1345,-21 0-11210</inkml:trace>
  <inkml:trace contextRef="#ctx0" brushRef="#br0" timeOffset="51490.2337">12431 6504 19474,'-20'-39'1409,"20"19"-1537,0 0-1153,20 20-1986</inkml:trace>
  <inkml:trace contextRef="#ctx0" brushRef="#br0" timeOffset="51956.0547">13145 6703 15182,'-40'-39'2242,"21"19"-640,-1-1 447,-20 21-191,21 0-545,-21 21-127,1 19-129,-2-21-353,21 21-287,0-1-193,1 21-192,19-21-96,19-19-64,1 21-481,21-22-448,18 1-480,0-20-1122,1 0-992</inkml:trace>
  <inkml:trace contextRef="#ctx0" brushRef="#br0" timeOffset="52297.8515">13344 6743 8520,'-60'0'10538,"41"20"-9802,-21 19 1218,20-19 224,1 19-640,-1 1-866,20 1-159,20-22-161,-1 1-64,21-20 65,-1 0-257,-19 0 32,20-20-128,-20-19-32,-1 18-64,-19 1 32,0-19 64,-19 19-32,-1-20 0,0 21 64,20 19-160,-20-20 96,20 20-33,-20 20-31,20-1 96,20 1 64,-20 20 33,40-21-33,-20 21-417,19-19-223,22-1-513,-22-1-641,20-19-608,-19 0-609,-20-19-5701</inkml:trace>
  <inkml:trace contextRef="#ctx0" brushRef="#br0" timeOffset="52494.1405">13562 6564 16239,'0'-40'3715,"20"40"-1729,0 20-32,0 0-352,-1 0-449,21 19-256,1 22-321,-2-2-288,21-20-192,-1 1-160,0-1-608,-18 1-481,-2-40-929,-19 21-1281,-20-21-4068</inkml:trace>
  <inkml:trace contextRef="#ctx0" brushRef="#br0" timeOffset="52677.7337">13423 6703 19506,'21'-19'2979,"18"19"-2275,-19-20-95,20 20-481,-1 0-320,-19 0-256,19 0-353,22 0-673,-22 0-832,1 20-3011</inkml:trace>
  <inkml:trace contextRef="#ctx0" brushRef="#br0" timeOffset="52951.1712">14059 6684 14253,'20'19'3171,"-20"1"-1377,0 0 256,0 0-257,0 19-159,0 1-449,0-1-352,0 2-417,19-21-96,21-1-31,-1-19 127,1 0-320,1-19 96,-2-1-128,1-21-320,-20 21 96,-20-19-160,-20-1 96,-20 21-129,1-21 97,-2 20 192,-18 1 192,19 19-192,-19 0 224,39 0-256,0 0-96,1 19-577,38 1-160,1 0-993,20 0-1249,19 19-4484</inkml:trace>
  <inkml:trace contextRef="#ctx0" brushRef="#br0" timeOffset="53111.328">14496 6922 18737,'20'-21'2979,"-20"-19"-1025,-20 21 416,-1-21-640,21 1-577,-20-1-128,20 1-641,0-1-544,20 19 96,21-18-641,-2 19-352,21 20-1185,-1 0-1730,-19 0-5541</inkml:trace>
  <inkml:trace contextRef="#ctx0" brushRef="#br0" timeOffset="53744.1405">15230 6703 20883,'20'20'545,"-20"0"63,19 19 738,2 1-257,-1-1-289,0-19-127,0 0 0,-1 1 95,-19-21-159,20 0 0,-20 0-1,0-21-127,0 1-289,-20-19-96,1 19-64,-1-20 32,0 1-64,20-1 32,0 1-224,0-2-161,20 21-95,19-19-321,1 39-320,-1-20-256,21 40-961,0 0-833,-20-1-4837</inkml:trace>
  <inkml:trace contextRef="#ctx0" brushRef="#br0" timeOffset="54120.1172">15925 6664 12427,'-79'-20'7848,"39"20"-6791,0 0 352,0 20 64,1 0-416,19 19-128,-20 1-96,40-1-192,0 1-385,0-1-32,40-19-256,-1 1 96,1-1 96,20-20-160,0-20-128,-21-1 64,1-19-32,-20 21 64,-20-21 160,0 20-128,-20-19 0,0 19 0,0 0 64,1 1-64,19 19 64,-20 0-96,20 19 32,0 1-32,20 0 224,-1 0-320,21-1 160,-1 1-64,1 0-192,20 0-320,-20-20-481,-1 0-481,-19 19-960,0-19-65,-20 0-1216</inkml:trace>
  <inkml:trace contextRef="#ctx0" brushRef="#br0" timeOffset="54417.9686">16084 6664 17104,'20'20'1409,"0"-20"673,0 19 352,-20 21-352,19-20-448,1-1-417,0 1-640,0 0-1,0-20-95,-1 0-193,-19 0 0,20 0 0,-20 0 97,20-20-225,-20 0 0,20 1-96,-20-1 0,0-20-128,21 21 0,-2 19-160,-19 0-32,20 0-1,20 19 193,-21 1-480,21 0-257,-1 19-576,1-19-193,1 0-1120,-22 0-577,21-1-5061</inkml:trace>
  <inkml:trace contextRef="#ctx0" brushRef="#br0" timeOffset="54811.5227">16660 6723 18129,'-20'-20'1825,"0"20"-31,20 0 160,0 20-192,0 0-449,0 0-416,20 19-161,0 1-511,0-21 127,19 1-256,1-20-128,-1 0 256,1-20-160,-19 1-256,-1-1 96,-1-20-96,-19 1 32,-19-20-65,-22 19 1,1-20 32,21-20-288,-21 21 191,20 0 161,0-2-128,1 22 416,19 19 96,-20 20 225,20 0-321,0 20 192,0 19-127,0 1 255,20 20-96,-1 19-191,1-19-129,40 20-225,-1-21-159,1-19-256,-20 19-257,19-39-384,-39 19-705,19-39-737,-19 20-960,-20-20-6503</inkml:trace>
  <inkml:trace contextRef="#ctx0" brushRef="#br0" timeOffset="55065.429">17116 6723 15342,'0'-20'3011,"0"20"-1314,-20 20 33,20 0 384,0 19-737,0-19-320,20 20-96,20-21-480,0 1 31,0 0-255,19-20-97,0-20 128,-18 20-192,-2-20-160,-19-19 32,-20 19-128,-20 0-128,1-19 191,-22 19-351,-18 0 224,-1 1 32,21 19 160,-21-20 96,20 20-769,0 0-1409,20 0-2018,1 0-7911</inkml:trace>
  <inkml:trace contextRef="#ctx0" brushRef="#br0" timeOffset="55742.1875">17673 6782 21748,'0'40'384,"0"-40"193,19 20 544,-19-1-64,20-19-256,-20 0 0,20 0-97,0 0-287,0-19-193,-1-1-128,1 0-128,0 0-96,-20-19 0,20 19-129,-20 0-95,0 1-64,0-1 31,19 20 97,-19 20-96,0-1 288,20 21 224,-20-20 64,20 19 64,1 1 129,-1-21 223,-1-19-480,1 0 193,-20 0 95,20 0-192,0 0 32,-20-19 97,0-1-257,0 0 96,0-19-96,0 19-96,19 0-192,-19 20 96,20-20 32,0 20-193,0 20 33,19 0 32,2 0-192,-1 19-225,19 1-512,0-1-1249,0 2-1602,2-21-9737</inkml:trace>
  <inkml:trace contextRef="#ctx0" brushRef="#br0" timeOffset="56104.4922">19023 6524 24695,'19'40'96,"1"-20"769,-20 40 544,20-20-480,-20 19-288,20-20-65,0-19-288,19 20 1,-19-21-129,0-19-32,-20 0 128,19 0 0,-19 0-63,21 0 95,-21-19-224,0-21 96,0 20-256,0-19-96,0-1-32,20 1-385,0-2-448,0 2-352,-1 19-673,1 20-1858,20 0-5861</inkml:trace>
  <inkml:trace contextRef="#ctx0" brushRef="#br0" timeOffset="56648.4375">19758 6644 18097,'-21'-60'768,"21"40"-319,-20 20 896,0-20 449,-19 20-289,-1 20-352,0 0 64,1 19-544,-1 22-192,0-22-97,20 20-160,0-19-192,40-1 0,0-19-32,40 0 192,-20-20-256,-1 0 192,1-20-32,-1-19-63,1 19-130,-20-20 33,-20 1 64,21-1-128,-21 1 64,-21 19 128,21-1 32,-20 1 97,20 20 63,0 20-192,0 1 192,0-1-96,0 19 64,41 1-63,-22-20-65,41-1-96,-21 1-160,1 0-353,-1 0-480,-39-20-352,20 0-577,-20 0-833,0-20-736,0 0-13005</inkml:trace>
  <inkml:trace contextRef="#ctx0" brushRef="#br0" timeOffset="56911.1322">19975 6723 17136,'40'40'897,"-20"-21"1153,0 1 64,0 0-97,0-20-799,-20 20 127,0-20-256,0-20 160,-20 20-833,0-20-191,0 0-97,0 1 128,0-21 0,0 20-96,20-19-128,0 19 129,0-21-257,20 2-97,0 19 97,20 20-480,0-20-289,-1 20-705,1 20-800,-1 0-929,-19 19-673,20-19-9224</inkml:trace>
  <inkml:trace contextRef="#ctx0" brushRef="#br0" timeOffset="57056.6405">20353 6743 16431,'20'20'3011,"-20"-20"-513,0 0 161,19 0-641,-19 0-673,20 0-576,-20 0-449,20 19-256,0-19 64,-1 20-416,1-20-609,0 0-672,-20 20-1314,20-20-608</inkml:trace>
  <inkml:trace contextRef="#ctx0" brushRef="#br0" timeOffset="57222.6562">20313 6465 16976,'-40'-40'5349,"40"1"-3812,0 18-1345,21 1-160,-2 20 0,1-20-544,0 20-930,19 20-1248,1-20-8873</inkml:trace>
  <inkml:trace contextRef="#ctx0" brushRef="#br0" timeOffset="57636.7186">20909 6524 20947,'-20'-39'705,"0"39"-577,0 0 705,-20 0 832,0 19-95,1 1-705,-1 20-32,20-1-353,1 2-416,38-1 0,-19-1-64,40-19 0,-20 0 128,-1-20-96,21 0-320,-20 0 32,1-20 0,-2 0 127,-19 0-31,0 1 0,0-1 128,0 0 192,0-1 96,0 21 97,0 0-193,0 21 160,20-1-31,0 0-225,0-1 32,39 21-32,-20-40-224,1 20-193,1-20-191,-22 0-673,1 0-673,-20-20-1025,0 20-480,-20-20-6823</inkml:trace>
  <inkml:trace contextRef="#ctx0" brushRef="#br0" timeOffset="58028.3202">21088 6325 14125,'0'-59'3299,"0"39"-1409,0 1-129,0 19 738,0-20-33,0 20-832,0 0-962,0 20 33,0 19 288,-21 20-545,21-19-127,0 20-129,21 0-128,-2-21-32,1 1 96,0-1-32,20-19 0,-1-20 0,-19 21 64,19-21 33,-19 0-225,21 0 192,-41 0-320,20 0 96,-1 20 32,1 0 0,-20-1-33,0 1 33,0-20-64,0 20-64,-20-20 128,1 0-448,-22 0 127,1 0-351,21 0-65,-1-20-288,0 20-288,0-20-1154,20 20-672,0-19-1345</inkml:trace>
  <inkml:trace contextRef="#ctx0" brushRef="#br0" timeOffset="58428.7108">21604 6187 19122,'0'20'2690,"-21"0"-1665,1 19 384,20 20 321,-19 2-577,-1 18-192,20-20-320,0 20-161,20-38-320,-1 18-32,22-39-31,-1 0-1,-1 0 0,1-20 0,19-20-96,0 0-96,-39 0 32,21-19-193,-22-2-191,1 2-65,-20-1-31,0 0 128,-20 21 352,1-1 31,-1 20 162,-21 0-65,21 20 32,-19-1 256,19 21-96,20 0 193,0-1-257,20 2 32,19-21 64,1-1-63,20 1-65,-20 0-160,-1-20-64,-19 0-705,0 0-800,0 0-1442,0 0-2018</inkml:trace>
  <inkml:trace contextRef="#ctx0" brushRef="#br0" timeOffset="59924.8047">22318 6623 17168,'39'-39'897,"-19"19"-833,1 0 128,-21 0 1377,0 0 33,0 1-769,0 19 31,0 0-159,-21 0-321,1 0-159,-19 0 127,-1 19 161,1 1-1,19 0-224,0 0-288,20 0 160,20-1-256,20 1 289,-1 1-290,20 19 290,-18-21-193,18 1-32,-19 0-32,-20 0 160,0-1-289,-20-19 225,0 20 385,-20-20-65,-20 0 1,1 0-418,-1 0 194,-1 0-65,22-20-160,-21 20-257,20 0-736,20-19-737,0 19-1088,0 0-1090</inkml:trace>
  <inkml:trace contextRef="#ctx0" brushRef="#br0" timeOffset="60091.7962">22716 6386 23798,'0'-21'1730,"0"1"-1666,-20 20-288,20 0 31,0 0-928,20 20-1281,-20 1-1121</inkml:trace>
  <inkml:trace contextRef="#ctx0" brushRef="#br0" timeOffset="60222.6562">22874 6664 22805,'0'20'1473,"0"-20"-1665,0 0 288,0 0-192,0 0-961,0 0-1665,-20 0-2659</inkml:trace>
  <inkml:trace contextRef="#ctx0" brushRef="#br0" timeOffset="62399.414">7566 8311 20467,'20'0'2787,"19"0"-2980,-18 0 418,39 0 191,-21 0-320,1 0-416,-1 0-97,1 20-447,-21-20-1218,2 20-3300</inkml:trace>
  <inkml:trace contextRef="#ctx0" brushRef="#br0" timeOffset="62552.7337">7686 8530 19410,'0'20'2883,"20"0"-2371,19-20 961,1 0-480,19-20-768,-20 20-161,22 0-224,-22-20-417,1 20-1857,-20 0-833</inkml:trace>
  <inkml:trace contextRef="#ctx0" brushRef="#br0" timeOffset="64416.0155">9235 8014 2914,'19'-20'15887,"-19"0"-15406,-19 20-161,-1 20 897,-1 0-480,-38-1-64,19 21-161,-19-20 193,-1 19-289,0 1-160,20-1 33,1 2 63,-1-21 64,40 0-416,-19-1 64,19 1-32,19-20 65,21 0 31,-1 0-64,1-20 64,20 20-224,20-19 160,-21 19-96,20-20 160,1 20-128,-21 0-288,-19 0 288,0 20-32,-21-1-32,-19 1-33,0 0 97,-19 19 129,-21 1-65,-19 0 32,-1-20 0,-20 20 352,21 0 33,0-1 223,19-19-544,0 0 193,21-1-65,19 1-32,0-20 33,0 20-161,39-20 128,-19 0 32,39-20-128,20 20-192,-18-20 32,18 1 96,0-1-224,-20 0-384,2 20-641,-22 0-321,-19 0-1569,0 0-832,0 20-10699</inkml:trace>
  <inkml:trace contextRef="#ctx0" brushRef="#br0" timeOffset="64940.429">8638 9145 7975,'-20'40'10826,"20"-21"-10441,0 1 159,0 0 962,20-20-161,0 20-576,0-20 224,20 0-257,0 0-383,-1-20-257,1 0-192,-20 0-97,19-19 33,-39-1 0,20 21-160,-20-21-1,0 0 129,-20 0 0,20 20 160,-20 0 128,1 0 257,-1 20-129,0 20-96,0-20 32,1 40 0,-1-20 32,20 20 289,0 0-129,20-1 65,-1-19-65,21 20-320,-20-21 224,19 1-320,1-20 64,0 0-192,20 0-577,-21 0-640,1 0-1346,-1 0-512,-19-20-10666</inkml:trace>
  <inkml:trace contextRef="#ctx0" brushRef="#br0" timeOffset="65127.929">9194 8966 21011,'21'-20'737,"-1"20"256,-1-20 544,-19 20-1440,20 0-226,0 20-319,0-20-737,-1 20-961,-19-20-1986</inkml:trace>
  <inkml:trace contextRef="#ctx0" brushRef="#br0" timeOffset="65295.8983">9235 9106 18449,'-20'0'2530,"20"0"-896,0 0 608,20-20-1153,-1 20-897,1-20-160,20 20-64,-21 0-1217,21 0-929,-20 0-1153,19-20-11563</inkml:trace>
  <inkml:trace contextRef="#ctx0" brushRef="#br0" timeOffset="65469.7258">9651 8926 17808,'0'20'4613,"20"-20"-4453,-20 20 961,19 0 0,-19 20-801,20-20-384,0 0-96,1 0-641,-1-20-832,-1 20-1282,1-20-10121</inkml:trace>
  <inkml:trace contextRef="#ctx0" brushRef="#br0" timeOffset="66340.8203">8678 7775 17360,'0'40'352,"0"-1"737,0-19 193,21 0-33,-21 0-449,19-20-31,-19 0 0,0 0-353,20 0-127,-20 0-1,0-20 0,0 0-352,0 0 96,0 1-192,-20-1 32,20 0-128,0 0 31,0 1 225,0 19-128,0 0-288,20 0 416,0 19 192,0-19-96,-1 20 192,1 0 1,0-20 31,0 20-320,-1-20 128,1 0 0,0 0 32,-20 0-224,20 0 32,1-20 0,-21 20 32,19-20-96,-19 20 64,20 0-32,-20-20-64,20 40 64,0-20-96,-20 20 224,20 0-737,19 19-832,-19-19-449,0 0-1121</inkml:trace>
  <inkml:trace contextRef="#ctx0" brushRef="#br0" timeOffset="67884.7654">10425 7933 15342,'20'-39'2627,"-20"19"-962,0 20-416,-20 0-192,0 40 160,1 20 1,-21-1-33,1 21-417,19 18-287,0-17 31,-1-2-384,1-20 33,1 1-97,19-20 0,-20 0 0,20-1-673,0-19-320,0 0-672,0-20-737,0 0 160,-20 0-673</inkml:trace>
  <inkml:trace contextRef="#ctx0" brushRef="#br0" timeOffset="68109.375">10029 7953 18481,'0'-39'1634,"0"39"-161,0 0-160,20 0 161,-20 39 95,19 2-448,1 18-320,0 20-289,0 0-223,19-18-97,20-2-96,-18 0 96,18 1-288,1-20-352,-1 0-385,0-20-384,-18 0-705,-1-1-1025,-21-19-384</inkml:trace>
  <inkml:trace contextRef="#ctx0" brushRef="#br0" timeOffset="68496.093">10782 8728 19410,'61'19'1441,"-42"-19"-256,21 0 481,19 0-705,-19-19-449,20-21-127,-20 1 31,19-1-384,-39 1 256,19-1-448,-39 0 288,0 20-224,-19-20 64,-1 20 64,-20 0-32,1 20 224,-1 0-191,0 20 255,0 20 64,20-20-224,20 20 128,0 0 65,40-1 63,20-19-384,0 0 288,-1 0-416,0-1-416,20 1-417,-18-20-897,-2 0-2210,0-20-9481</inkml:trace>
  <inkml:trace contextRef="#ctx0" brushRef="#br0" timeOffset="70439.4524">796 9880 18225,'0'20'672,"0"-1"161,0 1 320,-19 0 289,19 0-65,0-20-96,-21 20-320,21-20-352,0 0-97,-20 0-128,20 0 65,0 0-97,0 0-31,-20 0-257,20-20 0,0 0 0,0 0 160,0 0-352,20-19 0,0 19 128,1-19-128,-2 18 96,21 1-97,0 0 161,-21 20-160,21 20 128,-1 0 96,-19 20-96,0 0 32,-20-1 0,20 1 1,-20 0-1,0-21-32,21 1 0,-21 0-97,0 1 129,19-21 97,1 20-129,0 19 64,19 1-32,-19-1-64,20 1 64,-20 19 32,-1-18 288,1-22-128,-20 21 1,0-20-1,-20-20-64,-19 19-352,-1-19 160,1 20-321,-1-20-511,1 0-129,18-20-769,1 20-1601,0 0-929</inkml:trace>
  <inkml:trace contextRef="#ctx0" brushRef="#br0" timeOffset="70644.5311">1749 10535 26873,'39'19'-384,"-39"-19"-385,0 0 384,-19 0-1056,19 0-1538,0 0-416</inkml:trace>
  <inkml:trace contextRef="#ctx0" brushRef="#br0" timeOffset="76173.8281">2166 10158 2081,'0'0'17393,"0"0"-16784,20 39 191,-20 1 866,20 19-513,-20 2-769,20-22-256,-20 1-64,19-21 33,-19 1-1,20-20 64,-20 0 128,0 0-96,20-59-192,-20 19 385,0 1-385,0-22 96,-20-18-32,0 20-256,20 59 192,-39-179 0,39 120 64,0-1-224,0 20 256,0 20-96,20 20-225,-20 0 65,19 20 256,21 20 64,-1 20 33,22-1-33,-22 20-96,1 1-32,-1-20 128,-19-1-192,0-20-352,19-19-449,-19 21-384,-20-41-353,0 20-127,0-20-578,0 0-3170</inkml:trace>
  <inkml:trace contextRef="#ctx0" brushRef="#br0" timeOffset="76355.468">2226 10197 8840,'-20'-19'10602,"20"19"-8840,0 0-1666,0 0 768,20 19 450,19-19-834,1 0-256,20 0-608,-1 0-481,1-19-896,-1 19-994,0-20-9929</inkml:trace>
  <inkml:trace contextRef="#ctx0" brushRef="#br0" timeOffset="76856.4446">2860 10257 19890,'0'39'833,"0"2"-449,0 38 481,20 0 64,1 0-224,-1-18-161,19-2-287,-19-20-65,20 1-256,-21-20 128,1-1-128,0-19 32,-20-19-64,0-1 352,-20 0-448,0-39 96,-19 0 256,-1-22-320,-19-18 96,18 20-129,2-21 129,-1 21 64,40 20 96,0 20-96,0 19 0,20 20-160,20 20 224,-21-1 64,42 21-160,-22-1 64,1 1 64,-20-1-320,-1 1 128,1 1 96,-20-22-64,-20 1-576,20 0-1,-19 0-64,-1-20-128,0 0-704,20 0-1474,0 0-9993</inkml:trace>
  <inkml:trace contextRef="#ctx0" brushRef="#br0" timeOffset="77139.6484">3278 10694 12267,'20'20'3459,"-20"-20"-1313,0 0-160,-20-20-1057,0-20-352,0 1-289,-19-22 289,19 2-161,0 0-384,-1-20-64,2-2 32,19 2-64,-20 20 96,20 20-64,20 39 32,-1 0-384,2 19 319,19 21 97,-20-1 1,-1 21 127,1-1-32,0 1-352,0-20-193,-1-1 1,-19 1-545,0-20-256,0-20-641,-19 0-3075</inkml:trace>
  <inkml:trace contextRef="#ctx0" brushRef="#br0" timeOffset="77372.0703">3238 9900 16303,'0'19'3587,"20"1"-2914,-20 20 128,20-1 352,0 1-224,-1 20-289,21 0-383,-1-1-161,-18 0-545,19-18-768,-1-21-256,-19-1-513,0 1-1602,0-20-9832</inkml:trace>
  <inkml:trace contextRef="#ctx0" brushRef="#br0" timeOffset="77677.7344">3575 10197 15919,'0'-19'3459,"0"19"-2338,0 19 416,20 1 129,-20 20-417,20-21-704,0 1-257,0 0-288,20-20 160,-40 0-256,20 0 160,0-20-32,0 0-64,-20 1 64,19 19-32,1 0 96,-20 0 0,20 19 289,0 21 63,-20 20-192,19-20 1,1 19-161,0 1 0,-20-1 32,20-18-64,-20-2 0,0 1-128,0-21-353,0 1-223,-20 0-33,0 0-640,0-20-513,1 19-448,-1-19-5862</inkml:trace>
  <inkml:trace contextRef="#ctx0" brushRef="#br0" timeOffset="79981.4446">4509 9880 5413,'-39'-40'14445,"39"21"-13228,-21 19-63,21 0-1,0 19-481,0 1 545,21 20 33,-2 19-289,21 0-609,-20 22-96,19-22-96,1 0-64,-1-19 97,-19-1-482,20 2-319,0-21-289,0 19-737,-20-19-928,-1 0-769,-19-1-6631</inkml:trace>
  <inkml:trace contextRef="#ctx0" brushRef="#br0" timeOffset="80159.1797">4906 10138 15630,'19'40'2306,"1"-21"-1056,-20 1-482,20 20-319,0-21-321,-20-19-224,0 0-224,21 0-193,-21 0-1665,0-19-2755</inkml:trace>
  <inkml:trace contextRef="#ctx0" brushRef="#br0" timeOffset="80679.6875">4866 9821 18129,'40'19'897,"-21"1"576,1 20 705,20 19-673,0 0-352,-20 2-160,20-22-448,-1 21-225,-19-21-128,0-19-31,0 0 31,-20-1-128,19-19 0,-19 0 32,0 20-192,-19-20-32,19 0 96,0 0-289,-20 0 33,20-20 0,0 1-96,0-1 191,20 20-127,19 0 96,2 0 320,-2 20-224,1-1 128,19 21 32,-19-40-64,19 21 128,-18-21-256,-2-21 192,1 1-64,-20 0 224,-1-19-256,1 19 96,-20-19 160,0 19-128,0-20 192,-20 21 33,20-1 95,-19-1 64,-1 21-255,0-20 95,20 20-256,-20 20 192,0 1-416,20 18 160,-19-19 64,19 20-64,0 19 0,19-39-32,21 19-224,-20 2-417,19-21-512,1-20-1057,-1 0-1,22 0-1056,-41-20-10538</inkml:trace>
  <inkml:trace contextRef="#ctx0" brushRef="#br0" timeOffset="80958.0077">5879 10079 15022,'-20'-41'3011,"0"41"-1058,1 0 193,19 41-576,-20-2-97,20 1-159,-21 19-129,21-19-513,21-1-383,-1 2-65,19-21-256,-19-1 128,0-19-32,-1 0 64,1 0 0,0-19-128,-20-1 0,0-21 64,0 21 0,-20 1-160,0-21 32,20 20-224,-19 20-96,19 0-449,0 0-673,0 20-159,19 20-1282,1-1-640,0 2-5158</inkml:trace>
  <inkml:trace contextRef="#ctx0" brushRef="#br0" timeOffset="81108.3984">6058 10416 13708,'20'0'4132,"-20"-20"-1793,-20 0-129,20 1-288,-21-22-481,1 1-192,20 1-448,0-1-353,0-19-416,0 20-224,20-2-96,1 21-609,18 20-640,-19 0-1250,20 0-480,-1 41-2435</inkml:trace>
  <inkml:trace contextRef="#ctx0" brushRef="#br0" timeOffset="81232.4219">6395 10257 17840,'40'19'2018,"-40"1"-128,19-20-224,-19 0-1378,20 0-192,-20 0-384,20 0-545,-20-20-1345,0 1-2210</inkml:trace>
  <inkml:trace contextRef="#ctx0" brushRef="#br0" timeOffset="81438.4759">6395 9840 17904,'0'-19'2915,"0"-2"-1537,20 42 319,0-2 129,19 1-641,1 39-416,-20 1-353,20-1-256,0 2-160,-1-2-416,1-20-481,-20-19-160,-1 0-705,-19-20-1056,0 0-546</inkml:trace>
  <inkml:trace contextRef="#ctx0" brushRef="#br0" timeOffset="81833.9844">6415 10138 17328,'-20'-39'2755,"20"39"-1891,0-20 129,40-1 833,-21 21-705,41-20-352,0 0-321,0 1-192,19-1-127,-40 20-129,20 0 32,-18 20 0,-21-1 96,0 1 32,-20 0 32,19 21-32,-19-22-32,0 1 129,0 0-1,20-20-64,-20 0 32,0 0-64,0-20-31,20 20-194,-20-20 33,0 20-64,20 0 32,-1 20 224,-19 20 353,40-1 224,-20 1-1,19-1-223,2 22-65,-1-2-224,-1 0-31,1-19-97,-1-1 32,-19 1-288,-20 1-97,0-2-127,-40-19-96,21 19-545,-1-19-833,-20 0-2114,1-20-6117</inkml:trace>
  <inkml:trace contextRef="#ctx0" brushRef="#br0" timeOffset="82356.4446">7864 10197 18705,'0'-19'705,"-20"19"-65,0 19 257,0 21 769,20-20-97,0 19-544,0 2-192,40-21-352,-20-1-321,40-19 0,-20 0-32,-1-19 0,1-22-192,-20 1 32,-20 1-320,-20-1 128,0 1 95,-20-1-191,21 21-321,-21-1 65,20-1-257,-20 21-320,40 41-641,0-2-448,0 1-993,19 39-4965</inkml:trace>
  <inkml:trace contextRef="#ctx0" brushRef="#br0" timeOffset="82524.4133">8122 10416 7078,'100'0'7143,"-80"0"-4036,-20-20-449,0 0-159,-40 1-930,20-22-352,-20-18-448,-20 19-224,21-19-385,-1 0-160,20-22-32,20 2-128,0 20-65,0 0-319,40 18-513,-20 21-929,19 20-608,-19 0-4261</inkml:trace>
  <inkml:trace contextRef="#ctx0" brushRef="#br0" timeOffset="82684.5703">7904 10158 21620,'-40'20'2658,"40"-20"-1568,19-20 95,22 0-385,18 0-671,1 1 63,19-1-352,21 20-801,-21-21-1602,-20 21-1312</inkml:trace>
  <inkml:trace contextRef="#ctx0" brushRef="#br0" timeOffset="83199.218">8996 10058 20787,'0'0'1281,"20"0"-1088,0 21 1248,19-1 32,1-20-672,-1 19-385,22-19 97,-22 20-257,1-40 32,-1 20-255,1-19-1,-20-1-161,-20-1-63,0 21 160,-20-20 96,-20 0 0,1 20-256,-20 20 320,-2 0-96,2 21 32,0-2 161,19 1 95,20-1-320,0 1 32,20-21-64,40 21 96,-20-19-224,39-1-321,0-1 1,2-19-193,18 0-768,0-19-1218,-20-1-576,22-1-8904</inkml:trace>
  <inkml:trace contextRef="#ctx0" brushRef="#br0" timeOffset="83337.8904">9850 10079 19634,'-20'39'1762,"0"1"-1314,0-1 513,1 1-352,-1-1-321,-1 1-704,21-19-866,-20-1-928,0-20-6214</inkml:trace>
  <inkml:trace contextRef="#ctx0" brushRef="#br0" timeOffset="83504.8827">9513 10158 21556,'19'-20'2498,"1"20"-1793,0 0 672,19 20-768,21 0-481,-21-1-544,2 1-449,18 0-737,0 19-736,-19 1-673,19 1-4388</inkml:trace>
  <inkml:trace contextRef="#ctx0" brushRef="#br0" timeOffset="83984.375">10088 10495 4612,'40'99'5189,"-21"-58"-1474,1-2-319,-20-19-1186,20 0-769,-20-20-32,0 0 385,0-20-1057,-20-20-257,0 1 129,-19-2-33,-1-18-319,21-1-65,-21 1-96,19-21-96,21 1-96,0 0 64,0 20-64,41 18 128,-2 21-225,1 20 193,-1 0-192,21 20 224,-21 21-64,-18-2 0,-1 1-416,0-1-1,-1 1 33,-19-1 32,0 2 255,0-21-63,0 19 192,20-39 160,-20 20-192,20-20 161,-20 0 127,39-20-32,-19 0-96,20 1-96,-20-22 32,-1 1-32,1 1 96,-20-1-96,0 1 257,0 19 127,-20 0 161,1 1 95,-21 19-95,20 19-1,0 1-416,-19 20 289,39-1-257,-20 1-32,40-21-160,0 21-192,-1 1-384,21-22-481,19 1-481,2-20-640,-22-20-609,21 1-1056,-21-1-11468</inkml:trace>
  <inkml:trace contextRef="#ctx0" brushRef="#br0" timeOffset="84138.6719">10762 10237 6886,'0'-79'9001,"0"59"-5222,-19 0-512,19 20-768,-20 0-1122,0 40-256,0-1 32,20 1-192,20-1-641,0-19 1,19 21-418,2-41 97,18 20-352,-19-20-385,19 0-896,-19-20-1922,-1-1-6631</inkml:trace>
  <inkml:trace contextRef="#ctx0" brushRef="#br0" timeOffset="84551.7577">11160 9681 21300,'40'-20'2114,"-40"20"-833,19 20 384,1 39-31,0 1-513,-20 20-384,20-1-321,19 0-128,-18 1-288,19-20-224,-1-21-416,1 1-449,-20-21-481,-1 1-1473,1-20-1153</inkml:trace>
  <inkml:trace contextRef="#ctx0" brushRef="#br0" timeOffset="84741.2102">10981 10099 19538,'20'-41'2851,"0"21"-1314,20 0 641,20 1-640,-1-1-930,0 0-480,0 0-64,22 20-256,-2 0-576,-20 0-770,21 0-1249,-1 20-352,-19-20-2434</inkml:trace>
  <inkml:trace contextRef="#ctx0" brushRef="#br0" timeOffset="85044.9219">11915 10018 19986,'-60'20'1442,"20"0"-161,-20 21 705,21-2-417,-20 20-512,19-19 64,20-1-672,-1-19-321,21 0-128,21 1 0,19-21 0,-1 0 160,1-21-224,-1-19-32,21 1 128,-40-1 0,20 1 96,-20 19-96,0-19-64,-20 19 192,20 20 65,-20 0 63,0 20-224,19-1-32,1 21 64,0-1-192,19 1-353,1-20-223,20-1-481,0-19-513,-21-19-1345,1-1-576,-1-20-7816</inkml:trace>
  <inkml:trace contextRef="#ctx0" brushRef="#br0" timeOffset="85212.8904">12212 9760 17936,'0'-20'4100,"0"40"-2626,0 0 800,20 0-673,0 40-447,19-20-578,-19 19-384,20 0-288,0-19-128,0 1-673,0-22-1281,-1 1-1409,-39-20-65</inkml:trace>
  <inkml:trace contextRef="#ctx0" brushRef="#br0" timeOffset="85430.664">11935 9999 21940,'19'-20'1153,"21"0"-352,39 20 1217,1 0-609,-1 0-416,20 0-224,1 20 32,-21 0-449,20-1-96,-39 21-288,0 1-96,-21-22-96,-19 21-160,0-20-321,-20-1-160,20-19-768,-20 20-1634,-20-40 992</inkml:trace>
  <inkml:trace contextRef="#ctx0" brushRef="#br0" timeOffset="85568.3594">12530 9821 17680,'-40'-41'6438,"21"41"-5317,19-20-960,19 20-193,1 0-129,20 20-1440,19-20-1506,-18 20-4420</inkml:trace>
  <inkml:trace contextRef="#ctx0" brushRef="#br0" timeOffset="86331.0547">13324 9999 19250,'0'-40'1441,"0"20"-544,-20 20 448,0 0-96,1 0-352,-1 0-160,-20 20 64,21 0 160,-22 19-65,21 1-95,20 20-577,0-20 65,0 19-353,20-39 288,1 19-384,18-39 256,1 0-160,-1 0-64,-19-19-33,0-21-255,-20 1-160,0-1-1,-20-19 193,0 18 352,-19-18-129,19-1 97,0 21 64,1 19 225,-1 0 223,20 20-192,0 20-32,0 20 33,20 19 159,-1 0-96,21 2 1,-20-22-225,19 1 0,-19-1-32,0-19 32,0-20 0,-1 0 64,-19 0 32,20-20-95,-20 1-1,20-1 96,1 0-256,-1-19 128,-1 19-64,21-1-64,-1 1 96,1 40-96,-1 1 64,1 18 32,1 1-32,-2-1 32,1 1-32,-1-20-288,-19-1 31,20 1 33,-40-20-256,19 0-545,-19 0-609,0-20-928,0 1-257,20-1-608,-20 0-13101</inkml:trace>
  <inkml:trace contextRef="#ctx0" brushRef="#br0" timeOffset="86505.8594">14118 9800 24695,'-20'-20'2658,"20"20"-2305,0 0-225,20 20-96,0 1-481,19-2-896,-19 1-1698,0 20-1569</inkml:trace>
  <inkml:trace contextRef="#ctx0" brushRef="#br0" timeOffset="86636.718">14258 10237 25848,'0'20'1377,"0"-20"-1313,0 0 161,19 0-418,-19 0-1152,0 19-1826,0-19-352</inkml:trace>
  <inkml:trace contextRef="#ctx0" brushRef="#br0" timeOffset="89176.7577">5958 11646 9128,'0'-39'3523,"0"39"-576,0-20-416,0 20-385,0-20-64,0 20-545,0 20-544,0 19-128,0 2-96,0 38-97,0 0-31,0 0-33,20 2-159,-1-2-161,21-20 193,1 1-129,-22-20-288,21-1 192,-20 1 129,0-20-289,-1-1-128,-19-19 96,20 20-32,0-20 32,0 0 32,-1 0-128,1 0 224,1 0-320,19-20 96,-1 1-449,1-1-191,19 0-385,-39 0-417,19 1-479,-18 19-418,-1-20-223,0 20-1794</inkml:trace>
  <inkml:trace contextRef="#ctx0" brushRef="#br0" timeOffset="89365.2344">6078 11985 18417,'-20'-20'2050,"20"20"-1217,20-20 576,-1 0-32,1 20-960,40-21-385,-21 2-545,20-1-1216,-18 0-802,-1 0-8263</inkml:trace>
  <inkml:trace contextRef="#ctx0" brushRef="#br0" timeOffset="89525.3904">5978 11587 18033,'-40'-40'1281,"20"21"-320,20-1 288,20 0 128,20 0-928,-1 0-417,22 1-321,-2 19-607,20 0-962,-20 0-2306</inkml:trace>
  <inkml:trace contextRef="#ctx0" brushRef="#br0" timeOffset="89931.6404">6892 11488 18801,'-40'-40'2467,"-1"21"-1218,2 19 929,-1-20-416,-19 20-577,20 20-385,-1-1-223,20 1-225,20 0-416,0 20 64,0-1-32,20 1-32,0 20-32,19 19-128,1 0-128,-20-19-33,19 20 1,-39-1 288,20-20 128,0 0 0,-20 2 96,0-22 192,0-19 33,0 20-33,0-40-64,0 19-32,19 1-64,-19-20 129,41 20-129,-21-20-64,19 20-160,1-20 0,-1-20-353,21 20-351,-21 0-385,22-20-673,-22 20-1057,-19 0-32,20-20-5092</inkml:trace>
  <inkml:trace contextRef="#ctx0" brushRef="#br0" timeOffset="95229.4915">6196 8033 14733,'-19'-59'513,"19"38"1185,-20 1 159,40 1-383,-20 19-65,0 0-320,19 0-64,1 19 128,0 22-352,19-1-321,2 19-95,18 0-97,1 20-192,-1-18-32,0-22 0,2 1 0,-2-1 128,-19-19-288,-1 0 96,-19-20 0,0 0 193,-20 0-65,19-20 96,-19 0-96,0-19 64,0-20-192,0-1 64,20-20-32,-20 1 96,0 0-224,0 18-416,21 22-129,-21 19-416,20 0-1313,-20 20-993,20 20-5221</inkml:trace>
  <inkml:trace contextRef="#ctx0" brushRef="#br0" timeOffset="95565.4297">6732 8410 20723,'0'20'1185,"-19"0"128,38 20 193,-19 20-289,20-21-288,0 21-320,19-1-513,-19-20 64,21 2-352,-21-1-641,19-21-1505,-19 1-1666,-20 0-10570</inkml:trace>
  <inkml:trace contextRef="#ctx0" brushRef="#br0" timeOffset="96584.9602">7010 11429 18513,'-20'-40'1249,"1"40"321,19 0 255,0 0-607,19 40 159,1 19-512,0 0-161,20 1-255,20 20-129,-20-41-64,19 1-320,-20-20 192,1-1 161,-1 1-97,-18-20 0,-1-20 32,-20 1-32,20-21 65,0-19-33,-20-2-128,0 2-32,0-20-32,0 20-352,0-2-449,0 22-224,0 19-769,0 20-1248,0 20-770,19-1-8904</inkml:trace>
  <inkml:trace contextRef="#ctx0" brushRef="#br0" timeOffset="96853.5154">7368 11786 22549,'-21'0'1986,"21"19"-897,0 21 96,21 19-416,-21-18-225,20-1-160,0-1-63,0 1-321,-1-1 0,1-19-321,20 0-671,-20-20-642,-1 0-544,-19 0-1634,20 0-5861</inkml:trace>
  <inkml:trace contextRef="#ctx0" brushRef="#br0" timeOffset="97246.093">7646 11329 24214,'-21'-20'1570,"21"20"-1090,21-20 321,-21 20-96,20 0-161,20 0-352,-21 0 33,21 20-129,19 0 0,-19-1-320,0 22-1,0 18 1,-1 1 192,1-1-128,0 20-96,-1 1-64,1-1-321,0 1 225,-20-20 287,20-1 1,-21 1 385,1-21-257,0 1 384,-20 0-32,-20-20-96,0 0 129,1 0-449,-1-20-353,0 0-832,0 0-1409,1-20-97</inkml:trace>
  <inkml:trace contextRef="#ctx0" brushRef="#br0" timeOffset="97735.3515">8876 11746 21908,'-19'-20'1826,"19"20"-577,19-19 96,1 19 1,41-20-481,-22 20-609,40 0-192,0 0-417,-18 0-736,18 20-1505,-40-1-1858</inkml:trace>
  <inkml:trace contextRef="#ctx0" brushRef="#br0" timeOffset="97885.7415">9174 12044 23702,'0'0'480,"41"0"161,-2-20 961,21 20-1186,-1-20-512,0 20-769,2-19-801,-2 19-1857,-19 19-10506</inkml:trace>
  <inkml:trace contextRef="#ctx0" brushRef="#br0" timeOffset="99145.5077">10762 11528 14221,'41'-40'4260,"-41"20"-2819,0 0 193,0 20-193,-21 0-192,-18 20-704,-1 0-65,1 20 33,-40-1-225,18 1-192,2-1 257,-1 2 223,21-2-159,-1-19-65,40 0-352,0-20 0,20 0 96,0 0-96,39 0 64,1 0-32,20-20-32,-1 0-96,0 20 96,-20 0-32,-18 0-128,-2 20 160,-39 0-192,0 19 192,-19 21 32,-42-21 96,22 22-192,-21-2 160,1-19 224,20-1 0,-1-19 129,19 0-1,21-1-352,21-19 32,19 0 33,19 0-65,20-19-128,1-1 64,39 0-32,-20 0-96,-19 20-193,-1 0-736,-20 0-672,-19 0-802,-21 20-960,-19 0-6182</inkml:trace>
  <inkml:trace contextRef="#ctx0" brushRef="#br0" timeOffset="99646.4844">10346 12779 19442,'-20'19'2018,"1"1"-833,19 0 192,0 0-96,0-20-544,19 20-641,1-20 64,0 0 33,19-20-386,-19 0-95,20-20-128,-20 1 127,-1-22 225,1 22 32,-20-20 96,0 19 33,-20 20 95,1-19 448,-1 39-255,0-20 31,20 20 161,-20 20-193,20-20-96,0 39 97,0-19 63,0 39-224,20-19-288,0 20 224,0-20-288,19-1-160,-18 1-449,19 0-448,-1-21-929,1 1-1185,-21-20-3171</inkml:trace>
  <inkml:trace contextRef="#ctx0" brushRef="#br0" timeOffset="99822.2654">10723 12659 19506,'20'-20'3363,"-20"20"-1441,0 0 0,19-20-673,1 20-672,1-19-513,-1 19-321,0 0-415,19 0-1058,-19 0-1409,0 0-769</inkml:trace>
  <inkml:trace contextRef="#ctx0" brushRef="#br0" timeOffset="99988.2811">10862 12759 19698,'0'0'2563,"0"0"-1378,0 0 1025,0 0-801,20-20-640,0 20-833,20-20-289,-21-1-672,21 2-1121,-1-1-1761,2 20-10699</inkml:trace>
  <inkml:trace contextRef="#ctx0" brushRef="#br0" timeOffset="100132.8119">11298 12521 7975,'41'39'13581,"-41"-19"-12716,20 0-32,0-1-97,-20 1-704,19 0-480,1-20-1090,0 20-1793</inkml:trace>
  <inkml:trace contextRef="#ctx0" brushRef="#br0" timeOffset="100917.968">10167 11250 17488,'20'19'737,"-20"-19"640,0 20 193,0-20-225,0 0-512,0 0-289,20 0-95,-20 0-129,0 0-64,0 0-32,0 0-32,0-20-95,0 1-33,0-1 0,0-20-64,0 21-64,19-1 96,-19 0-128,20 20 32,1 0 96,-21 20 192,20 0-64,0 19-32,-1-19-32,1-20-32,-20 20 0,20-20-32,0 0 128,-20 0-96,0-20-96,19 0 0,-19 0 32,0 1 129,20-1-258,-20 0 129,0 20 129,20 0-129,0 20 32,0 0 32,-1-1-321,22 21-768,-1-1-2049,-1-19-738</inkml:trace>
  <inkml:trace contextRef="#ctx0" brushRef="#br0" timeOffset="101970.7024">11597 11409 15470,'-21'-20'2851,"21"20"-1378,0 0-192,0 40 577,21-1-384,-1 21-642,20 19-159,-21 1-321,21-1 1,-1 0-65,-19-20-384,20-18 224,-20-1-64,20-21 128,-20-19-288,-20 0 288,0 0-32,0-39-127,0 19-162,-20-21 33,-20-18 128,20 19-256,-20-19 0,1 0 0,-1-21-129,1 1 33,19-1-192,0 0 223,20 1 321,20 20-64,0 19 96,19 40-64,20 0 128,-19 20-31,20 20 31,-20 19 0,0 21-224,-21-21 32,1 1 96,-40-21 0,1 21 32,-21-21-32,0-18-64,-20-1 64,20 0-96,1-20-96,19 0-353,0 0-864,1 0-801,19-20-641,19 0-4035</inkml:trace>
  <inkml:trace contextRef="#ctx0" brushRef="#br0" timeOffset="102319.3359">12351 11985 20083,'0'39'1281,"0"-39"544,-20 0 418,0-20-706,0 1-640,1-21-192,-21-1-161,20 2-192,20-1-127,-19-19-386,19 19-95,19 1-96,1-2-513,0 21-512,19 20-961,21 0-1314,-20 20-8071</inkml:trace>
  <inkml:trace contextRef="#ctx0" brushRef="#br0" timeOffset="104477.539">13026 11289 17680,'-59'-39'417,"20"39"544,-22 0 288,22 0 288,-21 0-192,1 19-544,19 1-288,0 0-33,20 0-192,0-20-191,20 19-65,0 1 32,20 21-64,0-21-32,20 39-129,-20-19-319,0 19 96,0 21 95,-1-21-31,-19 20 96,0-19 160,0 20 128,0-21 416,0-19 353,-19-1-160,19 1 95,0-20-63,19-1-192,1-19-257,20 0 64,-1-19-32,22 19-192,-2-20-63,-19 0-514,19 20-192,-20-20-512,1 20-416,-19-19-513,18-1-481,-19 20-4067</inkml:trace>
  <inkml:trace contextRef="#ctx0" brushRef="#br0" timeOffset="104804.6875">13722 11348 22613,'0'-19'608,"-20"19"-704,-1 39 257,1 2 1024,0 38-288,1 0-321,-1 21 97,0-1-385,0 0-288,20-19-32,0-21-384,0-19-577,0-1-353,0-19-1152,0 0-929</inkml:trace>
  <inkml:trace contextRef="#ctx0" brushRef="#br0" timeOffset="105022.4602">13304 11488 19410,'-20'-59'3011,"20"59"-1474,20 0 225,0 19-193,20 21-255,-21 19-225,42 1-513,-22 20-384,21-21-160,-1 20-64,0-39-288,2-1-289,-22 2-383,-19-1-162,20-21-896,-40 1-1249,19-20-1217</inkml:trace>
  <inkml:trace contextRef="#ctx0" brushRef="#br0" timeOffset="105451.1719">14138 12203 18961,'20'40'2018,"-1"-40"-1729,1 0 351,0-20 225,1 20 32,18-40-705,-19 0-32,0 0-96,0 1 32,-20-21-96,0 21 193,0-1 95,-20 0 545,0 20 96,-19 20-129,19-20-223,-1 40-65,1 0-255,0 20-193,1 0-32,19-1 0,19 1 0,1-1-160,21 1 64,18-20-129,-19-1-479,19-19-642,-19 0-800,-1 0-288,-18 0-416,-1-19-10731</inkml:trace>
  <inkml:trace contextRef="#ctx0" brushRef="#br0" timeOffset="105676.7577">14536 11746 23382,'0'0'2530,"0"-20"-1505,19 20 544,21-19-255,-20 19-546,19 0-607,-19 0-97,20 19-449,0-19-1056,-20 0-1506,0 20-2306</inkml:trace>
  <inkml:trace contextRef="#ctx0" brushRef="#br0" timeOffset="105893.5547">14694 12024 21524,'-20'20'1409,"20"-20"-544,40 0 384,-21 0-352,22-20-449,-1 20-608,19-20-128,-39 20-1057,19-19-1570,-19 19-544</inkml:trace>
  <inkml:trace contextRef="#ctx0" brushRef="#br0" timeOffset="107580.0781">15131 11508 16591,'0'-40'2435,"0"20"-514,0 20-223,0 0 128,0 40 31,0 0-511,20 19-289,-1 0-449,1 21-255,0-1-193,0-39-128,0 19-64,-1-18-128,2-21-129,-1 0-383,0-1-417,0-19-897,-20 0-961,19 0-1025</inkml:trace>
  <inkml:trace contextRef="#ctx0" brushRef="#br0" timeOffset="108024.4133">15170 11348 14765,'0'-39'5766,"0"19"-3524,0 0-416,40 1-161,-20-1-95,19 0-1058,22 20-319,-22-20-97,1 20 0,19 0 64,-19 0-288,-21 20 128,2 0 64,-1 19 32,-20 21 0,20 20-64,0-1 32,-1 0-64,21 21-32,-1-21-32,1 0-64,20-19-128,0 20-97,-21-41 97,21 1 256,-41-1-160,1 1 128,-20-20 192,-20 20 192,1-20-127,-21-20-33,1 0 64,-1 0-448,20 0-257,-20 0-640,40 0-1601,-20 0-65</inkml:trace>
  <inkml:trace contextRef="#ctx0" brushRef="#br1" timeOffset="117004.8827">11915 10952 8872,'-40'-20'352,"20"20"1058,20-20-450,-20 20 162,20-19-226,0 19-191,-20-20 32,20 20-1,0-21-31,-20 21-224,20 0-97,-20-20-160,0 20-96,1 0 0,-1 0 65,0 0-65,0 20 32,1-20 64,-21 0 32,20 21-128,-1-21 161,-18 20-289,19-1 0,0-19 128,1 20 32,-1-20-96,0 0 128,20 20 0,-20-20-63,20 0-129,0 20 0,-20 0 160,20-1 160,0 1-64,0 20-192,-19-1 64,19 2-160,0-2 128,-20-19-31,20 20-33,-20-1 256,20-19-288,0 19 224,-21 2-96,21-1 224,0-1-31,21 1-65,-1 19-64,-20-19-32,20-1-160,-1 22 64,1-22-64,0 20 97,0-19-65,0 19-32,-1 2 0,-19-22 192,20 1-96,0 19 320,0-19-224,20 0 161,-20 0-65,20-20-128,-21 19-64,21-19-32,-1 0 128,1-1-288,-20 21 289,20-20-322,-20-20 258,20 20-193,-20-1 128,-1 2-32,21-21-32,-1 20 32,-19 0 32,20 0 96,20-1-192,-20-19 192,-1 0-160,1 0-96,-1 0 128,1 0 32,-20 0-96,20 20 64,-20-20 0,20 0 64,-21 20 96,21-20-64,-20 0-64,19 20 65,-19-20-97,21 0 32,-2 0-32,-19 19 64,19-19-160,1 20 192,0 0-64,-1-20-192,22 20 128,-22-1 0,20 2 64,1-1-128,-1-20 256,1 20-352,0-20 288,-1 20-288,20-20 128,-18 19-32,-2-19 224,20 20-320,0-20 160,-19 0 0,20 20 160,18-20-352,-17 0 128,-2-20-32,19 20-129,-17 0 97,18-20 192,-20 20-256,1 0 96,-1 0 160,-20-19-96,20 19 0,-18 0 64,18 0 0,-20-20-64,21 20 32,-20-20 160,19 20-320,-20-20 96,0-1-32,2 21 160,18-19-256,-20-1 192,0 0 0,2 0 0,-2-19 0,0 19 0,1 0-32,0 1 32,19-21-192,0 20-1,-19-20-95,0 0 96,-1 20 128,-39 0 64,20 1 160,-20-1-160,19-20-160,-19 21-32,0-1 160,1-20 256,-21 19-416,19-18 448,-19-1-256,0 21 160,20-21-224,-20 1-64,-20-1 192,1-1 64,19-18-160,-21 19 64,1-19-32,0 20 0,0-22 32,1 2-192,19 0 32,-20-1-160,20 1-129,-20 18 321,0-18 0,20 19 64,-20 1 32,1 19 96,19 0-32,-20 1-32,-20-1 0,19 0 160,2-1-288,-21 21 64,20-20 64,-19 20-64,-1-19 96,1 19-96,-1-20 32,0 20 0,0-20 0,0 0 32,1 1 0,-1 19 0,-19-20-32,18 0-32,-18 0 64,0 0 96,0 20-64,-1-19 33,20-1-194,-20 20 97,1-21-64,19 21-64,-19-20 32,-1 0 96,0 20-128,1-19 128,0-1 96,19 20-96,-20 0-160,20-20 160,-19 20 0,0 0-64,-2 0 32,2 0 0,0 0-32,-1 0 128,1 0-224,-2 0 224,-18 0-96,20 0 0,0 20 64,-21-20-96,20 0-32,1 0 160,0 0-224,-2 0 224,2 0-128,-20 0-1,20 0 33,-2 0 32,2 0 97,-20 0-97,19 0-65,0 0 33,1-20 161,-1 20-193,1 0 96,0 0 32,-2-20-225,2 20 226,0 0-162,-1 0 129,0 20 33,-19-20-130,-20 20 162,19-20-162,-19 20 33,0-20 32,-1 19 65,1-19-162,20 0-831,-1 0-610,21 0-1409,-1 0-7270</inkml:trace>
  <inkml:trace contextRef="#ctx0" brushRef="#br1" timeOffset="118760.7415">15330 10773 23286,'0'0'0,"59"-20"1569,-19-19-736,39-1-96,1-40-481,-1-19-320,0-20-225,1 39-575,-20 1-225,-1 59-1602,-20 1-576,1 19-7623</inkml:trace>
  <inkml:trace contextRef="#ctx0" brushRef="#br1" timeOffset="121066.4057">16262 9681 19090,'0'0'0,"0"0"224,0 20-224,0-20 1153,0 39-577,0 1-447,20-20-33,0 20-385,-20-40-223,20 20-737,1-20-1730,-21 0-6598</inkml:trace>
  <inkml:trace contextRef="#ctx0" brushRef="#br1" timeOffset="121218.75">16362 9740 18481,'0'-19'1089,"0"19"-448,0 0 512,20 19-481,0-19-415,0 20-129,-1 0-577,21 0-319,-20 1-1058,19-2-2050</inkml:trace>
  <inkml:trace contextRef="#ctx0" brushRef="#br1" timeOffset="121501.9524">16838 9900 18385,'41'39'2434,"-22"-19"-1665,21 0 768,-20 19 33,19 1-577,-19 20-641,-20-60 33,59 99-385,-39-59 928,0-1-671,-20 2-1,0-2-64,0-19-32,0 20-128,-20-21-64,0-19-96,-19 20-224,19-20-481,-20-20-608,1 20-834,-1-39-992,1-1-3011</inkml:trace>
  <inkml:trace contextRef="#ctx0" brushRef="#br1" timeOffset="121655.2734">16680 9721 17840,'19'-40'1570,"-19"40"-1410,0-20-160,0 20-416,0 0-1026,0 20-832,0-20-2274</inkml:trace>
  <inkml:trace contextRef="#ctx0" brushRef="#br1" timeOffset="121895.5077">17056 9840 19218,'0'60'2274,"0"-41"-1377,0 1 512,0 20 257,20-20-705,0-20-449,0 0-160,20 0-127,-20 0-129,20-20-353,-20 0-479,-1 0-546,1 0-319,0 1-385,-20-1-256,20 0-1730</inkml:trace>
  <inkml:trace contextRef="#ctx0" brushRef="#br1" timeOffset="122133.789">17334 9740 12780,'0'0'4452,"0"0"-2979,0 0 161,0 20 31,0-20-63,0 20-353,0 0-672,20 1-161,21-21-32,-21 19-159,19 1-65,-19 0-64,19 0-64,-19-1 224,0 1-320,-20 0 256,0 0-32,0 0-128,-20-1-64,0-19-192,1 0-128,-1 0-545,0 0-737,0-19-287,1 19-770,-1-20-3171</inkml:trace>
  <inkml:trace contextRef="#ctx0" brushRef="#br1" timeOffset="122300.7811">17533 9602 18385,'40'0'2178,"-21"0"-833,1 20 129,0 0-129,1 19-769,-1 1-447,-1-1-161,1-19-353,0 21-480,0-22-768,-20-19-353,0 20-2306</inkml:trace>
  <inkml:trace contextRef="#ctx0" brushRef="#br1" timeOffset="122460.9368">17434 9780 19218,'0'0'3299,"20"0"-2915,20 0 1506,-1-20 64,20 0-1121,2 1-641,-2 19-384,-19-20-577,19 20-865,-39 0-1441,0 0-1185</inkml:trace>
  <inkml:trace contextRef="#ctx0" brushRef="#br1" timeOffset="122853.5154">17951 9344 20147,'0'-20'1697,"0"20"-640,0 0 385,0 20-546,0 0-383,-20 19-545,20 1 224,0-1-320,0-19-385,20 0-768,-20 1-673,19-21-768,1 0-2819</inkml:trace>
  <inkml:trace contextRef="#ctx0" brushRef="#br1" timeOffset="122992.1875">18089 9344 17264,'20'0'4036,"-20"0"-2979,0 20 480,0-1-63,0 1-994,0 0-672,20 0-289,-20 19-864,19-19-1121,1 0-673</inkml:trace>
  <inkml:trace contextRef="#ctx0" brushRef="#br1" timeOffset="124261.718">18546 9661 13805,'20'0'2626,"-20"20"-1024,19 0 383,1 39-255,-20-59-577,20 80-1153,0-40 1442,0-20-962,-20-1-64,19 1-95,2-20 63,-21 0-256,20 0 160,-20 0-95,0-20 63,0-19-256,0 19 0,0-19-128,-20-2 64,20 1-161,0 21 129,0-1-224,20 0 96,0 20 224,0 20-192,19 0 256,1-1 0,19 1 0,-20 0 32,2-20 64,-1 20-32,-1-40 225,1 20-225,-1-20 128,-19-19-32,0-1-96,-20 20 0,0-19 97,0 19 191,0 0-256,-20 0 32,0 20-96,-19 0 33,19 0-129,0 20-32,20 20 32,-20-20 0,20 19 160,20 1-64,0-21 32,0 1 32,19-20-64,1 0 0,20 0 0,0 0-160,-21-20 256,1-19-288,-21 19 224,1-19-128,-20-1 97,0 20-1,-20 0-32,1 1-32,-1-2 64,0 21-64,0 21 0,1-21-64,19 39 0,-20-19 0,20 20 32,20-21-128,-1 21-257,21-20-319,-20-1-481,19 1-833,20-20-641,-59 0-736,61-20 3395</inkml:trace>
  <inkml:trace contextRef="#ctx0" brushRef="#br1" timeOffset="124588.8671">19559 9582 4067,'-40'0'12812,"40"0"-10954,0 0-384,0 0 415,0 40-1889,20-20 3396,0 19-2435,-1-19-577,1-20-224,0 0 32,20 0-96,-21-20 97,-19 20-226,20-59 33,-20-1-192,0 20 96,-20 0 64,-19-19 0,39 59 0,-79-99 32,39 39-64,-1 20 32,22 20 512,-1 1 33,20 38-97,0 1-255,0 0 95,20 40 64,-1 0-352,22 19 192,18-20-224,1 1-512,19 0-866,1-40-448,-1-1-1281,-79-19-512,119 0 3683</inkml:trace>
  <inkml:trace contextRef="#ctx0" brushRef="#br1" timeOffset="124799.8047">20035 9165 18161,'0'0'3715,"20"0"-3715,0 20 2915,0 19-1378,19 22-287,-19-22-386,0 20-832,19 1 161,-19-1-321,41-18-385,-42-2-320,21-19-224,-1-20-704,-39 0-1090,20 0-1121</inkml:trace>
  <inkml:trace contextRef="#ctx0" brushRef="#br1" timeOffset="125120.1171">19995 9423 15790,'0'0'3780,"0"-20"-2819,20 20 737,20-20 223,0 1-479,19 19-481,0-20-129,22 20-319,-22 0-129,0 0-224,-19 20 33,-21-1-193,1 1 192,0 0 32,21 0-64,-22 0 32,1-20-64,0 0-31,0-20 191,-20 20-320,39-40 32,-19 20-192,-40 1 96,1-1-353,-1 0 33,-20 20 256,-20 0-193,20 0 1,1 0-289,-1 20-672,1 0-1698,19-1-6694</inkml:trace>
  <inkml:trace contextRef="#ctx0" brushRef="#br1" timeOffset="125925.7811">17374 10773 15758,'-40'-20'2467,"21"20"-898,19 0-288,-20 20 97,20 19 127,20 1-288,-1 20-224,21-20-288,-19 0-225,38-21-95,-19 1-225,-1-20 32,1 0-32,19 0-192,-38-39 160,18 19-320,-19-20 96,0 1 96,-20-2-128,-20 1-32,0 1 160,1 19 0,-1 0 96,-1 1-160,1 19 64,0 19 32,1 21 128,19-1-192,19 1 96,1-19-32,0 18-32,21-19-128,-2 20-513,21-40-384,-21 0-768,20 0-481,-19 0-417,-19-20-3074</inkml:trace>
  <inkml:trace contextRef="#ctx0" brushRef="#br1" timeOffset="126208.9844">17831 10753 8071,'20'0'11371,"-1"0"-10538,-19 20 992,40 0 129,-19-1-256,-21-19-353,59 40-1345,-39-19 1570,0-1-1282,-1-20-32,1 19-128,0-19 64,-20 0-127,0 0 223,0 0-384,0-19 64,0-1-128,0-1 63,0 1-287,0 0 0,20 1-289,0-1-32,-1 20-31,22 20-385,-21-20-481,19 39-832,-39-39-1986,79 41 4420</inkml:trace>
  <inkml:trace contextRef="#ctx0" brushRef="#br1" timeOffset="126775.3904">18447 10615 18609,'0'0'993,"-60"39"-993,60 1 3043,0-1-1281,0-19-289,19 20-832,1-1-257,21-19-224,-2 1-160,1-21 96,-1-21-160,1 21 192,-20-40-128,0 21-160,-1-21 64,-19 1-192,-19-1 96,-1-19-65,0 18 97,0-18-288,-19 19-1,19-19 225,-20 19 288,21 21-96,-21-1 224,19 20-160,1 0 321,1 20 63,-1-1 33,20 21 95,20-1 97,-1 21-289,1-1 192,21 2-63,-2-2-353,1 0-128,19-19 192,1-21-224,0-19 64,19 0-32,-20-19 96,-19-1 97,-1-20-258,-39 40-159,20-98 224,-20 57-160,-39 1 32,-1 21 96,1-1 128,-1 0-192,1 20 128,19 0 0,-20 0 0,19 20-64,21 0-32,0 19-128,0 2-321,41-21-384,-1 19-544,-1 1-1410,1-21-864,19 1-11660</inkml:trace>
  <inkml:trace contextRef="#ctx0" brushRef="#br1" timeOffset="126932.6171">19042 10733 20787,'-19'-59'2338,"-1"20"-608,0-2 128,20 1-481,0 1-800,20-1-321,0 1-352,-1 19 192,21 0-737,0 0-704,-1 20-1410,20 0-1505,-18 0-14670</inkml:trace>
  <inkml:trace contextRef="#ctx0" brushRef="#br1" timeOffset="127328.125">19519 10357 16143,'-80'0'5157,"21"0"-4100,19 19-481,20 1 321,1 20-128,-1-21-577,40 21-224,19-20 32,1 0 32,39-1-224,1 1-64,-21 0-33,1 1 257,-21-1 32,-19-20 160,-20 19 257,-20 1 159,-19 0-31,19 0-33,-20-20-287,1 0-193,-1 19-161,20-19-191,-1-19-449,21 19-1281,-19-20-1121,19 0-1537</inkml:trace>
  <inkml:trace contextRef="#ctx0" brushRef="#br1" timeOffset="127509.7654">19638 10217 13388,'20'0'8744,"-1"20"-7943,-19 0 384,20 19-32,0 22 161,-20-2-546,20 0-607,1 1-161,18-21-321,-19-19-608,19 1-1121,-39-21-1185,20 0-1313</inkml:trace>
  <inkml:trace contextRef="#ctx0" brushRef="#br1" timeOffset="127663.0859">19539 10515 3555,'-20'-20'17809,"20"0"-16912,20 0 416,19 20 641,1-39-577,19 19-704,22 0-417,-2 1-320,0-1-1185,-20 20-1986,-19-21-1890</inkml:trace>
  <inkml:trace contextRef="#ctx0" brushRef="#br1" timeOffset="128119.1404">20174 10316 20883,'-99'21'1121,"39"-1"-96,20 19 353,20 1 95,-19-1-384,39 1-544,0-1-193,19 1-256,21-19 64,0-21-256,20 0 32,-20-21-128,19 1 0,-39 0 31,-1-19 65,1-1-32,-20 1 128,-20-1 192,20 20-288,-19 1 160,-1-1 257,20 20 255,0 0-159,-20 20-225,20-1 96,20 21-96,0-1-128,-1 1-160,1 0-705,20-21-320,0 1-416,-20-20-417,0 0-736,0-20-2275</inkml:trace>
  <inkml:trace contextRef="#ctx0" brushRef="#br1" timeOffset="128374.0234">20273 10357 17936,'21'0'1762,"-21"19"192,19 1 672,1 20-512,0-21-448,0 1-705,-20 0-288,19-20-481,-19 20 64,20-20-64,-20 0-64,20-20-32,-20 0-32,20 20-96,-1-20 64,1 1-288,0-1-64,0 20-193,1 20 33,-2-20-289,1 19-736,20 1-1026,-1 0-1024,-19-20-5125</inkml:trace>
  <inkml:trace contextRef="#ctx0" brushRef="#br1" timeOffset="128745.1171">20789 10197 7911,'-20'-39'11595,"0"39"-9321,1 20-1217,-1-1 513,0 21 127,0-1-512,20 22-480,20-22-289,0 1-320,19-1-63,-19-19 95,20-20-256,0 0 31,-20-20 1,0-19-96,-20-1-32,0 1-96,0-2 95,-20 2 129,0-21 0,-20 1-192,20 0 128,-20 18 256,40 2 448,-19 19 129,19 20 64,0 0-417,19 20 64,-19-1 97,40 21-97,1 20-352,-2-20-224,1-1-256,-1 1-962,1-1-1088,-1 1-1794,-19-19-7175</inkml:trace>
  <inkml:trace contextRef="#ctx0" brushRef="#br1" timeOffset="129304.6875">21147 9780 20595,'0'0'2755,"0"-59"-2755,0 78 2722,20 1-1216,-20 20-321,20 20-256,19-1-673,-19 21 32,19-21-128,1 1 0,1 0-256,-2-21-224,-19-19-321,19 0-416,-39-20-512,20 0 1569,-20 0-4837,-20 0 1026</inkml:trace>
  <inkml:trace contextRef="#ctx0" brushRef="#br1" timeOffset="129928.7102">21187 10138 18513,'0'-20'3523,"0"20"-1889,19-19 448,-19 19-449,20-20-1248,20-1-321,-21 21 0,1-20-64,0 0-416,1 1 159,-1-1-351,-1 0 31,-19-20-63,0 1 159,0-1 97,-19 0 224,19 20 160,0 0 320,0 20 192,0 0-255,0 40-257,0 0 800,19 20-447,1-1-65,0 0 0,19 2 33,-19-22 127,20 1-352,-20-1 96,-1-19-96,1-20-32,-20 0 65,21 0-33,-21 0-64,0 0-32,0-20 0,0 1 0,20-1-32,0 0-64,-1 0 31,1 1 97,20 19-192,-1 0 256,-19 0 1,39 0 31,-18 19-160,-2-19 96,21 0-32,-21-19 32,-39 19 0,40-41-64,-20 1 224,-20 21-96,0-21-32,0 20-64,-20 0 0,0 1-96,0 19 32,-19-20 0,39 20 0,-40 20 32,1 19-192,39-19 128,-20 20 64,-1-1-32,21 2 32,21-21-384,-21-20-289,39 39 673,1-39-2787,-1 0 257,-19-20-993,0 1-5958</inkml:trace>
  <inkml:trace contextRef="#ctx0" brushRef="#br1" timeOffset="130561.5234">22199 9860 9192,'0'-39'3299,"0"18"-2978,0 21 255,0-20 1410,0 20 160,-19 0-640,-1 0-65,-21 0 577,21 20-289,-19 1-127,19-2-257,20-19-128,-59 40-1217,59-1 1218,0-39-1058,19 40-160,1-40 288,20 20-320,19 0 32,2-20 64,-2 0-64,0 0 32,0 19-96,-18-19 96,-1 20-192,-21 0-64,1 1-289,-20-1 257,0-1-161,-20 1-351,1 0 63,-1 0 32,-21-20 1,2 19 159,-1-19 289,1 0 0,19 0 160,-20 0-192,40 0 192,0 0 64,0-19-65,20-1 33,20 20 32,-1-20 193,1 0 191,-1 1 257,2-22 63,-2 21 33,1-19-160,0-1-97,-1 0-96,-19 1-288,0-1 97,-1 0-161,-19 20 0,-19-20 0,-1 40 192,0-19-320,-19 38 256,19-19-64,-20 20-64,20 20 32,1 0 96,-1 0-224,20-1 128,20 1-96,-1-20 0,21 19-32,0-39-96,19 20-256,0-20-161,2-20-864,-22 1-289,1-1-608,-1-20-1025,-39 20-5926</inkml:trace>
  <inkml:trace contextRef="#ctx0" brushRef="#br1" timeOffset="131404.2969">22834 9086 20211,'0'-20'2146,"-20"20"-833,40 20-224,-20-20 897,20 99-1986,0-40 2658,-1 21-2081,1-21-417,1 1-32,19-1-128,-1-18-576,-19-2-481,-20-39-865,59 79 1922,-59-59-13581</inkml:trace>
  <inkml:trace contextRef="#ctx0" brushRef="#br1" timeOffset="131564.4529">23132 9821 23446,'0'19'3235,"0"-19"-2627,20 0-191,-1 20-289,-19-20-384,21 0-705,-21 0-1634,0 0-255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5-13T22:58:20.79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00FF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00FF00"/>
    </inkml:brush>
    <inkml:context xml:id="ctx1">
      <inkml:inkSource xml:id="inkSrc242">
        <inkml:traceFormat>
          <inkml:channel name="X" type="integer" max="1920" units="cm"/>
          <inkml:channel name="Y" type="integer" max="1920" units="cm"/>
        </inkml:traceFormat>
        <inkml:channelProperties>
          <inkml:channelProperty channel="X" name="resolution" value="28.36041" units="1/cm"/>
          <inkml:channelProperty channel="Y" name="resolution" value="45.39007" units="1/cm"/>
        </inkml:channelProperties>
      </inkml:inkSource>
      <inkml:timestamp xml:id="ts1" timeString="2012-05-13T23:02:23.160"/>
    </inkml:context>
  </inkml:definitions>
  <inkml:trace contextRef="#ctx0" brushRef="#br0">519 3446 11498,'-21'-39'1602,"21"19"128,0 0 544,0 20-288,0 0-705,-20-19-256,20 19-224,0 0-257,0 0 129,0 19 95,0 1 1,0 0-128,20 19-97,-20 22 33,21 18-225,-2 0-192,1 1 32,0-1-127,-20 0 31,20-19 0,-1 0 0,1-20-32,-20-21 64,20 1 160,-20 0-96,0 0 1,0-20 95,0 0 0,20-20-96,-20 20-64,19-20-63,1 0-33,0 1 32,21-21 32,-2 19-160,1 21-32,-1-20 128,1 20-193,-20 0-415,19 20-385,-19-20-512,0 21-385,1-1-1409,-2-20-2947</inkml:trace>
  <inkml:trace contextRef="#ctx0" brushRef="#br0" timeOffset="341.7965">1114 3923 15662,'0'-20'1378,"0"20"-193,20 0 1345,-20 0-672,19-19-961,1 19-513,0-20-192,0 20 0,-20 0 1,20-20 63,-20 0-96,19 1 32,-19-1 0,0 0-63,-19 20-33,19-20 160,-20 20-64,0 0-96,0 0 0,20 0-96,-20 20 32,1 20 32,19-1 32,0 1-128,0-1-32,19 1 96,1-1-96,20-18-64,-1-1-224,1-20-289,1 20-704,-2-20-705,1-20-2562,-1 0-10122</inkml:trace>
  <inkml:trace contextRef="#ctx0" brushRef="#br0" timeOffset="559.5703">1530 3527 20979,'-20'0'1730,"20"0"-1185,0 0 736,0 0 609,20 39-641,-20-19-481,20 19-575,21 21 223,-22-21-480,1 22 64,20-22-160,-1 1-641,-19-1-224,20-19-320,-21 0-1025,1-20-3108</inkml:trace>
  <inkml:trace contextRef="#ctx0" brushRef="#br0" timeOffset="705.0781">1530 3805 22741,'-20'0'865,"1"-20"-961,38 20 961,1 0 31,21 0-703,-2 0-322,21 0-1376,-1 0-1538,0-20-14509</inkml:trace>
  <inkml:trace contextRef="#ctx0" brushRef="#br0" timeOffset="1387.6949">2543 3446 12940,'-20'-59'2850,"20"39"450,-20 20-770,20 0-320,0 0-897,0 0-672,0 20-161,0 20 481,20 40-320,0-1-481,0 20 96,-20-19-128,19-1 1,1-20 63,-20-19 64,0-1-64,21 2-64,-21-21-32,20-20-96,-20 0 64,20 0 65,-1 0 159,21-20-384,0-1 192,-1 1-96,1 1 32,-1-1-32,-18 20-256,-1-20-97,0 20-415,-1 0-450,1 0-479,0 0-1154,0 0-3459</inkml:trace>
  <inkml:trace contextRef="#ctx0" brushRef="#br0" timeOffset="1634.7656">3357 3665 23478,'20'-20'704,"-1"20"-351,2 0 480,19-20-449,-20 20-448,19 0-160,-19 0-193,19 0-768,-19 20-1602,0 0-3298</inkml:trace>
  <inkml:trace contextRef="#ctx0" brushRef="#br0" timeOffset="1780.273">3417 3864 19218,'0'20'3011,"40"-20"-2851,-20-20 897,19 0 448,20 20-1281,-19-20-544,0 20-481,0-19-992,0 19-3749</inkml:trace>
  <inkml:trace contextRef="#ctx0" brushRef="#br0" timeOffset="2455.0781">4211 3367 18865,'0'-19'1730,"0"-1"-193,0 20-287,0 0-354,0 20-95,20 19 288,-20 20-32,40 2-128,-20 18-448,-1 0-193,21 1-192,-20-20-32,-1-1-32,21-20-128,-20-19-417,1 0-351,-2 0-642,1-20-544,-20 0-1569,20 0-2627</inkml:trace>
  <inkml:trace contextRef="#ctx0" brushRef="#br0" timeOffset="2615.2343">4608 3785 19986,'40'39'1506,"-40"-19"223,19 0-255,-19-20-1186,20 20-128,0-20-896,-20 0-385,20 0-1090,1 0-3746</inkml:trace>
  <inkml:trace contextRef="#ctx0" brushRef="#br0" timeOffset="2752.9297">4648 3546 19762,'-20'0'1121,"20"0"-1473,0 0 0,0 0-449,0 0-1441,20 20-1698</inkml:trace>
  <inkml:trace contextRef="#ctx0" brushRef="#br0" timeOffset="3029.2965">5006 3586 19410,'-41'20'1345,"21"-1"-672,0 1 608,1 20-448,19-20-705,19-1 96,1 2-288,20-1 256,0 0-288,0 0 128,19 19-128,-19-19 32,-20 0 160,-1-1-64,-19 1 256,0-20-127,-19 20-161,19-20-289,-20 20-319,0-20-449,0-20-1474,0 20-2465</inkml:trace>
  <inkml:trace contextRef="#ctx0" brushRef="#br0" timeOffset="3233.3984">5303 3446 22421,'20'20'1089,"0"21"-321,0-2 514,-1 21-65,1-1-1089,0 0-32,0-18-160,19-1-160,-19-1-289,1-19-512,-1-20-768,-1 0-2083,-19 0-1954</inkml:trace>
  <inkml:trace contextRef="#ctx0" brushRef="#br0" timeOffset="3377.9297">5284 3724 23221,'0'0'161,"19"0"-1,1 0 993,39 0-609,1-19-448,-1 19-736,1-20-801,-20 20-2083,19-20-11082</inkml:trace>
  <inkml:trace contextRef="#ctx0" brushRef="#br0" timeOffset="4125.9762">6256 3348 16719,'-20'-20'1698,"20"20"-257,-20 0 641,20 0-640,0 0-962,0 20-256,0 19 481,20 20 32,0 22-161,-1 17-320,1-18 65,1-20-385,19-1 256,-1-19-64,-19-20-160,19-1 96,1-19-192,0-19-96,-21-1 32,2 0 127,-1-19-127,0-1 64,-20-1 32,-20 2 0,0-1 96,20 20 192,-21 1 128,2 19-159,19 0 127,-20 0-288,20 19 0,0 1 96,0 20 64,20-1-128,-20 2-32,40-1-32,-20-21-416,20 1-161,19 0-416,-20-20-865,1-20-1889,-1 0-6247</inkml:trace>
  <inkml:trace contextRef="#ctx0" brushRef="#br0" timeOffset="4431.6406">6831 3586 19890,'21'59'1762,"-1"-19"192,0-1 192,-1 2-897,-19-21-544,20 0-161,0-1-63,-20-19-193,20 20 0,-20-20-192,0 0-32,0 0 129,0-20 31,0 20-128,0-39-96,19 19-64,-19-21 0,0 22 0,0-1-128,20 20 31,0 0-127,0 20 160,19-20-352,2 40-802,-1-20-672,-1 0-1217,1-20-2818</inkml:trace>
  <inkml:trace contextRef="#ctx0" brushRef="#br0" timeOffset="4845.7029">7487 3566 18897,'0'0'2723,"-20"0"-2050,20 0 1120,-20 20-223,1 0-930,19 19-95,-20 1-417,20-1 96,0 2-224,0-21-288,0 0-128,20-20-1,-1 0-31,-19 0 256,0-20 95,20-20-159,-20 19 0,0 2 224,0-1 128,0 20 96,0 0 32,0 20-95,0-1 255,0 22-256,20 18 32,20 1 193,-1-1-97,1 0 96,0 2 161,0-2-97,-20-19 64,-20-1 1,19 1-225,-38-21-64,19 2-288,-40-1-320,20-20-193,-20 0-384,0 0-544,20-20-545,1-20-3363</inkml:trace>
  <inkml:trace contextRef="#ctx0" brushRef="#br0" timeOffset="5071.2886">7646 3387 22389,'20'0'1025,"0"0"-449,0 20 1122,-1 0-673,21 19-449,-20 41-191,-1-20-129,1 19-128,0-19-128,19-20-480,-18-20-609,-1-1-385,0-19-960,-20 0-2787</inkml:trace>
  <inkml:trace contextRef="#ctx0" brushRef="#br0" timeOffset="5252.9296">7646 3685 19826,'20'0'2274,"0"0"-2530,0 0 1698,19 0-97,1-20-993,19 20-320,-20-20-160,2-19-96,-21 19-481,0 0-480,-1-19-1409,-19-1-1730,0-20-4165</inkml:trace>
  <inkml:trace contextRef="#ctx0" brushRef="#br0" timeOffset="5492.1875">7944 3308 12299,'0'0'4068,"0"20"-1249,0 19-385,20 1-576,-1 40-129,21-21-319,-20 1-642,0-1-159,-1-19-289,1 0-31,0-20-161,0 0-32,-20-20 0,0 0-128,21 0 128,-21 0-64,19-20 64,-19-21 64,20 22-224,0-1-64,0 0-32,19 0 64,-19 20-160,19 20-97,-19 0-223,20 0-289,-19-1-1537,18 2-4485</inkml:trace>
  <inkml:trace contextRef="#ctx0" brushRef="#br0" timeOffset="6487.3046">9174 3606 19698,'0'-40'801,"0"40"448,0 0 737,0 0-737,0 0-768,0 20 191,20-20 1,1 39-353,-1-19-128,-1 0-160,-19 0 32,20 0-480,0-1-449,0-19-576,-20 0-1282,0-19-3394</inkml:trace>
  <inkml:trace contextRef="#ctx0" brushRef="#br0" timeOffset="6625.9762">9135 3328 17712,'-40'-20'2082,"40"20"-1954,0 0 161,20-20 95,-20 20-608,20 0-737,-1 0-1409,1 20-1826</inkml:trace>
  <inkml:trace contextRef="#ctx0" brushRef="#br0" timeOffset="6901.3672">9432 3527 16912,'40'59'1537,"-19"-20"193,-1-19 480,-1 0-865,-19-20-544,20 20-257,-20-20 33,0 0-193,20 0-64,-20-20 33,0 0-353,20 0 0,-20 1 0,0-1-64,19 0 0,-19 0 0,0 20 96,20 20-32,0 0 64,0 0-224,19-1-449,-19 1-1153,1 0-2498,18-20-10634</inkml:trace>
  <inkml:trace contextRef="#ctx0" brushRef="#br0" timeOffset="7577.1484">10445 3586 19794,'0'0'897,"0"20"-833,0-1 1345,20 21 321,0 0-609,-1 20-96,1-20 32,21-1-352,-21 1-289,-1-21-256,-19 1 65,0-20-97,0 0-32,0 0 128,0-20-480,-19 1 96,-1-21-1,-21-19 33,21-2-96,-19-18 64,19 0 160,20 0-224,-20-1 192,20 40-96,20 1 288,0 39-96,0 0 96,19 0 96,2 39 193,-2 1-193,21 19-96,-21 21-32,20-1 0,-18 1-128,-1-20-128,-1-20-448,1-21-353,-20 1-609,-1-20-736,-19 0-2050,0-20-8072</inkml:trace>
  <inkml:trace contextRef="#ctx0" brushRef="#br0" timeOffset="7722.6562">10545 3745 23061,'0'0'705,"20"0"-609,0 0 1602,19 0-609,20-21-1057,1 21-192,0-19-929,-20 19-1538,-1 0-2946</inkml:trace>
  <inkml:trace contextRef="#ctx0" brushRef="#br0" timeOffset="8558.5937">11298 3328 10570,'20'-40'7110,"-20"40"-5732,0 0 928,-20-19 32,1 19-1185,-1 0-640,0 19 63,0 1-288,-19 0 193,19 0-97,0-1-192,20 1-256,0 20 32,0-1-32,0 2 32,0-2 32,0 1-32,20-1 64,-20 1-32,20 0-32,-20-21 64,20 22-32,-20-21 0,0-20 64,19 20-32,-19-1-96,0-19 96,20 0-96,-20 20 96,0-20-32,20 0 160,0 0-160,-1 20 128,1-20-256,1 0-224,19 0 0,-21 0-225,21 0-384,0 0-384,-1 0-417,1 0-960,0 0-1602</inkml:trace>
  <inkml:trace contextRef="#ctx0" brushRef="#br0" timeOffset="8950.1952">11497 3328 21172,'0'0'448,"0"0"-352,20 20 1474,0-1-1,0 41-928,20 0 191,0 19-223,-1-20 32,-19 1-353,20 0-96,-21-20-96,1-20 96,0-1-192,-20 1 96,20-20 1,-20 0-1,0-20 256,0 1-96,0-1-96,20-20-96,-20-20-64,20 40 0,-20-20-96,20 40-32,0 0 96,0 0-160,19 20 128,-19 0-64,20 0-449,-1 19-480,1-18-576,0-1-481,-20 0-1249,20 0-3620</inkml:trace>
  <inkml:trace contextRef="#ctx0" brushRef="#br0" timeOffset="9211.914">12311 3328 19698,'-39'-20'1890,"19"20"-705,20 20 32,-20 19-64,0 1-352,20 40-160,-19-21 256,19 20-385,19 1-352,1-40-96,20 20-448,19-41-449,-19 1-128,20-20-704,-1-20-1122,1 1-2882</inkml:trace>
  <inkml:trace contextRef="#ctx0" brushRef="#br0" timeOffset="9378.9058">12788 3507 20755,'0'59'801,"0"0"64,0-19 1441,-20 19-1249,20-18-897,0-21-224,20 19-256,-20-39-449,0 20-1185,20-20-2850</inkml:trace>
  <inkml:trace contextRef="#ctx0" brushRef="#br0" timeOffset="9552.7344">12629 3645 3651,'0'0'18962,"21"0"-19250,-2 20 2081,21-20 514,-1 20-866,1 0-768,19-20-385,-19 19-224,20-19-320,-20 21-930,-20-21-639,-1-21-1763,-19 2-3074</inkml:trace>
  <inkml:trace contextRef="#ctx0" brushRef="#br0" timeOffset="9735.3511">12867 3387 18321,'61'20'1633,"-2"0"674,20-1 447,0 42-896,-19-2-1057,-20-19-481,-1 19-96,-19-19-288,0 0-384,-20 0-545,0-20-449,0-1-672,-20-19-2242,20 0-10858</inkml:trace>
  <inkml:trace contextRef="#ctx0" brushRef="#br0" timeOffset="10113.2812">13265 3288 24503,'0'-19'192,"0"19"256,19 0 673,21 0-640,-20 0-257,19 0 0,1 0-224,1 19 96,-2-19-96,1 20 96,-1 20-288,1-21-96,-1 21-192,-19 19 127,1 2-159,-1-22 191,-1 20 193,1 1 192,0 0-64,-20-20 0,0-1 96,20 1-96,-20-20 97,0-1-194,0 1 290,-20 0-129,20-20-385,-20 0 65,0 0-609,1-20-1249,19 20-1761,-20-20-2339</inkml:trace>
  <inkml:trace contextRef="#ctx0" brushRef="#br0" timeOffset="10287.1094">14098 3923 26617,'20'20'-321,"-20"-20"97,0 0 224,20 20-833,-20-20-1697,0 0-2755</inkml:trace>
  <inkml:trace contextRef="#ctx0" brushRef="#br0" timeOffset="29791.0154">696 5015 10505,'-19'-20'2114,"19"20"97,-20-20-129,20 20-929,0 0-289,0 0 578,20 20-161,-1 0-224,1 19-224,0 22-257,0-2-63,1 1-193,-2-1-64,21-18-95,-20-2-1,0 1-160,-20-1 32,19-19 96,-19-20 0,20 20 481,-20-20-513,0-20-192,-20 0-65,1-19-95,-1-21-96,-20 0 64,20 1 191,-20-21 33,0 21 128,1-1 33,19 0-33,0 21 736,0-1-607,1 21-1,19-1-128,0 0-32,19 20-96,21-20 128,-20 20-96,39 0-128,1-19-513,0 19-480,-1 0-897,-19 0-1794,-1 19-2818</inkml:trace>
  <inkml:trace contextRef="#ctx0" brushRef="#br0" timeOffset="29964.8437">796 5115 19058,'-40'39'1633,"40"-39"-1505,0 0 1089,21 0 609,18-19-1089,-19-1-737,20 20-321,-1-20-383,1 20-770,-1 0-1793,1 20-3075</inkml:trace>
  <inkml:trace contextRef="#ctx0" brushRef="#br0" timeOffset="30269.5311">1252 5214 18129,'0'0'1986,"0"0"-1826,0 0 416,0 0 1154,0 20-417,0-1-480,0 21-289,20 1-223,0-2-97,1-19-96,18 0 224,1-20-223,-20 0 95,19 0-224,-19-40-192,0 20 63,-1-20-223,-19 20 192,-19-20-288,-21 21 31,20-1-31,-19 0-673,19 20-641,0 0-640,1 0-609,-1 20-2979</inkml:trace>
  <inkml:trace contextRef="#ctx0" brushRef="#br0" timeOffset="30473.6324">1650 5413 22325,'0'-20'384,"-20"0"481,0 0 768,1-20-672,-1 0-704,-1 1-65,21 19-128,0-20-64,21 20-289,-1 1-639,19 19-1347,1 0-3554</inkml:trace>
  <inkml:trace contextRef="#ctx0" brushRef="#br0" timeOffset="31288.0859">2344 5234 14061,'0'-20'3203,"0"20"-769,0 0-384,0 0-480,0 0-866,0 0-319,21 20 287,-1-1-159,0-19-257,-1 20-64,21-20 32,-1 0-31,-19-20-129,0 1-193,0-1-127,-1 0-288,-19 0 512,0 20-64,0 0 32,0 0-289,0 20 193,20 20 256,1 19 32,-1 1-64,19 19 32,1-19-224,19-1 192,-19 1 97,19-20 31,-18 0 0,-21-1 0,-20-19 32,0 0 161,0-1 31,-20 1-160,-21 0-192,2-20-256,19 0-160,-20 0-353,21 0-704,-1 0-705,0 0-2114,0 20-2499</inkml:trace>
  <inkml:trace contextRef="#ctx0" brushRef="#br0" timeOffset="31613.2812">3039 5054 14285,'-19'-19'1217,"-1"-1"1250,20 20 31,-20 0-608,20 0-961,-20 20-321,1 20 257,19 0-353,0-1 65,0 21-257,19-21-160,21-19-96,-1 20 33,1-19-33,19-21-641,-18 0-192,-1 0-1088,-1-21-1507,1 1-4579</inkml:trace>
  <inkml:trace contextRef="#ctx0" brushRef="#br0" timeOffset="31782.2265">3059 5234 20723,'-20'0'1153,"20"0"-704,0 0 672,20 0 320,0-20-480,20 20-609,0-20-288,20 20-32,-1-20-416,-20 20-865,1-20-1025,-1 20-1602,-18 0-2658</inkml:trace>
  <inkml:trace contextRef="#ctx0" brushRef="#br0" timeOffset="32122.0701">3675 4896 17488,'20'-19'4292,"-40"-1"-3651,0 20 192,0 20 159,0-20-159,-20 39-256,21-19 224,-21 19-161,40 1-864,0-1 320,0 2-64,40-21-128,-1 19-96,21 1-129,0-20 418,-1 19-258,20-19 1,-39 0-32,-1 0 128,-18 1 0,-1-2 160,-20-19 96,-41 20-192,22 0-288,-41-20-385,21 0-512,-20 0-1441,19 0-2563</inkml:trace>
  <inkml:trace contextRef="#ctx0" brushRef="#br0" timeOffset="32827.1483">4767 4916 8263,'-19'-39'2723,"19"19"-257,-21 0-160,1 20-95,20-20-1,-20 20-865,20 0-384,-20 20-321,1 20 161,-1-1-64,0 20-385,0 1 449,20 20-609,0-21 64,20 1-320,20-21 96,-21 1-448,41-19-417,-20-2-640,20 1-1250,-21-20-2690</inkml:trace>
  <inkml:trace contextRef="#ctx0" brushRef="#br0" timeOffset="33147.4608">5164 4995 19442,'-40'-20'769,"1"40"320,19-20 608,-20 20-672,21 0-352,-2-1-673,21 22 96,0-21 0,21 0 224,18 19-320,20-19-64,1 0 96,-1 0 64,2 19-320,-42-19 160,1 0 192,0-20-256,-40 21 320,20-2-96,-39-19-288,19 20-96,-21-20-673,21 0-1153,-19 0-1057,19 0-833</inkml:trace>
  <inkml:trace contextRef="#ctx0" brushRef="#br0" timeOffset="33408.2027">5481 5214 17040,'0'20'3075,"0"-1"-2723,0 1 577,0 0 192,20 0-705,1-20 33,-1 0-289,-1 0 256,1-20-96,0 20-384,0-40-416,-20 21-257,0-1 1,-20 0-225,-20 0-577,21 20-255,-22 0 479,1 0 706,1 0 383,19 0 97,0 20-1089,20-20-4548</inkml:trace>
  <inkml:trace contextRef="#ctx0" brushRef="#br0" timeOffset="34040.0388">6078 5075 18673,'0'0'2434,"0"0"-1601,0 0 224,19 0 128,-19 20-352,20 0-352,20 0-417,-20-1 192,19-19 32,-19 0-256,19-19 321,-19 19-866,1-20 449,-21 0-448,0 20 351,0 0 225,0 0-448,20 0 160,-20 20 256,0 19-160,20 21 608,19-1-480,1 2 0,-1 18 64,1-20-32,-1 0-32,-18-19 32,-1 20 32,-20-40-64,-20 20 0,-1-21-64,-18-19-256,-1 0 32,1-19-225,-1-1-416,1 0-448,-1-20-993,19 0-1922</inkml:trace>
  <inkml:trace contextRef="#ctx0" brushRef="#br0" timeOffset="34302.734">6693 5115 24375,'39'-20'576,"-19"0"-63,0-1 544,19 21-641,2-19-96,-21 19-192,19 0-416,1 0-64,-20 19-929,-1-19-1186,1 21-2209,0-21-7496</inkml:trace>
  <inkml:trace contextRef="#ctx0" brushRef="#br0" timeOffset="34469.7261">6772 5234 11883,'0'0'8584,"20"0"-8680,19-20 1441,2 20 64,-2-20-448,21 20-320,-21-20-225,1 20-416,-20-20 225,20 20-1539,-40 0-2017,0 0-3555</inkml:trace>
  <inkml:trace contextRef="#ctx0" brushRef="#br0" timeOffset="34694.3358">6852 4956 19602,'0'0'3684,"0"19"-3684,20-19 1697,-20 20-95,20 20-802,-1 0-607,1 0-33,-20-1-64,20 1-64,-20-20-320,20 19-417,-20-39-288,0 20-512,0-20-930,19 0-2337</inkml:trace>
  <inkml:trace contextRef="#ctx0" brushRef="#br0" timeOffset="35006.8358">7606 4936 16207,'19'-20'4068,"-19"20"-3075,0 0 736,0 20-31,-19 0-737,19 19 160,-20 1-416,0 20 95,-19-20-640,39 19 97,-20-19-417,20-1-513,-20-19-256,20-20-608,0 0-1186,0 0-2882</inkml:trace>
  <inkml:trace contextRef="#ctx0" brushRef="#br0" timeOffset="35180.6636">7447 4975 21556,'-19'0'1986,"19"0"-1634,19 0 1314,-19 20-97,20 0-320,0 0-704,20 20-513,-21-20-128,21 0 0,-20 0-513,-1-1-448,2-19-769,-1 0-384,-20-19-3107</inkml:trace>
  <inkml:trace contextRef="#ctx0" brushRef="#br0" timeOffset="35370.1172">7745 4798 20979,'119'79'2883,"-59"-40"-1442,19 20 257,-19 1-961,-1 0-257,-18-1-352,-22-19-320,1 19-128,-20-39 224,0 20-417,-20-19-576,1-21-1281,-2 0-3460</inkml:trace>
  <inkml:trace contextRef="#ctx0" brushRef="#br0" timeOffset="35690.4293">8480 5214 24855,'20'0'513,"-20"20"-1058,20-20 961,-1 39-191,-19-19-33,0 21-96,0-2-192,-19 1 0,19-1-161,0-19-1152,0 0-2979,0-1-12748</inkml:trace>
  <inkml:trace contextRef="#ctx0" brushRef="#br0" timeOffset="36742.1875">9393 5054 16143,'-20'-39'2466,"0"19"-1121,0 20 289,1 0-673,-21 0-96,20 40-481,1 0 289,-1 0-161,-1 19 65,21-19-609,21-1 448,-1-19-544,-1 0 256,21-20-128,-1-20-96,1-19 192,-20-1-384,19-19 96,-19 19 63,-20-20-191,0 0-224,-20-19-225,20 0 897,-19 19-288,-1 1 192,0 19 160,20 0 32,0 40 257,-20-19-97,20 19-224,0 19-224,0 1 385,0 40 127,0-1 32,0 1-95,20 19-1,0-19 33,0 19-161,19-39-256,22 0 32,-2-1 64,0-19-64,0-20-288,2 0 160,-22-20-97,1 1-31,-1-21 0,-19 20 32,-20-20 32,0 20 0,-20-20-1,1 21-31,-21 19-128,20-20 896,-19 20-544,18 0 129,21 0-1,0 20-320,0-1 704,0 21-672,21-20-64,18 20 384,1 0-480,-1-20-545,21-1-512,-1 1-1314,2-20-3298</inkml:trace>
  <inkml:trace contextRef="#ctx0" brushRef="#br0" timeOffset="37004.8828">10386 5154 12619,'19'40'5350,"-19"-40"-4806,0 0 2211,20 0-417,-20-20-1057,0 0-576,-20-19-129,20 19-191,-39-21 63,19 2-256,0-1-96,-19-19-64,19 20-544,-21-21 1313,22 20-897,19 0 64,0 1-33,19 19-63,22 0 0,-1 20 128,19 0-288,0 20-1538,-19 0-1345,-1 19-2626</inkml:trace>
  <inkml:trace contextRef="#ctx0" brushRef="#br0" timeOffset="37165.0388">10128 4956 8520,'-40'19'14189,"40"-19"-14669,20 0 415,39 0 994,0-19-833,2-1-96,18 20 0,0 0-864,-20-20-1859,2 20-9577</inkml:trace>
  <inkml:trace contextRef="#ctx0" brushRef="#br0" timeOffset="37338.8672">10823 5015 15855,'20'39'6918,"-1"-18"-6405,1-1 960,0-20-320,0 20-865,-20-20-320,20 0-480,-20 0-705,19 0-833,-19-20-3620</inkml:trace>
  <inkml:trace contextRef="#ctx0" brushRef="#br0" timeOffset="37876.953">10803 4757 17232,'20'-20'1665,"0"40"-1440,-1-20 1600,21 41-447,-20-2-97,19 1-384,1 19 32,-20-20-385,-1 21-31,2-20-417,-1 0 320,0-20-224,-20-1 225,0 1-257,20-20 128,-20 0 193,0 0-1,-20-20-512,20 1 0,0-1 0,20 0-64,-20-21-96,19 22-161,21-1 161,-20 0-32,19 20 128,-19 20 128,19-20 160,-19 20-224,21-1 64,-2 2-192,1-1 448,0-20-416,-1 0 480,20-20-127,-38-1-386,19 2 290,-20-1 95,-20-20-416,0 21 352,0-1-545,-20 0 962,20 20-577,-20-20 64,0 40-256,-1 0 224,2 0-32,-1 19 352,20 1-416,0 0 929,0 0-545,39-1 33,2-19-129,18 0-288,1 0 128,19-20-737,-19-20-640,19 0-801,-19 0-1890,-21 1-12011</inkml:trace>
  <inkml:trace contextRef="#ctx0" brushRef="#br1" timeOffset="40546.875">13245 4638 14637,'-20'-39'1890,"0"19"0,20 0-64,20 0-225,0-1-896,19 2 128,1-1 256,0 0-417,19 20-287,-18 0-353,18 0 0,-39 20 128,-1 19-256,1 2 352,-20 18-128,0 1-64,0 19-32,-20-19 257,1 0-322,-1-21 258,20 20-257,0-39 448,0 20-736,20-21 512,-1 2-160,21-1 64,-1 0 0,22 0-96,-2-20 64,1 0-224,-1 0 32,0 0-545,2 0-224,-22-20-288,-19 0-384,0 20 192,-20-20-2307,-20-1-12972</inkml:trace>
  <inkml:trace contextRef="#ctx0" brushRef="#br1" timeOffset="40728.5155">13364 4995 20050,'0'0'897,"19"-20"-640,21 1 1312,20-1-31,0 0-289,-1 20-1057,20-20-288,-19 20 96,20 0-865,-21 0-1217,21 0-3715</inkml:trace>
  <inkml:trace contextRef="#ctx0" brushRef="#br1" timeOffset="41250.9765">14277 5015 17424,'0'0'3107,"0"0"-2210,0 0 672,0 20-159,20-20-738,0 19-351,20 2-289,-1-21 384,-19 20-64,19-40-480,2 20-32,-21-21 160,-20 2-96,20 19-128,-20 0 384,0 0-288,0 0-128,0 0 480,19 19 32,-19 22-64,40-1 64,-20 19-127,19 0-258,1 22 354,-1-22-129,-18 0-128,-1-19 64,-20-1-32,0 1 0,-20-19-225,-20-2-287,20-19-193,-40 0-576,21 0-577,-1-19-1601,21-2-8424</inkml:trace>
  <inkml:trace contextRef="#ctx0" brushRef="#br1" timeOffset="41527.3436">14833 4777 21236,'20'0'3299,"0"0"-3363,19 0 864,1 0-63,-1 0-705,2 0-64,-1 0-608,19 0-450,-39 0-1248,19 21-3555</inkml:trace>
  <inkml:trace contextRef="#ctx0" brushRef="#br1" timeOffset="41671.875">15032 4995 20275,'0'20'3683,"40"-20"-3843,-1 0 1569,20-20-384,1 20-929,0-20-544,-20 20-513,19 0-1057,-39 0-2786</inkml:trace>
  <inkml:trace contextRef="#ctx0" brushRef="#br1" timeOffset="43197.2652">16501 3546 4388,'0'-19'6790,"-20"-1"-5797,20 20 1089,-20-20 320,20 20-864,-20 0-513,1 0-353,19 0-127,-20 20-1,20 0 33,-20-1 192,20 21-321,-20 19 161,1 1 95,-2 20-255,1-1-289,20 0 160,-20 1-64,20-1-63,20-19-33,0-1-64,20 1-32,0 19 224,-1-39-192,-19 19 0,20-19-64,-21 0 32,-19-20 1,20 0-65,-20-20 96,0 20 192,0-20-160,0 0 128,0 0-64,0-20-128,0 20 33,0 0 95,0 0-256,0 0 64,0 0 32,0-20-64,0 20 96,0 0-256,0 0 128,0 0 31,0 0 1,0 0 32,0 0-32,0 0 0,20 0 64,-20 0 65,0 20-194,0-20 129,20 0 65,-20 20-162,21-20 65,-2 19 97,1 1-33,20 0 0,-21 20 32,1-1-96,0 1 64,0 0-64,0 20 96,-20-21 32,0 20-256,0 1 288,-20 0-64,20 19 64,-20-19 0,20-1-31,0-18 63,0-2-160,20 1 0,-20-21 160,20 21-128,-1-1 128,21 21-256,-19-20 192,18 20-192,-19-1 0,20-19-32,-21-1-64,21 1 32,-1-19 192,1-2-128,1 1 0,-2-20-224,1 0-193,-1 0-192,1 0-608,-20 0-1217,19-20-3075</inkml:trace>
  <inkml:trace contextRef="#ctx0" brushRef="#br1" timeOffset="43989.2574">17236 3446 17936,'0'-19'2819,"0"19"-1442,0 0 193,0 19-577,19 1 288,1 41-384,-20-2 128,20 20 0,19 1-385,-19-20-319,21-1-225,-2 0 192,-19-19-384,20-1-128,-1-18-417,-19-1-384,0-20-352,-1 0-1153,1 0-2051,-20-20-12203</inkml:trace>
  <inkml:trace contextRef="#ctx0" brushRef="#br1" timeOffset="44556.6405">18705 3785 13965,'0'20'6214,"0"-20"-6118,0 19 1569,20 1 161,-20 20-993,20-1-641,0-19-64,-20 0-64,19-1-32,1-19-416,0 0-1122,0-19-2914</inkml:trace>
  <inkml:trace contextRef="#ctx0" brushRef="#br1" timeOffset="44709.9608">18625 3466 20947,'0'-20'417,"0"20"-513,0 0 256,20 0-352,0 0-897,-1 20-545,22 1-704,-21 19-3139</inkml:trace>
  <inkml:trace contextRef="#ctx0" brushRef="#br1" timeOffset="44941.4062">19102 3963 19634,'20'19'929,"-20"-38"929,0-1 1024,-20 0-1889,20-19-576,-40-1-129,20 1 128,-19-1-95,19-1-257,-1-18-32,1 0-96,1 19-192,19-19 31,0 18 65,19 21-96,1 1-96,1 19-577,19 19-1281,-21 1-1378,-19 21-1473</inkml:trace>
  <inkml:trace contextRef="#ctx0" brushRef="#br1" timeOffset="45094.7261">18883 3765 19026,'0'20'6053,"0"-20"-6021,20 0 1121,0-20 257,19 0-1218,22 20-352,-2-21-545,0 2-544,-19 19-1698,-1 0-3139</inkml:trace>
  <inkml:trace contextRef="#ctx0" brushRef="#br1" timeOffset="49760.7422">17673 5095 17072,'-41'-41'1793,"21"41"-1056,0 0 929,1 0-481,-21 41-609,20-1 97,20 19 0,-19 0 608,38 1-801,1-20-159,39 0-161,2-20 32,-2-20-64,40 0-128,-20-40-64,1 1-352,-1-2-225,-59-18-160,0 19-32,-40 0-160,-19 1-64,-21 19 609,-40 0 416,21 20-32,-20 0 64,39 0-448,20 0-1987,21 0-1344</inkml:trace>
  <inkml:trace contextRef="#ctx0" brushRef="#br1" timeOffset="50595.7027">19281 5135 14990,'-20'0'3139,"0"0"-1954,20 19 544,-21 1-159,21 0-609,0 20-96,0-21-257,21 21-127,-1-20-65,0 1-192,19-21-32,1 0 65,19 0-321,-19-21-385,-21-19 289,2 20-288,-21-19-65,0-1 321,-40 20-385,20 1 193,-20-1-160,-19 0 287,39 20 33,-19 0 32,19 20-865,20-20-1826,20 20-1825</inkml:trace>
  <inkml:trace contextRef="#ctx0" brushRef="#br1" timeOffset="50842.773">19658 4877 19346,'0'-40'3171,"0"20"-2531,19 20 417,-19 20-96,0 0-512,20 0 191,0 39 1,0 0-32,1-19-706,18 20 97,-19-1-256,19-19-384,1 0-642,-20-21-671,-1-19-1923,-38 20-6342</inkml:trace>
  <inkml:trace contextRef="#ctx0" brushRef="#br1" timeOffset="51017.578">19638 5174 23061,'0'-20'193,"20"20"799,-1-19 994,21 19-1185,20-20-705,-20 20 64,19-20-480,-19 20 224,-1 0-737,1 0-672,-20-20-673,0 20-1474,-20 0-1088</inkml:trace>
  <inkml:trace contextRef="#ctx0" brushRef="#br1" timeOffset="51511.7186">19975 4857 16271,'20'39'2178,"0"-19"-737,-20 20 1090,20 19-417,0-20-1249,-20 22-385,40-22-128,-20 1 1,19 0-97,-19-21-160,19 1 32,-19-20-192,-20 0-32,0 0 224,0 0-128,0 0 128,0-20-224,-20 1 128,20-1-192,0 0-32,0 0-128,0 0 31,20 1-95,0 19 96,21 0 192,-2 0 96,1 19 64,-1 1 0,20-20 64,-19 0-96,20 0 64,-20 0-32,19 0 64,-19-20-32,-20 1-192,-1-21 32,1 20 224,-20-1-128,-20 2-160,-19 19 64,-1 0 224,1 0-224,19 0 224,-20 0 0,21 19 1,19 22 159,0-21-192,0 19-64,19-19-32,21 0-32,0 0-352,-1 0-289,20-1-320,-19-19-1089,20-19-2690,-40 19-11115</inkml:trace>
  <inkml:trace contextRef="#ctx0" brushRef="#br1" timeOffset="51772.4608">20948 5075 3042,'20'60'12588,"0"-41"-9993,19 1-161,-19 0-672,-20 0-289,20 0-832,-20-20 31,0 0 353,0 0 96,0-20-640,0 0-353,0 0 128,-20-19-320,20 19 64,0-20 0,0 0-32,20 20-192,20 0 32,0 0-257,19 1-640,-19 19 385,19 19-2660,2-19-1632</inkml:trace>
  <inkml:trace contextRef="#ctx0" brushRef="#br1" timeOffset="52281.25">21604 5054 8520,'-21'-19'7174,"21"-1"-5348,-20 20 1409,20 0-993,-19 0-961,19 20-384,-20-1-320,20 2 512,0 19-673,20-20-191,-1 19-129,1-19 0,21 0-96,-2-20-160,1 0 31,-20 0-95,19-20 32,-39 20 288,20-20-64,-20 20-32,20-20 224,-20 20 257,0 0-33,19 0-63,-19 0-129,20 20-160,0-20 32,21 0 32,-22-20-128,21 20-672,-20-19-65,-1-1-480,1 0-961,-20 0-2370,0-1-8649</inkml:trace>
  <inkml:trace contextRef="#ctx0" brushRef="#br1" timeOffset="52456.0547">22119 5135 20499,'21'19'2242,"-1"1"288,0 0-672,-20-20-1153,19 20-481,1-20 32,-20 0-608,20 0-225,0 0-576,-1 0-1761,-19 0-1667</inkml:trace>
  <inkml:trace contextRef="#ctx0" brushRef="#br1" timeOffset="52608.3983">22099 4975 20947,'-19'-19'1858,"19"19"-1249,0-20 159,19 20 65,1 0-801,21 0-1185,-21 20-416,19-20-1923,-19 19-9608</inkml:trace>
  <inkml:trace contextRef="#ctx0" brushRef="#br1" timeOffset="52949.2186">22477 4975 17936,'-39'0'1762,"39"0"-1410,-20 20 1250,20-20-417,-20 20-768,20 19-97,20-18-32,0-1 64,19 20-95,-19-21-97,39 1-128,-19 20-96,-1-20 128,-19-1-224,1 1 160,-21-20 128,0 20 160,-21-20 161,1 0-321,1 0-256,-1 0-353,0 0-576,0 0-512,1 0-1891,-1 0-2497</inkml:trace>
  <inkml:trace contextRef="#ctx0" brushRef="#br1" timeOffset="53349.609">22913 5154 22901,'61'-19'224,"-22"19"737,1-20 513,-20 20-962,19-20-352,-19 20-64,0-20 1,-1 20-97,-19-21 0,0 21-225,0-19-127,0-1 0,-19 20-65,-21 0 321,1 0-160,-21 0 288,21 20 128,-1-1-64,19 22 160,1-21 1,20 19-33,20 1 128,21 0-31,-2-1-129,21-19-96,-21 0-96,21-20-192,-20 0-641,0 0-897,-20 0-2242,-1 0-10922</inkml:trace>
  <inkml:trace contextRef="#ctx0" brushRef="#br2" timeOffset="74219.7261">816 7259 4996,'0'0'5221,"-20"0"-3555,20 0-193,0 20 833,0-20-384,0 20-609,0-1-127,0-19 63,20 20 0,-20-20-224,0 0-96,0 0 64,0 0 0,0 0-193,0 0-415,0-20-97,0-19-192,-20 19 160,20-39-352,-19 18 96,19-18-32,-21-1-32,21-19-32,-20 40 32,20-22 32,0 42-32,0-1-64,0 0-96,0 20 63,20 20 290,1 0-194,-2 19 194,21 22-161,0-2 64,-1 0 64,1 1-64,-1 0 0,1-20 64,0-21 32,0 1-32,-20-20 128,19 0 0,-39 0 161,20-20-97,0 1 32,-20-21-384,0-1 64,0 2-160,-20-21-96,0 1 32,-19 0-32,19-2-417,20 22 0,-20-1-63,20 21-738,0-21-736,0 40-256,20 0-1666</inkml:trace>
  <inkml:trace contextRef="#ctx0" brushRef="#br2" timeOffset="74569.3359">1571 7180 18225,'0'0'1761,"0"-21"-351,0 21-1,0 0-64,0 0-288,0 21-352,0-21-128,0 20-321,0 0-32,20-1-128,19 1 32,-19 0 64,19-20-256,-19 0 160,20 0-320,-20 0 0,-1-20-96,-19 0-161,-19-19-31,-1 19-97,-20-1-63,1 21 191,-1-20-736,1 1-1185,19 19-2115</inkml:trace>
  <inkml:trace contextRef="#ctx0" brushRef="#br2" timeOffset="74823.2418">1829 6922 17712,'0'-21'4292,"0"1"-3235,0 20-832,0 0 864,20 0 352,-20 20-544,0 1-193,20-1-383,-1 19-225,1 20 32,0-19-32,0 19-224,19-18-192,-19-1-385,0-21-800,-20-19-577,0 0-1153,0 0-7432</inkml:trace>
  <inkml:trace contextRef="#ctx0" brushRef="#br2" timeOffset="75221.6797">1849 7139 21460,'-20'0'1441,"20"-19"-1665,0 19 1633,0 0 865,0 0-1345,20 0-544,0 0-193,-1 0-192,1 0 64,20 0-32,-1 0-64,1 0-32,-1 0 32,2 0 160,-2 0-96,-19 0-96,20-20 160,-1 0 0,-19 0-64,20 0-64,-21-19-160,1 19-128,-20-19 192,-20 19-513,1 20 417,-21-21 224,20 21 0,-19 21 224,19-1 0,0 19-64,0 1 64,1-1-159,19 21 95,0-21-32,19 2-160,21-2-64,0-19 96,19 0 0,0-20-128,21 0-129,-20 0-319,-21-20-481,-19 20-1025,0-20-1025,-20 20-1922</inkml:trace>
  <inkml:trace contextRef="#ctx0" brushRef="#br2" timeOffset="75614.2577">1014 7696 21556,'0'20'576,"0"-20"-511,20 0 1408,1 0 321,38 0-481,0 0-608,40 0-129,21 0 1,-2 0-481,61 0 0,1 0-128,17 0-32,-18 0-96,-19 0 128,-62 0-193,-19 0 33,-18 0-160,-41 0 31,-1-20-127,-19 20-64,20 0-129,-20-21-736,0 21-769,0-19-1153,0-21-2531</inkml:trace>
  <inkml:trace contextRef="#ctx0" brushRef="#br2" timeOffset="75839.8433">2821 6901 26841,'0'-20'1025,"0"20"-1025,0 0-384,0 0 191,0 20-543,20 1-1506,-20-1-1570,19 19-897</inkml:trace>
  <inkml:trace contextRef="#ctx0" brushRef="#br2" timeOffset="75977.539">3020 7279 23382,'19'20'2882,"-19"-20"-2850,0 0-64,0 0 225,0 0-225,20 0-833,-20 0-993,20-20-1121,-20 20-2306</inkml:trace>
  <inkml:trace contextRef="#ctx0" brushRef="#br3" timeOffset="79101.5621">4013 6743 8488,'0'-40'2530,"-20"21"-288,20-1 320,0 0-95,0 20-673,0-21-321,0 21-256,0 0-416,0 0-257,0 0-416,0 21 321,0 19 320,20 19-161,-20 0-127,19 20-97,-19 1-32,20 19 1,0-20-257,0-18 64,0-2-96,-1-19 128,1-1 32,-20 1 33,20-21-129,-20-19 0,20 20-160,-20-20 96,20 0 32,0 0 0,0 0 160,0 0-320,19 0 192,1-20-160,-1 20 64,1 0-64,1-19-64,-22 19-64,21 0-481,-20 19-191,-1-19-225,1 0-128,20 0-449,-20 0-416,-1 0-1217,-19-19-10442</inkml:trace>
  <inkml:trace contextRef="#ctx0" brushRef="#br3" timeOffset="79370.1171">4985 6881 21043,'21'-20'2146,"-21"20"-2274,19 0 160,21 0 289,-1 0-193,1 0-64,19 0-256,-19 0-129,1 0-992,-22 20-1570,1-20-2786</inkml:trace>
  <inkml:trace contextRef="#ctx0" brushRef="#br3" timeOffset="79537.1094">5104 7080 11883,'0'40'10538,"20"-40"-10602,20 0 544,-1 0 1026,22 0-994,-22-20-384,21 0-256,-21 0-32,1 20-449,-21-20-736,21 20-1570,-19 0-1697</inkml:trace>
  <inkml:trace contextRef="#ctx0" brushRef="#br3" timeOffset="80634.7654">6534 6584 12523,'40'-40'2499,"-20"20"-257,0-19 192,0 19-416,-1 20-577,1-20-704,-20 20 160,0 0 128,-20 20-577,1-20-287,-21 39-1,-20 1 64,0 0-160,1-1-32,0 22 64,-22-22-32,42-19 0,-20 19 64,19-19 193,20 0-225,20 0 256,-20-20-416,40 19 288,0-19 64,39 0-63,1-19 127,20-1-288,-1 0 32,0 20 32,1-20 32,-1 20-256,-39 20 64,-1-20-128,1 20 32,-40 19-32,0 1 64,-40 1 96,1-2-96,-1 1 160,-19-1-64,18-19 32,2 20-32,-1-21 96,1 1 0,19 1 160,20-21-192,0 0 193,0 20-354,0-20 129,20 0 193,19-20-1,21 20-96,0-21-64,19 1 0,-20 1-32,20 19-64,-38 0-32,18-20-320,-19 20-481,-1 0 160,1 0-352,0 0-704,-21 0-674,22 20-512,-41-20-1889</inkml:trace>
  <inkml:trace contextRef="#ctx0" brushRef="#br3" timeOffset="81281.25">6097 7557 5220,'-39'-20'10538,"39"20"-8231,-21 0-386,21 0 97,0 20-448,0 0-417,0-1-224,21-19-289,-1 20-415,-1-20 63,1 0-64,0 0-160,20-20-32,-40 1-256,19-1-64,-19 20 128,0-20 160,0 20-193,0 0-127,0 20 224,20 0 288,-20 19-64,20 1-160,19 20 0,-19-1 128,1-19-160,-1-1 96,0 1 0,-1-1-32,-19-19 32,0 1 161,0-1-386,-19 0-95,-21-20-256,19-20-65,1 0-576,1-1-609,-1-18-480,20-1-1698,0 20-6694</inkml:trace>
  <inkml:trace contextRef="#ctx0" brushRef="#br3" timeOffset="81542.9683">6514 7497 19154,'-20'0'1313,"0"0"352,20 0 353,-20 20-800,20 0-290,0 20-255,0-1-64,0 1-225,20-21-352,20 22 64,-20-21-32,20 0-416,0-20-97,-1 0-351,-19 0-385,0-20-833,0 20-1089,-20-20-2787</inkml:trace>
  <inkml:trace contextRef="#ctx0" brushRef="#br3" timeOffset="81703.125">6514 7656 8872,'-40'19'9097,"20"-19"-7368,20 0 225,0 0 256,0 0-993,20 0-512,0-19-257,20 19-255,0-20-97,0 20-865,-1-20-801,-19 20-480,20 0-832,-21-20-3236</inkml:trace>
  <inkml:trace contextRef="#ctx0" brushRef="#br3" timeOffset="82043.9449">6931 7397 16912,'0'-19'3074,"-20"19"-2529,1 0 448,-1 0 801,0 19-577,-21 1-481,2 1-127,19 19 224,0-21-417,20 1-352,0 0-192,20 0 32,20 0 32,-1-1-96,2 1 0,18-20-33,-19 20 33,-1 0 256,1-1-320,-20 2 224,-1-1 32,-19-20 224,0 20-223,0 0 31,-19-20 0,-1 19-96,-20-19-193,20 0-703,1 0-290,-1 0-511,20 0-1282,-20 0-5445</inkml:trace>
  <inkml:trace contextRef="#ctx0" brushRef="#br3" timeOffset="82980.4683">7428 6544 13100,'-20'-20'2947,"20"0"-1410,0 20 481,0-19 128,0 19-833,39-20-288,1 20 64,0 0-128,19 0-192,1 0-481,0 0-96,-21 20-288,1 19 192,-21 1 1,-19 19-97,-19 21 160,-1-20-320,-20 19 224,1 1-32,-1-21-32,19 0 64,2-19 64,19-20 0,0 0 0,0-1-96,19-19 160,22 20 0,-1-40 1,-1 20-97,20-19-64,1-21-385,0 20-383,-20 0-513,-1 1-705,-19-1-577,-20 0-319,0 20-2083</inkml:trace>
  <inkml:trace contextRef="#ctx0" brushRef="#br3" timeOffset="83169.9219">7546 6881 21075,'20'-20'1346,"0"1"127,0 19 673,-1-20-1537,2 20-545,19 0-160,-1 0-577,1 0-896,-1 20-1827,1-20-2657</inkml:trace>
  <inkml:trace contextRef="#ctx0" brushRef="#br3" timeOffset="83729.4918">8242 6942 17584,'-20'0'2787,"20"19"-2179,0-19 1026,0 20 544,20 0-1121,-1 19-384,21-19-449,-1 0 32,-19-20-96,20 0-32,0-20-32,-20 0-64,0 20-64,0-19-32,-20 19 32,0 0-128,0 19 96,0 1 160,20 20-64,-20-1 96,19 22-128,1 18 161,0-20-226,0 0 130,-20 2 31,19-22-96,-19 1-96,0-20-33,-19 19 129,-21-39-448,1 0-97,-1 0-512,0-19-288,0-21-673,0 0-1057,20 21-5477</inkml:trace>
  <inkml:trace contextRef="#ctx0" brushRef="#br3" timeOffset="84027.3433">8936 7180 22485,'0'0'576,"0"0"-1056,0 0 160,21 0-834,-21 20-2433</inkml:trace>
  <inkml:trace contextRef="#ctx0" brushRef="#br2" timeOffset="110250">1392 8907 1665,'20'-60'6951,"-1"41"-4837,1-1 544,-20-20 97,20 19-481,-20-18-576,0 19-545,0 0 32,-20 1-609,0-1-31,1 0-193,-21 20-160,1 0 65,-22 20-193,22 19-257,-1 1 225,-19-1-96,39 22 0,0-2 0,0 0 192,40 1-288,20-20 256,19 0 0,20 0-160,1-21 257,19 1-129,-20 0-64,1 19 224,-40-19-288,-1 0 448,-19 0 65,-40 1-129,1-2-160,-21 1-96,-19 0-192,-2 0-256,2-1-289,0-19-416,0 20-352,18 0-1154,1-20-1697</inkml:trace>
  <inkml:trace contextRef="#ctx0" brushRef="#br2" timeOffset="110547.8515">1888 9165 17424,'20'20'480,"-20"-20"-287,0 19 1504,0 1-31,0 20-673,0-19-449,20-2-159,0 21-65,19-40-32,1 20-32,19-40-191,-18 0-162,-22-19-255,1 18-192,-40-19 223,1 20-63,-22-19-65,1 39 161,1-20-288,-1 20-513,21 0-385,-1 0-576,-20 20-1441</inkml:trace>
  <inkml:trace contextRef="#ctx0" brushRef="#br2" timeOffset="110816.4058">1392 9661 13708,'-59'20'6278,"59"-20"-4964,-20-20-385,20 20 960,20-19 193,19 19-961,20-20-608,1 20-193,20-20-320,-1 20 0,20 0 32,1-20-96,-1 20-192,-1 0 0,-17-20-161,-2 20-159,-40 0-802,1 0-1056,-1 0-1954,-19 0-12044</inkml:trace>
  <inkml:trace contextRef="#ctx0" brushRef="#br2" timeOffset="110976.5621">2365 9185 25368,'0'-20'96,"0"20"-1890,20 0 833,-20 0-320,20 20-2403</inkml:trace>
  <inkml:trace contextRef="#ctx0" brushRef="#br2" timeOffset="111114.2577">2543 9463 23798,'20'0'865,"-20"0"-1057,0 0-65,0 0-95,-20 19-1346,20-19-2850</inkml:trace>
  <inkml:trace contextRef="#ctx0" brushRef="#br0" timeOffset="113173.8281">3715 9006 7078,'-20'-40'2755,"20"20"-449,-20 0 288,20 1-159,0-1-674,0 20-575,0 0-1,0 0-545,0 0-448,0 20 385,0 19 96,20 21-33,0 0 1,-20 19-161,20-20-255,-20 22 95,0-22-224,20-20 192,-20 1-32,19 0-95,-19-1 63,20-19 0,0-20-32,0 21 64,-1-21-31,1 0 31,0 0-96,19 0-32,-18 0-96,19 0-32,-1 0 0,-19 0 32,20-21-224,-1 21-256,-19 0-97,0-20-192,0 20-127,0 0-834,-20 0-480,0 0-1153,-20-20-3235</inkml:trace>
  <inkml:trace contextRef="#ctx0" brushRef="#br0" timeOffset="113392.5781">3695 9285 18033,'0'-21'2082,"20"1"-1122,0 20-63,0-20 1313,19 0-1121,-19 20-928,19 0-129,1-19-64,-20 19-225,20 0-415,-20 0-513,0 0-1410,0-20-896,-20 20-2243</inkml:trace>
  <inkml:trace contextRef="#ctx0" brushRef="#br0" timeOffset="113559.5703">3755 8966 18641,'-40'-20'1826,"40"0"-833,0 1-641,20 19 545,0-20-449,19 0-512,20 0 64,-19 20-864,40-19-1186,-21 19-1890,1 0-11178</inkml:trace>
  <inkml:trace contextRef="#ctx0" brushRef="#br0" timeOffset="114132.8121">4925 8867 18193,'-39'-59'993,"19"39"544,-19 20 385,-1-20-865,-20 20-481,0 20-63,1 0-33,19 0-287,21 19-161,-1-19-64,20 19 0,0 1 64,0 0-96,20 0 192,-1 0-288,21 19 256,-20 0-160,0 1-1,-1 0 1,-19-1 128,20-19-96,-20 0-32,-20-1 128,20-19 33,0 1 191,0-2-96,0 1-32,0-20 32,20 0 193,0 0-65,21-20-192,-2 20-64,1-19-96,-21 19-32,21-21-512,-20 21-33,-1 0-352,1 0-608,0 0-577,0 21-1090,1-21-2209</inkml:trace>
  <inkml:trace contextRef="#ctx0" brushRef="#br0" timeOffset="114532.2261">5164 8986 11242,'20'-20'7463,"-20"20"-6662,0 0-321,0 20 1378,19 0-416,-19 40-546,0-1-223,0 1-257,0 19-95,0-19 95,20-1-128,0-19-63,1-20-97,-1 19 224,-20-39-32,19 20 321,1-20-161,0-20 65,19 20-289,-19-19 0,0-1-127,19 20-161,-19-20-97,0 20-223,1 0-321,-1 0-384,-1 0-288,1 0-897,0 0-1377,0 0-1827</inkml:trace>
  <inkml:trace contextRef="#ctx0" brushRef="#br0" timeOffset="114960.9371">5621 8926 21652,'20'-59'929,"-1"20"-705,21 19 1121,-1 0-63,1 0-866,1-1-256,-2 21-128,-19 0-96,0 21 128,-1-1-96,1 20-32,-20-1 64,20 1-192,-20 19 192,0 1 0,20 0 96,-1 19-256,1-20 32,21 2 128,-2-22-64,21 1 128,-21-1-256,1 1 224,-1-20-32,-19-1 64,1-19 96,-21 0-32,0 20 128,0-20-192,-41 0-128,22 0-96,-21 0-192,1 20-385,-1-20-704,20 21-1474,-19-21-2819</inkml:trace>
  <inkml:trace contextRef="#ctx0" brushRef="#br0" timeOffset="115941.4058">7189 8966 13388,'0'0'3652,"0"-20"-2019,0 20-320,20 0 705,20 0-544,-1 0-321,1 0-384,20 0-225,-1-20-96,21 20-319,-21 0-1,1-19-288,0 19-161,-21 0-383,1 0-257,-21 19-1121,-19-19-1442,0 20-2433</inkml:trace>
  <inkml:trace contextRef="#ctx0" brushRef="#br0" timeOffset="116145.5077">7288 9244 18897,'0'0'3620,"40"0"-3268,0 0 1025,20-20 609,19 0-769,20 1-704,-19-1-225,-1 0-160,-20 20-96,-19 0-96,0 0-608,-20 0-577,0 0-513,-20 0-865,-20 20-3202</inkml:trace>
  <inkml:trace contextRef="#ctx0" brushRef="#br0" timeOffset="116928.7105">6892 8589 6662,'0'-19'5349,"0"19"-2851,0-20 129,0 20-161,0 0-544,0 0-993,0 20-417,0-20 321,0 19-192,0 1-97,-20 0-95,20 0 31,0-1-192,0-19-31,0 20-65,0-20-128,20 20 0,-20-20 64,0 0 32,19 0-32,1 0-64,0 0-32,0 0 32,-20 0-64,19 0-32,-19 0 0,20 0-160,0 20-96,0-20-257,0 0 1,20 0-161,-20-20-224,0 20-544,0 0-577,-1 0-961,-19 0-2370</inkml:trace>
  <inkml:trace contextRef="#ctx0" brushRef="#br0" timeOffset="117162.1094">7189 8570 14958,'0'0'2434,"0"0"-1121,0 0 833,0 19-96,0-19-512,20 20-994,-20 0-256,20 0-256,0-1 65,-1 1-129,21 0-609,-20 0-384,-20-20-737,19 19-928,2-19-2275</inkml:trace>
  <inkml:trace contextRef="#ctx0" brushRef="#br0" timeOffset="117540.039">7447 8688 17136,'0'0'1121,"0"0"320,20 0 1442,-20 0-1314,0-20-1056,0 20-289,0-19-64,0-1-192,0 0 0,0 0 96,0 1-256,0-1 160,0 20 0,0-20-32,0 20-64,20 0 128,-20 20 96,20 0 96,0-1-160,-1 1 64,1 0 64,20-20-64,-21 20-64,22-20 161,-21-20-193,0 20 160,-1-20-96,-19 0-128,0 1-32,0-1 0,0 0-321,-19 0-352,-1 0-608,20 20-1474,0-20-1697</inkml:trace>
  <inkml:trace contextRef="#ctx0" brushRef="#br0" timeOffset="118484.375">6892 9443 13260,'-20'0'1089,"20"-20"641,0 20 736,0 0-544,0 0-1217,0 20-65,0 0 97,0-1-289,0 21 225,20-19-449,-20-2 64,0 21 33,19-20 159,1 0-288,-20-1-64,20 1 193,-20-20-289,20 20 192,-1-20-128,-19 0-64,20 0 128,0 0-224,0 0-32,0-20-160,20 20-321,-40-20-159,20 20-225,0 0-320,-20 0-257,0 0-480,0 0-865,-20 0-2818</inkml:trace>
  <inkml:trace contextRef="#ctx0" brushRef="#br0" timeOffset="118672.8515">6931 9602 17520,'0'-20'1377,"0"20"609,20-20 224,0 1-672,19-2-1122,-19 21-384,0-20-64,19 20-384,-18-20-705,-21 20-897,0 0-1313,0 0-2595</inkml:trace>
  <inkml:trace contextRef="#ctx0" brushRef="#br0" timeOffset="118817.3827">6892 9443 14541,'-20'0'2691,"40"-20"-2499,-1 20 833,1-20 897,20 20-961,-1-20-833,1 20-705,-1 0-992,-18 0-1698,19 20-10731</inkml:trace>
  <inkml:trace contextRef="#ctx0" brushRef="#br0" timeOffset="119166.9918">7507 9463 17904,'0'0'1250,"0"0"-610,-20 19 1058,0 1-1,0 0-800,1 20-288,-1-20-225,20 20-224,-20-20-128,20-1-224,0 1-512,-20 0-674,20-20-1152,0 0-2563</inkml:trace>
  <inkml:trace contextRef="#ctx0" brushRef="#br0" timeOffset="119356.4449">7249 9522 17232,'0'0'3811,"0"0"-3106,0 0 929,19 0 352,1 0-929,0 21-833,0-21-64,20 19-96,0 1-224,-20-20-225,19 20-447,1 0-450,-20-20-415,-1 0-866,-19 0-2049</inkml:trace>
  <inkml:trace contextRef="#ctx0" brushRef="#br0" timeOffset="119749.0234">7725 9543 17136,'20'39'1249,"0"-19"192,0 0 257,-1 0-321,-19-1-576,20 1-513,-20-20 193,0 20-257,0-20 64,0-20 193,0 20-674,-20-20-95,-19 1 0,19-21-32,0 20-1,1-19-31,-1-2 128,20 21 192,0 1 32,20-1 96,-1 0 256,1 20-384,20 0 96,-21 0-32,1 20-32,0 0 0,0-1 160,-20-19-192,0 20-160,-20 0 96,0-20-224,0 21-577,1-21-1345,-21 0-961,20 0-10570</inkml:trace>
  <inkml:trace contextRef="#ctx0" brushRef="#br0" timeOffset="121601.5621">9611 8470 11755,'40'-20'2466,"-20"20"-320,-1-20-192,-19 20-449,0 0-256,0 0-384,-19 0-384,-1 20-193,-20 0 160,-19 0-223,0 20 159,-2-20-96,-18 19 161,20 1-1,0-1-224,-2-19 65,2 20-129,19-21 64,21 2 96,-1-21-352,20 20 64,20-20 225,19 0-65,1 0-96,19-20 0,21 20 32,-1-21-128,0 21 64,2-19-128,-22 19 64,-20 0-32,1 19-64,-20 2-96,-20-1 128,0 0 64,-40 19 64,1 1-64,-1-20 96,1 19-96,-2 1 64,1 0 64,1-20-128,-1 20 192,20-20-320,20-1 160,0 1-32,0 0 128,0 0 32,20-1-160,20-19 353,-1 0-225,22 0 32,-2 0 32,20-19 0,0-1-64,1 0-64,-20 0-224,-1 20-416,0-19-257,-39 19-512,1 0-385,-1 19-1089,-20-19-2626</inkml:trace>
  <inkml:trace contextRef="#ctx0" brushRef="#br0" timeOffset="122391.6015">8976 9522 14669,'-19'0'3171,"19"0"-1825,0 0 255,0 0-352,19 21-192,1-2-416,0 1-193,0-20-31,0 0 159,-1 0-480,21 0 225,-20 0-321,-1-20-353,-19 1-127,0-2-1,20 1 33,-20 20 320,0 0 0,0 0 32,0 0 64,20 20 160,-20 20 128,21 0-96,-1 0 32,-1 19 65,1-20-1,0 21-64,0-39-64,-1 18-32,-19-19 32,0 0 97,-19-1-225,19-19-161,-20 0-159,-20 0-320,21 0-321,-1 0-577,-1-19-1601,1-1-2594</inkml:trace>
  <inkml:trace contextRef="#ctx0" brushRef="#br0" timeOffset="122705.0781">9452 9443 14990,'-20'-20'3331,"1"20"-2242,19 0 512,0 20 1,0-20-481,0 39-160,0-19-96,0 21-129,19-22-191,1 21-289,0-20-160,21 0 0,-22-20 0,21 0-288,-20 0-288,19 0-289,-19-20-384,-20 0-1185,0 0-1154,0 20-1440</inkml:trace>
  <inkml:trace contextRef="#ctx0" brushRef="#br0" timeOffset="122865.2344">9472 9562 17424,'-20'0'1634,"20"0"-257,20 0 833,1-19-384,-1 19-1026,19-21-127,1 21-481,-1-20-192,1 20-416,-1 0-769,-19 0-961,1 0-2114,-21 0-9449</inkml:trace>
  <inkml:trace contextRef="#ctx0" brushRef="#br0" timeOffset="123323.2418">9968 9383 17872,'41'-39'1250,"-41"39"-1,0-20 673,0 20-417,-21 0-800,1 0-321,1 0-32,-1 20-31,0 0 31,0 19-96,0-19 1,20 0-354,0 19 65,20-19 193,0 0-290,20 1 129,-1-2 0,22 1 0,-22 0-64,1 0 0,-21-20 0,1 20 192,-20-1-96,0-19 97,-20 20 31,1-20-64,-1 20-64,-20-20-224,21 0-1,-21 20-319,19-20-449,-18 19-705,19 1-2081,0-20-10314</inkml:trace>
  <inkml:trace contextRef="#ctx0" brushRef="#br0" timeOffset="124760.7418">10425 8410 11466,'-20'-20'1762,"20"1"-192,0 19 383,0 0 418,0 0-1090,0 19-801,0 1 449,20 20 96,-20 0-128,20 0 0,0 19-417,0 1-31,-1-1-161,1 1 0,1 0-224,-21-1 128,20-20-256,-20 21 128,20-20 129,-20 0-193,19 0 192,-19-21-192,0 1 96,20 0-192,-20-20 192,20 20 32,0-40 256,-1 20-287,21-20-1,-1-19-32,22 19-64,-22 0-128,1 0-417,-20 20 193,19-20-417,-19 20-544,0 0-897,-20 0-1922,0 20-3620</inkml:trace>
  <inkml:trace contextRef="#ctx0" brushRef="#br0" timeOffset="124957.0311">10604 8867 15534,'0'-20'1826,"0"1"-1346,20-1 898,0 20 768,0-20-1281,-1 20-769,21-20-673,-20-1-864,-1 21-1890,1-19-5670</inkml:trace>
  <inkml:trace contextRef="#ctx0" brushRef="#br0" timeOffset="125117.1875">10465 8490 10441,'-20'-20'8072,"20"20"-7656,20-20-127,19 0 864,22 0-737,-2 0-480,0 20-1345,1-19-2499</inkml:trace>
  <inkml:trace contextRef="#ctx0" brushRef="#br0" timeOffset="126069.3359">11478 8351 15054,'0'-59'1185,"0"39"96,-20 20 897,0-20-192,0 20-961,0 0-545,1 20 33,-21 0 160,-1-1-257,22 21-64,-1-20-320,0 19 96,20 1-63,0-20 127,20 20-96,0 20 32,19-21-128,-18 20-96,-1-19 192,0 20-128,-1 0 96,-19-21-64,0 20 32,0-19 0,0 20 64,20-40 160,-20 20 129,0-20-97,0-1-96,0 1 32,20-20-256,0 20 192,0-20-31,-1 0-33,1-20-64,20 20-64,-21 0-193,2-20-159,-1 20-192,20 0-417,-21 0-545,1 0-1345,-20 0-2946</inkml:trace>
  <inkml:trace contextRef="#ctx0" brushRef="#br0" timeOffset="126686.5234">11775 8430 8968,'0'-20'6790,"0"0"-5540,0 1 1152,0-1 32,20-20-768,20 21-289,0 19-128,0-20-672,19 20-193,-19 0-288,-1 20-32,-19 19 64,0 20-192,-20 1 96,0 0 193,0 0-321,-20 19 288,-20-20-256,21 1 128,-1 0 64,0-21-224,20 1 128,-20-1 0,20-19-32,0 0-32,20-20 64,0 20 32,19-20 160,1 0-224,1-20 128,18 20-64,-20-20-256,1 20-224,-20-20-257,-1 20-256,1-20-320,-20 20-32,0 0-673,-20 0-833,1-19-1120</inkml:trace>
  <inkml:trace contextRef="#ctx0" brushRef="#br0" timeOffset="126868.164">11855 8788 19730,'0'-20'929,"20"-1"609,0 21 928,20-19-833,-1 19-1056,1 0-385,19-20-96,1 20-352,-20 0-705,-1 0-1089,1 20-1473,-1-20-2115</inkml:trace>
  <inkml:trace contextRef="#ctx0" brushRef="#br0" timeOffset="127470.7027">12510 8867 18513,'-20'0'2498,"20"0"-2145,0 20 1376,0-20-223,20 20-705,-20-20-385,20 19-32,19-19-31,-19 0-65,0 0-128,0 0 64,1-19-320,-21-1 160,19 20-224,-19 0 160,20 0-128,-20 0 32,20 20 160,0 19-64,-20 1 160,39 0-256,-19 20 160,20-1 96,-21 0 193,21-19-161,-19 20 0,-1-40-128,-20 20 224,-20-21-160,-21 1-64,21 0-192,-39-20-352,19 0-1,1-20-544,-20 0-64,38 1-896,1-1-2564,0-20-11434</inkml:trace>
  <inkml:trace contextRef="#ctx0" brushRef="#br0" timeOffset="127986.3281">12589 8272 15919,'0'0'4452,"20"-20"-4164,21 20 801,-2-20 865,1 20-961,-1 0-513,21 0-159,-1 0 159,1 20-416,-20 0-32,-1 19 0,-19-19 0,0 20 0,0 19 96,-20-19-128,19 0 129,1 20 63,0-1 96,1 0-96,18 0-96,-19 2 128,20-2 65,-21 0-225,21 1 64,-20-20-32,0 0 64,-1 0 32,-19-21-96,20 1 1,-20 0 31,-20-20 128,1 20-608,-21-20-1,20 0-319,0 0-353,1-20-385,-1 20-1248,0 0-3172</inkml:trace>
  <inkml:trace contextRef="#ctx0" brushRef="#br0" timeOffset="129045.8984">13900 8668 5413,'-60'0'11370,"41"-19"-9576,19 19 0,0 0 416,0 0-673,0-20-672,19 20-96,41 0 128,-21 20-289,41-20-512,-20 0 33,19 0-354,-20 19-319,1-19-737,0 0-1282,-40 0-2594</inkml:trace>
  <inkml:trace contextRef="#ctx0" brushRef="#br0" timeOffset="129212.8904">14019 8926 19730,'0'20'2434,"20"-20"-2273,0 0 1889,19-20-257,21 20-1472,-1-19-289,1 19-96,0 0-225,-1 0-1120,-19 0-1506,-21 19-3139</inkml:trace>
  <inkml:trace contextRef="#ctx0" brushRef="#br0" timeOffset="139936.5233">15627 8351 7366,'0'-20'1314,"20"0"127,-20 20 1218,0 0-385,0-19-993,20 19-288,-20 0 0,0 0 32,0 0-192,0 0-33,0 0-255,0 0 128,-20 0-1,0 19-159,1 1-161,-21 0 0,-20 19-352,0-19 96,1 20-32,0 0 33,-2-20 63,22 20-32,-1-20 160,1-1-96,19-19-32,20 20 129,0-20-129,0 0-64,20 0 96,-1 0 32,21 0 1,0-20-161,20 20 96,-1-19 0,1 19-192,-21 0 128,20 0-192,-18 19 96,-1-19-32,-21 20-160,1 0 32,-20 0 160,0 19-97,-20 1 65,1-21 64,-1 22 97,-20-1-258,0-1 129,0 1 64,1-21-64,19 1 33,-20 20-1,1-20 0,19 20 96,0-20 32,-1 0 0,21-20 0,0 20 64,21-20 97,19 0 95,-1 0 65,1 0-289,19 0 0,21 0 0,-20-20-160,-1 20 0,-20 0-96,21 0-128,-20 0-160,0 0-65,0 0-608,-21 20-448,1-20-769,0 0-1474,-20 0-1569</inkml:trace>
  <inkml:trace contextRef="#ctx0" brushRef="#br0" timeOffset="140918.9453">14912 9562 9288,'0'-19'4517,"0"-2"-2435,0 1 928,0 20-543,0 0-930,0 0-832,0 20 160,20 1-65,0-21-319,0 19-33,-1 1-223,22-20-33,-21 0 32,19 0-160,-19-20-64,0 1-224,0-2 64,-1 1-129,1 0 353,-20 20-192,0-19 256,0 19-128,0 19 32,0 1 65,0 0 31,0 20 32,20 20-64,0-21 0,19 21-32,2-21-32,-21 1 0,19 0-32,-19 0 64,-20-1-128,0-19 32,0 0-96,-20 0-128,-19-20-129,19 20-63,-21-20-33,22 0-544,-21-20-96,20 20-672,20-20-802,-20 0-3170</inkml:trace>
  <inkml:trace contextRef="#ctx0" brushRef="#br0" timeOffset="141208.984">15468 9502 18225,'0'-20'1217,"0"20"128,0 0 705,0 0-416,0 20-1186,0 0 193,0 20 31,0 0-95,0 0-353,20-1-128,0 1-96,-1-21 0,2 1-128,19-20-384,-20 0-289,19-20-512,-19 1-1250,0-1-2113,-20 0-9322</inkml:trace>
  <inkml:trace contextRef="#ctx0" brushRef="#br0" timeOffset="141368.1639">15548 9622 14221,'-21'0'4901,"2"0"-3652,19 0 897,0 0-288,0 0-865,19 0-545,2-20-160,19 20-224,-1 0-160,1-20-448,-20 20-706,19 0-1536,-19 0-1827</inkml:trace>
  <inkml:trace contextRef="#ctx0" brushRef="#br0" timeOffset="141695.3125">15905 9423 15118,'-19'0'4068,"-1"0"-3588,0 0 673,0 0 737,-20 20-609,20 0-480,0-1-192,20 21-161,0-19-256,20-2 64,20-19-352,0 20 64,0 0 96,19 0-160,0 0-32,-19-1-32,0 1 160,-20 0 32,0 0-64,-20-1 160,0 1-32,0-20 32,-20 20-96,0 0-128,-20-20-288,20 21-321,0-21-608,-19 0-1442,19 0-3234</inkml:trace>
  <inkml:trace contextRef="#ctx0" brushRef="#br0" timeOffset="142966.7969">16441 8470 12299,'0'-20'2691,"0"20"-1570,0 0 64,0 20 256,0 0 385,20 20-641,0 0-160,0 19-96,-1 0-160,21 0-257,1 2-95,-22-22-161,1 1-64,20-20 96,-21-1-160,-19 1-160,0-20 160,0 0 65,0-20-129,-19 1-64,-1-1-96,-20-20-289,21 1 129,-22-22-32,1 2 128,1 0-257,19-20 97,-19-1 0,39 20-33,-20 1 449,40 19-128,-20 21 64,39-1-64,1 20 192,-1 0-128,22 39 65,-22 1-97,1-1 32,-21 21 64,1-20 0,0 0-192,-20 0 224,-40-1 224,21-19-224,-21 0 193,1-1-353,-2-19 192,1 0-288,21 0-321,-1-19-448,20 19-1153,-20-20-2017,40 0-9707</inkml:trace>
  <inkml:trace contextRef="#ctx0" brushRef="#br0" timeOffset="143279.2969">17017 8847 15758,'0'20'2467,"20"0"-1506,-20-20 1121,0 0 256,0 0-961,0-20-832,0 0-193,0 1 0,-20-21-95,20 20-193,0-20 0,0 0-96,20 20-32,-1 1-32,-19-1-225,20 20-512,0 0-544,21 0-769,-2 0-2146</inkml:trace>
  <inkml:trace contextRef="#ctx0" brushRef="#br0" timeOffset="144303.7109">17712 8252 15662,'-39'-41'1474,"19"22"-609,-21 19 352,21 0 640,-19 0-928,19 19-512,0 22-193,1-21-32,19 19 96,0 1-288,19-1 129,1 1-97,0 20-64,0-20-33,19 0-351,-39 19 160,20-20 160,-20 21 0,0-20 192,0-20-192,0 20 288,0-21-128,0 1 160,0-20-224,0 0 0,0 0 449,21 0 159,-1 0-159,-1 0-1,1 0-320,20 0-128,-20 0-32,19 0-352,20 0-481,-19 20-673,20-20-1312,-20 0-1538</inkml:trace>
  <inkml:trace contextRef="#ctx0" brushRef="#br0" timeOffset="144927.7343">18148 8192 16463,'20'-20'1858,"-20"40"-2114,0-1 1889,21 22 801,-1 18-1216,0 1-482,-1 19-159,1 1 128,0-1-417,0-20 0,19 1-128,-19-20 225,0 0-353,-1-20 96,-19-1 64,20-19 64,-20 0-64,0-19 129,21-1-161,-21-20-64,0 0 0,20-20-128,0 21 64,-1 19 96,1 0-352,0 1 160,0 19 128,-1 19 96,1 1-320,0 0 160,20 19-64,-21-19-417,2 0-287,-1 0-514,0-1-1088,-20-19-2370,20 0-13420</inkml:trace>
  <inkml:trace contextRef="#ctx0" brushRef="#br0" timeOffset="145632.8125">19003 8311 14798,'-41'-19'2242,"21"19"-1474,20 0 706,-19 19 287,19 21-383,0-1-193,0 1-96,0 20-96,19 0-353,1-21-255,1 21-225,-1-21-224,19 1-32,-19-21-192,20 2-577,-20-1-577,19-20-1312,-19-20-2083</inkml:trace>
  <inkml:trace contextRef="#ctx0" brushRef="#br0" timeOffset="145974.6093">19220 8550 21043,'0'39'897,"0"-19"192,21 0 609,-1 0-641,0-20-609,0 19-127,19-19-97,-19 0-96,0-19 32,-1 19-352,1-20-256,0 20 319,-20 0 1,0 0 96,20 20 160,-20-1-64,0 21 193,19-1-289,2 22 256,-1-2-320,20 0 160,-21-19-32,21 20-32,-40 0 32,20-21-224,-20-19 128,-20 0-129,0 0-191,-19-1-96,19-19-577,-20-19-193,0-1-1344,20 0-1057,-20-19-3684</inkml:trace>
  <inkml:trace contextRef="#ctx0" brushRef="#br0" timeOffset="146228.5156">19519 8311 17520,'79'20'4516,"-39"0"-3619,-1 19 1217,21 1-672,0 20-642,-20 0-415,-21-1 95,1 0-224,0-19 1,-20 20-129,0-40-288,0 20-225,0-40-287,-20 19-193,20-19-993,-20-19-2498,20-1-12908</inkml:trace>
  <inkml:trace contextRef="#ctx0" brushRef="#br0" timeOffset="147013.6719">20273 8550 15086,'-20'-20'4612,"20"20"-3587,0 0 384,20-20 481,1 20-577,-2 0-800,1 0-321,20 0-96,-21 20-192,21-20-288,-1 20-801,1-20-1154,-20 0-1792,-20 20-10411</inkml:trace>
  <inkml:trace contextRef="#ctx0" brushRef="#br0" timeOffset="147166.0156">20294 8728 21140,'0'19'256,"19"-19"160,21-19 1570,19 19-993,0-20-737,1 20-320,0-20-544,0 20-866,-21 0-2177,1 0-12461</inkml:trace>
  <inkml:trace contextRef="#ctx0" brushRef="#br0" timeOffset="147827.1484">20730 8292 16111,'-20'-20'1377,"20"20"-384,20 0 737,-1 20 95,1-1-511,20 21-193,0-1-64,0 21-289,-1 20-287,1-21-257,-1 20-96,-19-19 0,20-20 97,-19 0-129,-2-20 64,1-20 0,-20 19 0,20-19 160,-20-19-63,0-1-225,0-20 128,0 0-288,0 0 128,0 1 32,20 19-321,-20 0 225,20 20-64,-20 20 0,19 0-32,1-1 64,20 1 32,-21 20-673,21-21-576,1 22-641,-22-21-1281,21-20-2595</inkml:trace>
  <inkml:trace contextRef="#ctx0" brushRef="#br0" timeOffset="148095.7031">21583 8351 16623,'-20'-20'2595,"20"20"-1763,-19 0 770,-1 40 128,20-1-417,-20 1-288,20 20-128,0 0-129,0-1-383,20-20-193,0 21 0,19-20-448,2-20-128,18 0-33,0-20-640,-19-20-384,19 0-1506,-18-1-2562</inkml:trace>
  <inkml:trace contextRef="#ctx0" brushRef="#br0" timeOffset="148270.5078">21981 8450 17584,'19'40'2915,"1"0"-1570,-20 0 321,0-1-1,0 1-800,0-1-609,0 1-224,0-21-192,0 2-96,0-1-833,0-20-1121,0-20-2370</inkml:trace>
  <inkml:trace contextRef="#ctx0" brushRef="#br0" timeOffset="148458.984">21802 8550 20979,'19'0'96,"21"20"1506,1-20 864,-2 39-832,1-19-609,-1 0-224,1-1-673,-1 21-32,2-40-64,-21 20-513,0-20-608,-1 0-544,-19 0-545,0-20-1794,0 0-8360</inkml:trace>
  <inkml:trace contextRef="#ctx0" brushRef="#br0" timeOffset="148662.1093">22160 8351 18609,'79'39'2402,"-20"-19"-608,0 20 769,-18 0-578,-21 0-1248,0 0-513,-20-1-96,19-19-96,-19 19-256,0-19-192,0-20-609,0 20-609,-19-20-640,19 0-1794,-20-20-12940</inkml:trace>
  <inkml:trace contextRef="#ctx0" brushRef="#br0" timeOffset="149069.3359">22418 8172 14317,'20'-20'8392,"19"20"-7719,-19-20 576,20 20 128,-1 0-896,1 0-225,-1 20 0,2 0-320,-2 0 160,1 20-96,-1 0-32,-19 19 32,0 0-288,0 1 288,-1 0 0,1 0 0,21-1 0,-21 0-64,19 0-96,-19-18 63,0-1 130,19-1-130,-39 1 194,20-21 191,-20 1-192,0 0 224,-20-20 33,20 20-129,-19-20-32,-21 0-576,20 0 63,-19 20-736,-1-20-1153,19 0-2787,1-20-12875</inkml:trace>
  <inkml:trace contextRef="#ctx0" brushRef="#br1" timeOffset="158875">19837 3288 10473,'-20'-39'1602,"20"39"256,0-20 736,0 20-736,0 0-1057,0 0-353,0 0-64,0 20 673,0 19 193,20 21-289,19-1-97,-19 21-127,0-21-321,19 20-63,-19-19-161,0-21 32,0 22-32,0-41-31,0 19-161,-20-19 32,20 0 32,-20-20 128,20 0-192,-20 0 0,0-20 224,0 0-128,20-19 32,-20-1-288,19-20-32,1 20 64,-20 20 32,20 0 64,0 20 32,-1 0 64,1 20-64,0 20 224,21-1-320,-22 2 256,21 18-352,-20-39-193,19 20-383,1-21-642,-21 1-608,21-20-800,-20 0-1378</inkml:trace>
  <inkml:trace contextRef="#ctx0" brushRef="#br1" timeOffset="159245.1172">20651 3407 12491,'-20'-20'2178,"20"0"-96,0 20 289,-20 0-418,20 0-1184,0 20-192,-20 20 288,20-1 224,0 22-257,0-22-223,0 20-481,20-19 0,-20 19-64,40-38-160,-21 19-96,1-20-224,20-1-161,-1-19-576,1 20-577,0-20-1441,-20 0-2306</inkml:trace>
  <inkml:trace contextRef="#ctx0" brushRef="#br1" timeOffset="163505.859">20968 3645 12491,'0'-20'1986,"0"1"-160,0 19 736,0 0-255,0 0-1539,0 0-383,0 19 479,20 1-31,-1 0 64,1 20-320,0-21-321,21 22-96,-22-21-128,21 0-256,-20-20-321,19 19-640,1-19-673,-20 0-1377,-1-19-1857</inkml:trace>
  <inkml:trace contextRef="#ctx0" brushRef="#br1" timeOffset="163702.1484">21366 3645 15822,'0'20'3908,"-20"0"-3555,-1 19 1408,1 2 1,0-1-1122,1 19-415,-1 0 95,0-19 32,0-1-256,20 2-32,-19-21-288,19 19-480,-20-19-321,20 0-673,0 0-1153,0-20-2017</inkml:trace>
  <inkml:trace contextRef="#ctx0" brushRef="#br1" timeOffset="164153.3199">21405 3407 13805,'59'-20'3139,"-39"20"-2211,40 20 1379,-21 0-546,22 19-928,-22 22-513,1-2-95,-21 0-33,1 1 384,-20 0-480,20-20 0,-20-1 33,0 1 191,0-1-512,-20-19-65,20-20-511,-20 20-385,20-20-673,0 19-1505,-19-38-10474</inkml:trace>
  <inkml:trace contextRef="#ctx0" brushRef="#br1" timeOffset="164414.0625">22080 3606 20851,'19'0'1025,"1"0"-1249,1 0 224,-1 0 96,0 0-1057,-1 0-1153,1 0-224,0 0-961,-20 19-6887</inkml:trace>
  <inkml:trace contextRef="#ctx0" brushRef="#br1" timeOffset="164544.9215">22099 3805 16495,'41'0'673,"-1"-20"-705,-1 20 64,20-20 0,1 0-1506,-21-1-1568,22 21-5254</inkml:trace>
  <inkml:trace contextRef="#ctx0" brushRef="#br1" timeOffset="165220.7031">22457 3328 17616,'0'0'833,"0"0"32,20 0 800,-20 39 193,20 1-673,0-1 0,0 42-192,-1-22-96,21 20-320,-20-20-289,-1 2-96,1-22 64,1 1-320,-1-20 160,-20-1 1,20-19-1,-20 0-96,0 0 288,0 0-192,19 0 192,1-19-352,0-1 32,0-20 64,-1 40-160,1-19 0,0 19-64,0 0 32,-1 19 31,1 1-127,1 20-224,-1-21-481,19 21-448,-19-20-609,20-20-1378,-20 19-2049</inkml:trace>
  <inkml:trace contextRef="#ctx0" brushRef="#br1" timeOffset="165503.9059">23192 3427 17936,'0'-40'1538,"0"40"-353,0 0 481,-21 0-289,21 20-256,0 19-96,-19 42 32,19-22-160,0 20-449,19-20-159,-19-18-193,21-21-64,-1 19-257,0-19-63,19 0-288,-19 0-289,20-1-513,19-19-639,-19 0-1859,0-19-2370</inkml:trace>
  <inkml:trace contextRef="#ctx0" brushRef="#br1" timeOffset="165685.5469">23728 3566 20339,'20'-20'1345,"0"20"-736,-20 20 1473,0 0-577,-20 0-736,20 19-385,-20 1-224,20 20-64,-21-20-224,2-1-320,19 1-609,0-20-545,-20-1-1216,20-19-2916</inkml:trace>
  <inkml:trace contextRef="#ctx0" brushRef="#br1" timeOffset="165867.1875">23510 3724 20050,'0'-19'1378,"0"-1"-962,0 20 1634,0 20-416,20-20-737,19 19-673,-19 2 0,19-1-32,1 0-352,-1 0-256,2-1-417,-21-19-641,19 0-672,-19 0-1377,0 0-11403</inkml:trace>
  <inkml:trace contextRef="#ctx0" brushRef="#br1" timeOffset="166063.4763">23788 3446 19890,'59'20'1282,"-20"1"1088,1 19-64,20-1-1345,0 1-513,-21 19-320,1-19 1,-1 20-161,-19-1-129,0-19-159,-20-1-256,0 1-417,0-20-641,0-1-1185,-20-19-2562</inkml:trace>
  <inkml:trace contextRef="#ctx0" brushRef="#br4" timeOffset="171303.7109">16898 9463 992,'0'0'2403,"0"0"-257,0 0-96,0 0-128,0 0-481,20-20-384,-20 20-256,0 0-129,0 0 65,20 0-64,-20-20-129,0 20-63,20 0 31,-20 0 33,0 0-1,19-20-128,-19 20-223,20 0 95,-20 0 0,20 0-32,-20-20-63,0 20 63,20 0 32,-20 0-384,19 0 288,1 0-160,0 0 128,0 0 65,1 0 223,-2 0-160,21 0-128,0 0 97,-1 20-33,20-20-64,-19 0 128,20 0-192,0 0 161,-1 0-65,0 0-64,2 0-64,18 0-32,-20 0 0,0 0 32,22 0-64,-22 0 96,20 0 96,-20 0 193,2 0 127,18 0-384,-20 0 33,0 0-97,2 20-32,18-20 32,-20 20 0,1 0-32,20-1 32,-21 1-64,0 0 0,1 1 192,0-2-256,-20 1 128,19-20 32,-19 20 64,-1-20 0,1 0 1,20 0-161,-20-20 32,19 20 32,-20 0-64,1 0 32,-1 0 32,-18 0-64,-1 0 32,0 0-64,0 0 224,-20 0-288,19 0 128,-19 0 96,20 0-64,-20 0 32,0 0-128,0 0 32,0 0 32,0 0 32,0 0-64,0 0 96,20 0-160,-20 0 96,0 0 0,20-20-192,0 20 128,19 0 128,1 0-224,0-19 96,20 19 160,-1 0-128,0-21-160,21 21 160,0-20 0,-1 20 0,0-20 0,40 20 128,-20-19-192,21 19 224,-1-20-32,20 20 33,-20-20 31,-19 20-32,18 0 32,-19 0-64,1-20 32,-1 20-64,1-20 33,-1 20 95,0-19 0,1 19 256,-2 0-95,1-20-193,-38 20-96,18-20-64,-40 20-32,1 0-192,-20 0-417,-1-20-352,1 20 65,1 0-33,-1 0-320,-20 0-1698,0 0-2755</inkml:trace>
  <inkml:trace contextRef="#ctx0" brushRef="#br4" timeOffset="171915.0389">19697 9721 15086,'0'-40'1153,"0"20"-64,20 1 993,-20 19 0,-20 0-801,20 0-768,-20 19 223,20 1 193,-39 20-288,19-1-289,0 1-160,-19-19-160,19 18 192,0-19-544,0 0-160,-1-1-641,2-19-1218,19 20-2465</inkml:trace>
  <inkml:trace contextRef="#ctx0" brushRef="#br4" timeOffset="172553.7109">19042 10296 15598,'20'-20'1185,"-20"20"-992,0 0 1568,0 0 321,0 0-1153,-20 20-480,1 0 415,-1 1-95,0-1-353,-1 19 33,21-19 127,-20 0-127,1-20 31,19 19-320,-20-19 65,20 20-97,0-20-32,0 0 0,0 0 96,20 0 0,-20 0 193,19 0-33,1 0-32,21-20 129,-2 20-417,-19 0 32,20 0-224,-1 0-193,-19 0-287,20 0-545,-40 20-385,0-20-512,0 20-1569,-20 0-2659</inkml:trace>
  <inkml:trace contextRef="#ctx0" brushRef="#br4" timeOffset="172736.3279">18942 10674 16399,'0'0'4580,"0"0"-4131,20 0 1377,1 0 352,19-20-1570,-21 20-512,1 0-32,0 0-224,20 0-288,-21 0-417,21 0-1313,-20-19-1506,-1 19-1248</inkml:trace>
  <inkml:trace contextRef="#ctx0" brushRef="#br4" timeOffset="173120.1172">19598 10217 19026,'0'-20'2081,"0"1"-159,0 19 224,0 0-832,20 0-610,-20 19-287,0 1 127,20 0-256,-20 0-63,20 19-289,-1-19 128,1 1-128,0-1-673,0-1-288,-20 1-641,21-20-1088,-21 0-2051</inkml:trace>
  <inkml:trace contextRef="#ctx0" brushRef="#br4" timeOffset="173316.4059">19559 10475 12684,'0'20'8199,"0"-20"-7814,19 0 1152,1 0 961,20-20-1120,-1 20-834,1 0-255,1 0-289,-2-20-97,1 20-255,-1 0-513,-19 0-960,0 0-610,-1 0-1216,-19 0-2435</inkml:trace>
  <inkml:trace contextRef="#ctx0" brushRef="#br4" timeOffset="173912.1093">19638 10733 15438,'0'-19'2627,"0"19"-1026,0 0 673,0 0-512,0 19-865,0-19 160,20 20-481,-20 20-31,19-21-129,1 1-127,-20 0-65,0 1 64,0-21-256,0 0 160,0 0-64,20 0 257,-20-21-385,0 1 0,0 0 96,20 1-288,-20-21 192,21 20 64,-2 1-224,1 19 63,0 0 65,-20 0 96,20 19 97,-1 1-97,21 0-32,-20 0-321,-1-1-415,1 1-225,20 0-416,-20-20-1218,0 0-2722</inkml:trace>
  <inkml:trace contextRef="#ctx0" brushRef="#br0" timeOffset="181753.9059">9730 10972 8744,'0'-20'1986,"0"20"-801,0-20 512,21 20 257,-21 0-608,0 0-546,0 0-223,0 0 224,0 0-193,-21 20 193,1 0-128,0 0-97,1-1 1,-1 21-129,0-1-160,20-19 1,-20 1-33,20-1-32,-19 0-64,19-1 64,0 1-160,0-20 65,0 20 287,19-20 32,21 0 33,-1 0-193,1 0 257,1-20-225,-2 20-128,20-20 0,-19 20-96,0 0-64,-1 0-64,2 0-224,-21 0-448,-1 0-65,21 0-673,-40 0-479,20 20-770,-20-20-1761</inkml:trace>
  <inkml:trace contextRef="#ctx0" brushRef="#br0" timeOffset="182037.1093">9751 11508 20179,'-21'20'2210,"21"-20"-2114,0 0 1153,21-20 128,-1 20-640,19 0-737,1-20 224,-1 20-320,1 0 64,-1 0-96,2 0-417,-1 0-287,-1 0-161,-19 0-513,-20 0-1280,0 0-2115</inkml:trace>
  <inkml:trace contextRef="#ctx0" brushRef="#br0" timeOffset="183882.8125">11121 10793 928,'19'-20'2178,"-19"20"-64,20-20 1025,-20 20-64,20 0-833,-20-20-192,0 20-32,20-19-160,-20 19-705,0 0-128,0 0-673,-20 19-31,0 1-129,-19 0-128,-21 0 0,20-1 32,-20 21 96,1-19 225,19 18-193,1-19 32,19 0 97,-1 0-193,1 0 160,1-20 32,19 0-192,0 0 33,19 0 63,-19 0-64,41 0 32,-21 0-96,39-20 1,-19 20-97,19-20 0,0 20 128,-18 0-192,-1 0-32,-1 0 32,-19 20-97,-20 0-95,20-1 96,-20 1 96,-20 0-32,-20 0 224,21-1-256,-21 22 64,-20-21 96,20 0 0,1 19-128,19-19 64,-20 0 128,40-1 96,-20 1-288,20-20 257,20 20 31,0-20 32,20 0 192,19 0-191,21-20-1,-21 20-192,20-20 64,0 1-96,-18 19-128,-22 0-448,1 0-417,0 0-513,-21 0-736,1 19-1281,0-19-1634</inkml:trace>
  <inkml:trace contextRef="#ctx0" brushRef="#br0" timeOffset="185052.7343">10703 11607 1153,'-39'-20'8360,"39"20"-6022,0 0-64,-20 0 160,20 0-384,0 0-609,0 20 65,0-1-257,20 1-352,-20 1-192,19-1-33,1-20-95,0 0-129,0 0-160,-1-20 33,1-1-417,1 1 32,-21 20-161,20-19 1,0 19-32,-20 0 32,0 0 96,0 19 96,19 1 0,1 21 64,-20-2 0,20 1 0,0 19 0,0-19-64,-1-1 64,1-18-32,-20-1 0,0 0 96,-20 0-96,1-20-128,-1 19-289,-20-19 161,20 0-224,-19 0-161,19 0-416,-1-19-641,1 19-576,1-20-288,19 20-8232</inkml:trace>
  <inkml:trace contextRef="#ctx0" brushRef="#br0" timeOffset="185416.0156">11101 11626 13164,'-20'0'4644,"0"0"-3779,20 0 448,0 20 545,0 1-673,0-1-352,0 0-160,20 19-65,0-19-191,0 19-33,19-19-480,-19 0 256,19-20-160,1 0-192,-20 0-160,-1 0-289,1-20-704,1 20-769,-21-20-1314,0 1-3394</inkml:trace>
  <inkml:trace contextRef="#ctx0" brushRef="#br0" timeOffset="185560.5469">11160 11746 14637,'-20'0'2915,"20"0"-1762,0 0 353,20 0 127,0-20-864,0 20-545,19 0-288,-19 0-737,19-19-960,-19 19-1058,1 0-3523</inkml:trace>
  <inkml:trace contextRef="#ctx0" brushRef="#br0" timeOffset="186192.3824">11637 11528 16623,'0'-20'1986,"-20"20"-1794,0 0 1570,-1 0 0,2 0-609,-1 20-256,-20-1-385,21 1-96,19 0-191,0 0-225,0-1 96,19 1-64,21 21 32,-1-21 64,2-1-160,18 1 64,-19 0-32,-1 0-32,1-1-32,-20 1 32,0-20 0,0 20 160,-20 0-128,-20-20 128,0 20-64,0-20 0,-20 19-96,21-19-288,-21 0-193,20 0-704,1 0-609,-1 21-1280,0-21-1667</inkml:trace>
  <inkml:trace contextRef="#ctx0" brushRef="#br0" timeOffset="187021.484">12153 10475 16623,'0'0'1954,"0"0"-1505,0 20 1088,20 0 321,-20 19-577,0 1-288,20 1-256,-1-2-257,1 20-128,0-19-159,0-20-33,-1-1-128,1 1-160,0 0-513,0 1-576,-20-21-1025,0 0-1730,0 0-7623</inkml:trace>
  <inkml:trace contextRef="#ctx0" brushRef="#br0" timeOffset="187195.3125">12073 10893 17488,'-20'19'2370,"40"-19"-1249,0 0 1250,1-19-450,18 19-960,20 0-384,-19-20-385,19 20-160,-19 0 32,0 0-736,0 20-418,-20-20-991,0 19-2372,-20 1-9704</inkml:trace>
  <inkml:trace contextRef="#ctx0" brushRef="#br0" timeOffset="187791.0156">12193 11250 15694,'0'0'4036,"0"0"-3844,0 19 929,-20 1 1122,20 0-898,20 0-576,-20-1-257,19 1-96,-19 1-31,20-21-97,0 0 0,-20 0-192,20 0 1,-1-21-162,-19 1-63,20-19 32,-20 19-32,20-19 160,-20 19-192,20 20 224,0 0-192,0 0 256,0 0 64,0 20-64,20-1-128,-21 21 64,21-20-352,-20-1-481,-1 1-1184,1 1-1154,0-21-3075</inkml:trace>
  <inkml:trace contextRef="#ctx0" brushRef="#br5" timeOffset="190839.8433">7010 11488 3299,'-59'0'7815,"39"0"-6181,0 0 191,20 0 834,-19 0-353,19-20-480,0 20-897,0 0-353,19 0-63,-19 0-97,40 20 225,-1-20-353,41 0 0,0 0-128,19 0-64,20-20-32,20 0-31,0 1 63,19-1-64,-18 0 128,-2 20-256,-18-21 192,-1 1-64,-40 1 32,1-1 32,-40 20-96,-1-20 32,-39 20 256,0-20-31,0 20-161,-20-19 32,-19 19-64,-1-20-64,1 20 128,-22-20-32,22 20-64,19 0 0,0 0-64,20 0-128,20 0-64,0 0 224,19 20-64,22-20 32,18 20 32,-20-1 0,-19 1 32,-1 0-32,-19 19 32,0-19 32,-20 1 128,-20-1-128,0-20-64,-19 20-545,-1-1-768,20 1-1634,-19 0-3074</inkml:trace>
  <inkml:trace contextRef="#ctx0" brushRef="#br5" timeOffset="192248.0469">3337 11011 12267,'0'-39'2531,"0"19"-321,0 0-192,-20 20-353,1-20-448,-21 20-608,1 0-129,-1 0-159,-1 20 31,2 0-128,-1 0-64,20 19-64,20-19-160,0 0 64,20 0 0,20-1 64,-1 1-32,42 1-32,-22-21 64,0 20-32,0 0-32,-18-20 0,-41 19 97,20 1-33,-40-20 416,0 20-224,-1-20-63,-18 20-97,19-20 0,-19 19-96,19-19-353,0 0-576,0 0-736,20 0-1826,0 0-2659</inkml:trace>
  <inkml:trace contextRef="#ctx0" brushRef="#br5" timeOffset="192446.2889">3615 11071 19122,'20'0'1729,"-20"0"-2049,0 19 1697,0 1 321,0 1-929,20-1-481,-20 0-160,20-20-192,-20 19-352,0-19-738,20 20-1280,-20-40-2947</inkml:trace>
  <inkml:trace contextRef="#ctx0" brushRef="#br5" timeOffset="192772.4609">3575 10893 10954,'20'0'8232,"0"0"-7528,0 0 706,0 19 191,20 21-288,0 0-736,-1-1-193,1 1 1,-20-1-193,-1-18 160,1-1 65,-20 0-289,0-20 224,0 0-64,0 0 193,0 0-97,0 0-224,0-20-32,0 20 33,0-20-193,0-1-97,20 1-159,0 20 32,-1-19 96,22 38-64,-21-19-65,19 20-223,-19 21-161,20-21-896,-20-1-513,-1 1-1281,1-20-2275</inkml:trace>
  <inkml:trace contextRef="#ctx0" brushRef="#br5" timeOffset="193026.3672">4350 10972 15182,'0'-20'3043,"-20"0"-1474,0 20 385,20 0-352,-19 0-321,-1 40-416,0-20 64,0 19-417,20 1-32,20-1-63,-20 2-289,40-21-32,-1-1-64,-19 1-352,19-20-353,1 0-512,-20 0-833,20-20-2530,-20 20-13741</inkml:trace>
  <inkml:trace contextRef="#ctx0" brushRef="#br5" timeOffset="193317.3824">4549 11071 18513,'19'0'2979,"1"0"-2146,-20 0 928,20 0 1,0 0-929,0 0-545,19 0-160,-19 0 0,0-20-96,-20 20-192,21-20-32,-21 0 0,0 20-96,0-19 95,0 19-287,-21 0-97,1 0 97,0 0 384,-19 19-96,19 21 256,0-20 160,20 19 32,0-18-32,0-1-31,40 0 63,-1-20-288,22 19 192,-2-19-320,0-19-737,-19 19-1634,-21 0-3330</inkml:trace>
  <inkml:trace contextRef="#ctx0" brushRef="#br5" timeOffset="194279.2969">2066 11508 17520,'41'-40'1217,"-21"20"32,19 1 577,21-1-865,-21 0-865,1 20-64,-1 0 0,2 20-96,-21 19 160,19 1 160,-19 0 1,19 19 159,-39-20-320,20 22 0,-20-22 0,0 1 0,20-1-31,-20-19-226,0 0-479,0 0-353,0-20-577,0 20-1088,0-20-2051</inkml:trace>
  <inkml:trace contextRef="#ctx0" brushRef="#br5" timeOffset="194460.9375">2503 11766 8872,'0'0'10922,"20"-20"-10025,-20 0 641,20 20 319,0-19-1248,-1-1-545,22 20-192,-21-20-257,19 20-447,-19-21-578,0 21-1376,-20 0-1410,20-20-10410</inkml:trace>
  <inkml:trace contextRef="#ctx0" brushRef="#br5" timeOffset="194642.5781">2682 11508 12427,'20'0'7912,"-20"20"-7560,0-1 1089,0 1 641,20 20-672,-20-1-802,0 22-448,20-22-31,0 1-418,-1-21-640,1 21-224,20-20-640,-21 0-2179,1-20-13324</inkml:trace>
  <inkml:trace contextRef="#ctx0" brushRef="#br5" timeOffset="195309.5703">3238 11646 16591,'-19'-20'2691,"19"20"-1506,0 0 609,0 0-257,-20 20-672,20 1-193,20 19 33,-20-1-256,19-19 63,1 19-480,0-19 64,0 0 0,-1-20 0,1 20-32,0-40 129,0 20-129,-1-20-128,-19 0-65,21 1-31,-21-21 128,0 40-224,0-20 192,0 20 32,-21 0-64,21 0-32,21 0-32,-21 20-1,20 0 129,-20 0-192,40-1-512,-21-19-289,1 20-673,-20-20-897,20 0-1152,-20 0-7175</inkml:trace>
  <inkml:trace contextRef="#ctx0" brushRef="#br5" timeOffset="195600.5859">3496 11667 4356,'20'20'13260,"-20"-20"-12651,0 20 1729,20-1 32,0 1-608,-20 0-801,19 0-417,-19-20-191,20 19-65,-20-19-32,0 0-64,0 0-32,20-19-31,-20-1-97,0 0-64,20 0-193,-20 1 161,20-1-224,-20 0 96,20 20 32,-20 0-32,20 0 63,0 0 33,-20 20 96,20 0-384,0-1-705,-1 1-673,1 0-1249,-20 0-1793</inkml:trace>
  <inkml:trace contextRef="#ctx0" brushRef="#br5" timeOffset="195768.5543">3814 11726 15182,'20'0'2306,"-20"0"-256,19 20 160,1-20-961,-20 20-800,20-20-385,0 20-288,-20-20-545,0 0-1025,0 0-1953,0 0-8425</inkml:trace>
  <inkml:trace contextRef="#ctx0" brushRef="#br5" timeOffset="195881.8359">3834 11567 17840,'-20'0'-1025,"20"0"-3106,0 0-3333</inkml:trace>
  <inkml:trace contextRef="#ctx0" brushRef="#br5" timeOffset="196538.0859">4052 11687 12395,'0'0'3203,"0"0"-2082,0 0 481,0 0 352,0 20-97,20-20-607,0 39-450,-20-19-95,20 0-128,-1 19-129,1-39-128,0 20 33,0-20-161,-20 0 32,20 0 160,-20 0-287,0 0 351,0 0-32,0-20-288,0 0-31,0-19-1,0 19-449,0 0-255,0 1-193,0 19-192,0 0-544,20 0-770,0 0-832,-20 19-1377</inkml:trace>
  <inkml:trace contextRef="#ctx0" brushRef="#br5" timeOffset="196842.7734">4409 11766 11114,'20'-20'4324,"0"0"-2082,-20 20-64,21-19-32,-21-1-1089,19 0-384,-19-1-513,0 1 32,0 20 0,0-19-95,-19 19-1,19 0-353,-21 0 193,-19 0 96,40 19 161,-20 1-257,1 1 96,19-1 32,0 0 192,19-1-32,1 21 289,0-20-449,0-1 96,20-19-96,-20 20-192,20-20-161,-21 0-383,1-20-577,0 20-1218,0-19-1761,-20 19-12426</inkml:trace>
  <inkml:trace contextRef="#ctx0" brushRef="#br5" timeOffset="197083.0078">4707 11805 11947,'20'20'3747,"-20"-20"-2658,0 0 2307,0 0-866,0-20-1345,-20 1-320,20-1-256,-20 0-193,0 0 0,1 1-191,19-21-33,0 19 0,0 1-384,19 1 320,1-1-384,0 20-97,21 0-415,-2 20-706,1-1-1313,-21 1-2882</inkml:trace>
  <inkml:trace contextRef="#ctx0" brushRef="#br5" timeOffset="197402.3433">5104 11607 14413,'-19'-20'5573,"-1"0"-4676,0 20 737,20 0-193,-20 0-416,1 0-480,-2 0-385,21 20-96,0 0 0,0-1-64,0 22-64,40-21-96,-20 0 64,20-1-97,-1 1-63,-19 0-32,0 0 32,0-1 160,-20-19 64,0 20 32,0 0 128,-20-20 0,0 0-256,0 0-257,0 0-159,20 0-289,-19 0-1313,19 0-1730,0 0-8039</inkml:trace>
  <inkml:trace contextRef="#ctx0" brushRef="#br5" timeOffset="197794.9215">5542 11646 18801,'-20'0'2114,"-1"0"-1857,1 0 1056,-19 0 224,19 21-384,-20 19-416,21-1-481,19-19-96,0 19-160,0 1 0,19-20-32,1-20-64,20 0 96,-21 0 0,1-20-64,0 0-32,-20 0 0,0 1 160,21-1-64,-21-20-160,0 40 32,0-19 64,0 19 0,0 0-32,0 0 128,0 19 96,20 1-128,-1 0 0,1 0-192,20-20-289,-20 19-544,-1-19-512,1 0-1314,0 0-2306</inkml:trace>
  <inkml:trace contextRef="#ctx0" brushRef="#br5" timeOffset="197991.2109">5739 11429 20083,'20'19'4708,"-20"-19"-4612,41 40 449,-21 0 736,-1-1-256,21 20-449,-1-18-544,1 18-256,-20-19-449,19-1-159,-19-19-450,-20 0-1889,0 0-6822</inkml:trace>
  <inkml:trace contextRef="#ctx0" brushRef="#br0" timeOffset="200922.8511">9988 12937 13612,'-20'0'2243,"20"0"-1379,-19 0 930,19 0 672,0 0-1056,19 0-578,-19 0-63,20 0-160,1 0-33,19 0-191,-1 0-97,1 0-224,19 0-32,0 0-32,-18 0-288,18 0-577,-19 0-833,-21 0-1120,21 0-2659</inkml:trace>
  <inkml:trace contextRef="#ctx0" brushRef="#br0" timeOffset="201141.6013">10147 13175 15822,'0'40'5638,"0"-19"-5350,0-21 1153,20 0 577,0 0-897,0-21-768,19 21-129,22 0-320,-22-20 64,20 20-353,-19 0-351,19 0-738,-39 20-447,21-20-1411,-21 21-1760</inkml:trace>
  <inkml:trace contextRef="#ctx0" brushRef="#br0" timeOffset="202096.6797">11219 12580 14958,'0'0'2978,"0"0"-2497,0 20 1665,20-1 192,-20 1-640,20 0-641,0 19-481,-1 2-127,1-1-161,1-1-160,-1 1-32,0-1-32,-1-19-96,1 0 0,0-20-416,-20 20-449,20-20-352,0 0-993,-20 0-385,0-20-1216,19 20-6631</inkml:trace>
  <inkml:trace contextRef="#ctx0" brushRef="#br0" timeOffset="202517.5781">11637 12679 16047,'20'-20'1986,"-20"0"-1186,0 0 1058,0 1 64,-20 19-737,0 0-224,0 0-449,-20 0-31,20 0-257,20 19-64,0 1-32,0 20-64,20-21-32,20 22 65,0-21-194,-1 0 162,1 19-162,19-19-31,-19 0 32,0 19 96,-20-19 96,-20 0-160,0 0 256,-20 1-384,20-2 0,-20-19-481,-20 20-672,20-20-160,0 0-833,20 0-1858</inkml:trace>
  <inkml:trace contextRef="#ctx0" brushRef="#br0" timeOffset="202772.4609">11835 12600 20083,'20'0'1633,"0"0"-736,-20 0 608,20 0 33,0 19-705,0 21-481,-1-20-192,1 20-64,0 0 0,19-1-64,-19 1-224,0 0-384,0-21-449,1 21-929,-2-20-1089,-19-20-2146</inkml:trace>
  <inkml:trace contextRef="#ctx0" brushRef="#br0" timeOffset="203302.7343">11676 13354 17840,'0'20'2307,"0"-20"-2147,20 0 1281,0-20 609,39 0-865,1 1-640,20-1 31,19-20-608,-20 21 224,1-22-544,-1 21-128,-40 0-417,21 1-609,-40 19-544,0 0-800,-20 0-2243</inkml:trace>
  <inkml:trace contextRef="#ctx0" brushRef="#br0" timeOffset="203905.2734">12133 13573 12203,'-19'0'3331,"19"0"-2594,0 0 1505,-21 0 224,21 0-896,0 0-225,0 20-256,0-1-384,21 1-321,-21 20 353,0-1-449,19-19-96,-19 21 97,20-22-578,-20-19 610,20 20-129,-20-20 96,0 0-32,20-20-256,-20 1 128,0-22-256,19 1 96,-19 1 0,20 19 32,-20 0-32,20 1 96,0 19 0,-20 19-64,19 1 0,1 0-32,0 19-160,20 1-224,-20-20-609,0 1 288,20-2-1249,-20-19-2594,-1 20-11147</inkml:trace>
  <inkml:trace contextRef="#ctx0" brushRef="#br0" timeOffset="204646.484">13324 13057 1409,'-20'19'17777,"0"-19"-16592,20 0-481,0 0 1635,0-19-546,20 19-608,20 0-672,-1 0-321,1 0-192,20 0 96,-20 0-384,19 0-353,-19 0-352,-1 0-736,2 19-1026,-21-19-1313,-1 20-6758</inkml:trace>
  <inkml:trace contextRef="#ctx0" brushRef="#br0" timeOffset="204829.1013">13483 13374 18609,'-19'40'2338,"19"-21"-1633,19-19 1377,1 0-128,0-19-1025,19 19-737,21-20-192,-21 20-160,22-20-321,-22 20-223,1 0-1090,-1 0-1121,-19 0-2178</inkml:trace>
  <inkml:trace contextRef="#ctx0" brushRef="#br0" timeOffset="205518.5543">14396 12719 15534,'0'-40'1442,"0"40"159,-20-20 321,20 20 0,0 20-225,0-1-544,20 22-288,-20-1-192,20-1 0,0 21-449,-1-1 96,1 1-288,21 0 160,-21-21-480,19 1 64,-19-1-225,0 1-223,-1-19-193,1-2-673,0 1-1312,0-20-2115</inkml:trace>
  <inkml:trace contextRef="#ctx0" brushRef="#br0" timeOffset="205852.5389">14833 13017 12908,'0'0'3203,"-19"0"-2210,19 0 544,0 0 321,0 20-673,0 0-352,0 19-64,19 1-289,1-21-192,20 1-64,-1 0 129,1 0-321,20-40 32,-20 20-192,-21-40-64,21 21-33,-40-21 65,0 20-384,-20-19-1,0 19 289,-19 0-96,-1 1-289,0 19-768,20 0-1538,-20 0-2819</inkml:trace>
  <inkml:trace contextRef="#ctx0" brushRef="#br0" timeOffset="206274.4139">15389 13057 18449,'-39'-20'1249,"19"20"481,0 20 128,0-20-866,-1 19-639,21 21-97,0-20-192,0 19-32,0-19 64,41 0-192,-21-20-96,0 0 32,19 0-32,-19 0 128,0-20 32,-1 0 96,-19 0-96,0-19 128,0 19-32,-19 0 416,19 20-448,0-19-96,0 19-32,0 19 32,0-19-32,0 20-481,19 20-672,1-21-1121,20 1-1249,-21 20-7656</inkml:trace>
  <inkml:trace contextRef="#ctx0" brushRef="#br0" timeOffset="206681.6406">15726 12978 15086,'0'0'2178,"0"0"-1570,-20 0 1474,20 19 96,-19 1-896,19 0-289,0 19-385,0 1-320,0-20-127,19 19-33,1-19 160,0-20-352,0 0 0,0-20 64,0 0-128,0-19-161,-20-20 33,0 19 64,-20-20-288,0 0 384,0 1-33,-20 0 97,20 19 160,-19-1 353,19 22-65,20-1-63,0 20 31,0 20 96,0-1-127,20 2 31,19 19-320,-19 19 64,20-19 33,0 19-546,0 2-191,0-22-674,-1 1-864,1-1-2594</inkml:trace>
  <inkml:trace contextRef="#ctx0" brushRef="#br0" timeOffset="207439.4529">16879 12759 16335,'39'-20'1890,"-39"20"-1410,20 0 1250,-20 20 384,0 0-961,0 19-352,0 1 64,0 19-193,-20-19-287,0 20-193,20-20-96,-39-21-256,18 21-225,1-20-95,0-20-193,1 0-448,-1 0-64,0-40 929,0 20 128,20-19 256,0-1 416,0-20 385,0 20 256,0 21-352,0-1-192,20 20-97,0 0 1,19 20-449,1 19 96,1 1-672,-2-19-65,20 18-736,-19-19-833,-1 19-2306,1-39-10699</inkml:trace>
  <inkml:trace contextRef="#ctx0" brushRef="#br0" timeOffset="208086.9139">17870 12759 18065,'-19'0'1537,"-1"0"-64,20 0 513,0 0-32,0 0-897,20 0-416,19-20-257,-19 20-192,21 0-96,-2 0 1,20 0-642,-19 0-320,0 0-832,-1 0-1571,-18 20-1920</inkml:trace>
  <inkml:trace contextRef="#ctx0" brushRef="#br0" timeOffset="208247.0703">17931 12897 19890,'-21'40'1890,"42"-20"-1473,-1-20 1280,-1 0-31,21-20-1154,19 20-320,-19-20-416,19 20-416,2 0-898,-22 0-1953,1 0-8264</inkml:trace>
  <inkml:trace contextRef="#ctx0" brushRef="#br0" timeOffset="208878.9059">19062 12679 16751,'0'-60'2307,"-20"41"-1763,20-1 929,-19 20-223,-1 0-386,0 0-255,-1 39 224,-18 1 64,19-1-417,0 42-96,20-22-63,0 0-417,40-19 192,-1 1 0,2-2 96,18-39-544,1 0-33,-1-20-255,-20 1-65,2-22-32,-1 1 289,-40-19-193,0 0-127,0-1 127,-40 20 705,20-20 32,-20 41 32,-20-21-128,21 20-64,-1 20-576,1 0-1699,19 0-960,0 0-8520</inkml:trace>
  <inkml:trace contextRef="#ctx0" brushRef="#br0" timeOffset="209176.7578">19539 12501 20083,'20'-40'1665,"-20"40"-1665,0-21 288,0 21 1282,0 21-161,0-1-608,-20 20 64,20 19-193,0-20-95,0 21-353,20-20-128,-1 20-192,1-21-160,20 1-289,-20-1-416,19-19-896,1 0-2083,0 0-865</inkml:trace>
  <inkml:trace contextRef="#ctx0" brushRef="#br0" timeOffset="209343.75">19817 12461 11979,'0'40'-10026</inkml:trace>
  <inkml:trace contextRef="#ctx0" brushRef="#br0" timeOffset="218293.9453">19777 12501 13933,'0'-20'1793,"0"20"-127,0 0 448,20-20 64,-20 20-1057,0 0-256,20 0 0,-20 0 0,20 0 95,-20 20-319,19 0-64,1 0-33,0 19-224,-20 1-31,20-1-65,-1 1 0,1 0-96,0 0-96,20-20 32,-20 19-32,0-19-160,0 0-352,0 0-449,0-20-288,-1 19-545,1-19-1377,0 20-2210</inkml:trace>
  <inkml:trace contextRef="#ctx0" brushRef="#br0" timeOffset="218627.9293">20154 12461 20851,'40'-40'1794,"-21"40"-833,21 0 384,1 19 32,-2 2-672,20 39-609,1-1 160,-21 0-512,1 21 128,0-1-192,0-19-161,-20-1-255,0 2-129,-20-22-705,0-19-1280,-20 0-1410</inkml:trace>
  <inkml:trace contextRef="#ctx0" brushRef="#br0" timeOffset="219876.9529">21047 13057 12812,'0'-20'1537,"0"20"-416,0-20 1410,0 20-33,0 0-1057,0 0-320,0 0 96,0 0-224,0 0 128,0 0-320,0 0-192,0 20-1,0-20-191,0 0-65,0 20-192,0-20-96,0 0 129,0 0-97,0 0-128,20 0 64,-20-20-225,0 20 65,-20-20-192,20 20 64,0 0-481,-20 0-544,20 0-1506,-20 0-3170</inkml:trace>
  <inkml:trace contextRef="#ctx0" brushRef="#br5" timeOffset="224323.2422">17017 11965 11755,'-20'-20'3939,"0"20"-2914,1 0 673,19 0 160,-20 0-737,20 0-577,0 0-95,0 0-129,0 0 128,20 0 257,-20 0 64,0 0-32,0 0-1,0 0-448,19 20-63,-19-20-33,20 20 192,0-1-256,19 1-128,-19 0 417,20 19-289,20-19 32,-20 20 64,19 0-192,0 0 32,2-20 32,-2 19-96,-19-19 0,19 0 64,-39-1 1,19-19-97,-19 20 128,1-20-128,-1 20 64,-20-20 128,0 0-352,0 0 95,0 20 33,0-20 32,0 0 64,0 0 65,0-20-290,0 20 193,0 0-96,0-20 96,0 20-32,0-20-32,0 1 160,-20-1-288,-1 0 384,21 0-384,-20 20 192,0-19 192,1-1-512,-1 20 576,0-20-288,20 20 384,0 0-319,0 0 63,0 0-192,20 0-65,0 20 97,19 0-288,2-1 256,-2 1-128,1 0-33,-20 19-31,0-19 160,-20 20 32,0-20 128,0-1-128,-20-19-192,0 21-193,0-21-384,0 20-1857,20-20-3588</inkml:trace>
  <inkml:trace contextRef="#ctx0" brushRef="#br5" timeOffset="229482.4215">14197 11587 9513,'0'-40'6213,"0"40"-4035,0 0 33,0-19 255,20 19-929,-20 19-736,0-19 224,0 40-384,21-1 63,-21 2-415,20-1 63,-1-1-192,1 1 64,-20-21-352,20 21 192,0-40-160,-20 20-192,20 0-321,-20-20-448,0 0-448,0 0-1026,0 0-1376,0 0-1699</inkml:trace>
  <inkml:trace contextRef="#ctx0" brushRef="#br5" timeOffset="229860.3511">14475 11626 16527,'0'-19'2306,"0"-1"-768,-20 20 512,20 0-193,0 0-1056,-19 0-480,19 20-65,-20-1-128,20 1 32,0 1-320,0-1 224,20 0-160,-1-1-64,22 1 96,-1 0-257,-1-20 161,1 20 96,-21-20-64,1 19 64,0 1 96,-20 0 64,0 0 0,-20 0-96,20-20 64,-20 19-64,1-19-160,-1 21-288,0-21-513,0 0-513,1 20-447,19-20-770,-20 0-2466</inkml:trace>
  <inkml:trace contextRef="#ctx0" brushRef="#br5" timeOffset="230107.4215">14733 11587 19698,'0'0'897,"0"0"-609,21 0 1698,-21 20-384,0-1-962,20 22-95,0-1-225,0-21-64,-1 21-160,1-20-96,0-1-384,0 1-289,-1 0-608,1 0-1057,-20-20-2178,0 0-12619</inkml:trace>
  <inkml:trace contextRef="#ctx0" brushRef="#br5" timeOffset="230310.5469">15072 11707 17616,'19'-20'4869,"1"0"-4357,0 20 417,0 0-384,19-21-513,-19 21-64,0 0-961,0 21-769,-1-21-1665,2 0-3428</inkml:trace>
  <inkml:trace contextRef="#ctx0" brushRef="#br5" timeOffset="230464.8433">15170 11786 19314,'20'0'1249,"0"0"160,0 0-576,0 0-769,20 0-544,-20 0-1730,20 0-2979</inkml:trace>
  <inkml:trace contextRef="#ctx0" brushRef="#br5" timeOffset="231059.5703">15667 11587 14637,'-20'-20'2467,"20"20"-610,-20 0 610,20 20-706,0-20-768,-19 39-32,19 2-128,0-1-224,19-21-161,1 21-352,20-20-32,-1-1 128,1-19-384,0 0 128,0-19-96,0-1-256,-21-20-1,-19 21 129,0-1-32,-19-21-129,-1 21 257,0-19-417,-20 19 65,0 20 384,0-20-32,1 20-193,19 20-736,0-20-769,20 0-1184,0 20-9803</inkml:trace>
  <inkml:trace contextRef="#ctx0" brushRef="#br5" timeOffset="231408.2031">16084 11508 14061,'-21'-20'3651,"21"20"-2305,-19 0 1056,19 0-288,-20 20-737,0 0-480,20 19-96,0 1-353,0-21-128,0 22-159,20-1-65,0-21-64,20 21-385,-20-20-159,0-20-385,19 0-256,-19 0-545,0 0-1409,0 0-2242</inkml:trace>
  <inkml:trace contextRef="#ctx0" brushRef="#br5" timeOffset="231822.2656">16282 11667 17040,'0'20'3107,"0"-20"-2819,0 20 993,0-1 673,20-19-737,-20 20-608,0-20-161,20 0 129,-20 0-289,0 0-96,0 0 192,0 0-448,0-20 0,0 20 64,0-19-64,21-1 64,-2 0-32,1-1 0,0 21 160,0-20-96,-1 20 0,1 20-32,-20 1-32,20-1-32,0 0-160,-1-1-192,1 1-449,-20 0-577,20-20-704,-20 0-2626</inkml:trace>
  <inkml:trace contextRef="#ctx0" brushRef="#br5" timeOffset="232018.5543">16660 11508 15822,'59'20'7399,"-19"-1"-5925,-1 1-289,-19 0-448,0 19 95,-20 2-447,21-1-321,-21-21-384,0 21-225,0-20-704,-21-1-1249,21-19-2563</inkml:trace>
  <inkml:trace contextRef="#ctx0" brushRef="#br4" timeOffset="234655.2734">22556 13037 14509,'0'-40'1538,"-19"0"384,19 20 288,-20-20-64,0 21-577,0-1-480,0 20-416,1 0-385,19 20 96,-20-1 97,20 41-33,0 0-352,0-1-224,20 1 224,19-1-128,1-18 160,19-22-96,20 1-160,1-20 192,-1-20-224,-19-20 128,0 20 32,-20-20 0,-40 1-192,0-1 192,-20 1-288,-21-1 160,2 0 64,-21 20-32,1 0-289,20 20-704,-1 0-576,-1 20-546,22 0-2241</inkml:trace>
  <inkml:trace contextRef="#ctx0" brushRef="#br4" timeOffset="234880.859">22696 13076 13516,'0'-19'6502,"0"-1"-4644,0 0-256,0 20 95,0 0-672,20 0-160,-20 0-256,19 40-417,1-21-128,0 21-32,0-1-96,-1 1-256,21-20-353,-20 20-448,19-20-673,-18-20-1249,-1 20-1825</inkml:trace>
  <inkml:trace contextRef="#ctx0" brushRef="#br4" timeOffset="235127.9293">23192 13037 20851,'20'0'1281,"-20"0"-1024,-20 0 1280,20 20 1,0-1-385,0 21-673,0-1 65,0 1-385,0 1-32,20-22-128,0 21-192,19-20-161,-19-20-351,20 0-609,-1 0-930,-19-20-2465</inkml:trace>
  <inkml:trace contextRef="#ctx0" brushRef="#br4" timeOffset="235294.9215">23271 13195 13548,'-39'0'3908,"39"0"-2691,0-20 289,0 20 544,20 0-801,-1 0-673,1 0-512,0-20-288,0 20-577,-1 0-736,1 0-2083,0 0-3362</inkml:trace>
  <inkml:trace contextRef="#ctx0" brushRef="#br4" timeOffset="235441.4059">23252 13096 3683,'-60'-39'15567,"39"19"-14254,21 20-96,0-20 192,0 0-544,21 1-320,19 19-417,-1-21-256,1 21-673,-1 0-1249,1 0-2819</inkml:trace>
  <inkml:trace contextRef="#ctx0" brushRef="#br4" timeOffset="235846.6797">23530 12997 17840,'19'0'2563,"1"20"-1282,-20-20-64,20 20 577,0 19-673,19 1-673,-39-1-287,20-19-65,0 20-64,-20-19 0,0-21-160,19 19-193,-38-19-255,19 0 127,-20-19 257,0-2 64,-19-19 64,19 1 0,-20-1 96,21 1 128,19-1 64,-20 20-32,40 1 161,-20 19 159,39 0-31,1 0-289,19 39-128,-20-19-64,22 19-64,-22 1-128,1-1 0,-40 1 159,20 1 66,-40-22 31,0 1-32,-19 0-128,-21-20-321,20 20-384,0-20-672,1-20-1314,19 20-2914</inkml:trace>
  <inkml:trace contextRef="#ctx0" brushRef="#br4" timeOffset="236107.4215">24046 12679 12395,'20'-40'12908,"-1"40"-12651,-19 0 31,0 20 1089,0 0-63,0 20-578,20 0-383,-20 19-225,0 1-64,0-21-64,20 22-1089,-20-22-545,0 1-1377,20-1-3171</inkml:trace>
  <inkml:trace contextRef="#ctx0" brushRef="#br4" timeOffset="236247.0703">24164 13295 24631,'40'39'1922,"-20"-39"-2147,-20 0 1,0 0-160,21 0-1346,-21 0-2562</inkml:trace>
  <inkml:trace contextRef="#ctx1" brushRef="#br4">14605 695,'0'-20</inkml:trace>
  <inkml:trace contextRef="#ctx0" brushRef="#br4" timeOffset="261293.9453">23311 10475 16719,'0'0'0,"0"0"737,0 0-737,0 0-224,-20 0-577,20 0-897,20 0-1569</inkml:trace>
  <inkml:trace contextRef="#ctx0" brushRef="#br5" timeOffset="266627.9297">13960 11131 11530,'0'-21'1570,"0"1"768,0 20 481,0 0-577,0 0-1345,20 20-32,-20 1 256,0-1-289,20 19-223,-20 1-64,19-1-161,1-19-96,0 20-64,-20-21-31,20-19-65,-1 20-96,-19-20 64,0 0 0,0 0 96,-19-20-384,19 20 192,-20-39-192,-20 19 192,21-19 96,-1-21-288,0 21 192,20-22-129,0 22-63,0-1 96,20 1 0,0 19 128,-1 20-96,1 0 96,20 0 0,-21 40 32,1-21-64,-20 21 64,0-1-96,0-19 192,0 1-192,0-1 0,0 0 64,-20-20 0,1 19-160,-1-19-64,0 0-224,0 0-353,1 0-512,-1 0-673,20 0-1537,-20-19-3428</inkml:trace>
  <inkml:trace contextRef="#ctx0" brushRef="#br5" timeOffset="266918.9453">14277 11230 15150,'0'0'1537,"0"0"-512,-19 0 1281,19-20-288,0 0-1153,0 1-160,0-1-161,0-21-223,0 2 191,0 19-544,0-20 160,19 21-224,-19-1 64,20 20-160,0 0-417,0 0-352,-20 20-960,20-1-898,-1 1-1825</inkml:trace>
  <inkml:trace contextRef="#ctx0" brushRef="#br5" timeOffset="267252.9297">14615 11051 14349,'-20'-20'2787,"0"20"-641,20 0 160,-20 20-865,20 0-640,-19-1-160,19 1 127,19 21-159,1-21-193,0-1-352,19 1 97,1-20-33,0 0 0,0-20-64,-20 1-32,0-1-128,-20 0-128,-20-1 31,0 1-511,-20 1-33,0 19-128,0-20 193,21 20 127,-21 0-320,40 0-1153,0 20-1409,0-20-7848</inkml:trace>
  <inkml:trace contextRef="#ctx0" brushRef="#br5" timeOffset="267593.75">14814 11051 13901,'39'0'4612,"-19"0"-4003,-20 20 1344,20-20 193,-1 19-768,1 1-545,0 1-417,0-1 225,-1 0-225,2-20-192,-21 19 0,0-19-95,0 0 255,0-19 0,0 19-192,0-20-128,0 0 33,0-1-226,0 1-223,0 1-288,0-1-321,0 0-192,20 0-417,0 20-1185,-20 0-1761,0 0-7175</inkml:trace>
  <inkml:trace contextRef="#ctx0" brushRef="#br5" timeOffset="267740.2344">15151 11071 14285,'19'19'2659,"1"1"-33,0-20 193,-20 21-1378,20-21-1153,0 20-128,-20-20-512,19 0-481,-19 0-1953,0 0-3108</inkml:trace>
  <inkml:trace contextRef="#ctx0" brushRef="#br5" timeOffset="267874.0234">15151 10952 11979,'19'-20'4516,"-19"0"-4388,20 20-224,0-19 32,0 19-2178</inkml:trace>
  <inkml:trace contextRef="#ctx0" brushRef="#br5" timeOffset="268422.8511">15508 11110 12491,'-40'-20'769,"20"20"1089,1 0 1409,-1 0-1089,20 0-897,-20 20-128,0 1-256,1-1-32,19 0-289,0-1-223,19 1-1,1 0-160,20-20 1,-21 0-33,21-20-32,-20 0-128,-1-19-385,2 19 193,-21-21-32,0 2-96,-21-1 96,2 1-225,-1-1 257,-20 1 160,21 19 96,-1-21 160,0 41 225,20-20 159,0 20-127,0 0-193,0 20-256,0 0 192,0 1-64,20 18-64,0 21 0,-1-21-31,21 1-65,-1-1-97,-18-19-639,19 21-449,-1-21-801,-19-20-1890,0 19-1985</inkml:trace>
  <inkml:trace contextRef="#ctx0" brushRef="#br5" timeOffset="268756.8359">15706 11110 19794,'40'0'1538,"-20"-20"31,20 20 129,-20-19-833,0 19-705,0-20 128,0 0-256,-20 20-96,0-20-64,0 1 32,-20 19 0,20-20-96,-40 20 192,20 0 32,0 0 32,-20 20 0,20-1 160,0 1-32,20 0 192,-19 0-255,19 19 63,0-18-160,19 19-96,1-21-225,0 1-319,20-20-289,0 20-352,0-20-673,-1 0-1153,1 0-1826</inkml:trace>
  <inkml:trace contextRef="#ctx0" brushRef="#br5" timeOffset="269127.9297">16084 11011 7334,'-21'0'9385,"21"0"-7911,-19 0 512,19 20 576,-20 0-1025,20 0-287,0 19-482,0-18-447,20-1-129,-1-20 128,2 20-256,-1-40-64,20 20-64,-40-20-64,19-1 32,-19-18-96,0 19 160,-19-20-224,-1 1 256,-20-1-97,19 20 194,2-19-194,-1 18 226,0 21 127,20-20 224,0 40-159,0 1 63,20-1 96,0 19-159,-1 1-97,22-1-192,-1-19-64,-1 20-481,1-21-415,-1 1-610,-19-20-1729,0 0-3075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5-13T23:04:15.101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context xml:id="ctx1">
      <inkml:inkSource xml:id="inkSrc40">
        <inkml:traceFormat>
          <inkml:channel name="X" type="integer" max="1920" units="cm"/>
          <inkml:channel name="Y" type="integer" max="1920" units="cm"/>
        </inkml:traceFormat>
        <inkml:channelProperties>
          <inkml:channelProperty channel="X" name="resolution" value="28.36041" units="1/cm"/>
          <inkml:channelProperty channel="Y" name="resolution" value="45.39007" units="1/cm"/>
        </inkml:channelProperties>
      </inkml:inkSource>
      <inkml:timestamp xml:id="ts1" timeString="2012-05-13T23:05:08.173"/>
    </inkml:context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2602 10237 17296,'-79'-20'320,"40"0"-256,-1 20-32,1 0-64,19 0-256,-21 20-353,2 0 129,-21 0 95,21 19 257,-1-19 160,20 21 32,-19-2-64,-2 1 96,21-1-64,1 1 96,-1-1 65,20 1-1,-20 1-160,20-2 32,0 1 0,20-1-32,0 1 0,-20-1 0,39 2 96,2-2 64,-2 1-32,1 0-64,19-21 0,-19 21 129,19-20 127,21-1-128,-20 1-32,-1 1-64,21-1 64,-21 0-128,1-1-32,-1 1 0,0 0-32,2 0-64,-2-20 64,0 19 64,21-19 64,0 0-96,-1 20 0,20-20 32,-19 0-32,19-20 32,0 20-64,1 0 64,-2 0-32,-19-19-32,41 19 64,-21 0-32,1 0 32,19 0-32,-19 0 0,18-20 0,1 20 0,-19 0 0,18 0 33,-18-20-1,19 20-64,-20 0 32,1 0 32,-1 0-64,1 0 64,-1 0-64,-20-20 32,21 20-65,-21 0 33,19 0 32,2 0-32,-1 0-96,0 0 96,1 0 32,-1 0-32,1 0 32,-1-19 96,0-1 193,20 0-97,-20-1 0,21 1 0,-21 1-192,0-1-64,1 20-352,-21-20-129,0 20 1,1 0-1,-21-20 1,1 20 319,-1 0 193,-20-19 128,22-1 449,-22 0 224,-19-20 192,20 1-225,-20-2-127,-20 2-1,19-1 65,-19 1-481,-19-1-128,19-19-192,-20 18 96,-20 2-288,1-1 192,-21 0-128,0 1 191,1 19-127,-20-19-32,-2-2 224,-17 21-96,-1 0-96,-21 1 96,1-1 128,-20 0-160,20 20 224,-20-20-224,-19 20 64,18 0-65,-18 0 258,-1 0-65,19 0-257,-18 0 354,18-19-193,-18 19 32,19-20-225,0 20 225,-20-20 64,0 20-128,1-20 96,18 1-32,-18 19 128,-1-20 33,0-1-161,0 21 288,-20 0 32,21-20-64,-1 20-63,-20 0 95,21 0-288,-22 20-96,21-20-961,-19 21-609,19-1-1152,1-1-10539</inkml:trace>
  <inkml:trace contextRef="#ctx0" brushRef="#br0" timeOffset="1985.3512">14794 1064 15855,'0'0'-161,"20"20"674,-1 1 992,1 18-416,0 1-672,0 19-193,19 0-32,-19 1-128,0-20 353,-1 0-1,2-20 0,-21-20 513,0 0-480,0 0-449,0-40 0,-21 1 96,-18-22 0,19-18-256,-19 0-65,19-21-255,0 21 256,0-20 160,20 19 192,20 1-160,-20 39 0,20 20-32,19 20 192,-19 20 0,0 20-96,19 39-320,-18 1-609,-21-1 128,20 0 577,-20 1 288,0-20-128,0-21 192,0-19 160,-20 20-159,-1-21 63,2 1-288,-21-20 256,20 0-288,20 0-96,-19 0 96,19 0 32,0 0-1,19-20 226,-19 20-33,40 0 96,-20 20-224,20 0 192,0 0-384,-1 1 128,21-2-32,-21-19 32,21 0 32,0 0 224,-20-19-288,19-2 256,-20-19-32,1 1 64,-20-1-96,-1 0 289,-19 21-193,0-21 32,0 20 64,-19 1-31,-21-2-97,20 21 64,1 0-32,-1 0-32,0 0-32,0 21 65,1 18 31,19 1 0,0-1 32,19 1-288,1-1-192,0 1-385,19 1-576,1-22-1793,20 1-2692</inkml:trace>
  <inkml:trace contextRef="#ctx0" brushRef="#br0" timeOffset="2174.8047">15925 1184 18033,'-20'-20'576,"1"20"97,19 0 1441,-20 20-1121,0-1-449,20 1-31,-20 0-257,20 20-160,0-1-416,0-19-353,20 21-1217,20-22-1505,-1-19-3491</inkml:trace>
  <inkml:trace contextRef="#ctx0" brushRef="#br0" timeOffset="2464.8437">16183 1203 10537,'-20'-19'8040,"20"19"-7816,-19 0 1122,-1 19 319,0 1-1120,0 0-193,20 0-288,-21 19 32,21-19-64,0 0 64,21-20-320,-1 0 256,0 0-224,0-20 320,-1 0-192,1 1 288,-20-1-96,0 0-64,0 0 353,0 20-1,0 0-384,0 0-96,0 0-32,0 20 64,0 0-192,20 19-1154,0-19-864,0 0-1249,-1-20-8136</inkml:trace>
  <inkml:trace contextRef="#ctx0" brushRef="#br0" timeOffset="2661.1327">16262 906 18673,'20'-20'1762,"-20"20"-1282,20 20 1314,-20 0-609,20 19-704,-20 1-257,21 19 64,-2-18-416,1 18-449,20-20-319,-21-19-802,21 0-1377,-20-20-3075</inkml:trace>
  <inkml:trace contextRef="#ctx0" brushRef="#br0" timeOffset="2834.9609">16540 806 21940,'0'-20'385,"20"40"511,-20 20 642,20 0-417,-20 19-961,21 20-192,18-19-512,-19 0-33,19-1-640,21-19-481,-21 0-1473,1-21-1505</inkml:trace>
  <inkml:trace contextRef="#ctx0" brushRef="#br0" timeOffset="3155.2734">15072 1660 22613,'0'60'1281,"39"-60"-544,40 19 704,41-19 193,38 0-930,21-19-608,20 19-416,-1 0-96,-19 0 352,-40 0-321,0 0-383,-20 0 63,-40 0-416,-19 0-320,-21 0-1314,1 0-2210</inkml:trace>
  <inkml:trace contextRef="#ctx0" brushRef="#br0" timeOffset="4512.6953">13880 2792 18417,'20'-40'801,"-1"1"448,1 19 705,21-1-961,-2 1-513,1 20-288,-1 20-288,-19 1 192,0 18 96,0 21-63,-20-1-65,0 20 128,0 1-160,-20-20 96,20-1-32,-20-19-128,20-1 32,0 2 64,0-21-96,20-1-96,0-19 96,-1 0 64,1 20-32,21-20-128,-21 0-321,-1 0-319,1-20-1154,0 20-1473,0 0-2691</inkml:trace>
  <inkml:trace contextRef="#ctx0" brushRef="#br0" timeOffset="4715.8203">13939 3169 20211,'0'-20'1537,"0"20"-1249,21-20 1506,-1 0-128,39 0-802,-19 1-415,19 19-321,-20-20-64,22 20-96,-22 0-448,21 0-898,-1 20-736,-19-20-1761,20 19-2660</inkml:trace>
  <inkml:trace contextRef="#ctx0" brushRef="#br0" timeOffset="5144.5312">14634 3188 23254,'20'0'320,"-20"0"-96,0 0 1057,20 20-800,-20 1-577,20-21 128,19 20 32,-18-20 160,-1 0-288,0-20 192,0 20-32,-1-21-96,-19 21 0,20 0-32,-20 0 0,20 21 96,0-1 192,19 39-320,1-19 128,0 39-96,0-19 32,-1 19-320,-19 0 224,20-19 128,-21 0 32,-19-20-160,0-1 192,-19 1 64,-1-1-128,0-19-160,-19 0-288,-21-1-225,20-38-608,-20-1-1282,21 0-1216,-20-19-3972</inkml:trace>
  <inkml:trace contextRef="#ctx0" brushRef="#br0" timeOffset="5443.3594">15170 2991 20755,'20'0'1730,"-20"0"-1506,20 0 1442,0 0-673,19 0-801,2 0-192,18 0-96,-19 0-225,19 0-704,-19 0-1281,0 0-3203</inkml:trace>
  <inkml:trace contextRef="#ctx0" brushRef="#br0" timeOffset="5587.8906">15409 3188 23382,'0'20'96,"20"-20"704,19 0 1154,1 0-1313,20 0-705,-20 0-513,19 0-640,-20 0-1217,1 0-2755</inkml:trace>
  <inkml:trace contextRef="#ctx0" brushRef="#br0" timeOffset="6670.8984">16620 2355 8103,'-19'-40'7816,"-2"40"-6695,1-20 256,0 20-128,0 0-416,20 0-289,-39 20-415,19 20 287,0-1 225,-19 41-65,19 19 33,20-20-449,-20 21 96,20-21-64,0 0-96,20-18 64,0-2-160,0-39 129,-1 19-65,1-19 64,0 0-128,0 0 32,-20-20-160,0 20 0,19-20 96,-19 0 0,20 0 32,-20 0-33,0 0 98,20 19-33,-20-19 64,0 0-160,0 0 32,0 0 64,0 0-64,20 0-32,-20 0 31,0 0 66,21 0-33,-2 0 192,-19 0-320,20 0 192,0 0 96,19 0-160,-19 0-96,0 20 192,0 1-96,0-1 64,-1 0-32,1 19 32,-20 20 160,0-19-288,0 19 128,0 2 96,0 18 161,-20-20-97,20 0 160,-19 2-128,19 18 97,0-20-33,19 0-128,-19 2-32,20-22 65,21 21 63,-2-40 32,1 19-320,-1-19 160,1 19-96,19-18-416,-19-21 96,0 20-449,20-20-352,-21 0-288,21-20-1538,-41-1-3010</inkml:trace>
  <inkml:trace contextRef="#ctx0" brushRef="#br0" timeOffset="7200.1953">17374 2335 11210,'-40'-40'8072,"40"21"-6247,0 19 418,0 0-514,0 0-1120,0 0-545,20 39 769,-20 1-449,20 19 0,1 1-223,-21 0-65,20-21-32,-1 1-449,1-1-447,0 2-386,0-41-1408,-20 20-3011</inkml:trace>
  <inkml:trace contextRef="#ctx0" brushRef="#br0" timeOffset="7673.8281">18526 2494 21204,'20'20'256,"-20"0"320,0-1 866,20 1-577,-20 20-833,0-21 96,19 1-128,-19 0-96,20-20-641,-20 0-1473,20 0-2499</inkml:trace>
  <inkml:trace contextRef="#ctx0" brushRef="#br0" timeOffset="7811.5234">18387 2177 21268,'0'-21'480,"-20"21"-672,20 0 288,20 0-1153,-1 0-1794,1 40-2818</inkml:trace>
  <inkml:trace contextRef="#ctx0" brushRef="#br0" timeOffset="8051.7574">18942 2632 11691,'20'0'8520,"-20"0"-8424,-20-39 1826,1 19-449,-41-19-1185,21-1-128,-20 20 193,19-40-1,-1 20-128,2 1-160,19-20-128,20 19-64,0 0-192,0 0 384,40 20-352,0 0 63,0 0-351,19 20-737,-19 20-1954,-1 0-3364</inkml:trace>
  <inkml:trace contextRef="#ctx0" brushRef="#br0" timeOffset="8188.4762">18725 2414 20883,'0'0'-512,"20"0"800,19-20 673,21 20-897,-1-20-1281,21 20-2018,-21 0-8616</inkml:trace>
  <inkml:trace contextRef="#ctx0" brushRef="#br0" timeOffset="8841.7968">19717 2077 15919,'-20'-60'1889,"20"41"289,-20 19 225,20 0-1314,20 19-769,-20 21 481,20-1-225,0 42-287,1-22-33,18 20-224,-19 0-64,19-18 288,-19-22-256,0 1 192,0-21 65,-1-19 63,1 0 64,0 0 97,0-19-129,0-1-160,0-20-128,0 1 64,-20 18-128,20-19 0,-20 21-96,20 19-96,-20 0-32,20 19 192,-1 1-96,1 0 32,0 21-417,0-22-416,-1 21-512,21-20-545,1-20-1153,-22 19-2114</inkml:trace>
  <inkml:trace contextRef="#ctx0" brushRef="#br0" timeOffset="9082.0312">20471 2037 19666,'0'-20'1602,"-19"1"-417,19 19 352,-20 19-1024,20 21 63,0-1 97,0 21-97,0 20-159,20-21-225,-1-19-320,1 19-96,20-18-353,20-2-256,-20-19-640,19-20-801,-19 0-1762,-1 0-9705</inkml:trace>
  <inkml:trace contextRef="#ctx0" brushRef="#br0" timeOffset="9395.5077">20849 2276 3138,'0'19'18034,"0"1"-17842,0 0 1089,0 0 288,20-1-1056,0 1-353,19-20 32,-19 0 0,20 0 1,-21 0 31,1 0-160,0-20-64,0 20 128,1 0-352,-21 0 96,19 20 128,-19 0 32,20 40 0,0-20 128,-20 39-224,20-20 128,-20 2-32,0-22 32,0 1 0,0-1-32,0-19-224,-20 0-160,0 0-577,0-20-769,1 0-1217,-2 0-2017</inkml:trace>
  <inkml:trace contextRef="#ctx0" brushRef="#br0" timeOffset="9626.9527">21127 1998 16463,'79'19'3876,"-39"1"-3043,-1 20 1056,1 19-768,1 1-608,-2 20-577,-19-21-32,0 0-128,-1 2 127,-19-2 97,0-39-640,0 19-193,0-19-512,0-20-1538,20 0-2626</inkml:trace>
  <inkml:trace contextRef="#ctx0" brushRef="#br0" timeOffset="9852.539">21821 2276 24182,'61'0'-288,"-41"-20"192,19 20 641,1-20-225,-1 20-576,1 0-769,-20 0 64,19 20-609,-39 0-2049</inkml:trace>
  <inkml:trace contextRef="#ctx0" brushRef="#br0" timeOffset="9998.0468">21961 2514 18129,'39'20'512,"1"-40"-768,0 0 929,-1 20-641,2-20-2499,-2 1-7814</inkml:trace>
  <inkml:trace contextRef="#ctx0" brushRef="#br0" timeOffset="10600.5855">22418 1938 20211,'0'0'1249,"0"0"-1377,0 0 832,0 40 1058,20-1-481,-1 21-320,21 19-320,-20 1-33,19-21-415,1 20-129,-20-39 64,19 1 32,-18-2 0,-1-39-192,-20 0 128,0 0 0,20 0 32,-20-20 64,0 1-127,19-22-33,-19 21-64,20-19 32,0 19-97,0 20-127,-1-20 0,1 40 64,0 0 32,0-1-64,-1 1-321,1 21-576,21-2-961,-21-19-1377,19 0-2915</inkml:trace>
  <inkml:trace contextRef="#ctx0" brushRef="#br0" timeOffset="10847.6558">23152 2057 20083,'0'-20'1377,"0"0"-576,0 20 992,0 20-672,0 0-448,0 19 288,0 21-385,0 0-191,19-20 95,-19 19-384,21-39 0,-1 19-192,0 1-224,19-19-96,1 18-577,19-19-321,1-20-1857,-20 0-2306</inkml:trace>
  <inkml:trace contextRef="#ctx0" brushRef="#br0" timeOffset="11030.2734">23728 2216 22965,'20'0'417,"-20"20"1504,-20 0-607,20 19-642,0-19-479,-21 20-97,21-1-128,0 2-193,0-2-447,21-19-1090,-21 0-1281,0 0-1922</inkml:trace>
  <inkml:trace contextRef="#ctx0" brushRef="#br0" timeOffset="11197.2654">23628 2355 20403,'-19'-20'1665,"-1"0"-864,20 20 929,0 20-609,20-20-416,-1 20-321,1-1-224,20 1-256,0 0-352,0 1-417,-1-1-1409,1-20-1858,-20-20-993</inkml:trace>
  <inkml:trace contextRef="#ctx0" brushRef="#br0" timeOffset="11357.4218">23986 2177 20147,'20'0'1249,"20"39"320,-20 1 481,-1-1-640,21 21-802,-20-1-416,19 1-576,-19 19-353,0-39-384,1 19-769,-2-39-1793,-19 21-1442</inkml:trace>
  <inkml:trace contextRef="#ctx0" brushRef="#br0" timeOffset="12217.7734">17592 3625 17936,'-39'-19'1858,"19"19"-865,0 0-64,20 19-128,-19 21-32,-1 0-161,20 0-31,20 0 95,-1-1-351,21-19-33,-1-20 32,22 0-64,-2-20-159,1-19-354,-21-1-127,-19 0-97,0 0 65,-20 0 0,-40 1 127,1 19 193,-1-19-64,-19 39-64,18-20-353,-18 20-480,39 0-2082,20 20-10954</inkml:trace>
  <inkml:trace contextRef="#ctx0" brushRef="#br0" timeOffset="13504.8827">19301 3685 6470,'-20'0'9417,"20"-20"-8617,-20 20 97,20 20 641,-20 0-481,20-1-289,0 2-287,0-1 288,0 0-97,40 0-223,-20-1-97,19-19-320,1 0 96,-21-19-96,21-1-96,-20 0 32,-20 0-192,0-1-161,-20 2-159,0-21-129,0 20-192,-19 0-127,-1 20 63,1 0-289,-1 0-992,19 20-1153</inkml:trace>
  <inkml:trace contextRef="#ctx0" brushRef="#br0" timeOffset="13758.789">19459 3348 20531,'0'-20'1217,"0"20"-448,0 20-97,0-20-95,19 39 64,-19 1-129,21-1-160,-1 22-191,0-2-97,19-20-257,1 1-703,-20 0-610,19-21-832,-19 2-1730,-20-21-12011</inkml:trace>
  <inkml:trace contextRef="#ctx0" brushRef="#br0" timeOffset="13925.7812">19459 3625 17712,'-20'0'3460,"20"0"-3396,0 0 929,20 0 352,-20-19-833,40 19-448,-20 0-32,20 0 32,-1 0-320,21 0-513,-21 0-1280,1-20-1283,0 0-2625</inkml:trace>
  <inkml:trace contextRef="#ctx0" brushRef="#br0" timeOffset="14412.1094">19658 3288 17616,'0'0'577,"0"20"-449,19 20 1698,1-1-257,0 20-384,21 2-416,-22-2-385,21 0 257,-1-19-97,1 0-351,-1-21 31,-19 22-288,0-41 96,-20 20-192,20-20-33,-20 0-63,0 0 128,-20 0 160,20 0-64,0-20 0,0 0 0,0-1-96,20 2-64,0-1 0,0 20 159,20-20 130,0 20-97,19 0 96,-20 0-96,21 0 32,-20 0 0,20 0 96,-41 0-64,21-20 128,-20 0-192,-20 1 32,0-21 96,-20 20-256,0 1 160,0 19 0,-19-20-64,-1 20 32,0 0 64,20 20-64,0-1-32,0 21-32,20-20 192,0 19-224,20-19 96,0 20-32,40-21-416,-20 2-257,19-1-1249,0-20-1281,1 0-2755</inkml:trace>
  <inkml:trace contextRef="#ctx0" brushRef="#br0" timeOffset="14644.5312">20670 3724 4772,'20'21'8360,"-20"-21"-5862,0 0 2147,0 0-2019,0-21-1249,0 2-384,0-21-128,-20 20-192,20-19-321,0-1-128,20 20-95,-20-19-354,20-2-191,0 21-513,19 1-320,1 19-513,0 0-1249,0 19-1889</inkml:trace>
  <inkml:trace contextRef="#ctx0" brushRef="#br0" timeOffset="19438.4766">21127 3566 9096,'0'-20'417,"0"20"1120,0-19 961,0 19-416,0-20-512,0 20-129,0-20 353,0 20-289,0 0-480,0 0-512,0 20 63,0 19 33,0 1-1,0-1-63,0 1-321,20-20 161,-20 19-193,20-18 0,0-1 32,19-20-160,-19 0-96,0 0-288,-1 0 192,1 0-161,0-20 289,-20 20 97,21 0-194,-21-21 161,0 21 97,0 0 159,0 21-288,0-21 64,20 20 32,-20-20-160,19 20-192,21-20 544,-20 0-256,19 0-96,-19-20-32,-20 0-128,0 20-64,0-21-257,0 2-319,0-1-738,0 0-1793,-20 20-2627</inkml:trace>
  <inkml:trace contextRef="#ctx0" brushRef="#br0" timeOffset="19627.9297">21663 3665 20050,'40'0'1122,"-40"20"1088,0-20-192,20 20-1090,-1-1-703,-19 2-129,20-1-96,0 0-224,0-20-545,-1 0-833,1 0-1889,0-20-1986</inkml:trace>
  <inkml:trace contextRef="#ctx0" brushRef="#br0" timeOffset="19772.4609">21742 3446 20371,'-19'-19'833,"19"-1"192,0 20-33,0-20-959,19 20-706,1 0-1249,0 0-1025,19 20-2978</inkml:trace>
  <inkml:trace contextRef="#ctx0" brushRef="#br0" timeOffset="21625">22338 3586 12619,'0'-40'1954,"0"21"96,0-1-64,-20 20-192,20-20-545,-20 20-769,-19 0-191,-1 20-65,1-20-64,19 20-96,0 19-32,-1-19 0,21 0-32,21-1 64,-21 1-160,20 20 256,19-20-288,1-1 160,-1 22-32,-19-21 64,0 0-64,0-1 64,-20 1 32,0-20 257,-20 20-97,0-20-160,0 0-288,1 20-321,-1-20-800,-20 0-1634,21 0-1601</inkml:trace>
  <inkml:trace contextRef="#ctx0" brushRef="#br0" timeOffset="21974.609">22537 3765 20050,'19'0'65,"1"0"31,0-20 961,0-1-673,-1 2-320,1-1-96,1 0 64,19 0 32,-40 20-128,19-20-32,-19 1 0,-19 19-128,19-20 160,-20 20 0,-21 0-1,21 0 130,-19 20-33,19 19 320,-19-19 224,19 20 129,0 0 256,0 0-609,20-20 1,20-1-161,20 1-192,19-20-224,21 0-769,19 0-1025,-20 0-2723</inkml:trace>
  <inkml:trace contextRef="#ctx1" brushRef="#br0">16002 9086</inkml:trace>
  <inkml:trace contextRef="#ctx0" brushRef="#br1" timeOffset="61779.2965">13186 5750 12812,'0'-20'1409,"-20"20"-96,20 0-160,0 0 289,-21 0-706,21 20-255,0 0 352,0 19 256,0 22-128,0-2-161,0 0-255,21 20-225,-21-18-32,0 18 1,20-20 63,-20-19-32,19 19-95,1-18-129,-20-22 64,20 21-128,0-20 160,-1-1-288,1 1 128,0-20 32,20 0 32,-1 0-32,-19-20-96,21 20 64,-2-19-192,1-1-160,-1 0-33,-19 0-127,0 20-225,-20 0-480,0-19-801,0 19-864,-20 0-2435</inkml:trace>
  <inkml:trace contextRef="#ctx0" brushRef="#br1" timeOffset="61959.9608">13166 6187 14926,'-21'0'4388,"21"0"-4356,21 0-192,-1-20 1505,19 20-320,-19-20-801,19 20-64,1-19-288,-20 19-320,0-21-545,19 21-1538,-19-20-1921</inkml:trace>
  <inkml:trace contextRef="#ctx0" brushRef="#br1" timeOffset="62113.2808">13186 5829 2722,'-41'-40'14798,"21"21"-14349,20-1-257,0 20 448,20-20 193,21 0-641,-2 1-256,1 19 0,19-20-1025,0 20-2434</inkml:trace>
  <inkml:trace contextRef="#ctx0" brushRef="#br1" timeOffset="62665.0388">13919 5870 16559,'-19'-41'1794,"-1"21"-833,0 0 672,0 1-95,1 19-834,-1 0-447,-20 0-129,20 19 96,20 1-128,-19 0-224,19 0 64,0 20-224,0-20 640,0 39-320,19-19-256,-19 19 96,20-19-129,-20 20 97,0 0-288,0-1 96,0-20 63,0 1 417,-20 1-256,20-2 128,0-19 289,0-20 95,0 20-32,0-20 129,20 0 255,0 0-415,20-20-1,-21 20-64,21 0-416,-20-20 32,19 20-352,-18 0-353,19 0-513,-1 0-1088,-19 20-2050</inkml:trace>
  <inkml:trace contextRef="#ctx0" brushRef="#br1" timeOffset="63173.828">14059 5929 13388,'-20'-40'3043,"20"21"-1730,0-2 289,0 1 224,20 0-577,19 0-416,1 20 63,-1-19-159,1 19-385,1 19-288,-22 1 1,1 20 95,-20 20-256,0-1 128,0 20-32,-20 2-96,20-2-97,-19-20 225,19-19-64,0-1 32,0 2 0,0-21 0,0-1-32,0-19 0,19 20 64,-19-20-64,20 0 32,0 0 32,0 0-32,0 0-64,19-20-64,-19 20-32,0-19 0,-1 19-193,-19 0-383,0-20-545,0 20-1730,0-21-2434</inkml:trace>
  <inkml:trace contextRef="#ctx0" brushRef="#br1" timeOffset="63347.6562">14138 6266 18865,'0'-20'1121,"0"20"-576,20 0 1633,-1-19-705,21 19-672,1-20-352,18 20-353,-19 0-96,-1 0-513,20 0-1088,-18 0-1634,-21 0-2723</inkml:trace>
  <inkml:trace contextRef="#ctx0" brushRef="#br1" timeOffset="63703.1246">14615 6207 20115,'0'0'1505,"0"0"-512,19 0 1217,-19 0-993,20 0-704,0 20-385,0-20 0,0 0-32,-1 0 0,2 0-32,-1 0-160,-20-20 96,20 20-128,-20 0 32,20 20 32,-1-1 32,1 1 192,0 20-320,0 19 384,19-18-256,-19 38 320,19-20-160,2 0 193,-21 2-129,0-22 32,-20 1-64,0-1 128,0 1-320,-20-1-128,-20-19-224,19 0-385,2 1-320,-21-21-576,20 0-449,-19 0-1218,19-41-1760</inkml:trace>
  <inkml:trace contextRef="#ctx0" brushRef="#br1" timeOffset="64255.8594">14833 5829 19090,'0'-40'1313,"0"40"-576,20-19 255,0-1 162,19 20-482,1 0-223,-1 0-161,22 0 96,-22 20-31,1-1-321,-1 21-128,1 1 63,-20-2 130,0 40-258,-20-20 97,19 22-64,2-2 128,-1-20 0,0 0-32,19 2 64,-19-22-32,0 1-96,0-1 96,-20 1-288,19-20 320,-19 0 32,-19-1 0,19-19 32,-20 0-128,-20 0-64,21 0-256,-1 0-193,0-19-448,0-1-961,20 20-1793,0-20-9834</inkml:trace>
  <inkml:trace contextRef="#ctx0" brushRef="#br1" timeOffset="64496.0933">15627 6187 24311,'40'-20'-33,"-20"0"546,39 1 352,-19 19-545,0-21-320,0 21-32,-1 0-128,-19 0-321,20 0-1024,-21 21-1858,-19-2-2531</inkml:trace>
  <inkml:trace contextRef="#ctx0" brushRef="#br1" timeOffset="64640.6246">15786 6365 22389,'40'21'1025,"0"-21"160,19 0-320,0-21-513,-19 1-320,20 20-833,-40-20-448,0 20-1474,0 0-2017</inkml:trace>
  <inkml:trace contextRef="#ctx0" brushRef="#br1" timeOffset="65706.0547">17056 5889 4932,'-19'-60'11435,"-1"40"-9801,0 20-321,0 0 160,1 0-608,-1 20-288,0 21-129,0 18 161,1 0 95,-1 40 33,20-19-577,20 19-128,-1-40 224,21-19-192,19-19 65,0-1-1,1-20-32,0-20-128,0-21-128,-1-18-225,-20 0-191,1-1 31,-19 0 97,-21-19 127,-41 19-191,2 1 512,-1 39 128,-19 1-128,19-2 32,-20 21 64,40 0-416,0 21-1122,20-2-2049,0 1-2370</inkml:trace>
  <inkml:trace contextRef="#ctx0" brushRef="#br1" timeOffset="66105.4683">17712 6187 5349,'0'0'9064,"0"0"-7751,0 0 1378,0 0-33,0 0-1312,0 0-385,0-20-129,-20 20-351,20 0-129,0 0-128,0 0-384,0 0 96,0 0 32,0 0 32,0 0 64,0 0-160,0 0 192,0 0-96,0 0 64,0 0-384,0 0-225,0 0-447,-19-20-482,19 20-1857,0 0-3203</inkml:trace>
  <inkml:trace contextRef="#ctx0" brushRef="#br1" timeOffset="66781.25">18248 5988 17936,'-19'40'193,"38"-1"1408,-19 1 705,40 20-1121,-20 0-608,19-1-417,-19-20 64,0-19 225,-1 0-321,1 1 0,-20-21 96,0 0 97,-20-21-353,1 1-225,-21-19 97,-19-21-32,19 1 0,-19 0-96,18-22 63,22 2-95,-1 0-449,20 19 193,0 1 544,39 39 320,2 0 192,-1 0 257,19 40-128,0 0-129,-19 19-192,-1 1-256,2 20-64,-21-20 64,-20 19 33,-20-19-65,-21-1-129,21-19 1,-19 21 0,-1-22-416,21 1-545,-1-20-609,20 20-1633,0 0-2082</inkml:trace>
  <inkml:trace contextRef="#ctx0" brushRef="#br1" timeOffset="66970.7027">18665 6345 19762,'0'-39'1057,"0"-1"801,-20 20 480,20-19-1345,0-1-576,0 20-321,0-20 96,0 20-352,20 0 32,20 20-641,-20 0-673,20 0-1504,-1 20-6151</inkml:trace>
  <inkml:trace contextRef="#ctx0" brushRef="#br1" timeOffset="67776.3671">19181 5750 13869,'-20'-40'2338,"20"21"-256,-20 19-192,1 0-609,-1 0-833,20 39-480,-20-19 32,0 39 128,20-19-192,0 20 64,0-1 64,20 1-64,-20-1-64,0 1-224,20-20 96,-20 0 0,20-1 128,-20 1 32,0-21 32,19 1 64,-19-20 160,0 20 0,20-20 224,0 0-63,19 0-193,-18-20-64,19 20-128,-1 0-128,1-20 0,-20 20-192,-1 0-289,1 0 32,0 0-512,0 0-928,-20 20-930,19-20-3491</inkml:trace>
  <inkml:trace contextRef="#ctx0" brushRef="#br1" timeOffset="68241.2105">19519 5809 17712,'0'-39'897,"20"-1"480,19 20 705,-19 1-768,20-1-610,-1 20-351,1 0-289,-20 20 224,20 19-224,-20 1 32,-20 19 32,0 1 0,0 19-256,-20 0 192,1 2-64,-2-22 32,1 0 64,20-19-96,0-20 64,0-1-96,20 1 193,1-20-1,18 20 128,1-20-352,-1 0 160,1 0-96,-21 0-256,21 0-289,-20-20-704,0 20-737,-20-20-1281,0 1-2306</inkml:trace>
  <inkml:trace contextRef="#ctx0" brushRef="#br1" timeOffset="68429.6875">19598 6128 18481,'0'0'801,"20"0"0,0-21 2017,19 21-1441,21 0-736,-20 0-673,20 0 224,-21 0-544,1 0-385,19 21-1024,-39-21-1731,20 19-2177</inkml:trace>
  <inkml:trace contextRef="#ctx0" brushRef="#br1" timeOffset="68807.6171">20154 6107 20403,'20'0'769,"-20"0"672,20 0 673,19 0-1185,-19 0-577,21 0-224,-2 0 32,-19 0-31,0 0 63,-1 0-352,1-20 63,0 20 97,-20 0-128,20 20-64,-20 1 192,19-2 0,-19 21 96,20 19-32,0 1 96,21-1-95,-22 1 191,21 0 32,0-1 0,-1-19-288,-19 20 32,-20-20 64,-20-21-128,20 1-96,-39 0-96,19 0-160,-20-20-289,20 0-384,1 0-256,-2-40-801,21 20-577,0-19-1665</inkml:trace>
  <inkml:trace contextRef="#ctx0" brushRef="#br1" timeOffset="69077.1484">20889 5949 20659,'20'-20'1634,"-1"20"-1314,1-20 1378,20 20-321,-1 0-865,1 0-384,0 0 33,0 0-418,-20 20-319,19-20-1474,1 20-2530,-1-20-13389</inkml:trace>
  <inkml:trace contextRef="#ctx0" brushRef="#br1" timeOffset="69244.1404">21007 6128 21940,'-19'0'1153,"38"19"-1025,-19-19 1346,40 0-417,1 0-833,18-19-96,0 19-576,1 0-385,-21-21-897,2 21-1473,-2 0-1954</inkml:trace>
  <inkml:trace contextRef="#ctx0" brushRef="#br1" timeOffset="69782.2262">20194 5988 8968,'-20'0'1602,"20"0"928,-20-20 192,20 20-640,0 0-576,0 0-737,-20 20-129,20 0 33,0 0-225,0-1-288,20 21-31,-20-20-578,20 1-768,0-2-1442,-20 1-3170</inkml:trace>
  <inkml:trace contextRef="#ctx0" brushRef="#br1" timeOffset="70689.4527">21762 5870 13292,'-20'-41'1217,"1"41"1410,-1-20-353,0 20-737,0 20-832,1 21 160,-1-2 32,20 1 128,0 19-321,0-20-287,20 21-33,19-20-192,20-20 64,1-20-63,-1 0-33,21-20-384,-40 1-65,-1-22-159,-19 1 32,0 1-33,-20-1 65,-20 1-257,0-1 193,-19 0 127,-1 20 65,1 0 32,-2 20-321,1 0-287,21 0-386,-1 20-1248,20-20-2627</inkml:trace>
  <inkml:trace contextRef="#ctx0" brushRef="#br1" timeOffset="71067.3827">22080 5631 23446,'39'-39'608,"2"39"225,-21-21 833,19 21-930,1 0-511,-21 0-322,21 21 162,-20 18 31,19 1-32,-18 39 64,-1-20-320,0 21 224,-1-20-257,1 19 193,0-40 0,20 22-192,-1-22-224,1 1-65,-1-20 65,2 19 416,-21-19-192,-1 19 256,-38-19 96,-1 0-224,-21 21 160,21-22-64,-19 1 0,-1 0-385,21-20-1088,-1 0-2435,0 0-13100</inkml:trace>
  <inkml:trace contextRef="#ctx0" brushRef="#br1" timeOffset="71903.3203">16063 7616 18609,'0'0'737,"0"0"-161,21-20 1314,-1 20-801,0 0-769,0 0-255,19 0 127,-19 0-96,20 0-224,-1 0-545,-19-19-928,0 19-994,1-20-1889</inkml:trace>
  <inkml:trace contextRef="#ctx0" brushRef="#br1" timeOffset="72078.125">16124 7478 17936,'0'19'2050,"0"1"-2114,0 20 1474,0-20 640,0 19-1186,20 1-639,-20 0-161,19-20 0,1 0-385,20 0-928,-1-1-1601,-19-19-2435</inkml:trace>
  <inkml:trace contextRef="#ctx0" brushRef="#br1" timeOffset="72448.2418">17216 7318 21364,'-20'20'480,"20"0"-95,20 19 1376,-20 22-191,0-2-1090,20 1-95,-1-1 95,-19-20-320,20 2-32,0-1-320,0-1-192,-1-19-481,1-20-544,0 20-962,-20-40-1729,21 20-13132</inkml:trace>
  <inkml:trace contextRef="#ctx0" brushRef="#br1" timeOffset="72819.3359">17811 7557 15630,'0'0'2883,"0"20"-1890,0-20 993,0 0-96,0 19-769,0-19-449,0 20 1,20-20-96,-20 0-193,20 0-160,-1 0-64,1-20-192,0 1-32,1-1 0,-1 0 64,-20 20-64,0-20 224,-20 20-288,-1 0 32,-19 0-64,21 20-353,-1 0-544,0 0-544,0-1-1698,20 1-3460</inkml:trace>
  <inkml:trace contextRef="#ctx0" brushRef="#br1" timeOffset="73625">18526 7438 17488,'0'20'1185,"0"0"-1249,20-1 1185,19 21 833,-19 19-929,20-19-416,-20 20-353,20-40 224,-20 20-256,0-40 225,0 19-289,-20-19 160,0 0 193,0-19-321,-20-21-160,-20 20-32,19-40 0,-18 20 96,-1-19-192,1-20 224,19-1-384,20 1 192,0 0-32,0 18-160,39 22 191,-19 19 98,20 0-33,-20 20 0,-1 20 96,2 19-192,-1 22 63,-20-2-63,0 0 96,-20-19-32,-1 19 96,2-38-64,-1 19-32,-20-21 0,20 1-96,1 0-192,-1-20-769,20 0-577,0 0-1825,20 0-2242</inkml:trace>
  <inkml:trace contextRef="#ctx0" brushRef="#br1" timeOffset="73858.3984">19062 7696 18545,'-20'-40'2018,"1"0"-1313,-1 1 1216,20 19-319,-20-20-1058,-1 1-511,21 19 63,0 0-257,21 20-63,-21 0-480,40 0-898,-21 20-672,21-20-1698,19 20-10057</inkml:trace>
  <inkml:trace contextRef="#ctx0" brushRef="#br1" timeOffset="74279.2965">19519 7139 16495,'-20'-39'2370,"-1"19"-960,2 20 608,-21 0-609,1 0-961,19 20-223,-20 19-161,40-19 0,0 21 32,0 18-288,20-19-161,20-1-255,-1 20 63,1-18 1,-21 18 351,2-19-159,-21 19 128,0-19 224,0-1 64,-21 2 128,21-21 449,-19 0 160,19-20-129,19 0-255,2 0 95,-1-20-320,20 20-96,19-20-32,-19 20-224,-1-20-224,1 20-481,0 0-544,0 0-1058,-20 0-1697,19 0-11625</inkml:trace>
  <inkml:trace contextRef="#ctx0" brushRef="#br1" timeOffset="74678.7105">19837 7139 15822,'59'-39'2755,"-20"19"-1442,1 0 1122,0 20-225,0 0-1538,0 20-704,-20 20 64,-1-1 32,1 22-128,-20-2-96,0 20-32,0-20 64,-20 2 224,20-2-224,0-19 128,0-1 96,0-19 160,0 0 0,20-1-127,0-19-97,0 0 32,-1 0-160,1 0 32,20 0-417,0 0-448,0-19-897,-20-1-1985,-1 0-6247</inkml:trace>
  <inkml:trace contextRef="#ctx0" brushRef="#br1" timeOffset="74853.5154">19995 7458 19794,'-20'0'2146,"20"0"-2082,0 0 1057,20-20 417,20 20-866,20 0-255,-1 0-385,20 0 64,-18 0-448,18 0-1666,-40 20-2306,20-20-12877</inkml:trace>
  <inkml:trace contextRef="#ctx0" brushRef="#br1" timeOffset="75289.0621">20591 7458 23574,'0'20'608,"0"-1"-704,20 1 961,0 0 0,19-20-577,1 20-160,-20-20 65,39 0 63,-18 0-64,-2-20-192,-19 0-192,0 20 96,-20 0 64,19 0-225,-19 0 161,0 40 0,20-1-64,0 1-32,0 20 96,-1 0-32,1-1 160,0 0-128,-20 0 192,0-18 32,0-1 96,0-21-192,-20 1 64,0-20-160,1 0-224,-1 0-97,-20-20-575,21 1-1347,-1-1-1216,0-21-5061</inkml:trace>
  <inkml:trace contextRef="#ctx0" brushRef="#br1" timeOffset="75601.5621">21167 7338 21812,'-20'0'417,"40"-20"-482,0 20 1699,19 0-289,1 0-704,19 0-161,1 0-287,0 0-161,-1 0-769,-19 0-1249,-1 20-2947</inkml:trace>
  <inkml:trace contextRef="#ctx0" brushRef="#br1" timeOffset="75753.9058">21325 7478 23990,'0'19'224,"0"-19"33,21 0 672,18 0-641,1 0-128,19-19-320,20 19-705,-18-20-1665,18 0-2723</inkml:trace>
  <inkml:trace contextRef="#ctx0" brushRef="#br1" timeOffset="76064.4527">21981 7120 22453,'-20'0'448,"20"0"-31,0 39 1440,20-18-704,-1 38-288,1 1-288,20-1-65,-20 0-448,19 2-64,-18-22-384,19 1-737,-1-20-256,-19-1-673,-20-19-1634,20 0-2530</inkml:trace>
  <inkml:trace contextRef="#ctx0" brushRef="#br1" timeOffset="76436.5234">22239 7139 21428,'20'-19'1665,"-1"-1"-1472,1 20 1536,20-20-223,-21 0-994,1 20-256,1 0 33,19 0 63,-21 0-224,1 0-96,0 20 32,0 20-160,0-21 96,19 22-64,-19 18 64,19-19-160,2 19 96,-21 0 64,19-18-96,-19 18 96,0-19-96,0 0-97,-20-1 225,-20-19 0,0 0 65,-19 20 31,19-40 160,-21 20-160,21-20-96,-19 20-448,19-20-609,0 0-1506,1-20-2786</inkml:trace>
  <inkml:trace contextRef="#ctx0" brushRef="#br2" timeOffset="80982.4219">17474 6564 10185,'-59'20'352,"39"-1"-159,-1-19 639,1 0 930,20 20-865,20-20 224,-20-20 192,41 20-128,18-39-192,40-1-320,20-19-96,40 0-385,0-22 480,40-17-383,18-1-65,22-1-64,19 1-32,-40-1 353,1 21-97,-40 0-192,-1 0-96,-39 18 0,0 2-288,-19 0 384,-22 19-288,-17 1 0,-42-2 96,-39 21 64,-20 0-32,-20 20-192,-39-19 160,-20 19 32,-1 19 96,1-19 225,0 20-65,39-20-160,40 0 64,20 0 0,20 0-160,20-20-416,20 20 576,38-19-384,2 19 384,-1 0-192,0 0-32,1 0 0,-21 19 192,-20-19-224,1 20-352,-39 0 160,-2 0 31,1 1-191,-40-2-289,20 1 225,-19-20 31,-22 20-159,21 0-353,20-20-513,0 19-351,0-19-770,0 20-3138</inkml:trace>
  <inkml:trace contextRef="#ctx0" brushRef="#br2" timeOffset="81375.9762">21047 5075 15726,'0'0'929,"0"0"-64,-20 20 192,20 0-64,-20 19 320,20 1-832,0 19 191,20-39-383,20 0 95,20 0-64,0-20-31,-21 0-97,20-20-128,-39-20-64,0 21-96,1-1-193,-21-20-255,-21 20-97,-19-19-127,1 39-1,-20 0-96,-1 0-1601,21 0-12236</inkml:trace>
  <inkml:trace contextRef="#ctx0" brushRef="#br1" timeOffset="84041.0154">15925 9185 17936,'0'0'2050,"-20"-20"-1185,40 20 64,-20 0 577,40-20-417,-1 20-289,1 0-415,0-20-65,0 20-448,19 0 32,-19 0-417,-1 20-832,1 0-1153,-20-20-1858,1 20-11403</inkml:trace>
  <inkml:trace contextRef="#ctx0" brushRef="#br1" timeOffset="84208.9844">16104 9383 18097,'-41'20'3363,"41"-20"-2883,0 20-63,21-20 1504,-1 0-703,20-20-770,19 20-192,0 0-288,1-20-32,0 20-672,-20 0-578,-1 0-1633,1 0-2626</inkml:trace>
  <inkml:trace contextRef="#ctx0" brushRef="#br1" timeOffset="85253.9058">17176 9165 17200,'-20'0'1281,"20"0"-961,0 0 129,0 20 1184,20 39-223,0-18-610,20 18-191,-21 0-225,21 1-95,-20-21 31,-1 2-192,1-2 32,0-19-96,-20-20 0,0 0 225,0 0 31,0-40-640,-40 21-1,21-42 129,-21 22 64,1-21-32,-1-19 0,20-1-289,-19 1 353,18 20 0,1-1 416,20 20 65,20 0-97,1 20-96,-2 20 96,21 20-352,19 0 32,-19 20 32,-1 20-32,1-20-160,-19 19 32,-1-20 128,-20-19 32,-20 20 32,-1-19 128,-19-2-256,21-19 32,-21 0-224,20 0-65,20 0-383,-19 0-770,19-19-1152,19 19-834,1-21-6405</inkml:trace>
  <inkml:trace contextRef="#ctx0" brushRef="#br1" timeOffset="85479.4918">17673 9502 19058,'0'0'1697,"0"0"-191,0-20 127,-20 1-288,20-1-832,-21-20-257,21 20-32,0-19-160,-20 19-96,20-19-96,20 18-160,-20 1-257,21 20-640,18 0-32,-19 20-1698,20-20-2209</inkml:trace>
  <inkml:trace contextRef="#ctx0" brushRef="#br1" timeOffset="87746.0933">18248 8966 7334,'-19'-40'3236,"19"1"-322,-20 19-255,0 0-97,-1 1-800,1 19-321,1 0-288,-1 0-256,0 0-64,-20 19-385,21 1-319,-1 0 95,0 19-128,20 1 32,0 20-192,20-20 64,0 19-64,-1-19-128,1 19 128,-20-19-129,20 0 97,-20 0-32,0-1 128,20-19-32,-20 0 64,0 0 0,0 0 0,0-20 64,0 19-32,20-19-32,-20 20 32,19-20 1,1 20 63,1-20-96,19 0-64,-21 0-64,21 0-129,-20 0-191,-1 0-193,1 21-31,0-21-449,0 0-545,-1 0-1056,-19 0-1731</inkml:trace>
  <inkml:trace contextRef="#ctx0" brushRef="#br1" timeOffset="89402.3433">18447 9006 8744,'-21'-40'2434,"1"40"-608,20-20 384,0 20-96,0-20-416,0 20-834,0 20-63,20 0 448,-20 0 0,21 20-256,-1 20-320,19-1-128,-19 0-289,0 1 0,0-20-128,-1 0 0,1-1 32,0-19 1,0-20-1,-20 20-32,20-20 96,-20 0-32,0-20 97,0 20-161,19-39-32,-19 19-32,0 0-160,0-19 0,21 39 160,-21-21-321,20 21 161,0 21-128,0-2 320,-1 1-288,1 0 192,20 0-609,-1-1-223,-19 1-706,19 0-768,-19-20-1153,1 0-2723</inkml:trace>
  <inkml:trace contextRef="#ctx0" brushRef="#br1" timeOffset="89642.5781">19082 9125 15951,'0'-39'2114,"-20"39"-513,20 0 705,0 0-608,0 0-1025,0 20-97,0 19 193,0 1-65,0-1-383,0 1-225,20 0 0,0 0-480,19-20-1,-19-1-287,0-19-514,19 20-960,-18-20-1409,-21-20-2435</inkml:trace>
  <inkml:trace contextRef="#ctx0" brushRef="#br1" timeOffset="89954.1016">19220 9204 16335,'0'0'3651,"0"20"-2946,0 0 929,21 0 159,-1 1-704,20 18-640,-21-39-321,21 20 0,-20-20 0,-1 0-32,1 0-256,0 0 32,-20-20 32,20 20 32,-20 0 32,0-20-96,19 40 32,-19 0 256,21 0 64,19 19 64,-20 21 97,19-21-1,1 21-128,-20 0-128,19-21-96,-19 1-96,-20-1-128,0-19-64,0 0-289,-20 0-319,-19-20-386,19 0-447,-20-20-1827,1 0-1568</inkml:trace>
  <inkml:trace contextRef="#ctx0" brushRef="#br1" timeOffset="90172.8516">19459 9086 19474,'60'0'1858,"-40"0"-257,39 20 257,-19 19-897,-1 1-385,1 19-479,-20 1 31,1-20-128,-2 19 32,-19-39-289,20 20-287,-20-21-609,0-19-417,0 0-1312,0 0-1891</inkml:trace>
  <inkml:trace contextRef="#ctx0" brushRef="#br1" timeOffset="90346.6797">20035 9125 20339,'60'0'3459,"-21"0"-3171,1 0 257,-1 0-385,1 0-64,-20 0-865,20 0-576,-20 20-1826,-20-20-2370</inkml:trace>
  <inkml:trace contextRef="#ctx0" brushRef="#br1" timeOffset="90477.5391">20194 9304 17264,'19'20'3043,"1"-20"-2275,20-20 578,20 1-321,-1-2-897,1 21-128,-1-20-961,-18 20-993,-22-20-2722</inkml:trace>
  <inkml:trace contextRef="#ctx0" brushRef="#br1" timeOffset="91196.2891">20670 8828 17296,'20'0'1057,"0"0"-32,-20 19 897,20 21-321,-1 19-832,1 21-161,0-20 1,0 19-225,1-20-287,-2 2 95,1-22 32,0-19 32,-20 0 32,20-20-256,-20 0 289,0 0 31,0 0 97,0-20-353,0-20-192,0 21 96,19-22-97,-19 1 258,20 21-290,-20-1 65,20 20 0,0 0-96,-1 20 128,1-1 192,0 21-320,21 1 96,-2-2-512,-19-19-385,20 19-833,-1-19-865,1-20-1697</inkml:trace>
  <inkml:trace contextRef="#ctx0" brushRef="#br1" timeOffset="91458.0077">21385 8966 17296,'0'-20'3043,"0"0"-1666,0 20 577,0 20-417,-19-20-992,-1 40-1,20 0 257,-21 0-288,21 19-65,21 1-224,-1-21-160,19 1-64,20-19-128,-19-2-224,19 1-321,2-20-288,-22 0-576,1 0-1794,-1-39-2691</inkml:trace>
  <inkml:trace contextRef="#ctx0" brushRef="#br1" timeOffset="91625">21841 9026 16751,'20'20'4773,"-20"0"-4036,0 20 63,0-1 578,0 1-546,0-1-703,21 1-161,-21 0-161,20-20-319,-20 0-833,0-20-2019,0 0-1344</inkml:trace>
  <inkml:trace contextRef="#ctx0" brushRef="#br1" timeOffset="91807.6171">21604 9165 20787,'0'0'1826,"20"0"-1538,19 0 2179,1 0-514,19 20-703,-19-1-898,19 1-160,-18 20-384,-2-19-96,1-21-353,-1 19-640,-19-19-481,0 0-1185,-20 0-3074</inkml:trace>
  <inkml:trace contextRef="#ctx0" brushRef="#br1" timeOffset="92002.9297">21921 8946 8456,'79'40'13741,"-39"-20"-12684,0 0 1057,-1 20-609,2 0-1025,-2-1-351,-19 20-194,0-19-63,0-20-224,-20 20-257,19-20-63,-19-20-994,0 20-1377,0-20-2658</inkml:trace>
  <inkml:trace contextRef="#ctx0" brushRef="#br1" timeOffset="92453.125">22298 8847 17168,'-20'-19'4708,"20"19"-3875,20-20 64,0 20 480,0-20-896,-1 20-385,1 0-96,21 0 96,-2 20-32,1-20-224,0 20 192,-21-1-64,21 21 96,-20-1-64,19 1 128,-18 0-128,19 20-96,-21-1 96,21-19 32,-1 19-64,-19 2 32,20-2 96,-21-20-256,1 1 224,1 0 128,-21-1 0,0-19 96,0 1-31,20-21 31,-40 19-256,20-19 224,-21 0-256,-18 0-256,-1 0-257,1-19-608,-1 19-672,1 0-2115,-1 0-7014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5-13T23:07:39.48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00FF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00FF00"/>
    </inkml:brush>
    <inkml:context xml:id="ctx1">
      <inkml:inkSource xml:id="inkSrc242">
        <inkml:traceFormat>
          <inkml:channel name="X" type="integer" max="1920" units="cm"/>
          <inkml:channel name="Y" type="integer" max="1920" units="cm"/>
        </inkml:traceFormat>
        <inkml:channelProperties>
          <inkml:channelProperty channel="X" name="resolution" value="28.36041" units="1/cm"/>
          <inkml:channelProperty channel="Y" name="resolution" value="45.39007" units="1/cm"/>
        </inkml:channelProperties>
      </inkml:inkSource>
      <inkml:timestamp xml:id="ts1" timeString="2012-05-13T23:07:39.726"/>
    </inkml:context>
  </inkml:definitions>
  <inkml:trace contextRef="#ctx0" brushRef="#br0">519 3446 11498,'-21'-39'1602,"21"19"128,0 0 544,0 20-288,0 0-705,-20-19-256,20 19-224,0 0-257,0 0 129,0 19 95,0 1 1,0 0-128,20 19-97,-20 22 33,21 18-225,-2 0-192,1 1 32,0-1-127,-20 0 31,20-19 0,-1 0 0,1-20-32,-20-21 64,20 1 160,-20 0-96,0 0 1,0-20 95,0 0 0,20-20-96,-20 20-64,19-20-63,1 0-33,0 1 32,21-21 32,-2 19-160,1 21-32,-1-20 128,1 20-193,-20 0-415,19 20-385,-19-20-512,0 21-385,1-1-1409,-2-20-2947</inkml:trace>
  <inkml:trace contextRef="#ctx0" brushRef="#br0" timeOffset="1">1114 3923 15662,'0'-20'1378,"0"20"-193,20 0 1345,-20 0-672,19-19-961,1 19-513,0-20-192,0 20 0,-20 0 1,20-20 63,-20 0-96,19 1 32,-19-1 0,0 0-63,-19 20-33,19-20 160,-20 20-64,0 0-96,0 0 0,20 0-96,-20 20 32,1 20 32,19-1 32,0 1-128,0-1-32,19 1 96,1-1-96,20-18-64,-1-1-224,1-20-289,1 20-704,-2-20-705,1-20-2562,-1 0-10122</inkml:trace>
  <inkml:trace contextRef="#ctx0" brushRef="#br0" timeOffset="2">1530 3527 20979,'-20'0'1730,"20"0"-1185,0 0 736,0 0 609,20 39-641,-20-19-481,20 19-575,21 21 223,-22-21-480,1 22 64,20-22-160,-1 1-641,-19-1-224,20-19-320,-21 0-1025,1-20-3108</inkml:trace>
  <inkml:trace contextRef="#ctx0" brushRef="#br0" timeOffset="3">1530 3805 22741,'-20'0'865,"1"-20"-961,38 20 961,1 0 31,21 0-703,-2 0-322,21 0-1376,-1 0-1538,0-20-14509</inkml:trace>
  <inkml:trace contextRef="#ctx0" brushRef="#br0" timeOffset="4">2543 3446 12940,'-20'-59'2850,"20"39"450,-20 20-770,20 0-320,0 0-897,0 0-672,0 20-161,0 20 481,20 40-320,0-1-481,0 20 96,-20-19-128,19-1 1,1-20 63,-20-19 64,0-1-64,21 2-64,-21-21-32,20-20-96,-20 0 64,20 0 65,-1 0 159,21-20-384,0-1 192,-1 1-96,1 1 32,-1-1-32,-18 20-256,-1-20-97,0 20-415,-1 0-450,1 0-479,0 0-1154,0 0-3459</inkml:trace>
  <inkml:trace contextRef="#ctx0" brushRef="#br0" timeOffset="5">3357 3665 23478,'20'-20'704,"-1"20"-351,2 0 480,19-20-449,-20 20-448,19 0-160,-19 0-193,19 0-768,-19 20-1602,0 0-3298</inkml:trace>
  <inkml:trace contextRef="#ctx0" brushRef="#br0" timeOffset="6">3417 3864 19218,'0'20'3011,"40"-20"-2851,-20-20 897,19 0 448,20 20-1281,-19-20-544,0 20-481,0-19-992,0 19-3749</inkml:trace>
  <inkml:trace contextRef="#ctx0" brushRef="#br0" timeOffset="7">4211 3367 18865,'0'-19'1730,"0"-1"-193,0 20-287,0 0-354,0 20-95,20 19 288,-20 20-32,40 2-128,-20 18-448,-1 0-193,21 1-192,-20-20-32,-1-1-32,21-20-128,-20-19-417,1 0-351,-2 0-642,1-20-544,-20 0-1569,20 0-2627</inkml:trace>
  <inkml:trace contextRef="#ctx0" brushRef="#br0" timeOffset="8">4608 3785 19986,'40'39'1506,"-40"-19"223,19 0-255,-19-20-1186,20 20-128,0-20-896,-20 0-385,20 0-1090,1 0-3746</inkml:trace>
  <inkml:trace contextRef="#ctx0" brushRef="#br0" timeOffset="9">4648 3546 19762,'-20'0'1121,"20"0"-1473,0 0 0,0 0-449,0 0-1441,20 20-1698</inkml:trace>
  <inkml:trace contextRef="#ctx0" brushRef="#br0" timeOffset="10">5006 3586 19410,'-41'20'1345,"21"-1"-672,0 1 608,1 20-448,19-20-705,19-1 96,1 2-288,20-1 256,0 0-288,0 0 128,19 19-128,-19-19 32,-20 0 160,-1-1-64,-19 1 256,0-20-127,-19 20-161,19-20-289,-20 20-319,0-20-449,0-20-1474,0 20-2465</inkml:trace>
  <inkml:trace contextRef="#ctx0" brushRef="#br0" timeOffset="11">5303 3446 22421,'20'20'1089,"0"21"-321,0-2 514,-1 21-65,1-1-1089,0 0-32,0-18-160,19-1-160,-19-1-289,1-19-512,-1-20-768,-1 0-2083,-19 0-1954</inkml:trace>
  <inkml:trace contextRef="#ctx0" brushRef="#br0" timeOffset="12">5284 3724 23221,'0'0'161,"19"0"-1,1 0 993,39 0-609,1-19-448,-1 19-736,1-20-801,-20 20-2083,19-20-11082</inkml:trace>
  <inkml:trace contextRef="#ctx0" brushRef="#br0" timeOffset="13">6256 3348 16719,'-20'-20'1698,"20"20"-257,-20 0 641,20 0-640,0 0-962,0 20-256,0 19 481,20 20 32,0 22-161,-1 17-320,1-18 65,1-20-385,19-1 256,-1-19-64,-19-20-160,19-1 96,1-19-192,0-19-96,-21-1 32,2 0 127,-1-19-127,0-1 64,-20-1 32,-20 2 0,0-1 96,20 20 192,-21 1 128,2 19-159,19 0 127,-20 0-288,20 19 0,0 1 96,0 20 64,20-1-128,-20 2-32,40-1-32,-20-21-416,20 1-161,19 0-416,-20-20-865,1-20-1889,-1 0-6247</inkml:trace>
  <inkml:trace contextRef="#ctx0" brushRef="#br0" timeOffset="14">6831 3586 19890,'21'59'1762,"-1"-19"192,0-1 192,-1 2-897,-19-21-544,20 0-161,0-1-63,-20-19-193,20 20 0,-20-20-192,0 0-32,0 0 129,0-20 31,0 20-128,0-39-96,19 19-64,-19-21 0,0 22 0,0-1-128,20 20 31,0 0-127,0 20 160,19-20-352,2 40-802,-1-20-672,-1 0-1217,1-20-2818</inkml:trace>
  <inkml:trace contextRef="#ctx0" brushRef="#br0" timeOffset="15">7487 3566 18897,'0'0'2723,"-20"0"-2050,20 0 1120,-20 20-223,1 0-930,19 19-95,-20 1-417,20-1 96,0 2-224,0-21-288,0 0-128,20-20-1,-1 0-31,-19 0 256,0-20 95,20-20-159,-20 19 0,0 2 224,0-1 128,0 20 96,0 0 32,0 20-95,0-1 255,0 22-256,20 18 32,20 1 193,-1-1-97,1 0 96,0 2 161,0-2-97,-20-19 64,-20-1 1,19 1-225,-38-21-64,19 2-288,-40-1-320,20-20-193,-20 0-384,0 0-544,20-20-545,1-20-3363</inkml:trace>
  <inkml:trace contextRef="#ctx0" brushRef="#br0" timeOffset="16">7646 3387 22389,'20'0'1025,"0"0"-449,0 20 1122,-1 0-673,21 19-449,-20 41-191,-1-20-129,1 19-128,0-19-128,19-20-480,-18-20-609,-1-1-385,0-19-960,-20 0-2787</inkml:trace>
  <inkml:trace contextRef="#ctx0" brushRef="#br0" timeOffset="17">7646 3685 19826,'20'0'2274,"0"0"-2530,0 0 1698,19 0-97,1-20-993,19 20-320,-20-20-160,2-19-96,-21 19-481,0 0-480,-1-19-1409,-19-1-1730,0-20-4165</inkml:trace>
  <inkml:trace contextRef="#ctx0" brushRef="#br0" timeOffset="18">7944 3308 12299,'0'0'4068,"0"20"-1249,0 19-385,20 1-576,-1 40-129,21-21-319,-20 1-642,0-1-159,-1-19-289,1 0-31,0-20-161,0 0-32,-20-20 0,0 0-128,21 0 128,-21 0-64,19-20 64,-19-21 64,20 22-224,0-1-64,0 0-32,19 0 64,-19 20-160,19 20-97,-19 0-223,20 0-289,-19-1-1537,18 2-4485</inkml:trace>
  <inkml:trace contextRef="#ctx0" brushRef="#br0" timeOffset="19">9174 3606 19698,'0'-40'801,"0"40"448,0 0 737,0 0-737,0 0-768,0 20 191,20-20 1,1 39-353,-1-19-128,-1 0-160,-19 0 32,20 0-480,0-1-449,0-19-576,-20 0-1282,0-19-3394</inkml:trace>
  <inkml:trace contextRef="#ctx0" brushRef="#br0" timeOffset="20">9135 3328 17712,'-40'-20'2082,"40"20"-1954,0 0 161,20-20 95,-20 20-608,20 0-737,-1 0-1409,1 20-1826</inkml:trace>
  <inkml:trace contextRef="#ctx0" brushRef="#br0" timeOffset="21">9432 3527 16912,'40'59'1537,"-19"-20"193,-1-19 480,-1 0-865,-19-20-544,20 20-257,-20-20 33,0 0-193,20 0-64,-20-20 33,0 0-353,20 0 0,-20 1 0,0-1-64,19 0 0,-19 0 0,0 20 96,20 20-32,0 0 64,0 0-224,19-1-449,-19 1-1153,1 0-2498,18-20-10634</inkml:trace>
  <inkml:trace contextRef="#ctx0" brushRef="#br0" timeOffset="22">10445 3586 19794,'0'0'897,"0"20"-833,0-1 1345,20 21 321,0 0-609,-1 20-96,1-20 32,21-1-352,-21 1-289,-1-21-256,-19 1 65,0-20-97,0 0-32,0 0 128,0-20-480,-19 1 96,-1-21-1,-21-19 33,21-2-96,-19-18 64,19 0 160,20 0-224,-20-1 192,20 40-96,20 1 288,0 39-96,0 0 96,19 0 96,2 39 193,-2 1-193,21 19-96,-21 21-32,20-1 0,-18 1-128,-1-20-128,-1-20-448,1-21-353,-20 1-609,-1-20-736,-19 0-2050,0-20-8072</inkml:trace>
  <inkml:trace contextRef="#ctx0" brushRef="#br0" timeOffset="23">10545 3745 23061,'0'0'705,"20"0"-609,0 0 1602,19 0-609,20-21-1057,1 21-192,0-19-929,-20 19-1538,-1 0-2946</inkml:trace>
  <inkml:trace contextRef="#ctx0" brushRef="#br0" timeOffset="24">11298 3328 10570,'20'-40'7110,"-20"40"-5732,0 0 928,-20-19 32,1 19-1185,-1 0-640,0 19 63,0 1-288,-19 0 193,19 0-97,0-1-192,20 1-256,0 20 32,0-1-32,0 2 32,0-2 32,0 1-32,20-1 64,-20 1-32,20 0-32,-20-21 64,20 22-32,-20-21 0,0-20 64,19 20-32,-19-1-96,0-19 96,20 0-96,-20 20 96,0-20-32,20 0 160,0 0-160,-1 20 128,1-20-256,1 0-224,19 0 0,-21 0-225,21 0-384,0 0-384,-1 0-417,1 0-960,0 0-1602</inkml:trace>
  <inkml:trace contextRef="#ctx0" brushRef="#br0" timeOffset="25">11497 3328 21172,'0'0'448,"0"0"-352,20 20 1474,0-1-1,0 41-928,20 0 191,0 19-223,-1-20 32,-19 1-353,20 0-96,-21-20-96,1-20 96,0-1-192,-20 1 96,20-20 1,-20 0-1,0-20 256,0 1-96,0-1-96,20-20-96,-20-20-64,20 40 0,-20-20-96,20 40-32,0 0 96,0 0-160,19 20 128,-19 0-64,20 0-449,-1 19-480,1-18-576,0-1-481,-20 0-1249,20 0-3620</inkml:trace>
  <inkml:trace contextRef="#ctx0" brushRef="#br0" timeOffset="26">12311 3328 19698,'-39'-20'1890,"19"20"-705,20 20 32,-20 19-64,0 1-352,20 40-160,-19-21 256,19 20-385,19 1-352,1-40-96,20 20-448,19-41-449,-19 1-128,20-20-704,-1-20-1122,1 1-2882</inkml:trace>
  <inkml:trace contextRef="#ctx0" brushRef="#br0" timeOffset="27">12788 3507 20755,'0'59'801,"0"0"64,0-19 1441,-20 19-1249,20-18-897,0-21-224,20 19-256,-20-39-449,0 20-1185,20-20-2850</inkml:trace>
  <inkml:trace contextRef="#ctx0" brushRef="#br0" timeOffset="28">12629 3645 3651,'0'0'18962,"21"0"-19250,-2 20 2081,21-20 514,-1 20-866,1 0-768,19-20-385,-19 19-224,20-19-320,-20 21-930,-20-21-639,-1-21-1763,-19 2-3074</inkml:trace>
  <inkml:trace contextRef="#ctx0" brushRef="#br0" timeOffset="29">12867 3387 18321,'61'20'1633,"-2"0"674,20-1 447,0 42-896,-19-2-1057,-20-19-481,-1 19-96,-19-19-288,0 0-384,-20 0-545,0-20-449,0-1-672,-20-19-2242,20 0-10858</inkml:trace>
  <inkml:trace contextRef="#ctx0" brushRef="#br0" timeOffset="30">13265 3288 24503,'0'-19'192,"0"19"256,19 0 673,21 0-640,-20 0-257,19 0 0,1 0-224,1 19 96,-2-19-96,1 20 96,-1 20-288,1-21-96,-1 21-192,-19 19 127,1 2-159,-1-22 191,-1 20 193,1 1 192,0 0-64,-20-20 0,0-1 96,20 1-96,-20-20 97,0-1-194,0 1 290,-20 0-129,20-20-385,-20 0 65,0 0-609,1-20-1249,19 20-1761,-20-20-2339</inkml:trace>
  <inkml:trace contextRef="#ctx0" brushRef="#br0" timeOffset="31">14098 3923 26617,'20'20'-321,"-20"-20"97,0 0 224,20 20-833,-20-20-1697,0 0-2755</inkml:trace>
  <inkml:trace contextRef="#ctx0" brushRef="#br0" timeOffset="32">696 5015 10505,'-19'-20'2114,"19"20"97,-20-20-129,20 20-929,0 0-289,0 0 578,20 20-161,-1 0-224,1 19-224,0 22-257,0-2-63,1 1-193,-2-1-64,21-18-95,-20-2-1,0 1-160,-20-1 32,19-19 96,-19-20 0,20 20 481,-20-20-513,0-20-192,-20 0-65,1-19-95,-1-21-96,-20 0 64,20 1 191,-20-21 33,0 21 128,1-1 33,19 0-33,0 21 736,0-1-607,1 21-1,19-1-128,0 0-32,19 20-96,21-20 128,-20 20-96,39 0-128,1-19-513,0 19-480,-1 0-897,-19 0-1794,-1 19-2818</inkml:trace>
  <inkml:trace contextRef="#ctx0" brushRef="#br0" timeOffset="33">796 5115 19058,'-40'39'1633,"40"-39"-1505,0 0 1089,21 0 609,18-19-1089,-19-1-737,20 20-321,-1-20-383,1 20-770,-1 0-1793,1 20-3075</inkml:trace>
  <inkml:trace contextRef="#ctx0" brushRef="#br0" timeOffset="34">1252 5214 18129,'0'0'1986,"0"0"-1826,0 0 416,0 0 1154,0 20-417,0-1-480,0 21-289,20 1-223,0-2-97,1-19-96,18 0 224,1-20-223,-20 0 95,19 0-224,-19-40-192,0 20 63,-1-20-223,-19 20 192,-19-20-288,-21 21 31,20-1-31,-19 0-673,19 20-641,0 0-640,1 0-609,-1 20-2979</inkml:trace>
  <inkml:trace contextRef="#ctx0" brushRef="#br0" timeOffset="35">1650 5413 22325,'0'-20'384,"-20"0"481,0 0 768,1-20-672,-1 0-704,-1 1-65,21 19-128,0-20-64,21 20-289,-1 1-639,19 19-1347,1 0-3554</inkml:trace>
  <inkml:trace contextRef="#ctx0" brushRef="#br0" timeOffset="36">2344 5234 14061,'0'-20'3203,"0"20"-769,0 0-384,0 0-480,0 0-866,0 0-319,21 20 287,-1-1-159,0-19-257,-1 20-64,21-20 32,-1 0-31,-19-20-129,0 1-193,0-1-127,-1 0-288,-19 0 512,0 20-64,0 0 32,0 0-289,0 20 193,20 20 256,1 19 32,-1 1-64,19 19 32,1-19-224,19-1 192,-19 1 97,19-20 31,-18 0 0,-21-1 0,-20-19 32,0 0 161,0-1 31,-20 1-160,-21 0-192,2-20-256,19 0-160,-20 0-353,21 0-704,-1 0-705,0 0-2114,0 20-2499</inkml:trace>
  <inkml:trace contextRef="#ctx0" brushRef="#br0" timeOffset="37">3039 5054 14285,'-19'-19'1217,"-1"-1"1250,20 20 31,-20 0-608,20 0-961,-20 20-321,1 20 257,19 0-353,0-1 65,0 21-257,19-21-160,21-19-96,-1 20 33,1-19-33,19-21-641,-18 0-192,-1 0-1088,-1-21-1507,1 1-4579</inkml:trace>
  <inkml:trace contextRef="#ctx0" brushRef="#br0" timeOffset="38">3059 5234 20723,'-20'0'1153,"20"0"-704,0 0 672,20 0 320,0-20-480,20 20-609,0-20-288,20 20-32,-1-20-416,-20 20-865,1-20-1025,-1 20-1602,-18 0-2658</inkml:trace>
  <inkml:trace contextRef="#ctx0" brushRef="#br0" timeOffset="39">3675 4896 17488,'20'-19'4292,"-40"-1"-3651,0 20 192,0 20 159,0-20-159,-20 39-256,21-19 224,-21 19-161,40 1-864,0-1 320,0 2-64,40-21-128,-1 19-96,21 1-129,0-20 418,-1 19-258,20-19 1,-39 0-32,-1 0 128,-18 1 0,-1-2 160,-20-19 96,-41 20-192,22 0-288,-41-20-385,21 0-512,-20 0-1441,19 0-2563</inkml:trace>
  <inkml:trace contextRef="#ctx0" brushRef="#br0" timeOffset="40">4767 4916 8263,'-19'-39'2723,"19"19"-257,-21 0-160,1 20-95,20-20-1,-20 20-865,20 0-384,-20 20-321,1 20 161,-1-1-64,0 20-385,0 1 449,20 20-609,0-21 64,20 1-320,20-21 96,-21 1-448,41-19-417,-20-2-640,20 1-1250,-21-20-2690</inkml:trace>
  <inkml:trace contextRef="#ctx0" brushRef="#br0" timeOffset="41">5164 4995 19442,'-40'-20'769,"1"40"320,19-20 608,-20 20-672,21 0-352,-2-1-673,21 22 96,0-21 0,21 0 224,18 19-320,20-19-64,1 0 96,-1 0 64,2 19-320,-42-19 160,1 0 192,0-20-256,-40 21 320,20-2-96,-39-19-288,19 20-96,-21-20-673,21 0-1153,-19 0-1057,19 0-833</inkml:trace>
  <inkml:trace contextRef="#ctx0" brushRef="#br0" timeOffset="42">5481 5214 17040,'0'20'3075,"0"-1"-2723,0 1 577,0 0 192,20 0-705,1-20 33,-1 0-289,-1 0 256,1-20-96,0 20-384,0-40-416,-20 21-257,0-1 1,-20 0-225,-20 0-577,21 20-255,-22 0 479,1 0 706,1 0 383,19 0 97,0 20-1089,20-20-4548</inkml:trace>
  <inkml:trace contextRef="#ctx0" brushRef="#br0" timeOffset="43">6078 5075 18673,'0'0'2434,"0"0"-1601,0 0 224,19 0 128,-19 20-352,20 0-352,20 0-417,-20-1 192,19-19 32,-19 0-256,19-19 321,-19 19-866,1-20 449,-21 0-448,0 20 351,0 0 225,0 0-448,20 0 160,-20 20 256,0 19-160,20 21 608,19-1-480,1 2 0,-1 18 64,1-20-32,-1 0-32,-18-19 32,-1 20 32,-20-40-64,-20 20 0,-1-21-64,-18-19-256,-1 0 32,1-19-225,-1-1-416,1 0-448,-1-20-993,19 0-1922</inkml:trace>
  <inkml:trace contextRef="#ctx0" brushRef="#br0" timeOffset="44">6693 5115 24375,'39'-20'576,"-19"0"-63,0-1 544,19 21-641,2-19-96,-21 19-192,19 0-416,1 0-64,-20 19-929,-1-19-1186,1 21-2209,0-21-7496</inkml:trace>
  <inkml:trace contextRef="#ctx0" brushRef="#br0" timeOffset="45">6772 5234 11883,'0'0'8584,"20"0"-8680,19-20 1441,2 20 64,-2-20-448,21 20-320,-21-20-225,1 20-416,-20-20 225,20 20-1539,-40 0-2017,0 0-3555</inkml:trace>
  <inkml:trace contextRef="#ctx0" brushRef="#br0" timeOffset="46">6852 4956 19602,'0'0'3684,"0"19"-3684,20-19 1697,-20 20-95,20 20-802,-1 0-607,1 0-33,-20-1-64,20 1-64,-20-20-320,20 19-417,-20-39-288,0 20-512,0-20-930,19 0-2337</inkml:trace>
  <inkml:trace contextRef="#ctx0" brushRef="#br0" timeOffset="47">7606 4936 16207,'19'-20'4068,"-19"20"-3075,0 0 736,0 20-31,-19 0-737,19 19 160,-20 1-416,0 20 95,-19-20-640,39 19 97,-20-19-417,20-1-513,-20-19-256,20-20-608,0 0-1186,0 0-2882</inkml:trace>
  <inkml:trace contextRef="#ctx0" brushRef="#br0" timeOffset="48">7447 4975 21556,'-19'0'1986,"19"0"-1634,19 0 1314,-19 20-97,20 0-320,0 0-704,20 20-513,-21-20-128,21 0 0,-20 0-513,-1-1-448,2-19-769,-1 0-384,-20-19-3107</inkml:trace>
  <inkml:trace contextRef="#ctx0" brushRef="#br0" timeOffset="49">7745 4798 20979,'119'79'2883,"-59"-40"-1442,19 20 257,-19 1-961,-1 0-257,-18-1-352,-22-19-320,1 19-128,-20-39 224,0 20-417,-20-19-576,1-21-1281,-2 0-3460</inkml:trace>
  <inkml:trace contextRef="#ctx0" brushRef="#br0" timeOffset="50">8480 5214 24855,'20'0'513,"-20"20"-1058,20-20 961,-1 39-191,-19-19-33,0 21-96,0-2-192,-19 1 0,19-1-161,0-19-1152,0 0-2979,0-1-12748</inkml:trace>
  <inkml:trace contextRef="#ctx0" brushRef="#br0" timeOffset="51">9393 5054 16143,'-20'-39'2466,"0"19"-1121,0 20 289,1 0-673,-21 0-96,20 40-481,1 0 289,-1 0-161,-1 19 65,21-19-609,21-1 448,-1-19-544,-1 0 256,21-20-128,-1-20-96,1-19 192,-20-1-384,19-19 96,-19 19 63,-20-20-191,0 0-224,-20-19-225,20 0 897,-19 19-288,-1 1 192,0 19 160,20 0 32,0 40 257,-20-19-97,20 19-224,0 19-224,0 1 385,0 40 127,0-1 32,0 1-95,20 19-1,0-19 33,0 19-161,19-39-256,22 0 32,-2-1 64,0-19-64,0-20-288,2 0 160,-22-20-97,1 1-31,-1-21 0,-19 20 32,-20-20 32,0 20 0,-20-20-1,1 21-31,-21 19-128,20-20 896,-19 20-544,18 0 129,21 0-1,0 20-320,0-1 704,0 21-672,21-20-64,18 20 384,1 0-480,-1-20-545,21-1-512,-1 1-1314,2-20-3298</inkml:trace>
  <inkml:trace contextRef="#ctx0" brushRef="#br0" timeOffset="52">10386 5154 12619,'19'40'5350,"-19"-40"-4806,0 0 2211,20 0-417,-20-20-1057,0 0-576,-20-19-129,20 19-191,-39-21 63,19 2-256,0-1-96,-19-19-64,19 20-544,-21-21 1313,22 20-897,19 0 64,0 1-33,19 19-63,22 0 0,-1 20 128,19 0-288,0 20-1538,-19 0-1345,-1 19-2626</inkml:trace>
  <inkml:trace contextRef="#ctx0" brushRef="#br0" timeOffset="53">10128 4956 8520,'-40'19'14189,"40"-19"-14669,20 0 415,39 0 994,0-19-833,2-1-96,18 20 0,0 0-864,-20-20-1859,2 20-9577</inkml:trace>
  <inkml:trace contextRef="#ctx0" brushRef="#br0" timeOffset="54">10823 5015 15855,'20'39'6918,"-1"-18"-6405,1-1 960,0-20-320,0 20-865,-20-20-320,20 0-480,-20 0-705,19 0-833,-19-20-3620</inkml:trace>
  <inkml:trace contextRef="#ctx0" brushRef="#br0" timeOffset="55">10803 4757 17232,'20'-20'1665,"0"40"-1440,-1-20 1600,21 41-447,-20-2-97,19 1-384,1 19 32,-20-20-385,-1 21-31,2-20-417,-1 0 320,0-20-224,-20-1 225,0 1-257,20-20 128,-20 0 193,0 0-1,-20-20-512,20 1 0,0-1 0,20 0-64,-20-21-96,19 22-161,21-1 161,-20 0-32,19 20 128,-19 20 128,19-20 160,-19 20-224,21-1 64,-2 2-192,1-1 448,0-20-416,-1 0 480,20-20-127,-38-1-386,19 2 290,-20-1 95,-20-20-416,0 21 352,0-1-545,-20 0 962,20 20-577,-20-20 64,0 40-256,-1 0 224,2 0-32,-1 19 352,20 1-416,0 0 929,0 0-545,39-1 33,2-19-129,18 0-288,1 0 128,19-20-737,-19-20-640,19 0-801,-19 0-1890,-21 1-12011</inkml:trace>
  <inkml:trace contextRef="#ctx0" brushRef="#br1" timeOffset="56">13245 4638 14637,'-20'-39'1890,"0"19"0,20 0-64,20 0-225,0-1-896,19 2 128,1-1 256,0 0-417,19 20-287,-18 0-353,18 0 0,-39 20 128,-1 19-256,1 2 352,-20 18-128,0 1-64,0 19-32,-20-19 257,1 0-322,-1-21 258,20 20-257,0-39 448,0 20-736,20-21 512,-1 2-160,21-1 64,-1 0 0,22 0-96,-2-20 64,1 0-224,-1 0 32,0 0-545,2 0-224,-22-20-288,-19 0-384,0 20 192,-20-20-2307,-20-1-12972</inkml:trace>
  <inkml:trace contextRef="#ctx0" brushRef="#br1" timeOffset="57">13364 4995 20050,'0'0'897,"19"-20"-640,21 1 1312,20-1-31,0 0-289,-1 20-1057,20-20-288,-19 20 96,20 0-865,-21 0-1217,21 0-3715</inkml:trace>
  <inkml:trace contextRef="#ctx0" brushRef="#br1" timeOffset="58">14277 5015 17424,'0'0'3107,"0"0"-2210,0 0 672,0 20-159,20-20-738,0 19-351,20 2-289,-1-21 384,-19 20-64,19-40-480,2 20-32,-21-21 160,-20 2-96,20 19-128,-20 0 384,0 0-288,0 0-128,0 0 480,19 19 32,-19 22-64,40-1 64,-20 19-127,19 0-258,1 22 354,-1-22-129,-18 0-128,-1-19 64,-20-1-32,0 1 0,-20-19-225,-20-2-287,20-19-193,-40 0-576,21 0-577,-1-19-1601,21-2-8424</inkml:trace>
  <inkml:trace contextRef="#ctx0" brushRef="#br1" timeOffset="59">14833 4777 21236,'20'0'3299,"0"0"-3363,19 0 864,1 0-63,-1 0-705,2 0-64,-1 0-608,19 0-450,-39 0-1248,19 21-3555</inkml:trace>
  <inkml:trace contextRef="#ctx0" brushRef="#br1" timeOffset="60">15032 4995 20275,'0'20'3683,"40"-20"-3843,-1 0 1569,20-20-384,1 20-929,0-20-544,-20 20-513,19 0-1057,-39 0-2786</inkml:trace>
  <inkml:trace contextRef="#ctx0" brushRef="#br1" timeOffset="61">16501 3546 4388,'0'-19'6790,"-20"-1"-5797,20 20 1089,-20-20 320,20 20-864,-20 0-513,1 0-353,19 0-127,-20 20-1,20 0 33,-20-1 192,20 21-321,-20 19 161,1 1 95,-2 20-255,1-1-289,20 0 160,-20 1-64,20-1-63,20-19-33,0-1-64,20 1-32,0 19 224,-1-39-192,-19 19 0,20-19-64,-21 0 32,-19-20 1,20 0-65,-20-20 96,0 20 192,0-20-160,0 0 128,0 0-64,0-20-128,0 20 33,0 0 95,0 0-256,0 0 64,0 0 32,0-20-64,0 20 96,0 0-256,0 0 128,0 0 31,0 0 1,0 0 32,0 0-32,0 0 0,20 0 64,-20 0 65,0 20-194,0-20 129,20 0 65,-20 20-162,21-20 65,-2 19 97,1 1-33,20 0 0,-21 20 32,1-1-96,0 1 64,0 0-64,0 20 96,-20-21 32,0 20-256,0 1 288,-20 0-64,20 19 64,-20-19 0,20-1-31,0-18 63,0-2-160,20 1 0,-20-21 160,20 21-128,-1-1 128,21 21-256,-19-20 192,18 20-192,-19-1 0,20-19-32,-21-1-64,21 1 32,-1-19 192,1-2-128,1 1 0,-2-20-224,1 0-193,-1 0-192,1 0-608,-20 0-1217,19-20-3075</inkml:trace>
  <inkml:trace contextRef="#ctx0" brushRef="#br1" timeOffset="62">17236 3446 17936,'0'-19'2819,"0"19"-1442,0 0 193,0 19-577,19 1 288,1 41-384,-20-2 128,20 20 0,19 1-385,-19-20-319,21-1-225,-2 0 192,-19-19-384,20-1-128,-1-18-417,-19-1-384,0-20-352,-1 0-1153,1 0-2051,-20-20-12203</inkml:trace>
  <inkml:trace contextRef="#ctx0" brushRef="#br1" timeOffset="63">18705 3785 13965,'0'20'6214,"0"-20"-6118,0 19 1569,20 1 161,-20 20-993,20-1-641,0-19-64,-20 0-64,19-1-32,1-19-416,0 0-1122,0-19-2914</inkml:trace>
  <inkml:trace contextRef="#ctx0" brushRef="#br1" timeOffset="64">18625 3466 20947,'0'-20'417,"0"20"-513,0 0 256,20 0-352,0 0-897,-1 20-545,22 1-704,-21 19-3139</inkml:trace>
  <inkml:trace contextRef="#ctx0" brushRef="#br1" timeOffset="65">19102 3963 19634,'20'19'929,"-20"-38"929,0-1 1024,-20 0-1889,20-19-576,-40-1-129,20 1 128,-19-1-95,19-1-257,-1-18-32,1 0-96,1 19-192,19-19 31,0 18 65,19 21-96,1 1-96,1 19-577,19 19-1281,-21 1-1378,-19 21-1473</inkml:trace>
  <inkml:trace contextRef="#ctx0" brushRef="#br1" timeOffset="66">18883 3765 19026,'0'20'6053,"0"-20"-6021,20 0 1121,0-20 257,19 0-1218,22 20-352,-2-21-545,0 2-544,-19 19-1698,-1 0-3139</inkml:trace>
  <inkml:trace contextRef="#ctx0" brushRef="#br1" timeOffset="67">17673 5095 17072,'-41'-41'1793,"21"41"-1056,0 0 929,1 0-481,-21 41-609,20-1 97,20 19 0,-19 0 608,38 1-801,1-20-159,39 0-161,2-20 32,-2-20-64,40 0-128,-20-40-64,1 1-352,-1-2-225,-59-18-160,0 19-32,-40 0-160,-19 1-64,-21 19 609,-40 0 416,21 20-32,-20 0 64,39 0-448,20 0-1987,21 0-1344</inkml:trace>
  <inkml:trace contextRef="#ctx0" brushRef="#br1" timeOffset="68">19281 5135 14990,'-20'0'3139,"0"0"-1954,20 19 544,-21 1-159,21 0-609,0 20-96,0-21-257,21 21-127,-1-20-65,0 1-192,19-21-32,1 0 65,19 0-321,-19-21-385,-21-19 289,2 20-288,-21-19-65,0-1 321,-40 20-385,20 1 193,-20-1-160,-19 0 287,39 20 33,-19 0 32,19 20-865,20-20-1826,20 20-1825</inkml:trace>
  <inkml:trace contextRef="#ctx0" brushRef="#br1" timeOffset="69">19658 4877 19346,'0'-40'3171,"0"20"-2531,19 20 417,-19 20-96,0 0-512,20 0 191,0 39 1,0 0-32,1-19-706,18 20 97,-19-1-256,19-19-384,1 0-642,-20-21-671,-1-19-1923,-38 20-6342</inkml:trace>
  <inkml:trace contextRef="#ctx0" brushRef="#br1" timeOffset="70">19638 5174 23061,'0'-20'193,"20"20"799,-1-19 994,21 19-1185,20-20-705,-20 20 64,19-20-480,-19 20 224,-1 0-737,1 0-672,-20-20-673,0 20-1474,-20 0-1088</inkml:trace>
  <inkml:trace contextRef="#ctx0" brushRef="#br1" timeOffset="71">19975 4857 16271,'20'39'2178,"0"-19"-737,-20 20 1090,20 19-417,0-20-1249,-20 22-385,40-22-128,-20 1 1,19 0-97,-19-21-160,19 1 32,-19-20-192,-20 0-32,0 0 224,0 0-128,0 0 128,0-20-224,-20 1 128,20-1-192,0 0-32,0 0-128,0 0 31,20 1-95,0 19 96,21 0 192,-2 0 96,1 19 64,-1 1 0,20-20 64,-19 0-96,20 0 64,-20 0-32,19 0 64,-19-20-32,-20 1-192,-1-21 32,1 20 224,-20-1-128,-20 2-160,-19 19 64,-1 0 224,1 0-224,19 0 224,-20 0 0,21 19 1,19 22 159,0-21-192,0 19-64,19-19-32,21 0-32,0 0-352,-1 0-289,20-1-320,-19-19-1089,20-19-2690,-40 19-11115</inkml:trace>
  <inkml:trace contextRef="#ctx0" brushRef="#br1" timeOffset="72">20948 5075 3042,'20'60'12588,"0"-41"-9993,19 1-161,-19 0-672,-20 0-289,20 0-832,-20-20 31,0 0 353,0 0 96,0-20-640,0 0-353,0 0 128,-20-19-320,20 19 64,0-20 0,0 0-32,20 20-192,20 0 32,0 0-257,19 1-640,-19 19 385,19 19-2660,2-19-1632</inkml:trace>
  <inkml:trace contextRef="#ctx0" brushRef="#br1" timeOffset="73">21604 5054 8520,'-21'-19'7174,"21"-1"-5348,-20 20 1409,20 0-993,-19 0-961,19 20-384,-20-1-320,20 2 512,0 19-673,20-20-191,-1 19-129,1-19 0,21 0-96,-2-20-160,1 0 31,-20 0-95,19-20 32,-39 20 288,20-20-64,-20 20-32,20-20 224,-20 20 257,0 0-33,19 0-63,-19 0-129,20 20-160,0-20 32,21 0 32,-22-20-128,21 20-672,-20-19-65,-1-1-480,1 0-961,-20 0-2370,0-1-8649</inkml:trace>
  <inkml:trace contextRef="#ctx0" brushRef="#br1" timeOffset="74">22119 5135 20499,'21'19'2242,"-1"1"288,0 0-672,-20-20-1153,19 20-481,1-20 32,-20 0-608,20 0-225,0 0-576,-1 0-1761,-19 0-1667</inkml:trace>
  <inkml:trace contextRef="#ctx0" brushRef="#br1" timeOffset="75">22099 4975 20947,'-19'-19'1858,"19"19"-1249,0-20 159,19 20 65,1 0-801,21 0-1185,-21 20-416,19-20-1923,-19 19-9608</inkml:trace>
  <inkml:trace contextRef="#ctx0" brushRef="#br1" timeOffset="76">22477 4975 17936,'-39'0'1762,"39"0"-1410,-20 20 1250,20-20-417,-20 20-768,20 19-97,20-18-32,0-1 64,19 20-95,-19-21-97,39 1-128,-19 20-96,-1-20 128,-19-1-224,1 1 160,-21-20 128,0 20 160,-21-20 161,1 0-321,1 0-256,-1 0-353,0 0-576,0 0-512,1 0-1891,-1 0-2497</inkml:trace>
  <inkml:trace contextRef="#ctx0" brushRef="#br1" timeOffset="77">22913 5154 22901,'61'-19'224,"-22"19"737,1-20 513,-20 20-962,19-20-352,-19 20-64,0-20 1,-1 20-97,-19-21 0,0 21-225,0-19-127,0-1 0,-19 20-65,-21 0 321,1 0-160,-21 0 288,21 20 128,-1-1-64,19 22 160,1-21 1,20 19-33,20 1 128,21 0-31,-2-1-129,21-19-96,-21 0-96,21-20-192,-20 0-641,0 0-897,-20 0-2242,-1 0-10922</inkml:trace>
  <inkml:trace contextRef="#ctx0" brushRef="#br2" timeOffset="78">816 7259 4996,'0'0'5221,"-20"0"-3555,20 0-193,0 20 833,0-20-384,0 20-609,0-1-127,0-19 63,20 20 0,-20-20-224,0 0-96,0 0 64,0 0 0,0 0-193,0 0-415,0-20-97,0-19-192,-20 19 160,20-39-352,-19 18 96,19-18-32,-21-1-32,21-19-32,-20 40 32,20-22 32,0 42-32,0-1-64,0 0-96,0 20 63,20 20 290,1 0-194,-2 19 194,21 22-161,0-2 64,-1 0 64,1 1-64,-1 0 0,1-20 64,0-21 32,0 1-32,-20-20 128,19 0 0,-39 0 161,20-20-97,0 1 32,-20-21-384,0-1 64,0 2-160,-20-21-96,0 1 32,-19 0-32,19-2-417,20 22 0,-20-1-63,20 21-738,0-21-736,0 40-256,20 0-1666</inkml:trace>
  <inkml:trace contextRef="#ctx0" brushRef="#br2" timeOffset="79">1571 7180 18225,'0'0'1761,"0"-21"-351,0 21-1,0 0-64,0 0-288,0 21-352,0-21-128,0 20-321,0 0-32,20-1-128,19 1 32,-19 0 64,19-20-256,-19 0 160,20 0-320,-20 0 0,-1-20-96,-19 0-161,-19-19-31,-1 19-97,-20-1-63,1 21 191,-1-20-736,1 1-1185,19 19-2115</inkml:trace>
  <inkml:trace contextRef="#ctx0" brushRef="#br2" timeOffset="80">1829 6922 17712,'0'-21'4292,"0"1"-3235,0 20-832,0 0 864,20 0 352,-20 20-544,0 1-193,20-1-383,-1 19-225,1 20 32,0-19-32,0 19-224,19-18-192,-19-1-385,0-21-800,-20-19-577,0 0-1153,0 0-7432</inkml:trace>
  <inkml:trace contextRef="#ctx0" brushRef="#br2" timeOffset="81">1849 7139 21460,'-20'0'1441,"20"-19"-1665,0 19 1633,0 0 865,0 0-1345,20 0-544,0 0-193,-1 0-192,1 0 64,20 0-32,-1 0-64,1 0-32,-1 0 32,2 0 160,-2 0-96,-19 0-96,20-20 160,-1 0 0,-19 0-64,20 0-64,-21-19-160,1 19-128,-20-19 192,-20 19-513,1 20 417,-21-21 224,20 21 0,-19 21 224,19-1 0,0 19-64,0 1 64,1-1-159,19 21 95,0-21-32,19 2-160,21-2-64,0-19 96,19 0 0,0-20-128,21 0-129,-20 0-319,-21-20-481,-19 20-1025,0-20-1025,-20 20-1922</inkml:trace>
  <inkml:trace contextRef="#ctx0" brushRef="#br2" timeOffset="82">1014 7696 21556,'0'20'576,"0"-20"-511,20 0 1408,1 0 321,38 0-481,0 0-608,40 0-129,21 0 1,-2 0-481,61 0 0,1 0-128,17 0-32,-18 0-96,-19 0 128,-62 0-193,-19 0 33,-18 0-160,-41 0 31,-1-20-127,-19 20-64,20 0-129,-20-21-736,0 21-769,0-19-1153,0-21-2531</inkml:trace>
  <inkml:trace contextRef="#ctx0" brushRef="#br2" timeOffset="83">2821 6901 26841,'0'-20'1025,"0"20"-1025,0 0-384,0 0 191,0 20-543,20 1-1506,-20-1-1570,19 19-897</inkml:trace>
  <inkml:trace contextRef="#ctx0" brushRef="#br2" timeOffset="84">3020 7279 23382,'19'20'2882,"-19"-20"-2850,0 0-64,0 0 225,0 0-225,20 0-833,-20 0-993,20-20-1121,-20 20-2306</inkml:trace>
  <inkml:trace contextRef="#ctx0" brushRef="#br3" timeOffset="85">4013 6743 8488,'0'-40'2530,"-20"21"-288,20-1 320,0 0-95,0 20-673,0-21-321,0 21-256,0 0-416,0 0-257,0 0-416,0 21 321,0 19 320,20 19-161,-20 0-127,19 20-97,-19 1-32,20 19 1,0-20-257,0-18 64,0-2-96,-1-19 128,1-1 32,-20 1 33,20-21-129,-20-19 0,20 20-160,-20-20 96,20 0 32,0 0 0,0 0 160,0 0-320,19 0 192,1-20-160,-1 20 64,1 0-64,1-19-64,-22 19-64,21 0-481,-20 19-191,-1-19-225,1 0-128,20 0-449,-20 0-416,-1 0-1217,-19-19-10442</inkml:trace>
  <inkml:trace contextRef="#ctx0" brushRef="#br3" timeOffset="86">4985 6881 21043,'21'-20'2146,"-21"20"-2274,19 0 160,21 0 289,-1 0-193,1 0-64,19 0-256,-19 0-129,1 0-992,-22 20-1570,1-20-2786</inkml:trace>
  <inkml:trace contextRef="#ctx0" brushRef="#br3" timeOffset="87">5104 7080 11883,'0'40'10538,"20"-40"-10602,20 0 544,-1 0 1026,22 0-994,-22-20-384,21 0-256,-21 0-32,1 20-449,-21-20-736,21 20-1570,-19 0-1697</inkml:trace>
  <inkml:trace contextRef="#ctx0" brushRef="#br3" timeOffset="88">6534 6584 12523,'40'-40'2499,"-20"20"-257,0-19 192,0 19-416,-1 20-577,1-20-704,-20 20 160,0 0 128,-20 20-577,1-20-287,-21 39-1,-20 1 64,0 0-160,1-1-32,0 22 64,-22-22-32,42-19 0,-20 19 64,19-19 193,20 0-225,20 0 256,-20-20-416,40 19 288,0-19 64,39 0-63,1-19 127,20-1-288,-1 0 32,0 20 32,1-20 32,-1 20-256,-39 20 64,-1-20-128,1 20 32,-40 19-32,0 1 64,-40 1 96,1-2-96,-1 1 160,-19-1-64,18-19 32,2 20-32,-1-21 96,1 1 0,19 1 160,20-21-192,0 0 193,0 20-354,0-20 129,20 0 193,19-20-1,21 20-96,0-21-64,19 1 0,-20 1-32,20 19-64,-38 0-32,18-20-320,-19 20-481,-1 0 160,1 0-352,0 0-704,-21 0-674,22 20-512,-41-20-1889</inkml:trace>
  <inkml:trace contextRef="#ctx0" brushRef="#br3" timeOffset="89">6097 7557 5220,'-39'-20'10538,"39"20"-8231,-21 0-386,21 0 97,0 20-448,0 0-417,0-1-224,21-19-289,-1 20-415,-1-20 63,1 0-64,0 0-160,20-20-32,-40 1-256,19-1-64,-19 20 128,0-20 160,0 20-193,0 0-127,0 20 224,20 0 288,-20 19-64,20 1-160,19 20 0,-19-1 128,1-19-160,-1-1 96,0 1 0,-1-1-32,-19-19 32,0 1 161,0-1-386,-19 0-95,-21-20-256,19-20-65,1 0-576,1-1-609,-1-18-480,20-1-1698,0 20-6694</inkml:trace>
  <inkml:trace contextRef="#ctx0" brushRef="#br3" timeOffset="90">6514 7497 19154,'-20'0'1313,"0"0"352,20 0 353,-20 20-800,20 0-290,0 20-255,0-1-64,0 1-225,20-21-352,20 22 64,-20-21-32,20 0-416,0-20-97,-1 0-351,-19 0-385,0-20-833,0 20-1089,-20-20-2787</inkml:trace>
  <inkml:trace contextRef="#ctx0" brushRef="#br3" timeOffset="91">6514 7656 8872,'-40'19'9097,"20"-19"-7368,20 0 225,0 0 256,0 0-993,20 0-512,0-19-257,20 19-255,0-20-97,0 20-865,-1-20-801,-19 20-480,20 0-832,-21-20-3236</inkml:trace>
  <inkml:trace contextRef="#ctx0" brushRef="#br3" timeOffset="92">6931 7397 16912,'0'-19'3074,"-20"19"-2529,1 0 448,-1 0 801,0 19-577,-21 1-481,2 1-127,19 19 224,0-21-417,20 1-352,0 0-192,20 0 32,20 0 32,-1-1-96,2 1 0,18-20-33,-19 20 33,-1 0 256,1-1-320,-20 2 224,-1-1 32,-19-20 224,0 20-223,0 0 31,-19-20 0,-1 19-96,-20-19-193,20 0-703,1 0-290,-1 0-511,20 0-1282,-20 0-5445</inkml:trace>
  <inkml:trace contextRef="#ctx0" brushRef="#br3" timeOffset="93">7428 6544 13100,'-20'-20'2947,"20"0"-1410,0 20 481,0-19 128,0 19-833,39-20-288,1 20 64,0 0-128,19 0-192,1 0-481,0 0-96,-21 20-288,1 19 192,-21 1 1,-19 19-97,-19 21 160,-1-20-320,-20 19 224,1 1-32,-1-21-32,19 0 64,2-19 64,19-20 0,0 0 0,0-1-96,19-19 160,22 20 0,-1-40 1,-1 20-97,20-19-64,1-21-385,0 20-383,-20 0-513,-1 1-705,-19-1-577,-20 0-319,0 20-2083</inkml:trace>
  <inkml:trace contextRef="#ctx0" brushRef="#br3" timeOffset="94">7546 6881 21075,'20'-20'1346,"0"1"127,0 19 673,-1-20-1537,2 20-545,19 0-160,-1 0-577,1 0-896,-1 20-1827,1-20-2657</inkml:trace>
  <inkml:trace contextRef="#ctx0" brushRef="#br3" timeOffset="95">8242 6942 17584,'-20'0'2787,"20"19"-2179,0-19 1026,0 20 544,20 0-1121,-1 19-384,21-19-449,-1 0 32,-19-20-96,20 0-32,0-20-32,-20 0-64,0 20-64,0-19-32,-20 19 32,0 0-128,0 19 96,0 1 160,20 20-64,-20-1 96,19 22-128,1 18 161,0-20-226,0 0 130,-20 2 31,19-22-96,-19 1-96,0-20-33,-19 19 129,-21-39-448,1 0-97,-1 0-512,0-19-288,0-21-673,0 0-1057,20 21-5477</inkml:trace>
  <inkml:trace contextRef="#ctx0" brushRef="#br3" timeOffset="96">8936 7180 22485,'0'0'576,"0"0"-1056,0 0 160,21 0-834,-21 20-2433</inkml:trace>
  <inkml:trace contextRef="#ctx0" brushRef="#br2" timeOffset="97">1392 8907 1665,'20'-60'6951,"-1"41"-4837,1-1 544,-20-20 97,20 19-481,-20-18-576,0 19-545,0 0 32,-20 1-609,0-1-31,1 0-193,-21 20-160,1 0 65,-22 20-193,22 19-257,-1 1 225,-19-1-96,39 22 0,0-2 0,0 0 192,40 1-288,20-20 256,19 0 0,20 0-160,1-21 257,19 1-129,-20 0-64,1 19 224,-40-19-288,-1 0 448,-19 0 65,-40 1-129,1-2-160,-21 1-96,-19 0-192,-2 0-256,2-1-289,0-19-416,0 20-352,18 0-1154,1-20-1697</inkml:trace>
  <inkml:trace contextRef="#ctx0" brushRef="#br2" timeOffset="98">1888 9165 17424,'20'20'480,"-20"-20"-287,0 19 1504,0 1-31,0 20-673,0-19-449,20-2-159,0 21-65,19-40-32,1 20-32,19-40-191,-18 0-162,-22-19-255,1 18-192,-40-19 223,1 20-63,-22-19-65,1 39 161,1-20-288,-1 20-513,21 0-385,-1 0-576,-20 20-1441</inkml:trace>
  <inkml:trace contextRef="#ctx0" brushRef="#br2" timeOffset="99">1392 9661 13708,'-59'20'6278,"59"-20"-4964,-20-20-385,20 20 960,20-19 193,19 19-961,20-20-608,1 20-193,20-20-320,-1 20 0,20 0 32,1-20-96,-1 20-192,-1 0 0,-17-20-161,-2 20-159,-40 0-802,1 0-1056,-1 0-1954,-19 0-12044</inkml:trace>
  <inkml:trace contextRef="#ctx0" brushRef="#br2" timeOffset="100">2365 9185 25368,'0'-20'96,"0"20"-1890,20 0 833,-20 0-320,20 20-2403</inkml:trace>
  <inkml:trace contextRef="#ctx0" brushRef="#br2" timeOffset="101">2543 9463 23798,'20'0'865,"-20"0"-1057,0 0-65,0 0-95,-20 19-1346,20-19-2850</inkml:trace>
  <inkml:trace contextRef="#ctx0" brushRef="#br0" timeOffset="102">3715 9006 7078,'-20'-40'2755,"20"20"-449,-20 0 288,20 1-159,0-1-674,0 20-575,0 0-1,0 0-545,0 0-448,0 20 385,0 19 96,20 21-33,0 0 1,-20 19-161,20-20-255,-20 22 95,0-22-224,20-20 192,-20 1-32,19 0-95,-19-1 63,20-19 0,0-20-32,0 21 64,-1-21-31,1 0 31,0 0-96,19 0-32,-18 0-96,19 0-32,-1 0 0,-19 0 32,20-21-224,-1 21-256,-19 0-97,0-20-192,0 20-127,0 0-834,-20 0-480,0 0-1153,-20-20-3235</inkml:trace>
  <inkml:trace contextRef="#ctx0" brushRef="#br0" timeOffset="103">3695 9285 18033,'0'-21'2082,"20"1"-1122,0 20-63,0-20 1313,19 0-1121,-19 20-928,19 0-129,1-19-64,-20 19-225,20 0-415,-20 0-513,0 0-1410,0-20-896,-20 20-2243</inkml:trace>
  <inkml:trace contextRef="#ctx0" brushRef="#br0" timeOffset="104">3755 8966 18641,'-40'-20'1826,"40"0"-833,0 1-641,20 19 545,0-20-449,19 0-512,20 0 64,-19 20-864,40-19-1186,-21 19-1890,1 0-11178</inkml:trace>
  <inkml:trace contextRef="#ctx0" brushRef="#br0" timeOffset="105">4925 8867 18193,'-39'-59'993,"19"39"544,-19 20 385,-1-20-865,-20 20-481,0 20-63,1 0-33,19 0-287,21 19-161,-1-19-64,20 19 0,0 1 64,0 0-96,20 0 192,-1 0-288,21 19 256,-20 0-160,0 1-1,-1 0 1,-19-1 128,20-19-96,-20 0-32,-20-1 128,20-19 33,0 1 191,0-2-96,0 1-32,0-20 32,20 0 193,0 0-65,21-20-192,-2 20-64,1-19-96,-21 19-32,21-21-512,-20 21-33,-1 0-352,1 0-608,0 0-577,0 21-1090,1-21-2209</inkml:trace>
  <inkml:trace contextRef="#ctx0" brushRef="#br0" timeOffset="106">5164 8986 11242,'20'-20'7463,"-20"20"-6662,0 0-321,0 20 1378,19 0-416,-19 40-546,0-1-223,0 1-257,0 19-95,0-19 95,20-1-128,0-19-63,1-20-97,-1 19 224,-20-39-32,19 20 321,1-20-161,0-20 65,19 20-289,-19-19 0,0-1-127,19 20-161,-19-20-97,0 20-223,1 0-321,-1 0-384,-1 0-288,1 0-897,0 0-1377,0 0-1827</inkml:trace>
  <inkml:trace contextRef="#ctx0" brushRef="#br0" timeOffset="107">5621 8926 21652,'20'-59'929,"-1"20"-705,21 19 1121,-1 0-63,1 0-866,1-1-256,-2 21-128,-19 0-96,0 21 128,-1-1-96,1 20-32,-20-1 64,20 1-192,-20 19 192,0 1 0,20 0 96,-1 19-256,1-20 32,21 2 128,-2-22-64,21 1 128,-21-1-256,1 1 224,-1-20-32,-19-1 64,1-19 96,-21 0-32,0 20 128,0-20-192,-41 0-128,22 0-96,-21 0-192,1 20-385,-1-20-704,20 21-1474,-19-21-2819</inkml:trace>
  <inkml:trace contextRef="#ctx0" brushRef="#br0" timeOffset="108">7189 8966 13388,'0'0'3652,"0"-20"-2019,0 20-320,20 0 705,20 0-544,-1 0-321,1 0-384,20 0-225,-1-20-96,21 20-319,-21 0-1,1-19-288,0 19-161,-21 0-383,1 0-257,-21 19-1121,-19-19-1442,0 20-2433</inkml:trace>
  <inkml:trace contextRef="#ctx0" brushRef="#br0" timeOffset="109">7288 9244 18897,'0'0'3620,"40"0"-3268,0 0 1025,20-20 609,19 0-769,20 1-704,-19-1-225,-1 0-160,-20 20-96,-19 0-96,0 0-608,-20 0-577,0 0-513,-20 0-865,-20 20-3202</inkml:trace>
  <inkml:trace contextRef="#ctx0" brushRef="#br0" timeOffset="110">6892 8589 6662,'0'-19'5349,"0"19"-2851,0-20 129,0 20-161,0 0-544,0 0-993,0 20-417,0-20 321,0 19-192,0 1-97,-20 0-95,20 0 31,0-1-192,0-19-31,0 20-65,0-20-128,20 20 0,-20-20 64,0 0 32,19 0-32,1 0-64,0 0-32,0 0 32,-20 0-64,19 0-32,-19 0 0,20 0-160,0 20-96,0-20-257,0 0 1,20 0-161,-20-20-224,0 20-544,0 0-577,-1 0-961,-19 0-2370</inkml:trace>
  <inkml:trace contextRef="#ctx0" brushRef="#br0" timeOffset="111">7189 8570 14958,'0'0'2434,"0"0"-1121,0 0 833,0 19-96,0-19-512,20 20-994,-20 0-256,20 0-256,0-1 65,-1 1-129,21 0-609,-20 0-384,-20-20-737,19 19-928,2-19-2275</inkml:trace>
  <inkml:trace contextRef="#ctx0" brushRef="#br0" timeOffset="112">7447 8688 17136,'0'0'1121,"0"0"320,20 0 1442,-20 0-1314,0-20-1056,0 20-289,0-19-64,0-1-192,0 0 0,0 0 96,0 1-256,0-1 160,0 20 0,0-20-32,0 20-64,20 0 128,-20 20 96,20 0 96,0-1-160,-1 1 64,1 0 64,20-20-64,-21 20-64,22-20 161,-21-20-193,0 20 160,-1-20-96,-19 0-128,0 1-32,0-1 0,0 0-321,-19 0-352,-1 0-608,20 20-1474,0-20-1697</inkml:trace>
  <inkml:trace contextRef="#ctx0" brushRef="#br0" timeOffset="113">6892 9443 13260,'-20'0'1089,"20"-20"641,0 20 736,0 0-544,0 0-1217,0 20-65,0 0 97,0-1-289,0 21 225,20-19-449,-20-2 64,0 21 33,19-20 159,1 0-288,-20-1-64,20 1 193,-20-20-289,20 20 192,-1-20-128,-19 0-64,20 0 128,0 0-224,0 0-32,0-20-160,20 20-321,-40-20-159,20 20-225,0 0-320,-20 0-257,0 0-480,0 0-865,-20 0-2818</inkml:trace>
  <inkml:trace contextRef="#ctx0" brushRef="#br0" timeOffset="114">6931 9602 17520,'0'-20'1377,"0"20"609,20-20 224,0 1-672,19-2-1122,-19 21-384,0-20-64,19 20-384,-18-20-705,-21 20-897,0 0-1313,0 0-2595</inkml:trace>
  <inkml:trace contextRef="#ctx0" brushRef="#br0" timeOffset="115">6892 9443 14541,'-20'0'2691,"40"-20"-2499,-1 20 833,1-20 897,20 20-961,-1-20-833,1 20-705,-1 0-992,-18 0-1698,19 20-10731</inkml:trace>
  <inkml:trace contextRef="#ctx0" brushRef="#br0" timeOffset="116">7507 9463 17904,'0'0'1250,"0"0"-610,-20 19 1058,0 1-1,0 0-800,1 20-288,-1-20-225,20 20-224,-20-20-128,20-1-224,0 1-512,-20 0-674,20-20-1152,0 0-2563</inkml:trace>
  <inkml:trace contextRef="#ctx0" brushRef="#br0" timeOffset="117">7249 9522 17232,'0'0'3811,"0"0"-3106,0 0 929,19 0 352,1 0-929,0 21-833,0-21-64,20 19-96,0 1-224,-20-20-225,19 20-447,1 0-450,-20-20-415,-1 0-866,-19 0-2049</inkml:trace>
  <inkml:trace contextRef="#ctx0" brushRef="#br0" timeOffset="118">7725 9543 17136,'20'39'1249,"0"-19"192,0 0 257,-1 0-321,-19-1-576,20 1-513,-20-20 193,0 20-257,0-20 64,0-20 193,0 20-674,-20-20-95,-19 1 0,19-21-32,0 20-1,1-19-31,-1-2 128,20 21 192,0 1 32,20-1 96,-1 0 256,1 20-384,20 0 96,-21 0-32,1 20-32,0 0 0,0-1 160,-20-19-192,0 20-160,-20 0 96,0-20-224,0 21-577,1-21-1345,-21 0-961,20 0-10570</inkml:trace>
  <inkml:trace contextRef="#ctx0" brushRef="#br0" timeOffset="119">9611 8470 11755,'40'-20'2466,"-20"20"-320,-1-20-192,-19 20-449,0 0-256,0 0-384,-19 0-384,-1 20-193,-20 0 160,-19 0-223,0 20 159,-2-20-96,-18 19 161,20 1-1,0-1-224,-2-19 65,2 20-129,19-21 64,21 2 96,-1-21-352,20 20 64,20-20 225,19 0-65,1 0-96,19-20 0,21 20 32,-1-21-128,0 21 64,2-19-128,-22 19 64,-20 0-32,1 19-64,-20 2-96,-20-1 128,0 0 64,-40 19 64,1 1-64,-1-20 96,1 19-96,-2 1 64,1 0 64,1-20-128,-1 20 192,20-20-320,20-1 160,0 1-32,0 0 128,0 0 32,20-1-160,20-19 353,-1 0-225,22 0 32,-2 0 32,20-19 0,0-1-64,1 0-64,-20 0-224,-1 20-416,0-19-257,-39 19-512,1 0-385,-1 19-1089,-20-19-2626</inkml:trace>
  <inkml:trace contextRef="#ctx0" brushRef="#br0" timeOffset="120">8976 9522 14669,'-19'0'3171,"19"0"-1825,0 0 255,0 0-352,19 21-192,1-2-416,0 1-193,0-20-31,0 0 159,-1 0-480,21 0 225,-20 0-321,-1-20-353,-19 1-127,0-2-1,20 1 33,-20 20 320,0 0 0,0 0 32,0 0 64,20 20 160,-20 20 128,21 0-96,-1 0 32,-1 19 65,1-20-1,0 21-64,0-39-64,-1 18-32,-19-19 32,0 0 97,-19-1-225,19-19-161,-20 0-159,-20 0-320,21 0-321,-1 0-577,-1-19-1601,1-1-2594</inkml:trace>
  <inkml:trace contextRef="#ctx0" brushRef="#br0" timeOffset="121">9452 9443 14990,'-20'-20'3331,"1"20"-2242,19 0 512,0 20 1,0-20-481,0 39-160,0-19-96,0 21-129,19-22-191,1 21-289,0-20-160,21 0 0,-22-20 0,21 0-288,-20 0-288,19 0-289,-19-20-384,-20 0-1185,0 0-1154,0 20-1440</inkml:trace>
  <inkml:trace contextRef="#ctx0" brushRef="#br0" timeOffset="122">9472 9562 17424,'-20'0'1634,"20"0"-257,20 0 833,1-19-384,-1 19-1026,19-21-127,1 21-481,-1-20-192,1 20-416,-1 0-769,-19 0-961,1 0-2114,-21 0-9449</inkml:trace>
  <inkml:trace contextRef="#ctx0" brushRef="#br0" timeOffset="123">9968 9383 17872,'41'-39'1250,"-41"39"-1,0-20 673,0 20-417,-21 0-800,1 0-321,1 0-32,-1 20-31,0 0 31,0 19-96,0-19 1,20 0-354,0 19 65,20-19 193,0 0-290,20 1 129,-1-2 0,22 1 0,-22 0-64,1 0 0,-21-20 0,1 20 192,-20-1-96,0-19 97,-20 20 31,1-20-64,-1 20-64,-20-20-224,21 0-1,-21 20-319,19-20-449,-18 19-705,19 1-2081,0-20-10314</inkml:trace>
  <inkml:trace contextRef="#ctx0" brushRef="#br0" timeOffset="124">10425 8410 11466,'-20'-20'1762,"20"1"-192,0 19 383,0 0 418,0 0-1090,0 19-801,0 1 449,20 20 96,-20 0-128,20 0 0,0 19-417,0 1-31,-1-1-161,1 1 0,1 0-224,-21-1 128,20-20-256,-20 21 128,20-20 129,-20 0-193,19 0 192,-19-21-192,0 1 96,20 0-192,-20-20 192,20 20 32,0-40 256,-1 20-287,21-20-1,-1-19-32,22 19-64,-22 0-128,1 0-417,-20 20 193,19-20-417,-19 20-544,0 0-897,-20 0-1922,0 20-3620</inkml:trace>
  <inkml:trace contextRef="#ctx0" brushRef="#br0" timeOffset="125">10604 8867 15534,'0'-20'1826,"0"1"-1346,20-1 898,0 20 768,0-20-1281,-1 20-769,21-20-673,-20-1-864,-1 21-1890,1-19-5670</inkml:trace>
  <inkml:trace contextRef="#ctx0" brushRef="#br0" timeOffset="126">10465 8490 10441,'-20'-20'8072,"20"20"-7656,20-20-127,19 0 864,22 0-737,-2 0-480,0 20-1345,1-19-2499</inkml:trace>
  <inkml:trace contextRef="#ctx0" brushRef="#br0" timeOffset="127">11478 8351 15054,'0'-59'1185,"0"39"96,-20 20 897,0-20-192,0 20-961,0 0-545,1 20 33,-21 0 160,-1-1-257,22 21-64,-1-20-320,0 19 96,20 1-63,0-20 127,20 20-96,0 20 32,19-21-128,-18 20-96,-1-19 192,0 20-128,-1 0 96,-19-21-64,0 20 32,0-19 0,0 20 64,20-40 160,-20 20 129,0-20-97,0-1-96,0 1 32,20-20-256,0 20 192,0-20-31,-1 0-33,1-20-64,20 20-64,-21 0-193,2-20-159,-1 20-192,20 0-417,-21 0-545,1 0-1345,-20 0-2946</inkml:trace>
  <inkml:trace contextRef="#ctx0" brushRef="#br0" timeOffset="128">11775 8430 8968,'0'-20'6790,"0"0"-5540,0 1 1152,0-1 32,20-20-768,20 21-289,0 19-128,0-20-672,19 20-193,-19 0-288,-1 20-32,-19 19 64,0 20-192,-20 1 96,0 0 193,0 0-321,-20 19 288,-20-20-256,21 1 128,-1 0 64,0-21-224,20 1 128,-20-1 0,20-19-32,0 0-32,20-20 64,0 20 32,19-20 160,1 0-224,1-20 128,18 20-64,-20-20-256,1 20-224,-20-20-257,-1 20-256,1-20-320,-20 20-32,0 0-673,-20 0-833,1-19-1120</inkml:trace>
  <inkml:trace contextRef="#ctx0" brushRef="#br0" timeOffset="129">11855 8788 19730,'0'-20'929,"20"-1"609,0 21 928,20-19-833,-1 19-1056,1 0-385,19-20-96,1 20-352,-20 0-705,-1 0-1089,1 20-1473,-1-20-2115</inkml:trace>
  <inkml:trace contextRef="#ctx0" brushRef="#br0" timeOffset="130">12510 8867 18513,'-20'0'2498,"20"0"-2145,0 20 1376,0-20-223,20 20-705,-20-20-385,20 19-32,19-19-31,-19 0-65,0 0-128,0 0 64,1-19-320,-21-1 160,19 20-224,-19 0 160,20 0-128,-20 0 32,20 20 160,0 19-64,-20 1 160,39 0-256,-19 20 160,20-1 96,-21 0 193,21-19-161,-19 20 0,-1-40-128,-20 20 224,-20-21-160,-21 1-64,21 0-192,-39-20-352,19 0-1,1-20-544,-20 0-64,38 1-896,1-1-2564,0-20-11434</inkml:trace>
  <inkml:trace contextRef="#ctx0" brushRef="#br0" timeOffset="131">12589 8272 15919,'0'0'4452,"20"-20"-4164,21 20 801,-2-20 865,1 20-961,-1 0-513,21 0-159,-1 0 159,1 20-416,-20 0-32,-1 19 0,-19-19 0,0 20 0,0 19 96,-20-19-128,19 0 129,1 20 63,0-1 96,1 0-96,18 0-96,-19 2 128,20-2 65,-21 0-225,21 1 64,-20-20-32,0 0 64,-1 0 32,-19-21-96,20 1 1,-20 0 31,-20-20 128,1 20-608,-21-20-1,20 0-319,0 0-353,1-20-385,-1 20-1248,0 0-3172</inkml:trace>
  <inkml:trace contextRef="#ctx0" brushRef="#br0" timeOffset="132">13900 8668 5413,'-60'0'11370,"41"-19"-9576,19 19 0,0 0 416,0 0-673,0-20-672,19 20-96,41 0 128,-21 20-289,41-20-512,-20 0 33,19 0-354,-20 19-319,1-19-737,0 0-1282,-40 0-2594</inkml:trace>
  <inkml:trace contextRef="#ctx0" brushRef="#br0" timeOffset="133">14019 8926 19730,'0'20'2434,"20"-20"-2273,0 0 1889,19-20-257,21 20-1472,-1-19-289,1 19-96,0 0-225,-1 0-1120,-19 0-1506,-21 19-3139</inkml:trace>
  <inkml:trace contextRef="#ctx0" brushRef="#br0" timeOffset="134">15627 8351 7366,'0'-20'1314,"20"0"127,-20 20 1218,0 0-385,0-19-993,20 19-288,-20 0 0,0 0 32,0 0-192,0 0-33,0 0-255,0 0 128,-20 0-1,0 19-159,1 1-161,-21 0 0,-20 19-352,0-19 96,1 20-32,0 0 33,-2-20 63,22 20-32,-1-20 160,1-1-96,19-19-32,20 20 129,0-20-129,0 0-64,20 0 96,-1 0 32,21 0 1,0-20-161,20 20 96,-1-19 0,1 19-192,-21 0 128,20 0-192,-18 19 96,-1-19-32,-21 20-160,1 0 32,-20 0 160,0 19-97,-20 1 65,1-21 64,-1 22 97,-20-1-258,0-1 129,0 1 64,1-21-64,19 1 33,-20 20-1,1-20 0,19 20 96,0-20 32,-1 0 0,21-20 0,0 20 64,21-20 97,19 0 95,-1 0 65,1 0-289,19 0 0,21 0 0,-20-20-160,-1 20 0,-20 0-96,21 0-128,-20 0-160,0 0-65,0 0-608,-21 20-448,1-20-769,0 0-1474,-20 0-1569</inkml:trace>
  <inkml:trace contextRef="#ctx0" brushRef="#br0" timeOffset="135">14912 9562 9288,'0'-19'4517,"0"-2"-2435,0 1 928,0 20-543,0 0-930,0 0-832,0 20 160,20 1-65,0-21-319,0 19-33,-1 1-223,22-20-33,-21 0 32,19 0-160,-19-20-64,0 1-224,0-2 64,-1 1-129,1 0 353,-20 20-192,0-19 256,0 19-128,0 19 32,0 1 65,0 0 31,0 20 32,20 20-64,0-21 0,19 21-32,2-21-32,-21 1 0,19 0-32,-19 0 64,-20-1-128,0-19 32,0 0-96,-20 0-128,-19-20-129,19 20-63,-21-20-33,22 0-544,-21-20-96,20 20-672,20-20-802,-20 0-3170</inkml:trace>
  <inkml:trace contextRef="#ctx0" brushRef="#br0" timeOffset="136">15468 9502 18225,'0'-20'1217,"0"20"128,0 0 705,0 0-416,0 20-1186,0 0 193,0 20 31,0 0-95,0 0-353,20-1-128,0 1-96,-1-21 0,2 1-128,19-20-384,-20 0-289,19-20-512,-19 1-1250,0-1-2113,-20 0-9322</inkml:trace>
  <inkml:trace contextRef="#ctx0" brushRef="#br0" timeOffset="137">15548 9622 14221,'-21'0'4901,"2"0"-3652,19 0 897,0 0-288,0 0-865,19 0-545,2-20-160,19 20-224,-1 0-160,1-20-448,-20 20-706,19 0-1536,-19 0-1827</inkml:trace>
  <inkml:trace contextRef="#ctx0" brushRef="#br0" timeOffset="138">15905 9423 15118,'-19'0'4068,"-1"0"-3588,0 0 673,0 0 737,-20 20-609,20 0-480,0-1-192,20 21-161,0-19-256,20-2 64,20-19-352,0 20 64,0 0 96,19 0-160,0 0-32,-19-1-32,0 1 160,-20 0 32,0 0-64,-20-1 160,0 1-32,0-20 32,-20 20-96,0 0-128,-20-20-288,20 21-321,0-21-608,-19 0-1442,19 0-3234</inkml:trace>
  <inkml:trace contextRef="#ctx0" brushRef="#br0" timeOffset="139">16441 8470 12299,'0'-20'2691,"0"20"-1570,0 0 64,0 20 256,0 0 385,20 20-641,0 0-160,0 19-96,-1 0-160,21 0-257,1 2-95,-22-22-161,1 1-64,20-20 96,-21-1-160,-19 1-160,0-20 160,0 0 65,0-20-129,-19 1-64,-1-1-96,-20-20-289,21 1 129,-22-22-32,1 2 128,1 0-257,19-20 97,-19-1 0,39 20-33,-20 1 449,40 19-128,-20 21 64,39-1-64,1 20 192,-1 0-128,22 39 65,-22 1-97,1-1 32,-21 21 64,1-20 0,0 0-192,-20 0 224,-40-1 224,21-19-224,-21 0 193,1-1-353,-2-19 192,1 0-288,21 0-321,-1-19-448,20 19-1153,-20-20-2017,40 0-9707</inkml:trace>
  <inkml:trace contextRef="#ctx0" brushRef="#br0" timeOffset="140">17017 8847 15758,'0'20'2467,"20"0"-1506,-20-20 1121,0 0 256,0 0-961,0-20-832,0 0-193,0 1 0,-20-21-95,20 20-193,0-20 0,0 0-96,20 20-32,-1 1-32,-19-1-225,20 20-512,0 0-544,21 0-769,-2 0-2146</inkml:trace>
  <inkml:trace contextRef="#ctx0" brushRef="#br0" timeOffset="141">17712 8252 15662,'-39'-41'1474,"19"22"-609,-21 19 352,21 0 640,-19 0-928,19 19-512,0 22-193,1-21-32,19 19 96,0 1-288,19-1 129,1 1-97,0 20-64,0-20-33,19 0-351,-39 19 160,20-20 160,-20 21 0,0-20 192,0-20-192,0 20 288,0-21-128,0 1 160,0-20-224,0 0 0,0 0 449,21 0 159,-1 0-159,-1 0-1,1 0-320,20 0-128,-20 0-32,19 0-352,20 0-481,-19 20-673,20-20-1312,-20 0-1538</inkml:trace>
  <inkml:trace contextRef="#ctx0" brushRef="#br0" timeOffset="142">18148 8192 16463,'20'-20'1858,"-20"40"-2114,0-1 1889,21 22 801,-1 18-1216,0 1-482,-1 19-159,1 1 128,0-1-417,0-20 0,19 1-128,-19-20 225,0 0-353,-1-20 96,-19-1 64,20-19 64,-20 0-64,0-19 129,21-1-161,-21-20-64,0 0 0,20-20-128,0 21 64,-1 19 96,1 0-352,0 1 160,0 19 128,-1 19 96,1 1-320,0 0 160,20 19-64,-21-19-417,2 0-287,-1 0-514,0-1-1088,-20-19-2370,20 0-13420</inkml:trace>
  <inkml:trace contextRef="#ctx0" brushRef="#br0" timeOffset="143">19003 8311 14798,'-41'-19'2242,"21"19"-1474,20 0 706,-19 19 287,19 21-383,0-1-193,0 1-96,0 20-96,19 0-353,1-21-255,1 21-225,-1-21-224,19 1-32,-19-21-192,20 2-577,-20-1-577,19-20-1312,-19-20-2083</inkml:trace>
  <inkml:trace contextRef="#ctx0" brushRef="#br0" timeOffset="144">19220 8550 21043,'0'39'897,"0"-19"192,21 0 609,-1 0-641,0-20-609,0 19-127,19-19-97,-19 0-96,0-19 32,-1 19-352,1-20-256,0 20 319,-20 0 1,0 0 96,20 20 160,-20-1-64,0 21 193,19-1-289,2 22 256,-1-2-320,20 0 160,-21-19-32,21 20-32,-40 0 32,20-21-224,-20-19 128,-20 0-129,0 0-191,-19-1-96,19-19-577,-20-19-193,0-1-1344,20 0-1057,-20-19-3684</inkml:trace>
  <inkml:trace contextRef="#ctx0" brushRef="#br0" timeOffset="145">19519 8311 17520,'79'20'4516,"-39"0"-3619,-1 19 1217,21 1-672,0 20-642,-20 0-415,-21-1 95,1 0-224,0-19 1,-20 20-129,0-40-288,0 20-225,0-40-287,-20 19-193,20-19-993,-20-19-2498,20-1-12908</inkml:trace>
  <inkml:trace contextRef="#ctx0" brushRef="#br0" timeOffset="146">20273 8550 15086,'-20'-20'4612,"20"20"-3587,0 0 384,20-20 481,1 20-577,-2 0-800,1 0-321,20 0-96,-21 20-192,21-20-288,-1 20-801,1-20-1154,-20 0-1792,-20 20-10411</inkml:trace>
  <inkml:trace contextRef="#ctx0" brushRef="#br0" timeOffset="147">20294 8728 21140,'0'19'256,"19"-19"160,21-19 1570,19 19-993,0-20-737,1 20-320,0-20-544,0 20-866,-21 0-2177,1 0-12461</inkml:trace>
  <inkml:trace contextRef="#ctx0" brushRef="#br0" timeOffset="148">20730 8292 16111,'-20'-20'1377,"20"20"-384,20 0 737,-1 20 95,1-1-511,20 21-193,0-1-64,0 21-289,-1 20-287,1-21-257,-1 20-96,-19-19 0,20-20 97,-19 0-129,-2-20 64,1-20 0,-20 19 0,20-19 160,-20-19-63,0-1-225,0-20 128,0 0-288,0 0 128,0 1 32,20 19-321,-20 0 225,20 20-64,-20 20 0,19 0-32,1-1 64,20 1 32,-21 20-673,21-21-576,1 22-641,-22-21-1281,21-20-2595</inkml:trace>
  <inkml:trace contextRef="#ctx0" brushRef="#br0" timeOffset="149">21583 8351 16623,'-20'-20'2595,"20"20"-1763,-19 0 770,-1 40 128,20-1-417,-20 1-288,20 20-128,0 0-129,0-1-383,20-20-193,0 21 0,19-20-448,2-20-128,18 0-33,0-20-640,-19-20-384,19 0-1506,-18-1-2562</inkml:trace>
  <inkml:trace contextRef="#ctx0" brushRef="#br0" timeOffset="150">21981 8450 17584,'19'40'2915,"1"0"-1570,-20 0 321,0-1-1,0 1-800,0-1-609,0 1-224,0-21-192,0 2-96,0-1-833,0-20-1121,0-20-2370</inkml:trace>
  <inkml:trace contextRef="#ctx0" brushRef="#br0" timeOffset="151">21802 8550 20979,'19'0'96,"21"20"1506,1-20 864,-2 39-832,1-19-609,-1 0-224,1-1-673,-1 21-32,2-40-64,-21 20-513,0-20-608,-1 0-544,-19 0-545,0-20-1794,0 0-8360</inkml:trace>
  <inkml:trace contextRef="#ctx0" brushRef="#br0" timeOffset="152">22160 8351 18609,'79'39'2402,"-20"-19"-608,0 20 769,-18 0-578,-21 0-1248,0 0-513,-20-1-96,19-19-96,-19 19-256,0-19-192,0-20-609,0 20-609,-19-20-640,19 0-1794,-20-20-12940</inkml:trace>
  <inkml:trace contextRef="#ctx0" brushRef="#br0" timeOffset="153">22418 8172 14317,'20'-20'8392,"19"20"-7719,-19-20 576,20 20 128,-1 0-896,1 0-225,-1 20 0,2 0-320,-2 0 160,1 20-96,-1 0-32,-19 19 32,0 0-288,0 1 288,-1 0 0,1 0 0,21-1 0,-21 0-64,19 0-96,-19-18 63,0-1 130,19-1-130,-39 1 194,20-21 191,-20 1-192,0 0 224,-20-20 33,20 20-129,-19-20-32,-21 0-576,20 0 63,-19 20-736,-1-20-1153,19 0-2787,1-20-12875</inkml:trace>
  <inkml:trace contextRef="#ctx0" brushRef="#br1" timeOffset="154">19837 3288 10473,'-20'-39'1602,"20"39"256,0-20 736,0 20-736,0 0-1057,0 0-353,0 0-64,0 20 673,0 19 193,20 21-289,19-1-97,-19 21-127,0-21-321,19 20-63,-19-19-161,0-21 32,0 22-32,0-41-31,0 19-161,-20-19 32,20 0 32,-20-20 128,20 0-192,-20 0 0,0-20 224,0 0-128,20-19 32,-20-1-288,19-20-32,1 20 64,-20 20 32,20 0 64,0 20 32,-1 0 64,1 20-64,0 20 224,21-1-320,-22 2 256,21 18-352,-20-39-193,19 20-383,1-21-642,-21 1-608,21-20-800,-20 0-1378</inkml:trace>
  <inkml:trace contextRef="#ctx0" brushRef="#br1" timeOffset="155">20651 3407 12491,'-20'-20'2178,"20"0"-96,0 20 289,-20 0-418,20 0-1184,0 20-192,-20 20 288,20-1 224,0 22-257,0-22-223,0 20-481,20-19 0,-20 19-64,40-38-160,-21 19-96,1-20-224,20-1-161,-1-19-576,1 20-577,0-20-1441,-20 0-2306</inkml:trace>
  <inkml:trace contextRef="#ctx0" brushRef="#br1" timeOffset="156">20968 3645 12491,'0'-20'1986,"0"1"-160,0 19 736,0 0-255,0 0-1539,0 0-383,0 19 479,20 1-31,-1 0 64,1 20-320,0-21-321,21 22-96,-22-21-128,21 0-256,-20-20-321,19 19-640,1-19-673,-20 0-1377,-1-19-1857</inkml:trace>
  <inkml:trace contextRef="#ctx0" brushRef="#br1" timeOffset="157">21366 3645 15822,'0'20'3908,"-20"0"-3555,-1 19 1408,1 2 1,0-1-1122,1 19-415,-1 0 95,0-19 32,0-1-256,20 2-32,-19-21-288,19 19-480,-20-19-321,20 0-673,0 0-1153,0-20-2017</inkml:trace>
  <inkml:trace contextRef="#ctx0" brushRef="#br1" timeOffset="158">21405 3407 13805,'59'-20'3139,"-39"20"-2211,40 20 1379,-21 0-546,22 19-928,-22 22-513,1-2-95,-21 0-33,1 1 384,-20 0-480,20-20 0,-20-1 33,0 1 191,0-1-512,-20-19-65,20-20-511,-20 20-385,20-20-673,0 19-1505,-19-38-10474</inkml:trace>
  <inkml:trace contextRef="#ctx0" brushRef="#br1" timeOffset="159">22080 3606 20851,'19'0'1025,"1"0"-1249,1 0 224,-1 0 96,0 0-1057,-1 0-1153,1 0-224,0 0-961,-20 19-6887</inkml:trace>
  <inkml:trace contextRef="#ctx0" brushRef="#br1" timeOffset="160">22099 3805 16495,'41'0'673,"-1"-20"-705,-1 20 64,20-20 0,1 0-1506,-21-1-1568,22 21-5254</inkml:trace>
  <inkml:trace contextRef="#ctx0" brushRef="#br1" timeOffset="161">22457 3328 17616,'0'0'833,"0"0"32,20 0 800,-20 39 193,20 1-673,0-1 0,0 42-192,-1-22-96,21 20-320,-20-20-289,-1 2-96,1-22 64,1 1-320,-1-20 160,-20-1 1,20-19-1,-20 0-96,0 0 288,0 0-192,19 0 192,1-19-352,0-1 32,0-20 64,-1 40-160,1-19 0,0 19-64,0 0 32,-1 19 31,1 1-127,1 20-224,-1-21-481,19 21-448,-19-20-609,20-20-1378,-20 19-2049</inkml:trace>
  <inkml:trace contextRef="#ctx0" brushRef="#br1" timeOffset="162">23192 3427 17936,'0'-40'1538,"0"40"-353,0 0 481,-21 0-289,21 20-256,0 19-96,-19 42 32,19-22-160,0 20-449,19-20-159,-19-18-193,21-21-64,-1 19-257,0-19-63,19 0-288,-19 0-289,20-1-513,19-19-639,-19 0-1859,0-19-2370</inkml:trace>
  <inkml:trace contextRef="#ctx0" brushRef="#br1" timeOffset="163">23728 3566 20339,'20'-20'1345,"0"20"-736,-20 20 1473,0 0-577,-20 0-736,20 19-385,-20 1-224,20 20-64,-21-20-224,2-1-320,19 1-609,0-20-545,-20-1-1216,20-19-2916</inkml:trace>
  <inkml:trace contextRef="#ctx0" brushRef="#br1" timeOffset="164">23510 3724 20050,'0'-19'1378,"0"-1"-962,0 20 1634,0 20-416,20-20-737,19 19-673,-19 2 0,19-1-32,1 0-352,-1 0-256,2-1-417,-21-19-641,19 0-672,-19 0-1377,0 0-11403</inkml:trace>
  <inkml:trace contextRef="#ctx0" brushRef="#br1" timeOffset="165">23788 3446 19890,'59'20'1282,"-20"1"1088,1 19-64,20-1-1345,0 1-513,-21 19-320,1-19 1,-1 20-161,-19-1-129,0-19-159,-20-1-256,0 1-417,0-20-641,0-1-1185,-20-19-2562</inkml:trace>
  <inkml:trace contextRef="#ctx0" brushRef="#br4" timeOffset="166">16898 9463 992,'0'0'2403,"0"0"-257,0 0-96,0 0-128,0 0-481,20-20-384,-20 20-256,0 0-129,0 0 65,20 0-64,-20-20-129,0 20-63,20 0 31,-20 0 33,0 0-1,19-20-128,-19 20-223,20 0 95,-20 0 0,20 0-32,-20-20-63,0 20 63,20 0 32,-20 0-384,19 0 288,1 0-160,0 0 128,0 0 65,1 0 223,-2 0-160,21 0-128,0 0 97,-1 20-33,20-20-64,-19 0 128,20 0-192,0 0 161,-1 0-65,0 0-64,2 0-64,18 0-32,-20 0 0,0 0 32,22 0-64,-22 0 96,20 0 96,-20 0 193,2 0 127,18 0-384,-20 0 33,0 0-97,2 20-32,18-20 32,-20 20 0,1 0-32,20-1 32,-21 1-64,0 0 0,1 1 192,0-2-256,-20 1 128,19-20 32,-19 20 64,-1-20 0,1 0 1,20 0-161,-20-20 32,19 20 32,-20 0-64,1 0 32,-1 0 32,-18 0-64,-1 0 32,0 0-64,0 0 224,-20 0-288,19 0 128,-19 0 96,20 0-64,-20 0 32,0 0-128,0 0 32,0 0 32,0 0 32,0 0-64,0 0 96,20 0-160,-20 0 96,0 0 0,20-20-192,0 20 128,19 0 128,1 0-224,0-19 96,20 19 160,-1 0-128,0-21-160,21 21 160,0-20 0,-1 20 0,0-20 0,40 20 128,-20-19-192,21 19 224,-1-20-32,20 20 33,-20-20 31,-19 20-32,18 0 32,-19 0-64,1-20 32,-1 20-64,1-20 33,-1 20 95,0-19 0,1 19 256,-2 0-95,1-20-193,-38 20-96,18-20-64,-40 20-32,1 0-192,-20 0-417,-1-20-352,1 20 65,1 0-33,-1 0-320,-20 0-1698,0 0-2755</inkml:trace>
  <inkml:trace contextRef="#ctx0" brushRef="#br4" timeOffset="167">19697 9721 15086,'0'-40'1153,"0"20"-64,20 1 993,-20 19 0,-20 0-801,20 0-768,-20 19 223,20 1 193,-39 20-288,19-1-289,0 1-160,-19-19-160,19 18 192,0-19-544,0 0-160,-1-1-641,2-19-1218,19 20-2465</inkml:trace>
  <inkml:trace contextRef="#ctx0" brushRef="#br4" timeOffset="168">19042 10296 15598,'20'-20'1185,"-20"20"-992,0 0 1568,0 0 321,0 0-1153,-20 20-480,1 0 415,-1 1-95,0-1-353,-1 19 33,21-19 127,-20 0-127,1-20 31,19 19-320,-20-19 65,20 20-97,0-20-32,0 0 0,0 0 96,20 0 0,-20 0 193,19 0-33,1 0-32,21-20 129,-2 20-417,-19 0 32,20 0-224,-1 0-193,-19 0-287,20 0-545,-40 20-385,0-20-512,0 20-1569,-20 0-2659</inkml:trace>
  <inkml:trace contextRef="#ctx0" brushRef="#br4" timeOffset="169">18942 10674 16399,'0'0'4580,"0"0"-4131,20 0 1377,1 0 352,19-20-1570,-21 20-512,1 0-32,0 0-224,20 0-288,-21 0-417,21 0-1313,-20-19-1506,-1 19-1248</inkml:trace>
  <inkml:trace contextRef="#ctx0" brushRef="#br4" timeOffset="170">19598 10217 19026,'0'-20'2081,"0"1"-159,0 19 224,0 0-832,20 0-610,-20 19-287,0 1 127,20 0-256,-20 0-63,20 19-289,-1-19 128,1 1-128,0-1-673,0-1-288,-20 1-641,21-20-1088,-21 0-2051</inkml:trace>
  <inkml:trace contextRef="#ctx0" brushRef="#br4" timeOffset="171">19559 10475 12684,'0'20'8199,"0"-20"-7814,19 0 1152,1 0 961,20-20-1120,-1 20-834,1 0-255,1 0-289,-2-20-97,1 20-255,-1 0-513,-19 0-960,0 0-610,-1 0-1216,-19 0-2435</inkml:trace>
  <inkml:trace contextRef="#ctx0" brushRef="#br4" timeOffset="172">19638 10733 15438,'0'-19'2627,"0"19"-1026,0 0 673,0 0-512,0 19-865,0-19 160,20 20-481,-20 20-31,19-21-129,1 1-127,-20 0-65,0 1 64,0-21-256,0 0 160,0 0-64,20 0 257,-20-21-385,0 1 0,0 0 96,20 1-288,-20-21 192,21 20 64,-2 1-224,1 19 63,0 0 65,-20 0 96,20 19 97,-1 1-97,21 0-32,-20 0-321,-1-1-415,1 1-225,20 0-416,-20-20-1218,0 0-2722</inkml:trace>
  <inkml:trace contextRef="#ctx0" brushRef="#br0" timeOffset="173">9730 10972 8744,'0'-20'1986,"0"20"-801,0-20 512,21 20 257,-21 0-608,0 0-546,0 0-223,0 0 224,0 0-193,-21 20 193,1 0-128,0 0-97,1-1 1,-1 21-129,0-1-160,20-19 1,-20 1-33,20-1-32,-19 0-64,19-1 64,0 1-160,0-20 65,0 20 287,19-20 32,21 0 33,-1 0-193,1 0 257,1-20-225,-2 20-128,20-20 0,-19 20-96,0 0-64,-1 0-64,2 0-224,-21 0-448,-1 0-65,21 0-673,-40 0-479,20 20-770,-20-20-1761</inkml:trace>
  <inkml:trace contextRef="#ctx0" brushRef="#br0" timeOffset="174">9751 11508 20179,'-21'20'2210,"21"-20"-2114,0 0 1153,21-20 128,-1 20-640,19 0-737,1-20 224,-1 20-320,1 0 64,-1 0-96,2 0-417,-1 0-287,-1 0-161,-19 0-513,-20 0-1280,0 0-2115</inkml:trace>
  <inkml:trace contextRef="#ctx0" brushRef="#br0" timeOffset="175">11121 10793 928,'19'-20'2178,"-19"20"-64,20-20 1025,-20 20-64,20 0-833,-20-20-192,0 20-32,20-19-160,-20 19-705,0 0-128,0 0-673,-20 19-31,0 1-129,-19 0-128,-21 0 0,20-1 32,-20 21 96,1-19 225,19 18-193,1-19 32,19 0 97,-1 0-193,1 0 160,1-20 32,19 0-192,0 0 33,19 0 63,-19 0-64,41 0 32,-21 0-96,39-20 1,-19 20-97,19-20 0,0 20 128,-18 0-192,-1 0-32,-1 0 32,-19 20-97,-20 0-95,20-1 96,-20 1 96,-20 0-32,-20 0 224,21-1-256,-21 22 64,-20-21 96,20 0 0,1 19-128,19-19 64,-20 0 128,40-1 96,-20 1-288,20-20 257,20 20 31,0-20 32,20 0 192,19 0-191,21-20-1,-21 20-192,20-20 64,0 1-96,-18 19-128,-22 0-448,1 0-417,0 0-513,-21 0-736,1 19-1281,0-19-1634</inkml:trace>
  <inkml:trace contextRef="#ctx0" brushRef="#br0" timeOffset="176">10703 11607 1153,'-39'-20'8360,"39"20"-6022,0 0-64,-20 0 160,20 0-384,0 0-609,0 20 65,0-1-257,20 1-352,-20 1-192,19-1-33,1-20-95,0 0-129,0 0-160,-1-20 33,1-1-417,1 1 32,-21 20-161,20-19 1,0 19-32,-20 0 32,0 0 96,0 19 96,19 1 0,1 21 64,-20-2 0,20 1 0,0 19 0,0-19-64,-1-1 64,1-18-32,-20-1 0,0 0 96,-20 0-96,1-20-128,-1 19-289,-20-19 161,20 0-224,-19 0-161,19 0-416,-1-19-641,1 19-576,1-20-288,19 20-8232</inkml:trace>
  <inkml:trace contextRef="#ctx0" brushRef="#br0" timeOffset="177">11101 11626 13164,'-20'0'4644,"0"0"-3779,20 0 448,0 20 545,0 1-673,0-1-352,0 0-160,20 19-65,0-19-191,0 19-33,19-19-480,-19 0 256,19-20-160,1 0-192,-20 0-160,-1 0-289,1-20-704,1 20-769,-21-20-1314,0 1-3394</inkml:trace>
  <inkml:trace contextRef="#ctx0" brushRef="#br0" timeOffset="178">11160 11746 14637,'-20'0'2915,"20"0"-1762,0 0 353,20 0 127,0-20-864,0 20-545,19 0-288,-19 0-737,19-19-960,-19 19-1058,1 0-3523</inkml:trace>
  <inkml:trace contextRef="#ctx0" brushRef="#br0" timeOffset="179">11637 11528 16623,'0'-20'1986,"-20"20"-1794,0 0 1570,-1 0 0,2 0-609,-1 20-256,-20-1-385,21 1-96,19 0-191,0 0-225,0-1 96,19 1-64,21 21 32,-1-21 64,2-1-160,18 1 64,-19 0-32,-1 0-32,1-1-32,-20 1 32,0-20 0,0 20 160,-20 0-128,-20-20 128,0 20-64,0-20 0,-20 19-96,21-19-288,-21 0-193,20 0-704,1 0-609,-1 21-1280,0-21-1667</inkml:trace>
  <inkml:trace contextRef="#ctx0" brushRef="#br0" timeOffset="180">12153 10475 16623,'0'0'1954,"0"0"-1505,0 20 1088,20 0 321,-20 19-577,0 1-288,20 1-256,-1-2-257,1 20-128,0-19-159,0-20-33,-1-1-128,1 1-160,0 0-513,0 1-576,-20-21-1025,0 0-1730,0 0-7623</inkml:trace>
  <inkml:trace contextRef="#ctx0" brushRef="#br0" timeOffset="181">12073 10893 17488,'-20'19'2370,"40"-19"-1249,0 0 1250,1-19-450,18 19-960,20 0-384,-19-20-385,19 20-160,-19 0 32,0 0-736,0 20-418,-20-20-991,0 19-2372,-20 1-9704</inkml:trace>
  <inkml:trace contextRef="#ctx0" brushRef="#br0" timeOffset="182">12193 11250 15694,'0'0'4036,"0"0"-3844,0 19 929,-20 1 1122,20 0-898,20 0-576,-20-1-257,19 1-96,-19 1-31,20-21-97,0 0 0,-20 0-192,20 0 1,-1-21-162,-19 1-63,20-19 32,-20 19-32,20-19 160,-20 19-192,20 20 224,0 0-192,0 0 256,0 0 64,0 20-64,20-1-128,-21 21 64,21-20-352,-20-1-481,-1 1-1184,1 1-1154,0-21-3075</inkml:trace>
  <inkml:trace contextRef="#ctx0" brushRef="#br5" timeOffset="183">7010 11488 3299,'-59'0'7815,"39"0"-6181,0 0 191,20 0 834,-19 0-353,19-20-480,0 20-897,0 0-353,19 0-63,-19 0-97,40 20 225,-1-20-353,41 0 0,0 0-128,19 0-64,20-20-32,20 0-31,0 1 63,19-1-64,-18 0 128,-2 20-256,-18-21 192,-1 1-64,-40 1 32,1-1 32,-40 20-96,-1-20 32,-39 20 256,0-20-31,0 20-161,-20-19 32,-19 19-64,-1-20-64,1 20 128,-22-20-32,22 20-64,19 0 0,0 0-64,20 0-128,20 0-64,0 0 224,19 20-64,22-20 32,18 20 32,-20-1 0,-19 1 32,-1 0-32,-19 19 32,0-19 32,-20 1 128,-20-1-128,0-20-64,-19 20-545,-1-1-768,20 1-1634,-19 0-3074</inkml:trace>
  <inkml:trace contextRef="#ctx0" brushRef="#br5" timeOffset="184">3337 11011 12267,'0'-39'2531,"0"19"-321,0 0-192,-20 20-353,1-20-448,-21 20-608,1 0-129,-1 0-159,-1 20 31,2 0-128,-1 0-64,20 19-64,20-19-160,0 0 64,20 0 0,20-1 64,-1 1-32,42 1-32,-22-21 64,0 20-32,0 0-32,-18-20 0,-41 19 97,20 1-33,-40-20 416,0 20-224,-1-20-63,-18 20-97,19-20 0,-19 19-96,19-19-353,0 0-576,0 0-736,20 0-1826,0 0-2659</inkml:trace>
  <inkml:trace contextRef="#ctx0" brushRef="#br5" timeOffset="185">3615 11071 19122,'20'0'1729,"-20"0"-2049,0 19 1697,0 1 321,0 1-929,20-1-481,-20 0-160,20-20-192,-20 19-352,0-19-738,20 20-1280,-20-40-2947</inkml:trace>
  <inkml:trace contextRef="#ctx0" brushRef="#br5" timeOffset="186">3575 10893 10954,'20'0'8232,"0"0"-7528,0 0 706,0 19 191,20 21-288,0 0-736,-1-1-193,1 1 1,-20-1-193,-1-18 160,1-1 65,-20 0-289,0-20 224,0 0-64,0 0 193,0 0-97,0 0-224,0-20-32,0 20 33,0-20-193,0-1-97,20 1-159,0 20 32,-1-19 96,22 38-64,-21-19-65,19 20-223,-19 21-161,20-21-896,-20-1-513,-1 1-1281,1-20-2275</inkml:trace>
  <inkml:trace contextRef="#ctx0" brushRef="#br5" timeOffset="187">4350 10972 15182,'0'-20'3043,"-20"0"-1474,0 20 385,20 0-352,-19 0-321,-1 40-416,0-20 64,0 19-417,20 1-32,20-1-63,-20 2-289,40-21-32,-1-1-64,-19 1-352,19-20-353,1 0-512,-20 0-833,20-20-2530,-20 20-13741</inkml:trace>
  <inkml:trace contextRef="#ctx0" brushRef="#br5" timeOffset="188">4549 11071 18513,'19'0'2979,"1"0"-2146,-20 0 928,20 0 1,0 0-929,0 0-545,19 0-160,-19 0 0,0-20-96,-20 20-192,21-20-32,-21 0 0,0 20-96,0-19 95,0 19-287,-21 0-97,1 0 97,0 0 384,-19 19-96,19 21 256,0-20 160,20 19 32,0-18-32,0-1-31,40 0 63,-1-20-288,22 19 192,-2-19-320,0-19-737,-19 19-1634,-21 0-3330</inkml:trace>
  <inkml:trace contextRef="#ctx0" brushRef="#br5" timeOffset="189">2066 11508 17520,'41'-40'1217,"-21"20"32,19 1 577,21-1-865,-21 0-865,1 20-64,-1 0 0,2 20-96,-21 19 160,19 1 160,-19 0 1,19 19 159,-39-20-320,20 22 0,-20-22 0,0 1 0,20-1-31,-20-19-226,0 0-479,0 0-353,0-20-577,0 20-1088,0-20-2051</inkml:trace>
  <inkml:trace contextRef="#ctx0" brushRef="#br5" timeOffset="190">2503 11766 8872,'0'0'10922,"20"-20"-10025,-20 0 641,20 20 319,0-19-1248,-1-1-545,22 20-192,-21-20-257,19 20-447,-19-21-578,0 21-1376,-20 0-1410,20-20-10410</inkml:trace>
  <inkml:trace contextRef="#ctx0" brushRef="#br5" timeOffset="191">2682 11508 12427,'20'0'7912,"-20"20"-7560,0-1 1089,0 1 641,20 20-672,-20-1-802,0 22-448,20-22-31,0 1-418,-1-21-640,1 21-224,20-20-640,-21 0-2179,1-20-13324</inkml:trace>
  <inkml:trace contextRef="#ctx0" brushRef="#br5" timeOffset="192">3238 11646 16591,'-19'-20'2691,"19"20"-1506,0 0 609,0 0-257,-20 20-672,20 1-193,20 19 33,-20-1-256,19-19 63,1 19-480,0-19 64,0 0 0,-1-20 0,1 20-32,0-40 129,0 20-129,-1-20-128,-19 0-65,21 1-31,-21-21 128,0 40-224,0-20 192,0 20 32,-21 0-64,21 0-32,21 0-32,-21 20-1,20 0 129,-20 0-192,40-1-512,-21-19-289,1 20-673,-20-20-897,20 0-1152,-20 0-7175</inkml:trace>
  <inkml:trace contextRef="#ctx0" brushRef="#br5" timeOffset="193">3496 11667 4356,'20'20'13260,"-20"-20"-12651,0 20 1729,20-1 32,0 1-608,-20 0-801,19 0-417,-19-20-191,20 19-65,-20-19-32,0 0-64,0 0-32,20-19-31,-20-1-97,0 0-64,20 0-193,-20 1 161,20-1-224,-20 0 96,20 20 32,-20 0-32,20 0 63,0 0 33,-20 20 96,20 0-384,0-1-705,-1 1-673,1 0-1249,-20 0-1793</inkml:trace>
  <inkml:trace contextRef="#ctx0" brushRef="#br5" timeOffset="194">3814 11726 15182,'20'0'2306,"-20"0"-256,19 20 160,1-20-961,-20 20-800,20-20-385,0 20-288,-20-20-545,0 0-1025,0 0-1953,0 0-8425</inkml:trace>
  <inkml:trace contextRef="#ctx0" brushRef="#br5" timeOffset="195">3834 11567 17840,'-20'0'-1025,"20"0"-3106,0 0-3333</inkml:trace>
  <inkml:trace contextRef="#ctx0" brushRef="#br5" timeOffset="196">4052 11687 12395,'0'0'3203,"0"0"-2082,0 0 481,0 0 352,0 20-97,20-20-607,0 39-450,-20-19-95,20 0-128,-1 19-129,1-39-128,0 20 33,0-20-161,-20 0 32,20 0 160,-20 0-287,0 0 351,0 0-32,0-20-288,0 0-31,0-19-1,0 19-449,0 0-255,0 1-193,0 19-192,0 0-544,20 0-770,0 0-832,-20 19-1377</inkml:trace>
  <inkml:trace contextRef="#ctx0" brushRef="#br5" timeOffset="197">4409 11766 11114,'20'-20'4324,"0"0"-2082,-20 20-64,21-19-32,-21-1-1089,19 0-384,-19-1-513,0 1 32,0 20 0,0-19-95,-19 19-1,19 0-353,-21 0 193,-19 0 96,40 19 161,-20 1-257,1 1 96,19-1 32,0 0 192,19-1-32,1 21 289,0-20-449,0-1 96,20-19-96,-20 20-192,20-20-161,-21 0-383,1-20-577,0 20-1218,0-19-1761,-20 19-12426</inkml:trace>
  <inkml:trace contextRef="#ctx0" brushRef="#br5" timeOffset="198">4707 11805 11947,'20'20'3747,"-20"-20"-2658,0 0 2307,0 0-866,0-20-1345,-20 1-320,20-1-256,-20 0-193,0 0 0,1 1-191,19-21-33,0 19 0,0 1-384,19 1 320,1-1-384,0 20-97,21 0-415,-2 20-706,1-1-1313,-21 1-2882</inkml:trace>
  <inkml:trace contextRef="#ctx0" brushRef="#br5" timeOffset="199">5104 11607 14413,'-19'-20'5573,"-1"0"-4676,0 20 737,20 0-193,-20 0-416,1 0-480,-2 0-385,21 20-96,0 0 0,0-1-64,0 22-64,40-21-96,-20 0 64,20-1-97,-1 1-63,-19 0-32,0 0 32,0-1 160,-20-19 64,0 20 32,0 0 128,-20-20 0,0 0-256,0 0-257,0 0-159,20 0-289,-19 0-1313,19 0-1730,0 0-8039</inkml:trace>
  <inkml:trace contextRef="#ctx0" brushRef="#br5" timeOffset="200">5542 11646 18801,'-20'0'2114,"-1"0"-1857,1 0 1056,-19 0 224,19 21-384,-20 19-416,21-1-481,19-19-96,0 19-160,0 1 0,19-20-32,1-20-64,20 0 96,-21 0 0,1-20-64,0 0-32,-20 0 0,0 1 160,21-1-64,-21-20-160,0 40 32,0-19 64,0 19 0,0 0-32,0 0 128,0 19 96,20 1-128,-1 0 0,1 0-192,20-20-289,-20 19-544,-1-19-512,1 0-1314,0 0-2306</inkml:trace>
  <inkml:trace contextRef="#ctx0" brushRef="#br5" timeOffset="201">5739 11429 20083,'20'19'4708,"-20"-19"-4612,41 40 449,-21 0 736,-1-1-256,21 20-449,-1-18-544,1 18-256,-20-19-449,19-1-159,-19-19-450,-20 0-1889,0 0-6822</inkml:trace>
  <inkml:trace contextRef="#ctx0" brushRef="#br0" timeOffset="202">9988 12937 13612,'-20'0'2243,"20"0"-1379,-19 0 930,19 0 672,0 0-1056,19 0-578,-19 0-63,20 0-160,1 0-33,19 0-191,-1 0-97,1 0-224,19 0-32,0 0-32,-18 0-288,18 0-577,-19 0-833,-21 0-1120,21 0-2659</inkml:trace>
  <inkml:trace contextRef="#ctx0" brushRef="#br0" timeOffset="203">10147 13175 15822,'0'40'5638,"0"-19"-5350,0-21 1153,20 0 577,0 0-897,0-21-768,19 21-129,22 0-320,-22-20 64,20 20-353,-19 0-351,19 0-738,-39 20-447,21-20-1411,-21 21-1760</inkml:trace>
  <inkml:trace contextRef="#ctx0" brushRef="#br0" timeOffset="204">11219 12580 14958,'0'0'2978,"0"0"-2497,0 20 1665,20-1 192,-20 1-640,20 0-641,0 19-481,-1 2-127,1-1-161,1-1-160,-1 1-32,0-1-32,-1-19-96,1 0 0,0-20-416,-20 20-449,20-20-352,0 0-993,-20 0-385,0-20-1216,19 20-6631</inkml:trace>
  <inkml:trace contextRef="#ctx0" brushRef="#br0" timeOffset="205">11637 12679 16047,'20'-20'1986,"-20"0"-1186,0 0 1058,0 1 64,-20 19-737,0 0-224,0 0-449,-20 0-31,20 0-257,20 19-64,0 1-32,0 20-64,20-21-32,20 22 65,0-21-194,-1 0 162,1 19-162,19-19-31,-19 0 32,0 19 96,-20-19 96,-20 0-160,0 0 256,-20 1-384,20-2 0,-20-19-481,-20 20-672,20-20-160,0 0-833,20 0-1858</inkml:trace>
  <inkml:trace contextRef="#ctx0" brushRef="#br0" timeOffset="206">11835 12600 20083,'20'0'1633,"0"0"-736,-20 0 608,20 0 33,0 19-705,0 21-481,-1-20-192,1 20-64,0 0 0,19-1-64,-19 1-224,0 0-384,0-21-449,1 21-929,-2-20-1089,-19-20-2146</inkml:trace>
  <inkml:trace contextRef="#ctx0" brushRef="#br0" timeOffset="207">11676 13354 17840,'0'20'2307,"0"-20"-2147,20 0 1281,0-20 609,39 0-865,1 1-640,20-1 31,19-20-608,-20 21 224,1-22-544,-1 21-128,-40 0-417,21 1-609,-40 19-544,0 0-800,-20 0-2243</inkml:trace>
  <inkml:trace contextRef="#ctx0" brushRef="#br0" timeOffset="208">12133 13573 12203,'-19'0'3331,"19"0"-2594,0 0 1505,-21 0 224,21 0-896,0 0-225,0 20-256,0-1-384,21 1-321,-21 20 353,0-1-449,19-19-96,-19 21 97,20-22-578,-20-19 610,20 20-129,-20-20 96,0 0-32,20-20-256,-20 1 128,0-22-256,19 1 96,-19 1 0,20 19 32,-20 0-32,20 1 96,0 19 0,-20 19-64,19 1 0,1 0-32,0 19-160,20 1-224,-20-20-609,0 1 288,20-2-1249,-20-19-2594,-1 20-11147</inkml:trace>
  <inkml:trace contextRef="#ctx0" brushRef="#br0" timeOffset="209">13324 13057 1409,'-20'19'17777,"0"-19"-16592,20 0-481,0 0 1635,0-19-546,20 19-608,20 0-672,-1 0-321,1 0-192,20 0 96,-20 0-384,19 0-353,-19 0-352,-1 0-736,2 19-1026,-21-19-1313,-1 20-6758</inkml:trace>
  <inkml:trace contextRef="#ctx0" brushRef="#br0" timeOffset="210">13483 13374 18609,'-19'40'2338,"19"-21"-1633,19-19 1377,1 0-128,0-19-1025,19 19-737,21-20-192,-21 20-160,22-20-321,-22 20-223,1 0-1090,-1 0-1121,-19 0-2178</inkml:trace>
  <inkml:trace contextRef="#ctx0" brushRef="#br0" timeOffset="211">14396 12719 15534,'0'-40'1442,"0"40"159,-20-20 321,20 20 0,0 20-225,0-1-544,20 22-288,-20-1-192,20-1 0,0 21-449,-1-1 96,1 1-288,21 0 160,-21-21-480,19 1 64,-19-1-225,0 1-223,-1-19-193,1-2-673,0 1-1312,0-20-2115</inkml:trace>
  <inkml:trace contextRef="#ctx0" brushRef="#br0" timeOffset="212">14833 13017 12908,'0'0'3203,"-19"0"-2210,19 0 544,0 0 321,0 20-673,0 0-352,0 19-64,19 1-289,1-21-192,20 1-64,-1 0 129,1 0-321,20-40 32,-20 20-192,-21-40-64,21 21-33,-40-21 65,0 20-384,-20-19-1,0 19 289,-19 0-96,-1 1-289,0 19-768,20 0-1538,-20 0-2819</inkml:trace>
  <inkml:trace contextRef="#ctx0" brushRef="#br0" timeOffset="213">15389 13057 18449,'-39'-20'1249,"19"20"481,0 20 128,0-20-866,-1 19-639,21 21-97,0-20-192,0 19-32,0-19 64,41 0-192,-21-20-96,0 0 32,19 0-32,-19 0 128,0-20 32,-1 0 96,-19 0-96,0-19 128,0 19-32,-19 0 416,19 20-448,0-19-96,0 19-32,0 19 32,0-19-32,0 20-481,19 20-672,1-21-1121,20 1-1249,-21 20-7656</inkml:trace>
  <inkml:trace contextRef="#ctx0" brushRef="#br0" timeOffset="214">15726 12978 15086,'0'0'2178,"0"0"-1570,-20 0 1474,20 19 96,-19 1-896,19 0-289,0 19-385,0 1-320,0-20-127,19 19-33,1-19 160,0-20-352,0 0 0,0-20 64,0 0-128,0-19-161,-20-20 33,0 19 64,-20-20-288,0 0 384,0 1-33,-20 0 97,20 19 160,-19-1 353,19 22-65,20-1-63,0 20 31,0 20 96,0-1-127,20 2 31,19 19-320,-19 19 64,20-19 33,0 19-546,0 2-191,0-22-674,-1 1-864,1-1-2594</inkml:trace>
  <inkml:trace contextRef="#ctx0" brushRef="#br0" timeOffset="215">16879 12759 16335,'39'-20'1890,"-39"20"-1410,20 0 1250,-20 20 384,0 0-961,0 19-352,0 1 64,0 19-193,-20-19-287,0 20-193,20-20-96,-39-21-256,18 21-225,1-20-95,0-20-193,1 0-448,-1 0-64,0-40 929,0 20 128,20-19 256,0-1 416,0-20 385,0 20 256,0 21-352,0-1-192,20 20-97,0 0 1,19 20-449,1 19 96,1 1-672,-2-19-65,20 18-736,-19-19-833,-1 19-2306,1-39-10699</inkml:trace>
  <inkml:trace contextRef="#ctx0" brushRef="#br0" timeOffset="216">17870 12759 18065,'-19'0'1537,"-1"0"-64,20 0 513,0 0-32,0 0-897,20 0-416,19-20-257,-19 20-192,21 0-96,-2 0 1,20 0-642,-19 0-320,0 0-832,-1 0-1571,-18 20-1920</inkml:trace>
  <inkml:trace contextRef="#ctx0" brushRef="#br0" timeOffset="217">17931 12897 19890,'-21'40'1890,"42"-20"-1473,-1-20 1280,-1 0-31,21-20-1154,19 20-320,-19-20-416,19 20-416,2 0-898,-22 0-1953,1 0-8264</inkml:trace>
  <inkml:trace contextRef="#ctx0" brushRef="#br0" timeOffset="218">19062 12679 16751,'0'-60'2307,"-20"41"-1763,20-1 929,-19 20-223,-1 0-386,0 0-255,-1 39 224,-18 1 64,19-1-417,0 42-96,20-22-63,0 0-417,40-19 192,-1 1 0,2-2 96,18-39-544,1 0-33,-1-20-255,-20 1-65,2-22-32,-1 1 289,-40-19-193,0 0-127,0-1 127,-40 20 705,20-20 32,-20 41 32,-20-21-128,21 20-64,-1 20-576,1 0-1699,19 0-960,0 0-8520</inkml:trace>
  <inkml:trace contextRef="#ctx0" brushRef="#br0" timeOffset="219">19539 12501 20083,'20'-40'1665,"-20"40"-1665,0-21 288,0 21 1282,0 21-161,0-1-608,-20 20 64,20 19-193,0-20-95,0 21-353,20-20-128,-1 20-192,1-21-160,20 1-289,-20-1-416,19-19-896,1 0-2083,0 0-865</inkml:trace>
  <inkml:trace contextRef="#ctx0" brushRef="#br0" timeOffset="220">19817 12461 11979,'0'40'-10026</inkml:trace>
  <inkml:trace contextRef="#ctx0" brushRef="#br0" timeOffset="221">19777 12501 13933,'0'-20'1793,"0"20"-127,0 0 448,20-20 64,-20 20-1057,0 0-256,20 0 0,-20 0 0,20 0 95,-20 20-319,19 0-64,1 0-33,0 19-224,-20 1-31,20-1-65,-1 1 0,1 0-96,0 0-96,20-20 32,-20 19-32,0-19-160,0 0-352,0 0-449,0-20-288,-1 19-545,1-19-1377,0 20-2210</inkml:trace>
  <inkml:trace contextRef="#ctx0" brushRef="#br0" timeOffset="222">20154 12461 20851,'40'-40'1794,"-21"40"-833,21 0 384,1 19 32,-2 2-672,20 39-609,1-1 160,-21 0-512,1 21 128,0-1-192,0-19-161,-20-1-255,0 2-129,-20-22-705,0-19-1280,-20 0-1410</inkml:trace>
  <inkml:trace contextRef="#ctx0" brushRef="#br0" timeOffset="223">21047 13057 12812,'0'-20'1537,"0"20"-416,0-20 1410,0 20-33,0 0-1057,0 0-320,0 0 96,0 0-224,0 0 128,0 0-320,0 0-192,0 20-1,0-20-191,0 0-65,0 20-192,0-20-96,0 0 129,0 0-97,0 0-128,20 0 64,-20-20-225,0 20 65,-20-20-192,20 20 64,0 0-481,-20 0-544,20 0-1506,-20 0-3170</inkml:trace>
  <inkml:trace contextRef="#ctx0" brushRef="#br5" timeOffset="224">17017 11965 11755,'-20'-20'3939,"0"20"-2914,1 0 673,19 0 160,-20 0-737,20 0-577,0 0-95,0 0-129,0 0 128,20 0 257,-20 0 64,0 0-32,0 0-1,0 0-448,19 20-63,-19-20-33,20 20 192,0-1-256,19 1-128,-19 0 417,20 19-289,20-19 32,-20 20 64,19 0-192,0 0 32,2-20 32,-2 19-96,-19-19 0,19 0 64,-39-1 1,19-19-97,-19 20 128,1-20-128,-1 20 64,-20-20 128,0 0-352,0 0 95,0 20 33,0-20 32,0 0 64,0 0 65,0-20-290,0 20 193,0 0-96,0-20 96,0 20-32,0-20-32,0 1 160,-20-1-288,-1 0 384,21 0-384,-20 20 192,0-19 192,1-1-512,-1 20 576,0-20-288,20 20 384,0 0-319,0 0 63,0 0-192,20 0-65,0 20 97,19 0-288,2-1 256,-2 1-128,1 0-33,-20 19-31,0-19 160,-20 20 32,0-20 128,0-1-128,-20-19-192,0 21-193,0-21-384,0 20-1857,20-20-3588</inkml:trace>
  <inkml:trace contextRef="#ctx0" brushRef="#br5" timeOffset="225">14197 11587 9513,'0'-40'6213,"0"40"-4035,0 0 33,0-19 255,20 19-929,-20 19-736,0-19 224,0 40-384,21-1 63,-21 2-415,20-1 63,-1-1-192,1 1 64,-20-21-352,20 21 192,0-40-160,-20 20-192,20 0-321,-20-20-448,0 0-448,0 0-1026,0 0-1376,0 0-1699</inkml:trace>
  <inkml:trace contextRef="#ctx0" brushRef="#br5" timeOffset="226">14475 11626 16527,'0'-19'2306,"0"-1"-768,-20 20 512,20 0-193,0 0-1056,-19 0-480,19 20-65,-20-1-128,20 1 32,0 1-320,0-1 224,20 0-160,-1-1-64,22 1 96,-1 0-257,-1-20 161,1 20 96,-21-20-64,1 19 64,0 1 96,-20 0 64,0 0 0,-20 0-96,20-20 64,-20 19-64,1-19-160,-1 21-288,0-21-513,0 0-513,1 20-447,19-20-770,-20 0-2466</inkml:trace>
  <inkml:trace contextRef="#ctx0" brushRef="#br5" timeOffset="227">14733 11587 19698,'0'0'897,"0"0"-609,21 0 1698,-21 20-384,0-1-962,20 22-95,0-1-225,0-21-64,-1 21-160,1-20-96,0-1-384,0 1-289,-1 0-608,1 0-1057,-20-20-2178,0 0-12619</inkml:trace>
  <inkml:trace contextRef="#ctx0" brushRef="#br5" timeOffset="228">15072 11707 17616,'19'-20'4869,"1"0"-4357,0 20 417,0 0-384,19-21-513,-19 21-64,0 0-961,0 21-769,-1-21-1665,2 0-3428</inkml:trace>
  <inkml:trace contextRef="#ctx0" brushRef="#br5" timeOffset="229">15170 11786 19314,'20'0'1249,"0"0"160,0 0-576,0 0-769,20 0-544,-20 0-1730,20 0-2979</inkml:trace>
  <inkml:trace contextRef="#ctx0" brushRef="#br5" timeOffset="230">15667 11587 14637,'-20'-20'2467,"20"20"-610,-20 0 610,20 20-706,0-20-768,-19 39-32,19 2-128,0-1-224,19-21-161,1 21-352,20-20-32,-1-1 128,1-19-384,0 0 128,0-19-96,0-1-256,-21-20-1,-19 21 129,0-1-32,-19-21-129,-1 21 257,0-19-417,-20 19 65,0 20 384,0-20-32,1 20-193,19 20-736,0-20-769,20 0-1184,0 20-9803</inkml:trace>
  <inkml:trace contextRef="#ctx0" brushRef="#br5" timeOffset="231">16084 11508 14061,'-21'-20'3651,"21"20"-2305,-19 0 1056,19 0-288,-20 20-737,0 0-480,20 19-96,0 1-353,0-21-128,0 22-159,20-1-65,0-21-64,20 21-385,-20-20-159,0-20-385,19 0-256,-19 0-545,0 0-1409,0 0-2242</inkml:trace>
  <inkml:trace contextRef="#ctx0" brushRef="#br5" timeOffset="232">16282 11667 17040,'0'20'3107,"0"-20"-2819,0 20 993,0-1 673,20-19-737,-20 20-608,0-20-161,20 0 129,-20 0-289,0 0-96,0 0 192,0 0-448,0-20 0,0 20 64,0-19-64,21-1 64,-2 0-32,1-1 0,0 21 160,0-20-96,-1 20 0,1 20-32,-20 1-32,20-1-32,0 0-160,-1-1-192,1 1-449,-20 0-577,20-20-704,-20 0-2626</inkml:trace>
  <inkml:trace contextRef="#ctx0" brushRef="#br5" timeOffset="233">16660 11508 15822,'59'20'7399,"-19"-1"-5925,-1 1-289,-19 0-448,0 19 95,-20 2-447,21-1-321,-21-21-384,0 21-225,0-20-704,-21-1-1249,21-19-2563</inkml:trace>
  <inkml:trace contextRef="#ctx0" brushRef="#br4" timeOffset="234">22556 13037 14509,'0'-40'1538,"-19"0"384,19 20 288,-20-20-64,0 21-577,0-1-480,0 20-416,1 0-385,19 20 96,-20-1 97,20 41-33,0 0-352,0-1-224,20 1 224,19-1-128,1-18 160,19-22-96,20 1-160,1-20 192,-1-20-224,-19-20 128,0 20 32,-20-20 0,-40 1-192,0-1 192,-20 1-288,-21-1 160,2 0 64,-21 20-32,1 0-289,20 20-704,-1 0-576,-1 20-546,22 0-2241</inkml:trace>
  <inkml:trace contextRef="#ctx0" brushRef="#br4" timeOffset="235">22696 13076 13516,'0'-19'6502,"0"-1"-4644,0 0-256,0 20 95,0 0-672,20 0-160,-20 0-256,19 40-417,1-21-128,0 21-32,0-1-96,-1 1-256,21-20-353,-20 20-448,19-20-673,-18-20-1249,-1 20-1825</inkml:trace>
  <inkml:trace contextRef="#ctx0" brushRef="#br4" timeOffset="236">23192 13037 20851,'20'0'1281,"-20"0"-1024,-20 0 1280,20 20 1,0-1-385,0 21-673,0-1 65,0 1-385,0 1-32,20-22-128,0 21-192,19-20-161,-19-20-351,20 0-609,-1 0-930,-19-20-2465</inkml:trace>
  <inkml:trace contextRef="#ctx0" brushRef="#br4" timeOffset="237">23271 13195 13548,'-39'0'3908,"39"0"-2691,0-20 289,0 20 544,20 0-801,-1 0-673,1 0-512,0-20-288,0 20-577,-1 0-736,1 0-2083,0 0-3362</inkml:trace>
  <inkml:trace contextRef="#ctx0" brushRef="#br4" timeOffset="238">23252 13096 3683,'-60'-39'15567,"39"19"-14254,21 20-96,0-20 192,0 0-544,21 1-320,19 19-417,-1-21-256,1 21-673,-1 0-1249,1 0-2819</inkml:trace>
  <inkml:trace contextRef="#ctx0" brushRef="#br4" timeOffset="239">23530 12997 17840,'19'0'2563,"1"20"-1282,-20-20-64,20 20 577,0 19-673,19 1-673,-39-1-287,20-19-65,0 20-64,-20-19 0,0-21-160,19 19-193,-38-19-255,19 0 127,-20-19 257,0-2 64,-19-19 64,19 1 0,-20-1 96,21 1 128,19-1 64,-20 20-32,40 1 161,-20 19 159,39 0-31,1 0-289,19 39-128,-20-19-64,22 19-64,-22 1-128,1-1 0,-40 1 159,20 1 66,-40-22 31,0 1-32,-19 0-128,-21-20-321,20 20-384,0-20-672,1-20-1314,19 20-2914</inkml:trace>
  <inkml:trace contextRef="#ctx0" brushRef="#br4" timeOffset="240">24046 12679 12395,'20'-40'12908,"-1"40"-12651,-19 0 31,0 20 1089,0 0-63,0 20-578,20 0-383,-20 19-225,0 1-64,0-21-64,20 22-1089,-20-22-545,0 1-1377,20-1-3171</inkml:trace>
  <inkml:trace contextRef="#ctx0" brushRef="#br4" timeOffset="241">24164 13295 24631,'40'39'1922,"-20"-39"-2147,-20 0 1,0 0-160,21 0-1346,-21 0-2562</inkml:trace>
  <inkml:trace contextRef="#ctx1" brushRef="#br4">14605 695,'0'-20</inkml:trace>
  <inkml:trace contextRef="#ctx0" brushRef="#br4" timeOffset="243">23311 10475 16719,'0'0'0,"0"0"737,0 0-737,0 0-224,-20 0-577,20 0-897,20 0-1569</inkml:trace>
  <inkml:trace contextRef="#ctx0" brushRef="#br5" timeOffset="244">13960 11131 11530,'0'-21'1570,"0"1"768,0 20 481,0 0-577,0 0-1345,20 20-32,-20 1 256,0-1-289,20 19-223,-20 1-64,19-1-161,1-19-96,0 20-64,-20-21-31,20-19-65,-1 20-96,-19-20 64,0 0 0,0 0 96,-19-20-384,19 20 192,-20-39-192,-20 19 192,21-19 96,-1-21-288,0 21 192,20-22-129,0 22-63,0-1 96,20 1 0,0 19 128,-1 20-96,1 0 96,20 0 0,-21 40 32,1-21-64,-20 21 64,0-1-96,0-19 192,0 1-192,0-1 0,0 0 64,-20-20 0,1 19-160,-1-19-64,0 0-224,0 0-353,1 0-512,-1 0-673,20 0-1537,-20-19-3428</inkml:trace>
  <inkml:trace contextRef="#ctx0" brushRef="#br5" timeOffset="245">14277 11230 15150,'0'0'1537,"0"0"-512,-19 0 1281,19-20-288,0 0-1153,0 1-160,0-1-161,0-21-223,0 2 191,0 19-544,0-20 160,19 21-224,-19-1 64,20 20-160,0 0-417,0 0-352,-20 20-960,20-1-898,-1 1-1825</inkml:trace>
  <inkml:trace contextRef="#ctx0" brushRef="#br5" timeOffset="246">14615 11051 14349,'-20'-20'2787,"0"20"-641,20 0 160,-20 20-865,20 0-640,-19-1-160,19 1 127,19 21-159,1-21-193,0-1-352,19 1 97,1-20-33,0 0 0,0-20-64,-20 1-32,0-1-128,-20 0-128,-20-1 31,0 1-511,-20 1-33,0 19-128,0-20 193,21 20 127,-21 0-320,40 0-1153,0 20-1409,0-20-7848</inkml:trace>
  <inkml:trace contextRef="#ctx0" brushRef="#br5" timeOffset="247">14814 11051 13901,'39'0'4612,"-19"0"-4003,-20 20 1344,20-20 193,-1 19-768,1 1-545,0 1-417,0-1 225,-1 0-225,2-20-192,-21 19 0,0-19-95,0 0 255,0-19 0,0 19-192,0-20-128,0 0 33,0-1-226,0 1-223,0 1-288,0-1-321,0 0-192,20 0-417,0 20-1185,-20 0-1761,0 0-7175</inkml:trace>
  <inkml:trace contextRef="#ctx0" brushRef="#br5" timeOffset="248">15151 11071 14285,'19'19'2659,"1"1"-33,0-20 193,-20 21-1378,20-21-1153,0 20-128,-20-20-512,19 0-481,-19 0-1953,0 0-3108</inkml:trace>
  <inkml:trace contextRef="#ctx0" brushRef="#br5" timeOffset="249">15151 10952 11979,'19'-20'4516,"-19"0"-4388,20 20-224,0-19 32,0 19-2178</inkml:trace>
  <inkml:trace contextRef="#ctx0" brushRef="#br5" timeOffset="250">15508 11110 12491,'-40'-20'769,"20"20"1089,1 0 1409,-1 0-1089,20 0-897,-20 20-128,0 1-256,1-1-32,19 0-289,0-1-223,19 1-1,1 0-160,20-20 1,-21 0-33,21-20-32,-20 0-128,-1-19-385,2 19 193,-21-21-32,0 2-96,-21-1 96,2 1-225,-1-1 257,-20 1 160,21 19 96,-1-21 160,0 41 225,20-20 159,0 20-127,0 0-193,0 20-256,0 0 192,0 1-64,20 18-64,0 21 0,-1-21-31,21 1-65,-1-1-97,-18-19-639,19 21-449,-1-21-801,-19-20-1890,0 19-1985</inkml:trace>
  <inkml:trace contextRef="#ctx0" brushRef="#br5" timeOffset="251">15706 11110 19794,'40'0'1538,"-20"-20"31,20 20 129,-20-19-833,0 19-705,0-20 128,0 0-256,-20 20-96,0-20-64,0 1 32,-20 19 0,20-20-96,-40 20 192,20 0 32,0 0 32,-20 20 0,20-1 160,0 1-32,20 0 192,-19 0-255,19 19 63,0-18-160,19 19-96,1-21-225,0 1-319,20-20-289,0 20-352,0-20-673,-1 0-1153,1 0-1826</inkml:trace>
  <inkml:trace contextRef="#ctx0" brushRef="#br5" timeOffset="252">16084 11011 7334,'-21'0'9385,"21"0"-7911,-19 0 512,19 20 576,-20 0-1025,20 0-287,0 19-482,0-18-447,20-1-129,-1-20 128,2 20-256,-1-40-64,20 20-64,-40-20-64,19-1 32,-19-18-96,0 19 160,-19-20-224,-1 1 256,-20-1-97,19 20 194,2-19-194,-1 18 226,0 21 127,20-20 224,0 40-159,0 1 63,20-1 96,0 19-159,-1 1-97,22-1-192,-1-19-64,-1 20-481,1-21-415,-1 1-610,-19-20-1729,0 0-3075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5-13T23:06:11.297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2960 8887 16463,'-59'-20'481,"18"0"319,2 20-736,19 0-32,-19 0-64,-1 0 32,0 20 64,1 0 257,-2 0 159,21-1-192,-19 21-320,-1 0 225,1 0-33,-1 0-160,21-1 256,-1 1-288,0-1 64,-1 21-64,21-20 160,21 0-224,-1 19-32,0-19 160,-1-1-160,1 1 160,0 0-64,19 0 32,-19 0 32,39-21-32,-18 21 160,18-20-32,1 19-32,-1 1 64,20-19-256,1 18 96,-1-19-64,1 19 64,0-19-64,-1 20 64,0-20-64,1-20 128,-1 19-96,0-19 0,1 0 0,19 0 32,-20 0 0,0-19 0,21-1 64,-20 20-192,-1-20 128,-19 0 224,19 0-128,-20 1-32,22-1-32,-22 0-32,0 0 64,1-20-64,-21 20 0,22 0 0,-22 0 129,1-19-194,-1 19 130,-19 0-1,0 1 32,-1-1-64,1 0 32,0 0 32,-20-19 0,-20 18 64,20 1-96,-20-19 192,-19-1-288,19 0 289,-19 1 223,-21 19-64,0-19-31,-19 18-33,0-19 129,0 20-65,-21 1-352,1-1 64,-21 0 193,1-19-33,0 19-64,0 0-128,0 0-64,19 0 32,-18 0 0,-2 20-320,2-20-32,-2 20-417,21 0-1089,-21 0-2690</inkml:trace>
  <inkml:trace contextRef="#ctx0" brushRef="#br0" timeOffset="4462.8906">8699 8589 10441,'-41'-39'2851,"41"19"-929,-20 0-449,20 0 353,-20 20-353,20-20-672,0 20 96,0 0-96,0 0-65,0 0-63,0 0-545,0 0 193,0 0-225,0 0 256,-19 0-64,19 0-96,0 20-31,0 0 159,19 40 32,-19-1-31,40 0 95,-20 41-224,20-21 64,0 0-96,-20 1 65,19-40-129,1 0 160,-21-1-32,1-39 0,0 20 33,0-20-1,1 0-32,-2-20-128,1 20 96,20 0-288,-20 0 96,-1 0 0,21 20 32,-20 19-64,-1-19 128,1 20-192,-20-19 0,0-2 0,-20 1 160,1 0-224,-21 0-32,1-1 0,19-19 96,-20 0-289,1 0 97,18-19-96,1-1-545,20-20-64,0-20-256,20 1-33,1 19-479,18-19-1442,-19 39-2210</inkml:trace>
  <inkml:trace contextRef="#ctx0" brushRef="#br0" timeOffset="4978.5156">9254 9165 19698,'20'20'1666,"-20"-1"-1474,20 1 769,0 0 224,-1 0-480,1 1-353,20-21-128,-20 0 353,19 0-289,-19-41-320,21 21 160,-22-19-64,-19 19-32,0 0 96,0 0 64,0 20-31,0 20-65,0 20-96,20 19 96,0 1-32,0 0-192,19 19 288,20-20-160,-19 1 64,1 0-96,-22-1 96,1-19-64,-20-1 96,0 1 96,-20-19-448,-19-2 64,-2-19-96,-18 0-641,19-19-769,1-2-1761,-1-19-4549</inkml:trace>
  <inkml:trace contextRef="#ctx0" brushRef="#br0" timeOffset="9585.9375">10803 9165 15342,'-41'-40'577,"2"21"95,19 19 257,0 0 833,-19 19-609,19 21-448,0-1-161,1 21 97,-1-20 31,40 0-448,-1-20-31,1-1-1,20-19 32,-1-19 96,1-21-448,20 1-192,-20-22-385,-21 2 33,1 0 383,-20-21-191,0 20 128,-20 1 127,-19-20 257,19 19-96,-21 20 128,2 0 161,19 20 287,0 1 193,20 19 96,0 0-577,0 19-128,0 21 224,20-1-96,0 42 65,0-22-65,19 20-160,-18 1 64,19-1 0,-21-19 32,21-21-256,0 1 160,-1-19-64,1-2 0,0-19 32,0 0-64,-1-19-96,-19-2-224,0 1 31,0 0 129,-20-19 64,0 19-96,0-20 96,0 21 96,-20-21 32,0 20 32,0 20 320,-19 0-64,19 0 65,20 20 127,-20 0-288,20 19 129,0 1-33,20-1-192,0 1 32,19-20-128,1 20-256,-1-40-353,21 20-223,-21-20-289,2 0-1314,-2-20-2241</inkml:trace>
  <inkml:trace contextRef="#ctx0" brushRef="#br0" timeOffset="9868.164">11617 9185 9961,'40'59'7527,"-21"-39"-6118,1 1 225,0-2 544,0-19-1089,-20 20-480,0-40 319,0 20-255,-20-19-481,0-22-192,0 1 128,-19 1-224,19-20-32,-21 19 64,2-40-96,19 20-64,0 1 32,1 0 63,19 19 65,0 19 64,19 2-288,1-1 160,20 20-128,0 20-1186,-20-1-1665,0 22-2530</inkml:trace>
  <inkml:trace contextRef="#ctx0" brushRef="#br0" timeOffset="10057.617">11219 9145 20883,'-19'0'1410,"38"-20"-1122,21 1 1153,-1-1 1,22 0-770,18 0-576,-20 20-96,1-20-448,0 20-737,-1 0-1282,1 0-2401,-1 20-8361</inkml:trace>
  <inkml:trace contextRef="#ctx0" brushRef="#br0" timeOffset="10188.4761">11954 9145 17680,'20'40'2242,"-20"-21"-640,20 1-97,0-20-384,-1 20-993,1-20-160,0 0-352,-20 0-833,20 0-1313,-20-20-2755</inkml:trace>
  <inkml:trace contextRef="#ctx0" brushRef="#br0" timeOffset="10318.3589">11815 8867 13676,'-20'-20'5862,"20"1"-5894,20 19-224,20-20 96,-20 20-1314,20 0-2049</inkml:trace>
  <inkml:trace contextRef="#ctx0" brushRef="#br0" timeOffset="10551.7577">12173 9264 19122,'20'0'576,"-1"0"898,-19 0 640,0 0-481,0-20-1088,0 0-97,0 0-64,0 1-63,0-21-129,0 20-224,20 20 64,0-19-96,0 19-32,-1 19-32,21 1 64,0 0-513,-20 0-128,20 19-576,-20-19-1441,0 0-2820</inkml:trace>
  <inkml:trace contextRef="#ctx0" brushRef="#br0" timeOffset="10718.75">12550 9165 11659,'19'20'7142,"1"-20"-4771,0 19-257,0 1-961,1-20-737,-2 0-480,1 0-352,0 0-802,0 0-1248,-20-20-3043</inkml:trace>
  <inkml:trace contextRef="#ctx0" brushRef="#br0" timeOffset="10920.8984">12629 8728 13612,'21'0'8617,"-2"0"-7657,21 40 738,-20-20-449,19 39-544,1 1-161,-20-1-512,19 21 33,2-20-226,-21-1-223,19-20-289,1-19-800,-21 0-801,-19-20-1826,-19 0-10474</inkml:trace>
  <inkml:trace contextRef="#ctx0" brushRef="#br0" timeOffset="11118.164">12609 9086 22068,'60'-20'449,"0"20"1056,19 0 513,0 0-641,21 0-448,-21 20-320,-20 0-481,2-1 0,-22 1-288,1 0-224,-21 0-161,21-1-256,-40 1-320,0-20-801,0 0-2306</inkml:trace>
  <inkml:trace contextRef="#ctx0" brushRef="#br0" timeOffset="11249.0234">13186 8808 23382,'-20'0'800,"20"-20"-479,0 20-417,0 0-1282,0 20-2978</inkml:trace>
  <inkml:trace contextRef="#ctx0" brushRef="#br0" timeOffset="11756.8355">13582 9006 17840,'-20'20'1954,"1"0"-961,-1 20 449,20 19 63,0-19-608,0-1-321,20 1-319,19-19-65,1-2-96,-1-19 96,2-19-96,-21-2-128,-1-19-64,-19 20 64,0-19 0,-19-1-320,-22 1-65,21-1-384,-19 20-256,-1-20-576,20 20-1250,1 20-2914</inkml:trace>
  <inkml:trace contextRef="#ctx0" brushRef="#br0" timeOffset="11982.4218">13722 9086 16143,'79'39'3139,"-40"-19"-961,-19 0-224,0-20-1025,-20 0-129,0 0-287,0 0-97,0 0 1,0 0-321,20 0-64,-20-20-64,19 20-225,22-20-31,-1 1 32,-1 19-64,1 0 95,-21 19 161,21 1 0,-1 0-448,1 19-1570,1-19-2466</inkml:trace>
  <inkml:trace contextRef="#ctx0" brushRef="#br0" timeOffset="12527.3437">15032 9066 15150,'-20'-40'2690,"20"40"-704,-21 20-640,2 0 127,-1 20-320,20-1-224,0 1-321,20-21-287,20 1-97,0-20 32,19 0 97,-19-20-129,-1-19-224,1 19 0,-40-19-96,0-1-96,0 0-193,-40 0-95,1 20-65,-1-20-352,1 21 193,-1 19 95,40 0-128,0 19-384,0 1-352,40 20-1474,-1 0-2754</inkml:trace>
  <inkml:trace contextRef="#ctx0" brushRef="#br0" timeOffset="12694.3355">15250 9125 3106,'80'20'5061,"-60"-20"-1313,-1-20-193,-19 20-800,-19-39-1314,-1 19-32,-20-20-223,0 0-258,20-20-191,-20 1-160,20 0-193,1-2-352,19 2 32,0 20-256,19-1-353,1 20-223,0 20-513,20 20-1218,-21 20-2658</inkml:trace>
  <inkml:trace contextRef="#ctx0" brushRef="#br0" timeOffset="12847.6558">15111 8966 20915,'-39'20'2659,"39"-40"-1922,0 20 127,19-20-159,21 0-449,-1 20-256,21-19-608,0 19-1538,0 0-2082,-1 0-11916</inkml:trace>
  <inkml:trace contextRef="#ctx0" brushRef="#br0" timeOffset="17890.625">16382 8966 13837,'0'-40'2114,"-20"21"-929,1-1 801,-2 0 416,1 0-993,-20 20-640,1 0-353,19 40-31,-20-20-65,21 19 64,-1 1-159,20 0-65,0-20-64,20 0 32,19 0-32,1-20 32,-1 0-64,1-20-32,1 0-32,-2 0-64,1 0-64,-21 0 128,-19 0 32,0 0 96,0 20 64,0 0 33,-19 0-225,19 0-193,0 20 33,19-20-32,1 20-545,20 0-768,-21 0-993,41-20-3012</inkml:trace>
  <inkml:trace contextRef="#ctx0" brushRef="#br0" timeOffset="18884.7656">17434 8847 14221,'0'-19'2146,"0"-1"-96,0 20 32,0 0-192,0 0-1090,0 20-415,0-1 287,0 21 97,0-1-224,0 1-65,20 0-192,0 0-95,19-20-1,-19 0-96,20-20 0,-21 0 0,21 0 64,-19-20-352,-1 0 32,-1-20 160,-19 20-192,0-20 192,-19 20-64,19-19 160,-20 19-160,20 20 224,0-20-128,0 20-96,0 20 32,0-20 32,20 40 32,-1-21 128,1 21-384,20-20 0,-1 0-545,1 0-512,-1 0-673,1-20-1153,1-20-1922</inkml:trace>
  <inkml:trace contextRef="#ctx0" brushRef="#br0" timeOffset="19190.4294">17910 8847 17168,'0'20'768,"21"0"1314,-1 0 225,-1 19-738,-19-19-640,20 0-288,0 0-97,0 0-224,-1-20-95,-19 0 63,0 0-320,20 0 128,-20-20-32,0 0 64,0 0-224,0 0 64,0 0 0,0 1 0,20-1-64,0 0 160,0 20-320,-20 0 320,39 20-192,-18 0 64,-1-1-289,19 1-640,1 20-929,-1-20-1409,-19-20-1826</inkml:trace>
  <inkml:trace contextRef="#ctx0" brushRef="#br0" timeOffset="19372.0701">18467 8887 15534,'20'20'3075,"-1"-20"-1634,1 19 417,-20 1-897,20 0-737,-20 0-288,20 0-352,-20-20-737,19 0-1538,-19 0-2786</inkml:trace>
  <inkml:trace contextRef="#ctx0" brushRef="#br0" timeOffset="19516.6011">18467 8688 18321,'0'-39'544,"0"19"-480,0 20 129,20-20-418,-1 20-864,1 20-1889,0 0-2339</inkml:trace>
  <inkml:trace contextRef="#ctx0" brushRef="#br0" timeOffset="20090.8201">18625 8808 20595,'59'39'1345,"-38"-19"-288,-1 20 577,20-21-321,-21 21-800,21-20-129,-20 0-160,19 0 128,-19-20-127,-20 0-97,20 0 128,-20 0-256,0 0 320,0-20-320,-20 0-96,20 0-64,0 0-32,-20-19-513,20 19-288,20 0-256,0 0-288,-20 20-802,19 0-415,1 0-225,1 20-96,-21-20 609,20 20 1569,0-20 929,19 20 961,-19-20 1249,0 0-128,19 0 513,-19 0-1,20 0-608,-21-20-577,22 0-448,-21 20-192,-20-20-353,20 1-63,-20-1-129,0 20-160,-20-20-128,0 0 0,0 20 0,-1 0 0,2 0 64,-1 20 64,0 0-128,0 19 192,20 1 64,0-20 65,0 19-97,20 1-128,0-20-160,19 0-353,2 0-191,18-20-417,-19 0-1249,-1-20-2275,1 0-9576</inkml:trace>
  <inkml:trace contextRef="#ctx0" brushRef="#br0" timeOffset="20294.9218">19419 8986 16239,'0'0'4356,"0"-20"-3491,0 20 1473,0-20 0,0 0-1185,0 1-576,0-1-129,20-20-127,-20 21-161,20-1-256,-1 20-193,22-20-479,-21 20-257,19 0-353,1 0-1056,-20 0-1794,19 20-1826</inkml:trace>
  <inkml:trace contextRef="#ctx0" brushRef="#br0" timeOffset="20599.6089">20015 8747 18225,'-40'-19'1505,"20"19"65,0 0-65,-19 0-320,-1 0-288,1 19-224,19 2-97,0-1-287,20 20-289,0-21-97,40 21 1,-1-20 96,21 19-288,-21-19 128,1 0 96,0 0-96,-20 0 64,-20 0 192,-20-20 0,0 20 64,-20-20 32,0 0-224,1 0 0,-1 0-64,21 0-481,-1 0-704,0-20-833,20 20-2146,0 0-10346</inkml:trace>
  <inkml:trace contextRef="#ctx0" brushRef="#br0" timeOffset="21013.6718">20353 8887 18705,'0'-20'1217,"-20"0"-64,20 20 353,-20 0-193,-20 20-512,20 0-193,-20 19 65,21 1-224,19 0-193,0 0-224,0-20-64,39 0-32,-19 0-32,21-20 0,-2 0 63,-19-20-127,19 0 32,-19 0 128,0-20-96,-20 20 32,0 0 32,0 0 64,-20 0 0,20 1 192,0 19-32,-20 0-95,20 19-97,20 1-32,-20 0 64,20 0-64,19 0-65,1 0-31,-20-20-384,20 0-193,0 0-416,-20 0-929,-20-20-672,0-20-1314,0 0-8072</inkml:trace>
  <inkml:trace contextRef="#ctx0" brushRef="#br0" timeOffset="21187.5">20552 8589 14093,'0'-39'5157,"0"39"-2563,19 0-31,1 20-353,0 19-673,0 20-672,19 1-288,1 20-257,19-21-288,-19-19 0,0 19-320,20-39-417,-41 20-192,1-40-544,0 20-1538,0-20-4516</inkml:trace>
  <inkml:trace contextRef="#ctx0" brushRef="#br0" timeOffset="22072.2656">9095 10535 14317,'20'80'1281,"0"-41"289,-1-19 31,21 0 97,-19 0-417,-1-20-160,-20 0-96,19-20-64,-19 0-256,-19-19-417,-1-2-96,-1 1-64,-19-19 32,-19 19-128,20-19 0,-21 0 33,21-2-1,-22 2-128,41 0 64,1 0 32,-1 18 128,20 1-288,20 21 96,19-1-32,1 0 64,20 20-193,0 0-383,-1 40-609,0-21-961,-18 21-2243,-21-19-11145</inkml:trace>
  <inkml:trace contextRef="#ctx0" brushRef="#br0" timeOffset="22247.0701">8817 10396 19634,'-39'20'1089,"39"-20"-224,0 0 96,19-20 64,21 20-160,-1-20-609,21 1-160,0-1-352,19 20-353,0 0-1377,-18 0-2050,18 0-10890</inkml:trace>
  <inkml:trace contextRef="#ctx0" brushRef="#br0" timeOffset="22646.4843">9671 10296 14733,'-60'41'4965,"21"-21"-3972,-1-1 256,1 21 481,18 19-449,1-19-736,20 19-417,0-18-128,20-21 64,21-1-256,-2-19 64,20 0 31,-19-19-287,-1-1-96,1-21 31,-19 21 33,-21-19 320,0 19 160,-21-20 0,1 21 160,0-1 353,1 20 95,-1-20 97,20 20-513,0 20 0,0 0-31,0-1 31,39 1-160,-19 20-32,21-20-160,-2-1-288,21 1-641,-21-20-225,1 0-735,-1 0-1731,-39 0-8071</inkml:trace>
  <inkml:trace contextRef="#ctx0" brushRef="#br0" timeOffset="23096.6792">9909 10357 16431,'20'59'1986,"0"-20"-224,-1 1 512,1 0-224,-20-21-897,21 21-545,-21-19-255,20-21 31,-20 20-96,0-20-192,0 0 1,0-20-1,0 20 0,0-41-288,0 21 95,-20 1 33,20-21-128,0 0 64,0 21-160,20-1 224,0 20-96,-1 0-1,1 20 322,0-1-33,0 21 64,19-20-96,-19 19-32,0-39-32,-1 20 0,1-20-32,1 0 64,-21 0 64,0-20-64,0 20-32,0-19 32,0-1-32,0 0 0,0 0 129,20 20-322,-20-20 97,20 20 0,-1 20 32,1 0 32,0 20-448,0-21-417,19 1-1025,-19 0-1633,0-20-2307</inkml:trace>
  <inkml:trace contextRef="#ctx0" brushRef="#br0" timeOffset="23250">10524 10495 17840,'21'20'2339,"-1"0"-994,0-1-224,-1-19-577,1 20-447,-20-20-482,20 0-704,0 0-1697,-20-20-2724</inkml:trace>
  <inkml:trace contextRef="#ctx0" brushRef="#br0" timeOffset="23358.3984">10465 10118 11466,'-20'-19'-5861</inkml:trace>
  <inkml:trace contextRef="#ctx0" brushRef="#br0" timeOffset="23874.0234">10823 10099 13068,'-20'-20'6246,"20"20"-4709,0 0-864,0 0 640,20 20 225,0 39-353,-1-20-513,1 21-383,0-1-1,20 1-224,-21 0 160,21-21-352,-20 1-32,20-20-160,-20-1-289,0 1-864,0-20-513,-1 0-1730,1 0-2498</inkml:trace>
  <inkml:trace contextRef="#ctx0" brushRef="#br0" timeOffset="24237.3044">11180 10337 18833,'20'0'2242,"-20"20"-896,0-1 287,19 1-63,-19 20-609,20-1-641,0-19-96,0 0-96,-1-20 0,22 0-64,-21 0-96,19-20-32,-19 0-96,0 0 64,0 1-96,-20 19 0,20 0-32,-20 19 31,19 1 161,1 20 0,20 19 32,0-18-64,-20 18 32,20-19 0,-21-1 0,1 1 96,0-1-64,-40 22 256,0-22 65,1 1-97,-21-1-256,-1 1-64,22-1-673,-1-39-1441,20 20-2594,-20-20-14062</inkml:trace>
  <inkml:trace contextRef="#ctx0" brushRef="#br0" timeOffset="24716.7968">12252 10416 18705,'0'-20'1313,"0"40"-384,0 0 481,20 19-161,-20 21-384,19-21-481,21-19-256,0 1-32,0-1 64,0-40 1,-1-1 95,-19-38-192,0 19-32,-20-19-64,-20 19-96,-19 1-96,-1-2-161,0 21-191,0 0 191,20 20-351,20 20-450,-20 21-543,40-2-1410,0 1-3780</inkml:trace>
  <inkml:trace contextRef="#ctx0" brushRef="#br0" timeOffset="24884.7656">12709 10495 8968,'-80'-79'9833,"40"39"-8455,1-20-225,-1 1-224,1-20-385,19 19-352,0 0-160,40 1-64,0 39-160,-1 20-833,21 0-1153,-1 20-2915</inkml:trace>
  <inkml:trace contextRef="#ctx0" brushRef="#br0" timeOffset="25058.5937">12431 10296 23093,'-60'0'1826,"40"0"-1602,40 0 193,20-20 415,20 1-671,-1-1-97,20 0-321,-19 20-479,19-20-994,-19 20-1793,-1 0-2819</inkml:trace>
  <inkml:trace contextRef="#ctx0" brushRef="#br0" timeOffset="25711.914">13641 9821 19090,'0'-21'1889,"0"21"-832,0 0-1025,0 21 609,0 38 544,20 20-320,0 20-224,1 1-193,-1-1 0,19 1-319,1-21-65,-1-20-96,-19-19 192,20-1-160,-21-19 96,1-20 32,1 0 128,-1-20-64,-20 0 1,0-19-1,0-1 96,-20-19-288,20 0 160,0 18-96,0-18-96,20 39-64,-20 0 0,20 20 128,-1 20-192,1 0 192,20 19 64,-21 2-480,21-2-545,-1 1-385,1-20-928,-19-1-1697,18 1-3492</inkml:trace>
  <inkml:trace contextRef="#ctx0" brushRef="#br0" timeOffset="26075.1951">14475 10197 12171,'-39'20'6150,"19"0"-4741,0 19 641,0 1-320,20 1-353,0-2-608,0 20-481,20-19-256,0-20-64,19 0 32,-19-1-32,21-19 0,-2-19 0,-19-1-96,0 0-64,-20-20 32,0 21 160,0-1 0,-20-20 128,0 21-96,20 19 288,-19-20-64,-1 20-64,20 0-192,0 20 96,0-1-160,20 1 32,19-20-224,-19 20-352,19 0-449,-19-1-961,20-19-1538,-20 0-2561</inkml:trace>
  <inkml:trace contextRef="#ctx0" brushRef="#br0" timeOffset="26330.0781">14853 10296 12171,'-20'-39'7303,"20"39"-5670,-19 0-576,-1 0 609,0 19-481,20 1-544,0 0-417,0 21-128,20-2 0,19-19-128,21 19-192,-1-19-609,1 20-192,-20-20-32,-1-1 224,-19-19 513,-20 20 352,-20 0 128,1-20-160,-21 0-96,-20 21-384,20-21-930,-19 0-608,19-21-1185</inkml:trace>
  <inkml:trace contextRef="#ctx0" brushRef="#br0" timeOffset="26693.3589">15012 9979 16623,'20'-20'5509,"-20"20"-4932,0 20-257,0 0 865,20 19 65,-20 22-289,20 18-353,-1 0-192,1-20-95,20 1-225,-1 0-160,1-21 32,-20 1-160,-1-20 63,2-20-63,-1 0 32,-20 0 64,0-20 64,0 0 128,0 0-64,0-19 64,0 39-128,20-20 64,-20 20-96,20 20 128,-1-1-96,1 1-416,20 20-930,-1-20-1921,1-1-7175</inkml:trace>
  <inkml:trace contextRef="#ctx0" brushRef="#br0" timeOffset="27273.4375">16382 10515 13580,'40'39'4901,"-40"-39"-4517,0 0 1570,19-19 416,-19-1-768,-19 0-993,19 0 63,-20-19-31,0-1-161,-19-19-191,18 18-33,-19 2-160,20-21 32,1 1-256,-1 0 128,0-21-64,20 40-32,0-19 0,20 19 32,0 20-65,19 20 33,-19 0-320,0 0-513,20 20-224,-20 20-993,20 19-2595</inkml:trace>
  <inkml:trace contextRef="#ctx0" brushRef="#br0" timeOffset="27462.8904">16063 10237 20563,'-19'20'2274,"19"-20"-2210,19-20 1346,42 20 511,-2-20-704,20 0-512,2 1-417,-2 19-159,-20-20-161,20 20-705,-19 20-448,0-20-833,-21 19-2659,1 1-11306</inkml:trace>
  <inkml:trace contextRef="#ctx0" brushRef="#br0" timeOffset="27804.6875">16779 10257 17520,'0'0'2659,"0"19"-2179,0 1 737,0 0 449,0 21-321,0 18-480,19-20-192,1 1-321,21-20-224,-2 0-224,21-1 128,-21-19-224,-19-19 160,19-21-64,-19 20 96,-20-19-96,0-1 96,-20 20 64,1-19 0,-1 18 64,0 21-64,0-20 128,20 20-96,-19 20-128,19 1 128,19-1-192,21 19 96,-1-19-224,1 0-385,20-1-384,-20 1-704,19-20-1314,-19 0-3235</inkml:trace>
  <inkml:trace contextRef="#ctx0" brushRef="#br0" timeOffset="28102.5388">17295 10237 160,'39'39'19634,"-19"-19"-17872,0 0 384,1 21-128,-1-22-641,-1 21-704,1-20-481,-20-1-96,20-19-32,-20 0 64,20 0-64,-20 0-32,0 0 0,0-19 0,19-1-64,-19 0 32,20 0-96,0-19-160,0 18 96,19 21-289,2 0 33,-21 0-353,19 21-320,1-1-1089,-1-1-2018,1 1-11659</inkml:trace>
  <inkml:trace contextRef="#ctx0" brushRef="#br0" timeOffset="28327.1484">17970 10237 17168,'-39'-20'3331,"-2"20"-2018,21 20 225,1 0 287,-1-1-640,20 21-352,0 1-64,20-2-192,19 1-353,22-21-96,-2 1-545,0 0 65,20-20-192,-18-20-257,-2 0-512,-19-19-801,-21 19-1538,-19-19-1409</inkml:trace>
  <inkml:trace contextRef="#ctx0" brushRef="#br0" timeOffset="28501.9531">18248 9959 11755,'20'0'9513,"0"0"-7399,0 20-32,-1 19-353,1 22-576,20-2-320,-21 0-513,1 1-256,21-21-192,-2 2-224,-19-21-385,0-1-448,0 1-801,-20-40-1729,-20 20-10026</inkml:trace>
  <inkml:trace contextRef="#ctx0" brushRef="#br0" timeOffset="28703.125">18148 10217 19794,'81'0'2338,"-22"0"-2081,20 0 1953,21 0-288,-21 0-481,0 20-480,1 0-192,-40 19-577,-1-19-64,1 1-128,-20-1-545,-1-1-383,-19 1-322,20-20-768,-20 0-2113,0 0-5543</inkml:trace>
  <inkml:trace contextRef="#ctx0" brushRef="#br0" timeOffset="28843.75">18684 9979 23702,'-19'0'576,"19"0"-960,0-20-1089,19 20-962,2 0 5158</inkml:trace>
  <inkml:trace contextRef="#ctx0" brushRef="#br0" timeOffset="29359.375">19201 10257 17680,'0'-20'2210,"-20"20"-576,0 20-833,0-1 672,1 1-384,-1 21-128,20-2-673,20 1 193,-1-20-193,41-1 32,20-19-192,-21 0-256,20-19 128,-20-21 0,-18 20-32,-41-19 32,0-2-192,-20 21 160,-20 1-160,-20-1 32,1 0 160,0 20 32,-2 0-321,22 0-31,19 0-577,0 20-1153,20 0-1729,20-20-1314</inkml:trace>
  <inkml:trace contextRef="#ctx0" brushRef="#br0" timeOffset="29700.1951">19478 10197 18801,'41'40'1762,"-21"-20"576,19 19-448,-19-19-577,20 21-512,-20-22-128,-1 1-353,1-20 224,0 20-415,0-20-33,-20 0 64,0 0 64,0-20-96,0 20-64,0-20-32,0 1 64,21-1 32,-21-21-288,19 21 128,21 1-64,-20 19 0,19 0 96,1 0-64,-21 19 256,1 21-320,20-19-160,-20 18-609,0-19-608,20 0-738,-20 0-1953,0-20-5733</inkml:trace>
  <inkml:trace contextRef="#ctx0" brushRef="#br0" timeOffset="30056.6404">20471 10118 15662,'20'-19'2499,"-20"19"-1442,-20 0 416,1 0 97,-1 0-577,-20 19-33,-19 21-191,20-20 256,18 19-384,21-19-673,21 19 96,18-19-32,20 0-96,1-20 96,-1 21 0,21-1-224,-40-1-65,-1 1 65,1 0 160,-40 0 0,-20-1 256,0 1-192,-19 0 193,-21 0-257,20 0-129,0-20-896,1 19-1569,-1 1-3204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5-13T23:07:41.21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00FF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00FF00"/>
    </inkml:brush>
    <inkml:context xml:id="ctx1">
      <inkml:inkSource xml:id="inkSrc242">
        <inkml:traceFormat>
          <inkml:channel name="X" type="integer" max="1920" units="cm"/>
          <inkml:channel name="Y" type="integer" max="1920" units="cm"/>
        </inkml:traceFormat>
        <inkml:channelProperties>
          <inkml:channelProperty channel="X" name="resolution" value="28.36041" units="1/cm"/>
          <inkml:channelProperty channel="Y" name="resolution" value="45.39007" units="1/cm"/>
        </inkml:channelProperties>
      </inkml:inkSource>
      <inkml:timestamp xml:id="ts1" timeString="2012-05-13T23:07:41.453"/>
    </inkml:context>
  </inkml:definitions>
  <inkml:trace contextRef="#ctx0" brushRef="#br0">519 3446 11498,'-21'-39'1602,"21"19"128,0 0 544,0 20-288,0 0-705,-20-19-256,20 19-224,0 0-257,0 0 129,0 19 95,0 1 1,0 0-128,20 19-97,-20 22 33,21 18-225,-2 0-192,1 1 32,0-1-127,-20 0 31,20-19 0,-1 0 0,1-20-32,-20-21 64,20 1 160,-20 0-96,0 0 1,0-20 95,0 0 0,20-20-96,-20 20-64,19-20-63,1 0-33,0 1 32,21-21 32,-2 19-160,1 21-32,-1-20 128,1 20-193,-20 0-415,19 20-385,-19-20-512,0 21-385,1-1-1409,-2-20-2947</inkml:trace>
  <inkml:trace contextRef="#ctx0" brushRef="#br0" timeOffset="1">1114 3923 15662,'0'-20'1378,"0"20"-193,20 0 1345,-20 0-672,19-19-961,1 19-513,0-20-192,0 20 0,-20 0 1,20-20 63,-20 0-96,19 1 32,-19-1 0,0 0-63,-19 20-33,19-20 160,-20 20-64,0 0-96,0 0 0,20 0-96,-20 20 32,1 20 32,19-1 32,0 1-128,0-1-32,19 1 96,1-1-96,20-18-64,-1-1-224,1-20-289,1 20-704,-2-20-705,1-20-2562,-1 0-10122</inkml:trace>
  <inkml:trace contextRef="#ctx0" brushRef="#br0" timeOffset="2">1530 3527 20979,'-20'0'1730,"20"0"-1185,0 0 736,0 0 609,20 39-641,-20-19-481,20 19-575,21 21 223,-22-21-480,1 22 64,20-22-160,-1 1-641,-19-1-224,20-19-320,-21 0-1025,1-20-3108</inkml:trace>
  <inkml:trace contextRef="#ctx0" brushRef="#br0" timeOffset="3">1530 3805 22741,'-20'0'865,"1"-20"-961,38 20 961,1 0 31,21 0-703,-2 0-322,21 0-1376,-1 0-1538,0-20-14509</inkml:trace>
  <inkml:trace contextRef="#ctx0" brushRef="#br0" timeOffset="4">2543 3446 12940,'-20'-59'2850,"20"39"450,-20 20-770,20 0-320,0 0-897,0 0-672,0 20-161,0 20 481,20 40-320,0-1-481,0 20 96,-20-19-128,19-1 1,1-20 63,-20-19 64,0-1-64,21 2-64,-21-21-32,20-20-96,-20 0 64,20 0 65,-1 0 159,21-20-384,0-1 192,-1 1-96,1 1 32,-1-1-32,-18 20-256,-1-20-97,0 20-415,-1 0-450,1 0-479,0 0-1154,0 0-3459</inkml:trace>
  <inkml:trace contextRef="#ctx0" brushRef="#br0" timeOffset="5">3357 3665 23478,'20'-20'704,"-1"20"-351,2 0 480,19-20-449,-20 20-448,19 0-160,-19 0-193,19 0-768,-19 20-1602,0 0-3298</inkml:trace>
  <inkml:trace contextRef="#ctx0" brushRef="#br0" timeOffset="6">3417 3864 19218,'0'20'3011,"40"-20"-2851,-20-20 897,19 0 448,20 20-1281,-19-20-544,0 20-481,0-19-992,0 19-3749</inkml:trace>
  <inkml:trace contextRef="#ctx0" brushRef="#br0" timeOffset="7">4211 3367 18865,'0'-19'1730,"0"-1"-193,0 20-287,0 0-354,0 20-95,20 19 288,-20 20-32,40 2-128,-20 18-448,-1 0-193,21 1-192,-20-20-32,-1-1-32,21-20-128,-20-19-417,1 0-351,-2 0-642,1-20-544,-20 0-1569,20 0-2627</inkml:trace>
  <inkml:trace contextRef="#ctx0" brushRef="#br0" timeOffset="8">4608 3785 19986,'40'39'1506,"-40"-19"223,19 0-255,-19-20-1186,20 20-128,0-20-896,-20 0-385,20 0-1090,1 0-3746</inkml:trace>
  <inkml:trace contextRef="#ctx0" brushRef="#br0" timeOffset="9">4648 3546 19762,'-20'0'1121,"20"0"-1473,0 0 0,0 0-449,0 0-1441,20 20-1698</inkml:trace>
  <inkml:trace contextRef="#ctx0" brushRef="#br0" timeOffset="10">5006 3586 19410,'-41'20'1345,"21"-1"-672,0 1 608,1 20-448,19-20-705,19-1 96,1 2-288,20-1 256,0 0-288,0 0 128,19 19-128,-19-19 32,-20 0 160,-1-1-64,-19 1 256,0-20-127,-19 20-161,19-20-289,-20 20-319,0-20-449,0-20-1474,0 20-2465</inkml:trace>
  <inkml:trace contextRef="#ctx0" brushRef="#br0" timeOffset="11">5303 3446 22421,'20'20'1089,"0"21"-321,0-2 514,-1 21-65,1-1-1089,0 0-32,0-18-160,19-1-160,-19-1-289,1-19-512,-1-20-768,-1 0-2083,-19 0-1954</inkml:trace>
  <inkml:trace contextRef="#ctx0" brushRef="#br0" timeOffset="12">5284 3724 23221,'0'0'161,"19"0"-1,1 0 993,39 0-609,1-19-448,-1 19-736,1-20-801,-20 20-2083,19-20-11082</inkml:trace>
  <inkml:trace contextRef="#ctx0" brushRef="#br0" timeOffset="13">6256 3348 16719,'-20'-20'1698,"20"20"-257,-20 0 641,20 0-640,0 0-962,0 20-256,0 19 481,20 20 32,0 22-161,-1 17-320,1-18 65,1-20-385,19-1 256,-1-19-64,-19-20-160,19-1 96,1-19-192,0-19-96,-21-1 32,2 0 127,-1-19-127,0-1 64,-20-1 32,-20 2 0,0-1 96,20 20 192,-21 1 128,2 19-159,19 0 127,-20 0-288,20 19 0,0 1 96,0 20 64,20-1-128,-20 2-32,40-1-32,-20-21-416,20 1-161,19 0-416,-20-20-865,1-20-1889,-1 0-6247</inkml:trace>
  <inkml:trace contextRef="#ctx0" brushRef="#br0" timeOffset="14">6831 3586 19890,'21'59'1762,"-1"-19"192,0-1 192,-1 2-897,-19-21-544,20 0-161,0-1-63,-20-19-193,20 20 0,-20-20-192,0 0-32,0 0 129,0-20 31,0 20-128,0-39-96,19 19-64,-19-21 0,0 22 0,0-1-128,20 20 31,0 0-127,0 20 160,19-20-352,2 40-802,-1-20-672,-1 0-1217,1-20-2818</inkml:trace>
  <inkml:trace contextRef="#ctx0" brushRef="#br0" timeOffset="15">7487 3566 18897,'0'0'2723,"-20"0"-2050,20 0 1120,-20 20-223,1 0-930,19 19-95,-20 1-417,20-1 96,0 2-224,0-21-288,0 0-128,20-20-1,-1 0-31,-19 0 256,0-20 95,20-20-159,-20 19 0,0 2 224,0-1 128,0 20 96,0 0 32,0 20-95,0-1 255,0 22-256,20 18 32,20 1 193,-1-1-97,1 0 96,0 2 161,0-2-97,-20-19 64,-20-1 1,19 1-225,-38-21-64,19 2-288,-40-1-320,20-20-193,-20 0-384,0 0-544,20-20-545,1-20-3363</inkml:trace>
  <inkml:trace contextRef="#ctx0" brushRef="#br0" timeOffset="16">7646 3387 22389,'20'0'1025,"0"0"-449,0 20 1122,-1 0-673,21 19-449,-20 41-191,-1-20-129,1 19-128,0-19-128,19-20-480,-18-20-609,-1-1-385,0-19-960,-20 0-2787</inkml:trace>
  <inkml:trace contextRef="#ctx0" brushRef="#br0" timeOffset="17">7646 3685 19826,'20'0'2274,"0"0"-2530,0 0 1698,19 0-97,1-20-993,19 20-320,-20-20-160,2-19-96,-21 19-481,0 0-480,-1-19-1409,-19-1-1730,0-20-4165</inkml:trace>
  <inkml:trace contextRef="#ctx0" brushRef="#br0" timeOffset="18">7944 3308 12299,'0'0'4068,"0"20"-1249,0 19-385,20 1-576,-1 40-129,21-21-319,-20 1-642,0-1-159,-1-19-289,1 0-31,0-20-161,0 0-32,-20-20 0,0 0-128,21 0 128,-21 0-64,19-20 64,-19-21 64,20 22-224,0-1-64,0 0-32,19 0 64,-19 20-160,19 20-97,-19 0-223,20 0-289,-19-1-1537,18 2-4485</inkml:trace>
  <inkml:trace contextRef="#ctx0" brushRef="#br0" timeOffset="19">9174 3606 19698,'0'-40'801,"0"40"448,0 0 737,0 0-737,0 0-768,0 20 191,20-20 1,1 39-353,-1-19-128,-1 0-160,-19 0 32,20 0-480,0-1-449,0-19-576,-20 0-1282,0-19-3394</inkml:trace>
  <inkml:trace contextRef="#ctx0" brushRef="#br0" timeOffset="20">9135 3328 17712,'-40'-20'2082,"40"20"-1954,0 0 161,20-20 95,-20 20-608,20 0-737,-1 0-1409,1 20-1826</inkml:trace>
  <inkml:trace contextRef="#ctx0" brushRef="#br0" timeOffset="21">9432 3527 16912,'40'59'1537,"-19"-20"193,-1-19 480,-1 0-865,-19-20-544,20 20-257,-20-20 33,0 0-193,20 0-64,-20-20 33,0 0-353,20 0 0,-20 1 0,0-1-64,19 0 0,-19 0 0,0 20 96,20 20-32,0 0 64,0 0-224,19-1-449,-19 1-1153,1 0-2498,18-20-10634</inkml:trace>
  <inkml:trace contextRef="#ctx0" brushRef="#br0" timeOffset="22">10445 3586 19794,'0'0'897,"0"20"-833,0-1 1345,20 21 321,0 0-609,-1 20-96,1-20 32,21-1-352,-21 1-289,-1-21-256,-19 1 65,0-20-97,0 0-32,0 0 128,0-20-480,-19 1 96,-1-21-1,-21-19 33,21-2-96,-19-18 64,19 0 160,20 0-224,-20-1 192,20 40-96,20 1 288,0 39-96,0 0 96,19 0 96,2 39 193,-2 1-193,21 19-96,-21 21-32,20-1 0,-18 1-128,-1-20-128,-1-20-448,1-21-353,-20 1-609,-1-20-736,-19 0-2050,0-20-8072</inkml:trace>
  <inkml:trace contextRef="#ctx0" brushRef="#br0" timeOffset="23">10545 3745 23061,'0'0'705,"20"0"-609,0 0 1602,19 0-609,20-21-1057,1 21-192,0-19-929,-20 19-1538,-1 0-2946</inkml:trace>
  <inkml:trace contextRef="#ctx0" brushRef="#br0" timeOffset="24">11298 3328 10570,'20'-40'7110,"-20"40"-5732,0 0 928,-20-19 32,1 19-1185,-1 0-640,0 19 63,0 1-288,-19 0 193,19 0-97,0-1-192,20 1-256,0 20 32,0-1-32,0 2 32,0-2 32,0 1-32,20-1 64,-20 1-32,20 0-32,-20-21 64,20 22-32,-20-21 0,0-20 64,19 20-32,-19-1-96,0-19 96,20 0-96,-20 20 96,0-20-32,20 0 160,0 0-160,-1 20 128,1-20-256,1 0-224,19 0 0,-21 0-225,21 0-384,0 0-384,-1 0-417,1 0-960,0 0-1602</inkml:trace>
  <inkml:trace contextRef="#ctx0" brushRef="#br0" timeOffset="25">11497 3328 21172,'0'0'448,"0"0"-352,20 20 1474,0-1-1,0 41-928,20 0 191,0 19-223,-1-20 32,-19 1-353,20 0-96,-21-20-96,1-20 96,0-1-192,-20 1 96,20-20 1,-20 0-1,0-20 256,0 1-96,0-1-96,20-20-96,-20-20-64,20 40 0,-20-20-96,20 40-32,0 0 96,0 0-160,19 20 128,-19 0-64,20 0-449,-1 19-480,1-18-576,0-1-481,-20 0-1249,20 0-3620</inkml:trace>
  <inkml:trace contextRef="#ctx0" brushRef="#br0" timeOffset="26">12311 3328 19698,'-39'-20'1890,"19"20"-705,20 20 32,-20 19-64,0 1-352,20 40-160,-19-21 256,19 20-385,19 1-352,1-40-96,20 20-448,19-41-449,-19 1-128,20-20-704,-1-20-1122,1 1-2882</inkml:trace>
  <inkml:trace contextRef="#ctx0" brushRef="#br0" timeOffset="27">12788 3507 20755,'0'59'801,"0"0"64,0-19 1441,-20 19-1249,20-18-897,0-21-224,20 19-256,-20-39-449,0 20-1185,20-20-2850</inkml:trace>
  <inkml:trace contextRef="#ctx0" brushRef="#br0" timeOffset="28">12629 3645 3651,'0'0'18962,"21"0"-19250,-2 20 2081,21-20 514,-1 20-866,1 0-768,19-20-385,-19 19-224,20-19-320,-20 21-930,-20-21-639,-1-21-1763,-19 2-3074</inkml:trace>
  <inkml:trace contextRef="#ctx0" brushRef="#br0" timeOffset="29">12867 3387 18321,'61'20'1633,"-2"0"674,20-1 447,0 42-896,-19-2-1057,-20-19-481,-1 19-96,-19-19-288,0 0-384,-20 0-545,0-20-449,0-1-672,-20-19-2242,20 0-10858</inkml:trace>
  <inkml:trace contextRef="#ctx0" brushRef="#br0" timeOffset="30">13265 3288 24503,'0'-19'192,"0"19"256,19 0 673,21 0-640,-20 0-257,19 0 0,1 0-224,1 19 96,-2-19-96,1 20 96,-1 20-288,1-21-96,-1 21-192,-19 19 127,1 2-159,-1-22 191,-1 20 193,1 1 192,0 0-64,-20-20 0,0-1 96,20 1-96,-20-20 97,0-1-194,0 1 290,-20 0-129,20-20-385,-20 0 65,0 0-609,1-20-1249,19 20-1761,-20-20-2339</inkml:trace>
  <inkml:trace contextRef="#ctx0" brushRef="#br0" timeOffset="31">14098 3923 26617,'20'20'-321,"-20"-20"97,0 0 224,20 20-833,-20-20-1697,0 0-2755</inkml:trace>
  <inkml:trace contextRef="#ctx0" brushRef="#br0" timeOffset="32">696 5015 10505,'-19'-20'2114,"19"20"97,-20-20-129,20 20-929,0 0-289,0 0 578,20 20-161,-1 0-224,1 19-224,0 22-257,0-2-63,1 1-193,-2-1-64,21-18-95,-20-2-1,0 1-160,-20-1 32,19-19 96,-19-20 0,20 20 481,-20-20-513,0-20-192,-20 0-65,1-19-95,-1-21-96,-20 0 64,20 1 191,-20-21 33,0 21 128,1-1 33,19 0-33,0 21 736,0-1-607,1 21-1,19-1-128,0 0-32,19 20-96,21-20 128,-20 20-96,39 0-128,1-19-513,0 19-480,-1 0-897,-19 0-1794,-1 19-2818</inkml:trace>
  <inkml:trace contextRef="#ctx0" brushRef="#br0" timeOffset="33">796 5115 19058,'-40'39'1633,"40"-39"-1505,0 0 1089,21 0 609,18-19-1089,-19-1-737,20 20-321,-1-20-383,1 20-770,-1 0-1793,1 20-3075</inkml:trace>
  <inkml:trace contextRef="#ctx0" brushRef="#br0" timeOffset="34">1252 5214 18129,'0'0'1986,"0"0"-1826,0 0 416,0 0 1154,0 20-417,0-1-480,0 21-289,20 1-223,0-2-97,1-19-96,18 0 224,1-20-223,-20 0 95,19 0-224,-19-40-192,0 20 63,-1-20-223,-19 20 192,-19-20-288,-21 21 31,20-1-31,-19 0-673,19 20-641,0 0-640,1 0-609,-1 20-2979</inkml:trace>
  <inkml:trace contextRef="#ctx0" brushRef="#br0" timeOffset="35">1650 5413 22325,'0'-20'384,"-20"0"481,0 0 768,1-20-672,-1 0-704,-1 1-65,21 19-128,0-20-64,21 20-289,-1 1-639,19 19-1347,1 0-3554</inkml:trace>
  <inkml:trace contextRef="#ctx0" brushRef="#br0" timeOffset="36">2344 5234 14061,'0'-20'3203,"0"20"-769,0 0-384,0 0-480,0 0-866,0 0-319,21 20 287,-1-1-159,0-19-257,-1 20-64,21-20 32,-1 0-31,-19-20-129,0 1-193,0-1-127,-1 0-288,-19 0 512,0 20-64,0 0 32,0 0-289,0 20 193,20 20 256,1 19 32,-1 1-64,19 19 32,1-19-224,19-1 192,-19 1 97,19-20 31,-18 0 0,-21-1 0,-20-19 32,0 0 161,0-1 31,-20 1-160,-21 0-192,2-20-256,19 0-160,-20 0-353,21 0-704,-1 0-705,0 0-2114,0 20-2499</inkml:trace>
  <inkml:trace contextRef="#ctx0" brushRef="#br0" timeOffset="37">3039 5054 14285,'-19'-19'1217,"-1"-1"1250,20 20 31,-20 0-608,20 0-961,-20 20-321,1 20 257,19 0-353,0-1 65,0 21-257,19-21-160,21-19-96,-1 20 33,1-19-33,19-21-641,-18 0-192,-1 0-1088,-1-21-1507,1 1-4579</inkml:trace>
  <inkml:trace contextRef="#ctx0" brushRef="#br0" timeOffset="38">3059 5234 20723,'-20'0'1153,"20"0"-704,0 0 672,20 0 320,0-20-480,20 20-609,0-20-288,20 20-32,-1-20-416,-20 20-865,1-20-1025,-1 20-1602,-18 0-2658</inkml:trace>
  <inkml:trace contextRef="#ctx0" brushRef="#br0" timeOffset="39">3675 4896 17488,'20'-19'4292,"-40"-1"-3651,0 20 192,0 20 159,0-20-159,-20 39-256,21-19 224,-21 19-161,40 1-864,0-1 320,0 2-64,40-21-128,-1 19-96,21 1-129,0-20 418,-1 19-258,20-19 1,-39 0-32,-1 0 128,-18 1 0,-1-2 160,-20-19 96,-41 20-192,22 0-288,-41-20-385,21 0-512,-20 0-1441,19 0-2563</inkml:trace>
  <inkml:trace contextRef="#ctx0" brushRef="#br0" timeOffset="40">4767 4916 8263,'-19'-39'2723,"19"19"-257,-21 0-160,1 20-95,20-20-1,-20 20-865,20 0-384,-20 20-321,1 20 161,-1-1-64,0 20-385,0 1 449,20 20-609,0-21 64,20 1-320,20-21 96,-21 1-448,41-19-417,-20-2-640,20 1-1250,-21-20-2690</inkml:trace>
  <inkml:trace contextRef="#ctx0" brushRef="#br0" timeOffset="41">5164 4995 19442,'-40'-20'769,"1"40"320,19-20 608,-20 20-672,21 0-352,-2-1-673,21 22 96,0-21 0,21 0 224,18 19-320,20-19-64,1 0 96,-1 0 64,2 19-320,-42-19 160,1 0 192,0-20-256,-40 21 320,20-2-96,-39-19-288,19 20-96,-21-20-673,21 0-1153,-19 0-1057,19 0-833</inkml:trace>
  <inkml:trace contextRef="#ctx0" brushRef="#br0" timeOffset="42">5481 5214 17040,'0'20'3075,"0"-1"-2723,0 1 577,0 0 192,20 0-705,1-20 33,-1 0-289,-1 0 256,1-20-96,0 20-384,0-40-416,-20 21-257,0-1 1,-20 0-225,-20 0-577,21 20-255,-22 0 479,1 0 706,1 0 383,19 0 97,0 20-1089,20-20-4548</inkml:trace>
  <inkml:trace contextRef="#ctx0" brushRef="#br0" timeOffset="43">6078 5075 18673,'0'0'2434,"0"0"-1601,0 0 224,19 0 128,-19 20-352,20 0-352,20 0-417,-20-1 192,19-19 32,-19 0-256,19-19 321,-19 19-866,1-20 449,-21 0-448,0 20 351,0 0 225,0 0-448,20 0 160,-20 20 256,0 19-160,20 21 608,19-1-480,1 2 0,-1 18 64,1-20-32,-1 0-32,-18-19 32,-1 20 32,-20-40-64,-20 20 0,-1-21-64,-18-19-256,-1 0 32,1-19-225,-1-1-416,1 0-448,-1-20-993,19 0-1922</inkml:trace>
  <inkml:trace contextRef="#ctx0" brushRef="#br0" timeOffset="44">6693 5115 24375,'39'-20'576,"-19"0"-63,0-1 544,19 21-641,2-19-96,-21 19-192,19 0-416,1 0-64,-20 19-929,-1-19-1186,1 21-2209,0-21-7496</inkml:trace>
  <inkml:trace contextRef="#ctx0" brushRef="#br0" timeOffset="45">6772 5234 11883,'0'0'8584,"20"0"-8680,19-20 1441,2 20 64,-2-20-448,21 20-320,-21-20-225,1 20-416,-20-20 225,20 20-1539,-40 0-2017,0 0-3555</inkml:trace>
  <inkml:trace contextRef="#ctx0" brushRef="#br0" timeOffset="46">6852 4956 19602,'0'0'3684,"0"19"-3684,20-19 1697,-20 20-95,20 20-802,-1 0-607,1 0-33,-20-1-64,20 1-64,-20-20-320,20 19-417,-20-39-288,0 20-512,0-20-930,19 0-2337</inkml:trace>
  <inkml:trace contextRef="#ctx0" brushRef="#br0" timeOffset="47">7606 4936 16207,'19'-20'4068,"-19"20"-3075,0 0 736,0 20-31,-19 0-737,19 19 160,-20 1-416,0 20 95,-19-20-640,39 19 97,-20-19-417,20-1-513,-20-19-256,20-20-608,0 0-1186,0 0-2882</inkml:trace>
  <inkml:trace contextRef="#ctx0" brushRef="#br0" timeOffset="48">7447 4975 21556,'-19'0'1986,"19"0"-1634,19 0 1314,-19 20-97,20 0-320,0 0-704,20 20-513,-21-20-128,21 0 0,-20 0-513,-1-1-448,2-19-769,-1 0-384,-20-19-3107</inkml:trace>
  <inkml:trace contextRef="#ctx0" brushRef="#br0" timeOffset="49">7745 4798 20979,'119'79'2883,"-59"-40"-1442,19 20 257,-19 1-961,-1 0-257,-18-1-352,-22-19-320,1 19-128,-20-39 224,0 20-417,-20-19-576,1-21-1281,-2 0-3460</inkml:trace>
  <inkml:trace contextRef="#ctx0" brushRef="#br0" timeOffset="50">8480 5214 24855,'20'0'513,"-20"20"-1058,20-20 961,-1 39-191,-19-19-33,0 21-96,0-2-192,-19 1 0,19-1-161,0-19-1152,0 0-2979,0-1-12748</inkml:trace>
  <inkml:trace contextRef="#ctx0" brushRef="#br0" timeOffset="51">9393 5054 16143,'-20'-39'2466,"0"19"-1121,0 20 289,1 0-673,-21 0-96,20 40-481,1 0 289,-1 0-161,-1 19 65,21-19-609,21-1 448,-1-19-544,-1 0 256,21-20-128,-1-20-96,1-19 192,-20-1-384,19-19 96,-19 19 63,-20-20-191,0 0-224,-20-19-225,20 0 897,-19 19-288,-1 1 192,0 19 160,20 0 32,0 40 257,-20-19-97,20 19-224,0 19-224,0 1 385,0 40 127,0-1 32,0 1-95,20 19-1,0-19 33,0 19-161,19-39-256,22 0 32,-2-1 64,0-19-64,0-20-288,2 0 160,-22-20-97,1 1-31,-1-21 0,-19 20 32,-20-20 32,0 20 0,-20-20-1,1 21-31,-21 19-128,20-20 896,-19 20-544,18 0 129,21 0-1,0 20-320,0-1 704,0 21-672,21-20-64,18 20 384,1 0-480,-1-20-545,21-1-512,-1 1-1314,2-20-3298</inkml:trace>
  <inkml:trace contextRef="#ctx0" brushRef="#br0" timeOffset="52">10386 5154 12619,'19'40'5350,"-19"-40"-4806,0 0 2211,20 0-417,-20-20-1057,0 0-576,-20-19-129,20 19-191,-39-21 63,19 2-256,0-1-96,-19-19-64,19 20-544,-21-21 1313,22 20-897,19 0 64,0 1-33,19 19-63,22 0 0,-1 20 128,19 0-288,0 20-1538,-19 0-1345,-1 19-2626</inkml:trace>
  <inkml:trace contextRef="#ctx0" brushRef="#br0" timeOffset="53">10128 4956 8520,'-40'19'14189,"40"-19"-14669,20 0 415,39 0 994,0-19-833,2-1-96,18 20 0,0 0-864,-20-20-1859,2 20-9577</inkml:trace>
  <inkml:trace contextRef="#ctx0" brushRef="#br0" timeOffset="54">10823 5015 15855,'20'39'6918,"-1"-18"-6405,1-1 960,0-20-320,0 20-865,-20-20-320,20 0-480,-20 0-705,19 0-833,-19-20-3620</inkml:trace>
  <inkml:trace contextRef="#ctx0" brushRef="#br0" timeOffset="55">10803 4757 17232,'20'-20'1665,"0"40"-1440,-1-20 1600,21 41-447,-20-2-97,19 1-384,1 19 32,-20-20-385,-1 21-31,2-20-417,-1 0 320,0-20-224,-20-1 225,0 1-257,20-20 128,-20 0 193,0 0-1,-20-20-512,20 1 0,0-1 0,20 0-64,-20-21-96,19 22-161,21-1 161,-20 0-32,19 20 128,-19 20 128,19-20 160,-19 20-224,21-1 64,-2 2-192,1-1 448,0-20-416,-1 0 480,20-20-127,-38-1-386,19 2 290,-20-1 95,-20-20-416,0 21 352,0-1-545,-20 0 962,20 20-577,-20-20 64,0 40-256,-1 0 224,2 0-32,-1 19 352,20 1-416,0 0 929,0 0-545,39-1 33,2-19-129,18 0-288,1 0 128,19-20-737,-19-20-640,19 0-801,-19 0-1890,-21 1-12011</inkml:trace>
  <inkml:trace contextRef="#ctx0" brushRef="#br1" timeOffset="56">13245 4638 14637,'-20'-39'1890,"0"19"0,20 0-64,20 0-225,0-1-896,19 2 128,1-1 256,0 0-417,19 20-287,-18 0-353,18 0 0,-39 20 128,-1 19-256,1 2 352,-20 18-128,0 1-64,0 19-32,-20-19 257,1 0-322,-1-21 258,20 20-257,0-39 448,0 20-736,20-21 512,-1 2-160,21-1 64,-1 0 0,22 0-96,-2-20 64,1 0-224,-1 0 32,0 0-545,2 0-224,-22-20-288,-19 0-384,0 20 192,-20-20-2307,-20-1-12972</inkml:trace>
  <inkml:trace contextRef="#ctx0" brushRef="#br1" timeOffset="57">13364 4995 20050,'0'0'897,"19"-20"-640,21 1 1312,20-1-31,0 0-289,-1 20-1057,20-20-288,-19 20 96,20 0-865,-21 0-1217,21 0-3715</inkml:trace>
  <inkml:trace contextRef="#ctx0" brushRef="#br1" timeOffset="58">14277 5015 17424,'0'0'3107,"0"0"-2210,0 0 672,0 20-159,20-20-738,0 19-351,20 2-289,-1-21 384,-19 20-64,19-40-480,2 20-32,-21-21 160,-20 2-96,20 19-128,-20 0 384,0 0-288,0 0-128,0 0 480,19 19 32,-19 22-64,40-1 64,-20 19-127,19 0-258,1 22 354,-1-22-129,-18 0-128,-1-19 64,-20-1-32,0 1 0,-20-19-225,-20-2-287,20-19-193,-40 0-576,21 0-577,-1-19-1601,21-2-8424</inkml:trace>
  <inkml:trace contextRef="#ctx0" brushRef="#br1" timeOffset="59">14833 4777 21236,'20'0'3299,"0"0"-3363,19 0 864,1 0-63,-1 0-705,2 0-64,-1 0-608,19 0-450,-39 0-1248,19 21-3555</inkml:trace>
  <inkml:trace contextRef="#ctx0" brushRef="#br1" timeOffset="60">15032 4995 20275,'0'20'3683,"40"-20"-3843,-1 0 1569,20-20-384,1 20-929,0-20-544,-20 20-513,19 0-1057,-39 0-2786</inkml:trace>
  <inkml:trace contextRef="#ctx0" brushRef="#br1" timeOffset="61">16501 3546 4388,'0'-19'6790,"-20"-1"-5797,20 20 1089,-20-20 320,20 20-864,-20 0-513,1 0-353,19 0-127,-20 20-1,20 0 33,-20-1 192,20 21-321,-20 19 161,1 1 95,-2 20-255,1-1-289,20 0 160,-20 1-64,20-1-63,20-19-33,0-1-64,20 1-32,0 19 224,-1-39-192,-19 19 0,20-19-64,-21 0 32,-19-20 1,20 0-65,-20-20 96,0 20 192,0-20-160,0 0 128,0 0-64,0-20-128,0 20 33,0 0 95,0 0-256,0 0 64,0 0 32,0-20-64,0 20 96,0 0-256,0 0 128,0 0 31,0 0 1,0 0 32,0 0-32,0 0 0,20 0 64,-20 0 65,0 20-194,0-20 129,20 0 65,-20 20-162,21-20 65,-2 19 97,1 1-33,20 0 0,-21 20 32,1-1-96,0 1 64,0 0-64,0 20 96,-20-21 32,0 20-256,0 1 288,-20 0-64,20 19 64,-20-19 0,20-1-31,0-18 63,0-2-160,20 1 0,-20-21 160,20 21-128,-1-1 128,21 21-256,-19-20 192,18 20-192,-19-1 0,20-19-32,-21-1-64,21 1 32,-1-19 192,1-2-128,1 1 0,-2-20-224,1 0-193,-1 0-192,1 0-608,-20 0-1217,19-20-3075</inkml:trace>
  <inkml:trace contextRef="#ctx0" brushRef="#br1" timeOffset="62">17236 3446 17936,'0'-19'2819,"0"19"-1442,0 0 193,0 19-577,19 1 288,1 41-384,-20-2 128,20 20 0,19 1-385,-19-20-319,21-1-225,-2 0 192,-19-19-384,20-1-128,-1-18-417,-19-1-384,0-20-352,-1 0-1153,1 0-2051,-20-20-12203</inkml:trace>
  <inkml:trace contextRef="#ctx0" brushRef="#br1" timeOffset="63">18705 3785 13965,'0'20'6214,"0"-20"-6118,0 19 1569,20 1 161,-20 20-993,20-1-641,0-19-64,-20 0-64,19-1-32,1-19-416,0 0-1122,0-19-2914</inkml:trace>
  <inkml:trace contextRef="#ctx0" brushRef="#br1" timeOffset="64">18625 3466 20947,'0'-20'417,"0"20"-513,0 0 256,20 0-352,0 0-897,-1 20-545,22 1-704,-21 19-3139</inkml:trace>
  <inkml:trace contextRef="#ctx0" brushRef="#br1" timeOffset="65">19102 3963 19634,'20'19'929,"-20"-38"929,0-1 1024,-20 0-1889,20-19-576,-40-1-129,20 1 128,-19-1-95,19-1-257,-1-18-32,1 0-96,1 19-192,19-19 31,0 18 65,19 21-96,1 1-96,1 19-577,19 19-1281,-21 1-1378,-19 21-1473</inkml:trace>
  <inkml:trace contextRef="#ctx0" brushRef="#br1" timeOffset="66">18883 3765 19026,'0'20'6053,"0"-20"-6021,20 0 1121,0-20 257,19 0-1218,22 20-352,-2-21-545,0 2-544,-19 19-1698,-1 0-3139</inkml:trace>
  <inkml:trace contextRef="#ctx0" brushRef="#br1" timeOffset="67">17673 5095 17072,'-41'-41'1793,"21"41"-1056,0 0 929,1 0-481,-21 41-609,20-1 97,20 19 0,-19 0 608,38 1-801,1-20-159,39 0-161,2-20 32,-2-20-64,40 0-128,-20-40-64,1 1-352,-1-2-225,-59-18-160,0 19-32,-40 0-160,-19 1-64,-21 19 609,-40 0 416,21 20-32,-20 0 64,39 0-448,20 0-1987,21 0-1344</inkml:trace>
  <inkml:trace contextRef="#ctx0" brushRef="#br1" timeOffset="68">19281 5135 14990,'-20'0'3139,"0"0"-1954,20 19 544,-21 1-159,21 0-609,0 20-96,0-21-257,21 21-127,-1-20-65,0 1-192,19-21-32,1 0 65,19 0-321,-19-21-385,-21-19 289,2 20-288,-21-19-65,0-1 321,-40 20-385,20 1 193,-20-1-160,-19 0 287,39 20 33,-19 0 32,19 20-865,20-20-1826,20 20-1825</inkml:trace>
  <inkml:trace contextRef="#ctx0" brushRef="#br1" timeOffset="69">19658 4877 19346,'0'-40'3171,"0"20"-2531,19 20 417,-19 20-96,0 0-512,20 0 191,0 39 1,0 0-32,1-19-706,18 20 97,-19-1-256,19-19-384,1 0-642,-20-21-671,-1-19-1923,-38 20-6342</inkml:trace>
  <inkml:trace contextRef="#ctx0" brushRef="#br1" timeOffset="70">19638 5174 23061,'0'-20'193,"20"20"799,-1-19 994,21 19-1185,20-20-705,-20 20 64,19-20-480,-19 20 224,-1 0-737,1 0-672,-20-20-673,0 20-1474,-20 0-1088</inkml:trace>
  <inkml:trace contextRef="#ctx0" brushRef="#br1" timeOffset="71">19975 4857 16271,'20'39'2178,"0"-19"-737,-20 20 1090,20 19-417,0-20-1249,-20 22-385,40-22-128,-20 1 1,19 0-97,-19-21-160,19 1 32,-19-20-192,-20 0-32,0 0 224,0 0-128,0 0 128,0-20-224,-20 1 128,20-1-192,0 0-32,0 0-128,0 0 31,20 1-95,0 19 96,21 0 192,-2 0 96,1 19 64,-1 1 0,20-20 64,-19 0-96,20 0 64,-20 0-32,19 0 64,-19-20-32,-20 1-192,-1-21 32,1 20 224,-20-1-128,-20 2-160,-19 19 64,-1 0 224,1 0-224,19 0 224,-20 0 0,21 19 1,19 22 159,0-21-192,0 19-64,19-19-32,21 0-32,0 0-352,-1 0-289,20-1-320,-19-19-1089,20-19-2690,-40 19-11115</inkml:trace>
  <inkml:trace contextRef="#ctx0" brushRef="#br1" timeOffset="72">20948 5075 3042,'20'60'12588,"0"-41"-9993,19 1-161,-19 0-672,-20 0-289,20 0-832,-20-20 31,0 0 353,0 0 96,0-20-640,0 0-353,0 0 128,-20-19-320,20 19 64,0-20 0,0 0-32,20 20-192,20 0 32,0 0-257,19 1-640,-19 19 385,19 19-2660,2-19-1632</inkml:trace>
  <inkml:trace contextRef="#ctx0" brushRef="#br1" timeOffset="73">21604 5054 8520,'-21'-19'7174,"21"-1"-5348,-20 20 1409,20 0-993,-19 0-961,19 20-384,-20-1-320,20 2 512,0 19-673,20-20-191,-1 19-129,1-19 0,21 0-96,-2-20-160,1 0 31,-20 0-95,19-20 32,-39 20 288,20-20-64,-20 20-32,20-20 224,-20 20 257,0 0-33,19 0-63,-19 0-129,20 20-160,0-20 32,21 0 32,-22-20-128,21 20-672,-20-19-65,-1-1-480,1 0-961,-20 0-2370,0-1-8649</inkml:trace>
  <inkml:trace contextRef="#ctx0" brushRef="#br1" timeOffset="74">22119 5135 20499,'21'19'2242,"-1"1"288,0 0-672,-20-20-1153,19 20-481,1-20 32,-20 0-608,20 0-225,0 0-576,-1 0-1761,-19 0-1667</inkml:trace>
  <inkml:trace contextRef="#ctx0" brushRef="#br1" timeOffset="75">22099 4975 20947,'-19'-19'1858,"19"19"-1249,0-20 159,19 20 65,1 0-801,21 0-1185,-21 20-416,19-20-1923,-19 19-9608</inkml:trace>
  <inkml:trace contextRef="#ctx0" brushRef="#br1" timeOffset="76">22477 4975 17936,'-39'0'1762,"39"0"-1410,-20 20 1250,20-20-417,-20 20-768,20 19-97,20-18-32,0-1 64,19 20-95,-19-21-97,39 1-128,-19 20-96,-1-20 128,-19-1-224,1 1 160,-21-20 128,0 20 160,-21-20 161,1 0-321,1 0-256,-1 0-353,0 0-576,0 0-512,1 0-1891,-1 0-2497</inkml:trace>
  <inkml:trace contextRef="#ctx0" brushRef="#br1" timeOffset="77">22913 5154 22901,'61'-19'224,"-22"19"737,1-20 513,-20 20-962,19-20-352,-19 20-64,0-20 1,-1 20-97,-19-21 0,0 21-225,0-19-127,0-1 0,-19 20-65,-21 0 321,1 0-160,-21 0 288,21 20 128,-1-1-64,19 22 160,1-21 1,20 19-33,20 1 128,21 0-31,-2-1-129,21-19-96,-21 0-96,21-20-192,-20 0-641,0 0-897,-20 0-2242,-1 0-10922</inkml:trace>
  <inkml:trace contextRef="#ctx0" brushRef="#br2" timeOffset="78">816 7259 4996,'0'0'5221,"-20"0"-3555,20 0-193,0 20 833,0-20-384,0 20-609,0-1-127,0-19 63,20 20 0,-20-20-224,0 0-96,0 0 64,0 0 0,0 0-193,0 0-415,0-20-97,0-19-192,-20 19 160,20-39-352,-19 18 96,19-18-32,-21-1-32,21-19-32,-20 40 32,20-22 32,0 42-32,0-1-64,0 0-96,0 20 63,20 20 290,1 0-194,-2 19 194,21 22-161,0-2 64,-1 0 64,1 1-64,-1 0 0,1-20 64,0-21 32,0 1-32,-20-20 128,19 0 0,-39 0 161,20-20-97,0 1 32,-20-21-384,0-1 64,0 2-160,-20-21-96,0 1 32,-19 0-32,19-2-417,20 22 0,-20-1-63,20 21-738,0-21-736,0 40-256,20 0-1666</inkml:trace>
  <inkml:trace contextRef="#ctx0" brushRef="#br2" timeOffset="79">1571 7180 18225,'0'0'1761,"0"-21"-351,0 21-1,0 0-64,0 0-288,0 21-352,0-21-128,0 20-321,0 0-32,20-1-128,19 1 32,-19 0 64,19-20-256,-19 0 160,20 0-320,-20 0 0,-1-20-96,-19 0-161,-19-19-31,-1 19-97,-20-1-63,1 21 191,-1-20-736,1 1-1185,19 19-2115</inkml:trace>
  <inkml:trace contextRef="#ctx0" brushRef="#br2" timeOffset="80">1829 6922 17712,'0'-21'4292,"0"1"-3235,0 20-832,0 0 864,20 0 352,-20 20-544,0 1-193,20-1-383,-1 19-225,1 20 32,0-19-32,0 19-224,19-18-192,-19-1-385,0-21-800,-20-19-577,0 0-1153,0 0-7432</inkml:trace>
  <inkml:trace contextRef="#ctx0" brushRef="#br2" timeOffset="81">1849 7139 21460,'-20'0'1441,"20"-19"-1665,0 19 1633,0 0 865,0 0-1345,20 0-544,0 0-193,-1 0-192,1 0 64,20 0-32,-1 0-64,1 0-32,-1 0 32,2 0 160,-2 0-96,-19 0-96,20-20 160,-1 0 0,-19 0-64,20 0-64,-21-19-160,1 19-128,-20-19 192,-20 19-513,1 20 417,-21-21 224,20 21 0,-19 21 224,19-1 0,0 19-64,0 1 64,1-1-159,19 21 95,0-21-32,19 2-160,21-2-64,0-19 96,19 0 0,0-20-128,21 0-129,-20 0-319,-21-20-481,-19 20-1025,0-20-1025,-20 20-1922</inkml:trace>
  <inkml:trace contextRef="#ctx0" brushRef="#br2" timeOffset="82">1014 7696 21556,'0'20'576,"0"-20"-511,20 0 1408,1 0 321,38 0-481,0 0-608,40 0-129,21 0 1,-2 0-481,61 0 0,1 0-128,17 0-32,-18 0-96,-19 0 128,-62 0-193,-19 0 33,-18 0-160,-41 0 31,-1-20-127,-19 20-64,20 0-129,-20-21-736,0 21-769,0-19-1153,0-21-2531</inkml:trace>
  <inkml:trace contextRef="#ctx0" brushRef="#br2" timeOffset="83">2821 6901 26841,'0'-20'1025,"0"20"-1025,0 0-384,0 0 191,0 20-543,20 1-1506,-20-1-1570,19 19-897</inkml:trace>
  <inkml:trace contextRef="#ctx0" brushRef="#br2" timeOffset="84">3020 7279 23382,'19'20'2882,"-19"-20"-2850,0 0-64,0 0 225,0 0-225,20 0-833,-20 0-993,20-20-1121,-20 20-2306</inkml:trace>
  <inkml:trace contextRef="#ctx0" brushRef="#br3" timeOffset="85">4013 6743 8488,'0'-40'2530,"-20"21"-288,20-1 320,0 0-95,0 20-673,0-21-321,0 21-256,0 0-416,0 0-257,0 0-416,0 21 321,0 19 320,20 19-161,-20 0-127,19 20-97,-19 1-32,20 19 1,0-20-257,0-18 64,0-2-96,-1-19 128,1-1 32,-20 1 33,20-21-129,-20-19 0,20 20-160,-20-20 96,20 0 32,0 0 0,0 0 160,0 0-320,19 0 192,1-20-160,-1 20 64,1 0-64,1-19-64,-22 19-64,21 0-481,-20 19-191,-1-19-225,1 0-128,20 0-449,-20 0-416,-1 0-1217,-19-19-10442</inkml:trace>
  <inkml:trace contextRef="#ctx0" brushRef="#br3" timeOffset="86">4985 6881 21043,'21'-20'2146,"-21"20"-2274,19 0 160,21 0 289,-1 0-193,1 0-64,19 0-256,-19 0-129,1 0-992,-22 20-1570,1-20-2786</inkml:trace>
  <inkml:trace contextRef="#ctx0" brushRef="#br3" timeOffset="87">5104 7080 11883,'0'40'10538,"20"-40"-10602,20 0 544,-1 0 1026,22 0-994,-22-20-384,21 0-256,-21 0-32,1 20-449,-21-20-736,21 20-1570,-19 0-1697</inkml:trace>
  <inkml:trace contextRef="#ctx0" brushRef="#br3" timeOffset="88">6534 6584 12523,'40'-40'2499,"-20"20"-257,0-19 192,0 19-416,-1 20-577,1-20-704,-20 20 160,0 0 128,-20 20-577,1-20-287,-21 39-1,-20 1 64,0 0-160,1-1-32,0 22 64,-22-22-32,42-19 0,-20 19 64,19-19 193,20 0-225,20 0 256,-20-20-416,40 19 288,0-19 64,39 0-63,1-19 127,20-1-288,-1 0 32,0 20 32,1-20 32,-1 20-256,-39 20 64,-1-20-128,1 20 32,-40 19-32,0 1 64,-40 1 96,1-2-96,-1 1 160,-19-1-64,18-19 32,2 20-32,-1-21 96,1 1 0,19 1 160,20-21-192,0 0 193,0 20-354,0-20 129,20 0 193,19-20-1,21 20-96,0-21-64,19 1 0,-20 1-32,20 19-64,-38 0-32,18-20-320,-19 20-481,-1 0 160,1 0-352,0 0-704,-21 0-674,22 20-512,-41-20-1889</inkml:trace>
  <inkml:trace contextRef="#ctx0" brushRef="#br3" timeOffset="89">6097 7557 5220,'-39'-20'10538,"39"20"-8231,-21 0-386,21 0 97,0 20-448,0 0-417,0-1-224,21-19-289,-1 20-415,-1-20 63,1 0-64,0 0-160,20-20-32,-40 1-256,19-1-64,-19 20 128,0-20 160,0 20-193,0 0-127,0 20 224,20 0 288,-20 19-64,20 1-160,19 20 0,-19-1 128,1-19-160,-1-1 96,0 1 0,-1-1-32,-19-19 32,0 1 161,0-1-386,-19 0-95,-21-20-256,19-20-65,1 0-576,1-1-609,-1-18-480,20-1-1698,0 20-6694</inkml:trace>
  <inkml:trace contextRef="#ctx0" brushRef="#br3" timeOffset="90">6514 7497 19154,'-20'0'1313,"0"0"352,20 0 353,-20 20-800,20 0-290,0 20-255,0-1-64,0 1-225,20-21-352,20 22 64,-20-21-32,20 0-416,0-20-97,-1 0-351,-19 0-385,0-20-833,0 20-1089,-20-20-2787</inkml:trace>
  <inkml:trace contextRef="#ctx0" brushRef="#br3" timeOffset="91">6514 7656 8872,'-40'19'9097,"20"-19"-7368,20 0 225,0 0 256,0 0-993,20 0-512,0-19-257,20 19-255,0-20-97,0 20-865,-1-20-801,-19 20-480,20 0-832,-21-20-3236</inkml:trace>
  <inkml:trace contextRef="#ctx0" brushRef="#br3" timeOffset="92">6931 7397 16912,'0'-19'3074,"-20"19"-2529,1 0 448,-1 0 801,0 19-577,-21 1-481,2 1-127,19 19 224,0-21-417,20 1-352,0 0-192,20 0 32,20 0 32,-1-1-96,2 1 0,18-20-33,-19 20 33,-1 0 256,1-1-320,-20 2 224,-1-1 32,-19-20 224,0 20-223,0 0 31,-19-20 0,-1 19-96,-20-19-193,20 0-703,1 0-290,-1 0-511,20 0-1282,-20 0-5445</inkml:trace>
  <inkml:trace contextRef="#ctx0" brushRef="#br3" timeOffset="93">7428 6544 13100,'-20'-20'2947,"20"0"-1410,0 20 481,0-19 128,0 19-833,39-20-288,1 20 64,0 0-128,19 0-192,1 0-481,0 0-96,-21 20-288,1 19 192,-21 1 1,-19 19-97,-19 21 160,-1-20-320,-20 19 224,1 1-32,-1-21-32,19 0 64,2-19 64,19-20 0,0 0 0,0-1-96,19-19 160,22 20 0,-1-40 1,-1 20-97,20-19-64,1-21-385,0 20-383,-20 0-513,-1 1-705,-19-1-577,-20 0-319,0 20-2083</inkml:trace>
  <inkml:trace contextRef="#ctx0" brushRef="#br3" timeOffset="94">7546 6881 21075,'20'-20'1346,"0"1"127,0 19 673,-1-20-1537,2 20-545,19 0-160,-1 0-577,1 0-896,-1 20-1827,1-20-2657</inkml:trace>
  <inkml:trace contextRef="#ctx0" brushRef="#br3" timeOffset="95">8242 6942 17584,'-20'0'2787,"20"19"-2179,0-19 1026,0 20 544,20 0-1121,-1 19-384,21-19-449,-1 0 32,-19-20-96,20 0-32,0-20-32,-20 0-64,0 20-64,0-19-32,-20 19 32,0 0-128,0 19 96,0 1 160,20 20-64,-20-1 96,19 22-128,1 18 161,0-20-226,0 0 130,-20 2 31,19-22-96,-19 1-96,0-20-33,-19 19 129,-21-39-448,1 0-97,-1 0-512,0-19-288,0-21-673,0 0-1057,20 21-5477</inkml:trace>
  <inkml:trace contextRef="#ctx0" brushRef="#br3" timeOffset="96">8936 7180 22485,'0'0'576,"0"0"-1056,0 0 160,21 0-834,-21 20-2433</inkml:trace>
  <inkml:trace contextRef="#ctx0" brushRef="#br2" timeOffset="97">1392 8907 1665,'20'-60'6951,"-1"41"-4837,1-1 544,-20-20 97,20 19-481,-20-18-576,0 19-545,0 0 32,-20 1-609,0-1-31,1 0-193,-21 20-160,1 0 65,-22 20-193,22 19-257,-1 1 225,-19-1-96,39 22 0,0-2 0,0 0 192,40 1-288,20-20 256,19 0 0,20 0-160,1-21 257,19 1-129,-20 0-64,1 19 224,-40-19-288,-1 0 448,-19 0 65,-40 1-129,1-2-160,-21 1-96,-19 0-192,-2 0-256,2-1-289,0-19-416,0 20-352,18 0-1154,1-20-1697</inkml:trace>
  <inkml:trace contextRef="#ctx0" brushRef="#br2" timeOffset="98">1888 9165 17424,'20'20'480,"-20"-20"-287,0 19 1504,0 1-31,0 20-673,0-19-449,20-2-159,0 21-65,19-40-32,1 20-32,19-40-191,-18 0-162,-22-19-255,1 18-192,-40-19 223,1 20-63,-22-19-65,1 39 161,1-20-288,-1 20-513,21 0-385,-1 0-576,-20 20-1441</inkml:trace>
  <inkml:trace contextRef="#ctx0" brushRef="#br2" timeOffset="99">1392 9661 13708,'-59'20'6278,"59"-20"-4964,-20-20-385,20 20 960,20-19 193,19 19-961,20-20-608,1 20-193,20-20-320,-1 20 0,20 0 32,1-20-96,-1 20-192,-1 0 0,-17-20-161,-2 20-159,-40 0-802,1 0-1056,-1 0-1954,-19 0-12044</inkml:trace>
  <inkml:trace contextRef="#ctx0" brushRef="#br2" timeOffset="100">2365 9185 25368,'0'-20'96,"0"20"-1890,20 0 833,-20 0-320,20 20-2403</inkml:trace>
  <inkml:trace contextRef="#ctx0" brushRef="#br2" timeOffset="101">2543 9463 23798,'20'0'865,"-20"0"-1057,0 0-65,0 0-95,-20 19-1346,20-19-2850</inkml:trace>
  <inkml:trace contextRef="#ctx0" brushRef="#br0" timeOffset="102">3715 9006 7078,'-20'-40'2755,"20"20"-449,-20 0 288,20 1-159,0-1-674,0 20-575,0 0-1,0 0-545,0 0-448,0 20 385,0 19 96,20 21-33,0 0 1,-20 19-161,20-20-255,-20 22 95,0-22-224,20-20 192,-20 1-32,19 0-95,-19-1 63,20-19 0,0-20-32,0 21 64,-1-21-31,1 0 31,0 0-96,19 0-32,-18 0-96,19 0-32,-1 0 0,-19 0 32,20-21-224,-1 21-256,-19 0-97,0-20-192,0 20-127,0 0-834,-20 0-480,0 0-1153,-20-20-3235</inkml:trace>
  <inkml:trace contextRef="#ctx0" brushRef="#br0" timeOffset="103">3695 9285 18033,'0'-21'2082,"20"1"-1122,0 20-63,0-20 1313,19 0-1121,-19 20-928,19 0-129,1-19-64,-20 19-225,20 0-415,-20 0-513,0 0-1410,0-20-896,-20 20-2243</inkml:trace>
  <inkml:trace contextRef="#ctx0" brushRef="#br0" timeOffset="104">3755 8966 18641,'-40'-20'1826,"40"0"-833,0 1-641,20 19 545,0-20-449,19 0-512,20 0 64,-19 20-864,40-19-1186,-21 19-1890,1 0-11178</inkml:trace>
  <inkml:trace contextRef="#ctx0" brushRef="#br0" timeOffset="105">4925 8867 18193,'-39'-59'993,"19"39"544,-19 20 385,-1-20-865,-20 20-481,0 20-63,1 0-33,19 0-287,21 19-161,-1-19-64,20 19 0,0 1 64,0 0-96,20 0 192,-1 0-288,21 19 256,-20 0-160,0 1-1,-1 0 1,-19-1 128,20-19-96,-20 0-32,-20-1 128,20-19 33,0 1 191,0-2-96,0 1-32,0-20 32,20 0 193,0 0-65,21-20-192,-2 20-64,1-19-96,-21 19-32,21-21-512,-20 21-33,-1 0-352,1 0-608,0 0-577,0 21-1090,1-21-2209</inkml:trace>
  <inkml:trace contextRef="#ctx0" brushRef="#br0" timeOffset="106">5164 8986 11242,'20'-20'7463,"-20"20"-6662,0 0-321,0 20 1378,19 0-416,-19 40-546,0-1-223,0 1-257,0 19-95,0-19 95,20-1-128,0-19-63,1-20-97,-1 19 224,-20-39-32,19 20 321,1-20-161,0-20 65,19 20-289,-19-19 0,0-1-127,19 20-161,-19-20-97,0 20-223,1 0-321,-1 0-384,-1 0-288,1 0-897,0 0-1377,0 0-1827</inkml:trace>
  <inkml:trace contextRef="#ctx0" brushRef="#br0" timeOffset="107">5621 8926 21652,'20'-59'929,"-1"20"-705,21 19 1121,-1 0-63,1 0-866,1-1-256,-2 21-128,-19 0-96,0 21 128,-1-1-96,1 20-32,-20-1 64,20 1-192,-20 19 192,0 1 0,20 0 96,-1 19-256,1-20 32,21 2 128,-2-22-64,21 1 128,-21-1-256,1 1 224,-1-20-32,-19-1 64,1-19 96,-21 0-32,0 20 128,0-20-192,-41 0-128,22 0-96,-21 0-192,1 20-385,-1-20-704,20 21-1474,-19-21-2819</inkml:trace>
  <inkml:trace contextRef="#ctx0" brushRef="#br0" timeOffset="108">7189 8966 13388,'0'0'3652,"0"-20"-2019,0 20-320,20 0 705,20 0-544,-1 0-321,1 0-384,20 0-225,-1-20-96,21 20-319,-21 0-1,1-19-288,0 19-161,-21 0-383,1 0-257,-21 19-1121,-19-19-1442,0 20-2433</inkml:trace>
  <inkml:trace contextRef="#ctx0" brushRef="#br0" timeOffset="109">7288 9244 18897,'0'0'3620,"40"0"-3268,0 0 1025,20-20 609,19 0-769,20 1-704,-19-1-225,-1 0-160,-20 20-96,-19 0-96,0 0-608,-20 0-577,0 0-513,-20 0-865,-20 20-3202</inkml:trace>
  <inkml:trace contextRef="#ctx0" brushRef="#br0" timeOffset="110">6892 8589 6662,'0'-19'5349,"0"19"-2851,0-20 129,0 20-161,0 0-544,0 0-993,0 20-417,0-20 321,0 19-192,0 1-97,-20 0-95,20 0 31,0-1-192,0-19-31,0 20-65,0-20-128,20 20 0,-20-20 64,0 0 32,19 0-32,1 0-64,0 0-32,0 0 32,-20 0-64,19 0-32,-19 0 0,20 0-160,0 20-96,0-20-257,0 0 1,20 0-161,-20-20-224,0 20-544,0 0-577,-1 0-961,-19 0-2370</inkml:trace>
  <inkml:trace contextRef="#ctx0" brushRef="#br0" timeOffset="111">7189 8570 14958,'0'0'2434,"0"0"-1121,0 0 833,0 19-96,0-19-512,20 20-994,-20 0-256,20 0-256,0-1 65,-1 1-129,21 0-609,-20 0-384,-20-20-737,19 19-928,2-19-2275</inkml:trace>
  <inkml:trace contextRef="#ctx0" brushRef="#br0" timeOffset="112">7447 8688 17136,'0'0'1121,"0"0"320,20 0 1442,-20 0-1314,0-20-1056,0 20-289,0-19-64,0-1-192,0 0 0,0 0 96,0 1-256,0-1 160,0 20 0,0-20-32,0 20-64,20 0 128,-20 20 96,20 0 96,0-1-160,-1 1 64,1 0 64,20-20-64,-21 20-64,22-20 161,-21-20-193,0 20 160,-1-20-96,-19 0-128,0 1-32,0-1 0,0 0-321,-19 0-352,-1 0-608,20 20-1474,0-20-1697</inkml:trace>
  <inkml:trace contextRef="#ctx0" brushRef="#br0" timeOffset="113">6892 9443 13260,'-20'0'1089,"20"-20"641,0 20 736,0 0-544,0 0-1217,0 20-65,0 0 97,0-1-289,0 21 225,20-19-449,-20-2 64,0 21 33,19-20 159,1 0-288,-20-1-64,20 1 193,-20-20-289,20 20 192,-1-20-128,-19 0-64,20 0 128,0 0-224,0 0-32,0-20-160,20 20-321,-40-20-159,20 20-225,0 0-320,-20 0-257,0 0-480,0 0-865,-20 0-2818</inkml:trace>
  <inkml:trace contextRef="#ctx0" brushRef="#br0" timeOffset="114">6931 9602 17520,'0'-20'1377,"0"20"609,20-20 224,0 1-672,19-2-1122,-19 21-384,0-20-64,19 20-384,-18-20-705,-21 20-897,0 0-1313,0 0-2595</inkml:trace>
  <inkml:trace contextRef="#ctx0" brushRef="#br0" timeOffset="115">6892 9443 14541,'-20'0'2691,"40"-20"-2499,-1 20 833,1-20 897,20 20-961,-1-20-833,1 20-705,-1 0-992,-18 0-1698,19 20-10731</inkml:trace>
  <inkml:trace contextRef="#ctx0" brushRef="#br0" timeOffset="116">7507 9463 17904,'0'0'1250,"0"0"-610,-20 19 1058,0 1-1,0 0-800,1 20-288,-1-20-225,20 20-224,-20-20-128,20-1-224,0 1-512,-20 0-674,20-20-1152,0 0-2563</inkml:trace>
  <inkml:trace contextRef="#ctx0" brushRef="#br0" timeOffset="117">7249 9522 17232,'0'0'3811,"0"0"-3106,0 0 929,19 0 352,1 0-929,0 21-833,0-21-64,20 19-96,0 1-224,-20-20-225,19 20-447,1 0-450,-20-20-415,-1 0-866,-19 0-2049</inkml:trace>
  <inkml:trace contextRef="#ctx0" brushRef="#br0" timeOffset="118">7725 9543 17136,'20'39'1249,"0"-19"192,0 0 257,-1 0-321,-19-1-576,20 1-513,-20-20 193,0 20-257,0-20 64,0-20 193,0 20-674,-20-20-95,-19 1 0,19-21-32,0 20-1,1-19-31,-1-2 128,20 21 192,0 1 32,20-1 96,-1 0 256,1 20-384,20 0 96,-21 0-32,1 20-32,0 0 0,0-1 160,-20-19-192,0 20-160,-20 0 96,0-20-224,0 21-577,1-21-1345,-21 0-961,20 0-10570</inkml:trace>
  <inkml:trace contextRef="#ctx0" brushRef="#br0" timeOffset="119">9611 8470 11755,'40'-20'2466,"-20"20"-320,-1-20-192,-19 20-449,0 0-256,0 0-384,-19 0-384,-1 20-193,-20 0 160,-19 0-223,0 20 159,-2-20-96,-18 19 161,20 1-1,0-1-224,-2-19 65,2 20-129,19-21 64,21 2 96,-1-21-352,20 20 64,20-20 225,19 0-65,1 0-96,19-20 0,21 20 32,-1-21-128,0 21 64,2-19-128,-22 19 64,-20 0-32,1 19-64,-20 2-96,-20-1 128,0 0 64,-40 19 64,1 1-64,-1-20 96,1 19-96,-2 1 64,1 0 64,1-20-128,-1 20 192,20-20-320,20-1 160,0 1-32,0 0 128,0 0 32,20-1-160,20-19 353,-1 0-225,22 0 32,-2 0 32,20-19 0,0-1-64,1 0-64,-20 0-224,-1 20-416,0-19-257,-39 19-512,1 0-385,-1 19-1089,-20-19-2626</inkml:trace>
  <inkml:trace contextRef="#ctx0" brushRef="#br0" timeOffset="120">8976 9522 14669,'-19'0'3171,"19"0"-1825,0 0 255,0 0-352,19 21-192,1-2-416,0 1-193,0-20-31,0 0 159,-1 0-480,21 0 225,-20 0-321,-1-20-353,-19 1-127,0-2-1,20 1 33,-20 20 320,0 0 0,0 0 32,0 0 64,20 20 160,-20 20 128,21 0-96,-1 0 32,-1 19 65,1-20-1,0 21-64,0-39-64,-1 18-32,-19-19 32,0 0 97,-19-1-225,19-19-161,-20 0-159,-20 0-320,21 0-321,-1 0-577,-1-19-1601,1-1-2594</inkml:trace>
  <inkml:trace contextRef="#ctx0" brushRef="#br0" timeOffset="121">9452 9443 14990,'-20'-20'3331,"1"20"-2242,19 0 512,0 20 1,0-20-481,0 39-160,0-19-96,0 21-129,19-22-191,1 21-289,0-20-160,21 0 0,-22-20 0,21 0-288,-20 0-288,19 0-289,-19-20-384,-20 0-1185,0 0-1154,0 20-1440</inkml:trace>
  <inkml:trace contextRef="#ctx0" brushRef="#br0" timeOffset="122">9472 9562 17424,'-20'0'1634,"20"0"-257,20 0 833,1-19-384,-1 19-1026,19-21-127,1 21-481,-1-20-192,1 20-416,-1 0-769,-19 0-961,1 0-2114,-21 0-9449</inkml:trace>
  <inkml:trace contextRef="#ctx0" brushRef="#br0" timeOffset="123">9968 9383 17872,'41'-39'1250,"-41"39"-1,0-20 673,0 20-417,-21 0-800,1 0-321,1 0-32,-1 20-31,0 0 31,0 19-96,0-19 1,20 0-354,0 19 65,20-19 193,0 0-290,20 1 129,-1-2 0,22 1 0,-22 0-64,1 0 0,-21-20 0,1 20 192,-20-1-96,0-19 97,-20 20 31,1-20-64,-1 20-64,-20-20-224,21 0-1,-21 20-319,19-20-449,-18 19-705,19 1-2081,0-20-10314</inkml:trace>
  <inkml:trace contextRef="#ctx0" brushRef="#br0" timeOffset="124">10425 8410 11466,'-20'-20'1762,"20"1"-192,0 19 383,0 0 418,0 0-1090,0 19-801,0 1 449,20 20 96,-20 0-128,20 0 0,0 19-417,0 1-31,-1-1-161,1 1 0,1 0-224,-21-1 128,20-20-256,-20 21 128,20-20 129,-20 0-193,19 0 192,-19-21-192,0 1 96,20 0-192,-20-20 192,20 20 32,0-40 256,-1 20-287,21-20-1,-1-19-32,22 19-64,-22 0-128,1 0-417,-20 20 193,19-20-417,-19 20-544,0 0-897,-20 0-1922,0 20-3620</inkml:trace>
  <inkml:trace contextRef="#ctx0" brushRef="#br0" timeOffset="125">10604 8867 15534,'0'-20'1826,"0"1"-1346,20-1 898,0 20 768,0-20-1281,-1 20-769,21-20-673,-20-1-864,-1 21-1890,1-19-5670</inkml:trace>
  <inkml:trace contextRef="#ctx0" brushRef="#br0" timeOffset="126">10465 8490 10441,'-20'-20'8072,"20"20"-7656,20-20-127,19 0 864,22 0-737,-2 0-480,0 20-1345,1-19-2499</inkml:trace>
  <inkml:trace contextRef="#ctx0" brushRef="#br0" timeOffset="127">11478 8351 15054,'0'-59'1185,"0"39"96,-20 20 897,0-20-192,0 20-961,0 0-545,1 20 33,-21 0 160,-1-1-257,22 21-64,-1-20-320,0 19 96,20 1-63,0-20 127,20 20-96,0 20 32,19-21-128,-18 20-96,-1-19 192,0 20-128,-1 0 96,-19-21-64,0 20 32,0-19 0,0 20 64,20-40 160,-20 20 129,0-20-97,0-1-96,0 1 32,20-20-256,0 20 192,0-20-31,-1 0-33,1-20-64,20 20-64,-21 0-193,2-20-159,-1 20-192,20 0-417,-21 0-545,1 0-1345,-20 0-2946</inkml:trace>
  <inkml:trace contextRef="#ctx0" brushRef="#br0" timeOffset="128">11775 8430 8968,'0'-20'6790,"0"0"-5540,0 1 1152,0-1 32,20-20-768,20 21-289,0 19-128,0-20-672,19 20-193,-19 0-288,-1 20-32,-19 19 64,0 20-192,-20 1 96,0 0 193,0 0-321,-20 19 288,-20-20-256,21 1 128,-1 0 64,0-21-224,20 1 128,-20-1 0,20-19-32,0 0-32,20-20 64,0 20 32,19-20 160,1 0-224,1-20 128,18 20-64,-20-20-256,1 20-224,-20-20-257,-1 20-256,1-20-320,-20 20-32,0 0-673,-20 0-833,1-19-1120</inkml:trace>
  <inkml:trace contextRef="#ctx0" brushRef="#br0" timeOffset="129">11855 8788 19730,'0'-20'929,"20"-1"609,0 21 928,20-19-833,-1 19-1056,1 0-385,19-20-96,1 20-352,-20 0-705,-1 0-1089,1 20-1473,-1-20-2115</inkml:trace>
  <inkml:trace contextRef="#ctx0" brushRef="#br0" timeOffset="130">12510 8867 18513,'-20'0'2498,"20"0"-2145,0 20 1376,0-20-223,20 20-705,-20-20-385,20 19-32,19-19-31,-19 0-65,0 0-128,0 0 64,1-19-320,-21-1 160,19 20-224,-19 0 160,20 0-128,-20 0 32,20 20 160,0 19-64,-20 1 160,39 0-256,-19 20 160,20-1 96,-21 0 193,21-19-161,-19 20 0,-1-40-128,-20 20 224,-20-21-160,-21 1-64,21 0-192,-39-20-352,19 0-1,1-20-544,-20 0-64,38 1-896,1-1-2564,0-20-11434</inkml:trace>
  <inkml:trace contextRef="#ctx0" brushRef="#br0" timeOffset="131">12589 8272 15919,'0'0'4452,"20"-20"-4164,21 20 801,-2-20 865,1 20-961,-1 0-513,21 0-159,-1 0 159,1 20-416,-20 0-32,-1 19 0,-19-19 0,0 20 0,0 19 96,-20-19-128,19 0 129,1 20 63,0-1 96,1 0-96,18 0-96,-19 2 128,20-2 65,-21 0-225,21 1 64,-20-20-32,0 0 64,-1 0 32,-19-21-96,20 1 1,-20 0 31,-20-20 128,1 20-608,-21-20-1,20 0-319,0 0-353,1-20-385,-1 20-1248,0 0-3172</inkml:trace>
  <inkml:trace contextRef="#ctx0" brushRef="#br0" timeOffset="132">13900 8668 5413,'-60'0'11370,"41"-19"-9576,19 19 0,0 0 416,0 0-673,0-20-672,19 20-96,41 0 128,-21 20-289,41-20-512,-20 0 33,19 0-354,-20 19-319,1-19-737,0 0-1282,-40 0-2594</inkml:trace>
  <inkml:trace contextRef="#ctx0" brushRef="#br0" timeOffset="133">14019 8926 19730,'0'20'2434,"20"-20"-2273,0 0 1889,19-20-257,21 20-1472,-1-19-289,1 19-96,0 0-225,-1 0-1120,-19 0-1506,-21 19-3139</inkml:trace>
  <inkml:trace contextRef="#ctx0" brushRef="#br0" timeOffset="134">15627 8351 7366,'0'-20'1314,"20"0"127,-20 20 1218,0 0-385,0-19-993,20 19-288,-20 0 0,0 0 32,0 0-192,0 0-33,0 0-255,0 0 128,-20 0-1,0 19-159,1 1-161,-21 0 0,-20 19-352,0-19 96,1 20-32,0 0 33,-2-20 63,22 20-32,-1-20 160,1-1-96,19-19-32,20 20 129,0-20-129,0 0-64,20 0 96,-1 0 32,21 0 1,0-20-161,20 20 96,-1-19 0,1 19-192,-21 0 128,20 0-192,-18 19 96,-1-19-32,-21 20-160,1 0 32,-20 0 160,0 19-97,-20 1 65,1-21 64,-1 22 97,-20-1-258,0-1 129,0 1 64,1-21-64,19 1 33,-20 20-1,1-20 0,19 20 96,0-20 32,-1 0 0,21-20 0,0 20 64,21-20 97,19 0 95,-1 0 65,1 0-289,19 0 0,21 0 0,-20-20-160,-1 20 0,-20 0-96,21 0-128,-20 0-160,0 0-65,0 0-608,-21 20-448,1-20-769,0 0-1474,-20 0-1569</inkml:trace>
  <inkml:trace contextRef="#ctx0" brushRef="#br0" timeOffset="135">14912 9562 9288,'0'-19'4517,"0"-2"-2435,0 1 928,0 20-543,0 0-930,0 0-832,0 20 160,20 1-65,0-21-319,0 19-33,-1 1-223,22-20-33,-21 0 32,19 0-160,-19-20-64,0 1-224,0-2 64,-1 1-129,1 0 353,-20 20-192,0-19 256,0 19-128,0 19 32,0 1 65,0 0 31,0 20 32,20 20-64,0-21 0,19 21-32,2-21-32,-21 1 0,19 0-32,-19 0 64,-20-1-128,0-19 32,0 0-96,-20 0-128,-19-20-129,19 20-63,-21-20-33,22 0-544,-21-20-96,20 20-672,20-20-802,-20 0-3170</inkml:trace>
  <inkml:trace contextRef="#ctx0" brushRef="#br0" timeOffset="136">15468 9502 18225,'0'-20'1217,"0"20"128,0 0 705,0 0-416,0 20-1186,0 0 193,0 20 31,0 0-95,0 0-353,20-1-128,0 1-96,-1-21 0,2 1-128,19-20-384,-20 0-289,19-20-512,-19 1-1250,0-1-2113,-20 0-9322</inkml:trace>
  <inkml:trace contextRef="#ctx0" brushRef="#br0" timeOffset="137">15548 9622 14221,'-21'0'4901,"2"0"-3652,19 0 897,0 0-288,0 0-865,19 0-545,2-20-160,19 20-224,-1 0-160,1-20-448,-20 20-706,19 0-1536,-19 0-1827</inkml:trace>
  <inkml:trace contextRef="#ctx0" brushRef="#br0" timeOffset="138">15905 9423 15118,'-19'0'4068,"-1"0"-3588,0 0 673,0 0 737,-20 20-609,20 0-480,0-1-192,20 21-161,0-19-256,20-2 64,20-19-352,0 20 64,0 0 96,19 0-160,0 0-32,-19-1-32,0 1 160,-20 0 32,0 0-64,-20-1 160,0 1-32,0-20 32,-20 20-96,0 0-128,-20-20-288,20 21-321,0-21-608,-19 0-1442,19 0-3234</inkml:trace>
  <inkml:trace contextRef="#ctx0" brushRef="#br0" timeOffset="139">16441 8470 12299,'0'-20'2691,"0"20"-1570,0 0 64,0 20 256,0 0 385,20 20-641,0 0-160,0 19-96,-1 0-160,21 0-257,1 2-95,-22-22-161,1 1-64,20-20 96,-21-1-160,-19 1-160,0-20 160,0 0 65,0-20-129,-19 1-64,-1-1-96,-20-20-289,21 1 129,-22-22-32,1 2 128,1 0-257,19-20 97,-19-1 0,39 20-33,-20 1 449,40 19-128,-20 21 64,39-1-64,1 20 192,-1 0-128,22 39 65,-22 1-97,1-1 32,-21 21 64,1-20 0,0 0-192,-20 0 224,-40-1 224,21-19-224,-21 0 193,1-1-353,-2-19 192,1 0-288,21 0-321,-1-19-448,20 19-1153,-20-20-2017,40 0-9707</inkml:trace>
  <inkml:trace contextRef="#ctx0" brushRef="#br0" timeOffset="140">17017 8847 15758,'0'20'2467,"20"0"-1506,-20-20 1121,0 0 256,0 0-961,0-20-832,0 0-193,0 1 0,-20-21-95,20 20-193,0-20 0,0 0-96,20 20-32,-1 1-32,-19-1-225,20 20-512,0 0-544,21 0-769,-2 0-2146</inkml:trace>
  <inkml:trace contextRef="#ctx0" brushRef="#br0" timeOffset="141">17712 8252 15662,'-39'-41'1474,"19"22"-609,-21 19 352,21 0 640,-19 0-928,19 19-512,0 22-193,1-21-32,19 19 96,0 1-288,19-1 129,1 1-97,0 20-64,0-20-33,19 0-351,-39 19 160,20-20 160,-20 21 0,0-20 192,0-20-192,0 20 288,0-21-128,0 1 160,0-20-224,0 0 0,0 0 449,21 0 159,-1 0-159,-1 0-1,1 0-320,20 0-128,-20 0-32,19 0-352,20 0-481,-19 20-673,20-20-1312,-20 0-1538</inkml:trace>
  <inkml:trace contextRef="#ctx0" brushRef="#br0" timeOffset="142">18148 8192 16463,'20'-20'1858,"-20"40"-2114,0-1 1889,21 22 801,-1 18-1216,0 1-482,-1 19-159,1 1 128,0-1-417,0-20 0,19 1-128,-19-20 225,0 0-353,-1-20 96,-19-1 64,20-19 64,-20 0-64,0-19 129,21-1-161,-21-20-64,0 0 0,20-20-128,0 21 64,-1 19 96,1 0-352,0 1 160,0 19 128,-1 19 96,1 1-320,0 0 160,20 19-64,-21-19-417,2 0-287,-1 0-514,0-1-1088,-20-19-2370,20 0-13420</inkml:trace>
  <inkml:trace contextRef="#ctx0" brushRef="#br0" timeOffset="143">19003 8311 14798,'-41'-19'2242,"21"19"-1474,20 0 706,-19 19 287,19 21-383,0-1-193,0 1-96,0 20-96,19 0-353,1-21-255,1 21-225,-1-21-224,19 1-32,-19-21-192,20 2-577,-20-1-577,19-20-1312,-19-20-2083</inkml:trace>
  <inkml:trace contextRef="#ctx0" brushRef="#br0" timeOffset="144">19220 8550 21043,'0'39'897,"0"-19"192,21 0 609,-1 0-641,0-20-609,0 19-127,19-19-97,-19 0-96,0-19 32,-1 19-352,1-20-256,0 20 319,-20 0 1,0 0 96,20 20 160,-20-1-64,0 21 193,19-1-289,2 22 256,-1-2-320,20 0 160,-21-19-32,21 20-32,-40 0 32,20-21-224,-20-19 128,-20 0-129,0 0-191,-19-1-96,19-19-577,-20-19-193,0-1-1344,20 0-1057,-20-19-3684</inkml:trace>
  <inkml:trace contextRef="#ctx0" brushRef="#br0" timeOffset="145">19519 8311 17520,'79'20'4516,"-39"0"-3619,-1 19 1217,21 1-672,0 20-642,-20 0-415,-21-1 95,1 0-224,0-19 1,-20 20-129,0-40-288,0 20-225,0-40-287,-20 19-193,20-19-993,-20-19-2498,20-1-12908</inkml:trace>
  <inkml:trace contextRef="#ctx0" brushRef="#br0" timeOffset="146">20273 8550 15086,'-20'-20'4612,"20"20"-3587,0 0 384,20-20 481,1 20-577,-2 0-800,1 0-321,20 0-96,-21 20-192,21-20-288,-1 20-801,1-20-1154,-20 0-1792,-20 20-10411</inkml:trace>
  <inkml:trace contextRef="#ctx0" brushRef="#br0" timeOffset="147">20294 8728 21140,'0'19'256,"19"-19"160,21-19 1570,19 19-993,0-20-737,1 20-320,0-20-544,0 20-866,-21 0-2177,1 0-12461</inkml:trace>
  <inkml:trace contextRef="#ctx0" brushRef="#br0" timeOffset="148">20730 8292 16111,'-20'-20'1377,"20"20"-384,20 0 737,-1 20 95,1-1-511,20 21-193,0-1-64,0 21-289,-1 20-287,1-21-257,-1 20-96,-19-19 0,20-20 97,-19 0-129,-2-20 64,1-20 0,-20 19 0,20-19 160,-20-19-63,0-1-225,0-20 128,0 0-288,0 0 128,0 1 32,20 19-321,-20 0 225,20 20-64,-20 20 0,19 0-32,1-1 64,20 1 32,-21 20-673,21-21-576,1 22-641,-22-21-1281,21-20-2595</inkml:trace>
  <inkml:trace contextRef="#ctx0" brushRef="#br0" timeOffset="149">21583 8351 16623,'-20'-20'2595,"20"20"-1763,-19 0 770,-1 40 128,20-1-417,-20 1-288,20 20-128,0 0-129,0-1-383,20-20-193,0 21 0,19-20-448,2-20-128,18 0-33,0-20-640,-19-20-384,19 0-1506,-18-1-2562</inkml:trace>
  <inkml:trace contextRef="#ctx0" brushRef="#br0" timeOffset="150">21981 8450 17584,'19'40'2915,"1"0"-1570,-20 0 321,0-1-1,0 1-800,0-1-609,0 1-224,0-21-192,0 2-96,0-1-833,0-20-1121,0-20-2370</inkml:trace>
  <inkml:trace contextRef="#ctx0" brushRef="#br0" timeOffset="151">21802 8550 20979,'19'0'96,"21"20"1506,1-20 864,-2 39-832,1-19-609,-1 0-224,1-1-673,-1 21-32,2-40-64,-21 20-513,0-20-608,-1 0-544,-19 0-545,0-20-1794,0 0-8360</inkml:trace>
  <inkml:trace contextRef="#ctx0" brushRef="#br0" timeOffset="152">22160 8351 18609,'79'39'2402,"-20"-19"-608,0 20 769,-18 0-578,-21 0-1248,0 0-513,-20-1-96,19-19-96,-19 19-256,0-19-192,0-20-609,0 20-609,-19-20-640,19 0-1794,-20-20-12940</inkml:trace>
  <inkml:trace contextRef="#ctx0" brushRef="#br0" timeOffset="153">22418 8172 14317,'20'-20'8392,"19"20"-7719,-19-20 576,20 20 128,-1 0-896,1 0-225,-1 20 0,2 0-320,-2 0 160,1 20-96,-1 0-32,-19 19 32,0 0-288,0 1 288,-1 0 0,1 0 0,21-1 0,-21 0-64,19 0-96,-19-18 63,0-1 130,19-1-130,-39 1 194,20-21 191,-20 1-192,0 0 224,-20-20 33,20 20-129,-19-20-32,-21 0-576,20 0 63,-19 20-736,-1-20-1153,19 0-2787,1-20-12875</inkml:trace>
  <inkml:trace contextRef="#ctx0" brushRef="#br1" timeOffset="154">19837 3288 10473,'-20'-39'1602,"20"39"256,0-20 736,0 20-736,0 0-1057,0 0-353,0 0-64,0 20 673,0 19 193,20 21-289,19-1-97,-19 21-127,0-21-321,19 20-63,-19-19-161,0-21 32,0 22-32,0-41-31,0 19-161,-20-19 32,20 0 32,-20-20 128,20 0-192,-20 0 0,0-20 224,0 0-128,20-19 32,-20-1-288,19-20-32,1 20 64,-20 20 32,20 0 64,0 20 32,-1 0 64,1 20-64,0 20 224,21-1-320,-22 2 256,21 18-352,-20-39-193,19 20-383,1-21-642,-21 1-608,21-20-800,-20 0-1378</inkml:trace>
  <inkml:trace contextRef="#ctx0" brushRef="#br1" timeOffset="155">20651 3407 12491,'-20'-20'2178,"20"0"-96,0 20 289,-20 0-418,20 0-1184,0 20-192,-20 20 288,20-1 224,0 22-257,0-22-223,0 20-481,20-19 0,-20 19-64,40-38-160,-21 19-96,1-20-224,20-1-161,-1-19-576,1 20-577,0-20-1441,-20 0-2306</inkml:trace>
  <inkml:trace contextRef="#ctx0" brushRef="#br1" timeOffset="156">20968 3645 12491,'0'-20'1986,"0"1"-160,0 19 736,0 0-255,0 0-1539,0 0-383,0 19 479,20 1-31,-1 0 64,1 20-320,0-21-321,21 22-96,-22-21-128,21 0-256,-20-20-321,19 19-640,1-19-673,-20 0-1377,-1-19-1857</inkml:trace>
  <inkml:trace contextRef="#ctx0" brushRef="#br1" timeOffset="157">21366 3645 15822,'0'20'3908,"-20"0"-3555,-1 19 1408,1 2 1,0-1-1122,1 19-415,-1 0 95,0-19 32,0-1-256,20 2-32,-19-21-288,19 19-480,-20-19-321,20 0-673,0 0-1153,0-20-2017</inkml:trace>
  <inkml:trace contextRef="#ctx0" brushRef="#br1" timeOffset="158">21405 3407 13805,'59'-20'3139,"-39"20"-2211,40 20 1379,-21 0-546,22 19-928,-22 22-513,1-2-95,-21 0-33,1 1 384,-20 0-480,20-20 0,-20-1 33,0 1 191,0-1-512,-20-19-65,20-20-511,-20 20-385,20-20-673,0 19-1505,-19-38-10474</inkml:trace>
  <inkml:trace contextRef="#ctx0" brushRef="#br1" timeOffset="159">22080 3606 20851,'19'0'1025,"1"0"-1249,1 0 224,-1 0 96,0 0-1057,-1 0-1153,1 0-224,0 0-961,-20 19-6887</inkml:trace>
  <inkml:trace contextRef="#ctx0" brushRef="#br1" timeOffset="160">22099 3805 16495,'41'0'673,"-1"-20"-705,-1 20 64,20-20 0,1 0-1506,-21-1-1568,22 21-5254</inkml:trace>
  <inkml:trace contextRef="#ctx0" brushRef="#br1" timeOffset="161">22457 3328 17616,'0'0'833,"0"0"32,20 0 800,-20 39 193,20 1-673,0-1 0,0 42-192,-1-22-96,21 20-320,-20-20-289,-1 2-96,1-22 64,1 1-320,-1-20 160,-20-1 1,20-19-1,-20 0-96,0 0 288,0 0-192,19 0 192,1-19-352,0-1 32,0-20 64,-1 40-160,1-19 0,0 19-64,0 0 32,-1 19 31,1 1-127,1 20-224,-1-21-481,19 21-448,-19-20-609,20-20-1378,-20 19-2049</inkml:trace>
  <inkml:trace contextRef="#ctx0" brushRef="#br1" timeOffset="162">23192 3427 17936,'0'-40'1538,"0"40"-353,0 0 481,-21 0-289,21 20-256,0 19-96,-19 42 32,19-22-160,0 20-449,19-20-159,-19-18-193,21-21-64,-1 19-257,0-19-63,19 0-288,-19 0-289,20-1-513,19-19-639,-19 0-1859,0-19-2370</inkml:trace>
  <inkml:trace contextRef="#ctx0" brushRef="#br1" timeOffset="163">23728 3566 20339,'20'-20'1345,"0"20"-736,-20 20 1473,0 0-577,-20 0-736,20 19-385,-20 1-224,20 20-64,-21-20-224,2-1-320,19 1-609,0-20-545,-20-1-1216,20-19-2916</inkml:trace>
  <inkml:trace contextRef="#ctx0" brushRef="#br1" timeOffset="164">23510 3724 20050,'0'-19'1378,"0"-1"-962,0 20 1634,0 20-416,20-20-737,19 19-673,-19 2 0,19-1-32,1 0-352,-1 0-256,2-1-417,-21-19-641,19 0-672,-19 0-1377,0 0-11403</inkml:trace>
  <inkml:trace contextRef="#ctx0" brushRef="#br1" timeOffset="165">23788 3446 19890,'59'20'1282,"-20"1"1088,1 19-64,20-1-1345,0 1-513,-21 19-320,1-19 1,-1 20-161,-19-1-129,0-19-159,-20-1-256,0 1-417,0-20-641,0-1-1185,-20-19-2562</inkml:trace>
  <inkml:trace contextRef="#ctx0" brushRef="#br4" timeOffset="166">16898 9463 992,'0'0'2403,"0"0"-257,0 0-96,0 0-128,0 0-481,20-20-384,-20 20-256,0 0-129,0 0 65,20 0-64,-20-20-129,0 20-63,20 0 31,-20 0 33,0 0-1,19-20-128,-19 20-223,20 0 95,-20 0 0,20 0-32,-20-20-63,0 20 63,20 0 32,-20 0-384,19 0 288,1 0-160,0 0 128,0 0 65,1 0 223,-2 0-160,21 0-128,0 0 97,-1 20-33,20-20-64,-19 0 128,20 0-192,0 0 161,-1 0-65,0 0-64,2 0-64,18 0-32,-20 0 0,0 0 32,22 0-64,-22 0 96,20 0 96,-20 0 193,2 0 127,18 0-384,-20 0 33,0 0-97,2 20-32,18-20 32,-20 20 0,1 0-32,20-1 32,-21 1-64,0 0 0,1 1 192,0-2-256,-20 1 128,19-20 32,-19 20 64,-1-20 0,1 0 1,20 0-161,-20-20 32,19 20 32,-20 0-64,1 0 32,-1 0 32,-18 0-64,-1 0 32,0 0-64,0 0 224,-20 0-288,19 0 128,-19 0 96,20 0-64,-20 0 32,0 0-128,0 0 32,0 0 32,0 0 32,0 0-64,0 0 96,20 0-160,-20 0 96,0 0 0,20-20-192,0 20 128,19 0 128,1 0-224,0-19 96,20 19 160,-1 0-128,0-21-160,21 21 160,0-20 0,-1 20 0,0-20 0,40 20 128,-20-19-192,21 19 224,-1-20-32,20 20 33,-20-20 31,-19 20-32,18 0 32,-19 0-64,1-20 32,-1 20-64,1-20 33,-1 20 95,0-19 0,1 19 256,-2 0-95,1-20-193,-38 20-96,18-20-64,-40 20-32,1 0-192,-20 0-417,-1-20-352,1 20 65,1 0-33,-1 0-320,-20 0-1698,0 0-2755</inkml:trace>
  <inkml:trace contextRef="#ctx0" brushRef="#br4" timeOffset="167">19697 9721 15086,'0'-40'1153,"0"20"-64,20 1 993,-20 19 0,-20 0-801,20 0-768,-20 19 223,20 1 193,-39 20-288,19-1-289,0 1-160,-19-19-160,19 18 192,0-19-544,0 0-160,-1-1-641,2-19-1218,19 20-2465</inkml:trace>
  <inkml:trace contextRef="#ctx0" brushRef="#br4" timeOffset="168">19042 10296 15598,'20'-20'1185,"-20"20"-992,0 0 1568,0 0 321,0 0-1153,-20 20-480,1 0 415,-1 1-95,0-1-353,-1 19 33,21-19 127,-20 0-127,1-20 31,19 19-320,-20-19 65,20 20-97,0-20-32,0 0 0,0 0 96,20 0 0,-20 0 193,19 0-33,1 0-32,21-20 129,-2 20-417,-19 0 32,20 0-224,-1 0-193,-19 0-287,20 0-545,-40 20-385,0-20-512,0 20-1569,-20 0-2659</inkml:trace>
  <inkml:trace contextRef="#ctx0" brushRef="#br4" timeOffset="169">18942 10674 16399,'0'0'4580,"0"0"-4131,20 0 1377,1 0 352,19-20-1570,-21 20-512,1 0-32,0 0-224,20 0-288,-21 0-417,21 0-1313,-20-19-1506,-1 19-1248</inkml:trace>
  <inkml:trace contextRef="#ctx0" brushRef="#br4" timeOffset="170">19598 10217 19026,'0'-20'2081,"0"1"-159,0 19 224,0 0-832,20 0-610,-20 19-287,0 1 127,20 0-256,-20 0-63,20 19-289,-1-19 128,1 1-128,0-1-673,0-1-288,-20 1-641,21-20-1088,-21 0-2051</inkml:trace>
  <inkml:trace contextRef="#ctx0" brushRef="#br4" timeOffset="171">19559 10475 12684,'0'20'8199,"0"-20"-7814,19 0 1152,1 0 961,20-20-1120,-1 20-834,1 0-255,1 0-289,-2-20-97,1 20-255,-1 0-513,-19 0-960,0 0-610,-1 0-1216,-19 0-2435</inkml:trace>
  <inkml:trace contextRef="#ctx0" brushRef="#br4" timeOffset="172">19638 10733 15438,'0'-19'2627,"0"19"-1026,0 0 673,0 0-512,0 19-865,0-19 160,20 20-481,-20 20-31,19-21-129,1 1-127,-20 0-65,0 1 64,0-21-256,0 0 160,0 0-64,20 0 257,-20-21-385,0 1 0,0 0 96,20 1-288,-20-21 192,21 20 64,-2 1-224,1 19 63,0 0 65,-20 0 96,20 19 97,-1 1-97,21 0-32,-20 0-321,-1-1-415,1 1-225,20 0-416,-20-20-1218,0 0-2722</inkml:trace>
  <inkml:trace contextRef="#ctx0" brushRef="#br0" timeOffset="173">9730 10972 8744,'0'-20'1986,"0"20"-801,0-20 512,21 20 257,-21 0-608,0 0-546,0 0-223,0 0 224,0 0-193,-21 20 193,1 0-128,0 0-97,1-1 1,-1 21-129,0-1-160,20-19 1,-20 1-33,20-1-32,-19 0-64,19-1 64,0 1-160,0-20 65,0 20 287,19-20 32,21 0 33,-1 0-193,1 0 257,1-20-225,-2 20-128,20-20 0,-19 20-96,0 0-64,-1 0-64,2 0-224,-21 0-448,-1 0-65,21 0-673,-40 0-479,20 20-770,-20-20-1761</inkml:trace>
  <inkml:trace contextRef="#ctx0" brushRef="#br0" timeOffset="174">9751 11508 20179,'-21'20'2210,"21"-20"-2114,0 0 1153,21-20 128,-1 20-640,19 0-737,1-20 224,-1 20-320,1 0 64,-1 0-96,2 0-417,-1 0-287,-1 0-161,-19 0-513,-20 0-1280,0 0-2115</inkml:trace>
  <inkml:trace contextRef="#ctx0" brushRef="#br0" timeOffset="175">11121 10793 928,'19'-20'2178,"-19"20"-64,20-20 1025,-20 20-64,20 0-833,-20-20-192,0 20-32,20-19-160,-20 19-705,0 0-128,0 0-673,-20 19-31,0 1-129,-19 0-128,-21 0 0,20-1 32,-20 21 96,1-19 225,19 18-193,1-19 32,19 0 97,-1 0-193,1 0 160,1-20 32,19 0-192,0 0 33,19 0 63,-19 0-64,41 0 32,-21 0-96,39-20 1,-19 20-97,19-20 0,0 20 128,-18 0-192,-1 0-32,-1 0 32,-19 20-97,-20 0-95,20-1 96,-20 1 96,-20 0-32,-20 0 224,21-1-256,-21 22 64,-20-21 96,20 0 0,1 19-128,19-19 64,-20 0 128,40-1 96,-20 1-288,20-20 257,20 20 31,0-20 32,20 0 192,19 0-191,21-20-1,-21 20-192,20-20 64,0 1-96,-18 19-128,-22 0-448,1 0-417,0 0-513,-21 0-736,1 19-1281,0-19-1634</inkml:trace>
  <inkml:trace contextRef="#ctx0" brushRef="#br0" timeOffset="176">10703 11607 1153,'-39'-20'8360,"39"20"-6022,0 0-64,-20 0 160,20 0-384,0 0-609,0 20 65,0-1-257,20 1-352,-20 1-192,19-1-33,1-20-95,0 0-129,0 0-160,-1-20 33,1-1-417,1 1 32,-21 20-161,20-19 1,0 19-32,-20 0 32,0 0 96,0 19 96,19 1 0,1 21 64,-20-2 0,20 1 0,0 19 0,0-19-64,-1-1 64,1-18-32,-20-1 0,0 0 96,-20 0-96,1-20-128,-1 19-289,-20-19 161,20 0-224,-19 0-161,19 0-416,-1-19-641,1 19-576,1-20-288,19 20-8232</inkml:trace>
  <inkml:trace contextRef="#ctx0" brushRef="#br0" timeOffset="177">11101 11626 13164,'-20'0'4644,"0"0"-3779,20 0 448,0 20 545,0 1-673,0-1-352,0 0-160,20 19-65,0-19-191,0 19-33,19-19-480,-19 0 256,19-20-160,1 0-192,-20 0-160,-1 0-289,1-20-704,1 20-769,-21-20-1314,0 1-3394</inkml:trace>
  <inkml:trace contextRef="#ctx0" brushRef="#br0" timeOffset="178">11160 11746 14637,'-20'0'2915,"20"0"-1762,0 0 353,20 0 127,0-20-864,0 20-545,19 0-288,-19 0-737,19-19-960,-19 19-1058,1 0-3523</inkml:trace>
  <inkml:trace contextRef="#ctx0" brushRef="#br0" timeOffset="179">11637 11528 16623,'0'-20'1986,"-20"20"-1794,0 0 1570,-1 0 0,2 0-609,-1 20-256,-20-1-385,21 1-96,19 0-191,0 0-225,0-1 96,19 1-64,21 21 32,-1-21 64,2-1-160,18 1 64,-19 0-32,-1 0-32,1-1-32,-20 1 32,0-20 0,0 20 160,-20 0-128,-20-20 128,0 20-64,0-20 0,-20 19-96,21-19-288,-21 0-193,20 0-704,1 0-609,-1 21-1280,0-21-1667</inkml:trace>
  <inkml:trace contextRef="#ctx0" brushRef="#br0" timeOffset="180">12153 10475 16623,'0'0'1954,"0"0"-1505,0 20 1088,20 0 321,-20 19-577,0 1-288,20 1-256,-1-2-257,1 20-128,0-19-159,0-20-33,-1-1-128,1 1-160,0 0-513,0 1-576,-20-21-1025,0 0-1730,0 0-7623</inkml:trace>
  <inkml:trace contextRef="#ctx0" brushRef="#br0" timeOffset="181">12073 10893 17488,'-20'19'2370,"40"-19"-1249,0 0 1250,1-19-450,18 19-960,20 0-384,-19-20-385,19 20-160,-19 0 32,0 0-736,0 20-418,-20-20-991,0 19-2372,-20 1-9704</inkml:trace>
  <inkml:trace contextRef="#ctx0" brushRef="#br0" timeOffset="182">12193 11250 15694,'0'0'4036,"0"0"-3844,0 19 929,-20 1 1122,20 0-898,20 0-576,-20-1-257,19 1-96,-19 1-31,20-21-97,0 0 0,-20 0-192,20 0 1,-1-21-162,-19 1-63,20-19 32,-20 19-32,20-19 160,-20 19-192,20 20 224,0 0-192,0 0 256,0 0 64,0 20-64,20-1-128,-21 21 64,21-20-352,-20-1-481,-1 1-1184,1 1-1154,0-21-3075</inkml:trace>
  <inkml:trace contextRef="#ctx0" brushRef="#br5" timeOffset="183">7010 11488 3299,'-59'0'7815,"39"0"-6181,0 0 191,20 0 834,-19 0-353,19-20-480,0 20-897,0 0-353,19 0-63,-19 0-97,40 20 225,-1-20-353,41 0 0,0 0-128,19 0-64,20-20-32,20 0-31,0 1 63,19-1-64,-18 0 128,-2 20-256,-18-21 192,-1 1-64,-40 1 32,1-1 32,-40 20-96,-1-20 32,-39 20 256,0-20-31,0 20-161,-20-19 32,-19 19-64,-1-20-64,1 20 128,-22-20-32,22 20-64,19 0 0,0 0-64,20 0-128,20 0-64,0 0 224,19 20-64,22-20 32,18 20 32,-20-1 0,-19 1 32,-1 0-32,-19 19 32,0-19 32,-20 1 128,-20-1-128,0-20-64,-19 20-545,-1-1-768,20 1-1634,-19 0-3074</inkml:trace>
  <inkml:trace contextRef="#ctx0" brushRef="#br5" timeOffset="184">3337 11011 12267,'0'-39'2531,"0"19"-321,0 0-192,-20 20-353,1-20-448,-21 20-608,1 0-129,-1 0-159,-1 20 31,2 0-128,-1 0-64,20 19-64,20-19-160,0 0 64,20 0 0,20-1 64,-1 1-32,42 1-32,-22-21 64,0 20-32,0 0-32,-18-20 0,-41 19 97,20 1-33,-40-20 416,0 20-224,-1-20-63,-18 20-97,19-20 0,-19 19-96,19-19-353,0 0-576,0 0-736,20 0-1826,0 0-2659</inkml:trace>
  <inkml:trace contextRef="#ctx0" brushRef="#br5" timeOffset="185">3615 11071 19122,'20'0'1729,"-20"0"-2049,0 19 1697,0 1 321,0 1-929,20-1-481,-20 0-160,20-20-192,-20 19-352,0-19-738,20 20-1280,-20-40-2947</inkml:trace>
  <inkml:trace contextRef="#ctx0" brushRef="#br5" timeOffset="186">3575 10893 10954,'20'0'8232,"0"0"-7528,0 0 706,0 19 191,20 21-288,0 0-736,-1-1-193,1 1 1,-20-1-193,-1-18 160,1-1 65,-20 0-289,0-20 224,0 0-64,0 0 193,0 0-97,0 0-224,0-20-32,0 20 33,0-20-193,0-1-97,20 1-159,0 20 32,-1-19 96,22 38-64,-21-19-65,19 20-223,-19 21-161,20-21-896,-20-1-513,-1 1-1281,1-20-2275</inkml:trace>
  <inkml:trace contextRef="#ctx0" brushRef="#br5" timeOffset="187">4350 10972 15182,'0'-20'3043,"-20"0"-1474,0 20 385,20 0-352,-19 0-321,-1 40-416,0-20 64,0 19-417,20 1-32,20-1-63,-20 2-289,40-21-32,-1-1-64,-19 1-352,19-20-353,1 0-512,-20 0-833,20-20-2530,-20 20-13741</inkml:trace>
  <inkml:trace contextRef="#ctx0" brushRef="#br5" timeOffset="188">4549 11071 18513,'19'0'2979,"1"0"-2146,-20 0 928,20 0 1,0 0-929,0 0-545,19 0-160,-19 0 0,0-20-96,-20 20-192,21-20-32,-21 0 0,0 20-96,0-19 95,0 19-287,-21 0-97,1 0 97,0 0 384,-19 19-96,19 21 256,0-20 160,20 19 32,0-18-32,0-1-31,40 0 63,-1-20-288,22 19 192,-2-19-320,0-19-737,-19 19-1634,-21 0-3330</inkml:trace>
  <inkml:trace contextRef="#ctx0" brushRef="#br5" timeOffset="189">2066 11508 17520,'41'-40'1217,"-21"20"32,19 1 577,21-1-865,-21 0-865,1 20-64,-1 0 0,2 20-96,-21 19 160,19 1 160,-19 0 1,19 19 159,-39-20-320,20 22 0,-20-22 0,0 1 0,20-1-31,-20-19-226,0 0-479,0 0-353,0-20-577,0 20-1088,0-20-2051</inkml:trace>
  <inkml:trace contextRef="#ctx0" brushRef="#br5" timeOffset="190">2503 11766 8872,'0'0'10922,"20"-20"-10025,-20 0 641,20 20 319,0-19-1248,-1-1-545,22 20-192,-21-20-257,19 20-447,-19-21-578,0 21-1376,-20 0-1410,20-20-10410</inkml:trace>
  <inkml:trace contextRef="#ctx0" brushRef="#br5" timeOffset="191">2682 11508 12427,'20'0'7912,"-20"20"-7560,0-1 1089,0 1 641,20 20-672,-20-1-802,0 22-448,20-22-31,0 1-418,-1-21-640,1 21-224,20-20-640,-21 0-2179,1-20-13324</inkml:trace>
  <inkml:trace contextRef="#ctx0" brushRef="#br5" timeOffset="192">3238 11646 16591,'-19'-20'2691,"19"20"-1506,0 0 609,0 0-257,-20 20-672,20 1-193,20 19 33,-20-1-256,19-19 63,1 19-480,0-19 64,0 0 0,-1-20 0,1 20-32,0-40 129,0 20-129,-1-20-128,-19 0-65,21 1-31,-21-21 128,0 40-224,0-20 192,0 20 32,-21 0-64,21 0-32,21 0-32,-21 20-1,20 0 129,-20 0-192,40-1-512,-21-19-289,1 20-673,-20-20-897,20 0-1152,-20 0-7175</inkml:trace>
  <inkml:trace contextRef="#ctx0" brushRef="#br5" timeOffset="193">3496 11667 4356,'20'20'13260,"-20"-20"-12651,0 20 1729,20-1 32,0 1-608,-20 0-801,19 0-417,-19-20-191,20 19-65,-20-19-32,0 0-64,0 0-32,20-19-31,-20-1-97,0 0-64,20 0-193,-20 1 161,20-1-224,-20 0 96,20 20 32,-20 0-32,20 0 63,0 0 33,-20 20 96,20 0-384,0-1-705,-1 1-673,1 0-1249,-20 0-1793</inkml:trace>
  <inkml:trace contextRef="#ctx0" brushRef="#br5" timeOffset="194">3814 11726 15182,'20'0'2306,"-20"0"-256,19 20 160,1-20-961,-20 20-800,20-20-385,0 20-288,-20-20-545,0 0-1025,0 0-1953,0 0-8425</inkml:trace>
  <inkml:trace contextRef="#ctx0" brushRef="#br5" timeOffset="195">3834 11567 17840,'-20'0'-1025,"20"0"-3106,0 0-3333</inkml:trace>
  <inkml:trace contextRef="#ctx0" brushRef="#br5" timeOffset="196">4052 11687 12395,'0'0'3203,"0"0"-2082,0 0 481,0 0 352,0 20-97,20-20-607,0 39-450,-20-19-95,20 0-128,-1 19-129,1-39-128,0 20 33,0-20-161,-20 0 32,20 0 160,-20 0-287,0 0 351,0 0-32,0-20-288,0 0-31,0-19-1,0 19-449,0 0-255,0 1-193,0 19-192,0 0-544,20 0-770,0 0-832,-20 19-1377</inkml:trace>
  <inkml:trace contextRef="#ctx0" brushRef="#br5" timeOffset="197">4409 11766 11114,'20'-20'4324,"0"0"-2082,-20 20-64,21-19-32,-21-1-1089,19 0-384,-19-1-513,0 1 32,0 20 0,0-19-95,-19 19-1,19 0-353,-21 0 193,-19 0 96,40 19 161,-20 1-257,1 1 96,19-1 32,0 0 192,19-1-32,1 21 289,0-20-449,0-1 96,20-19-96,-20 20-192,20-20-161,-21 0-383,1-20-577,0 20-1218,0-19-1761,-20 19-12426</inkml:trace>
  <inkml:trace contextRef="#ctx0" brushRef="#br5" timeOffset="198">4707 11805 11947,'20'20'3747,"-20"-20"-2658,0 0 2307,0 0-866,0-20-1345,-20 1-320,20-1-256,-20 0-193,0 0 0,1 1-191,19-21-33,0 19 0,0 1-384,19 1 320,1-1-384,0 20-97,21 0-415,-2 20-706,1-1-1313,-21 1-2882</inkml:trace>
  <inkml:trace contextRef="#ctx0" brushRef="#br5" timeOffset="199">5104 11607 14413,'-19'-20'5573,"-1"0"-4676,0 20 737,20 0-193,-20 0-416,1 0-480,-2 0-385,21 20-96,0 0 0,0-1-64,0 22-64,40-21-96,-20 0 64,20-1-97,-1 1-63,-19 0-32,0 0 32,0-1 160,-20-19 64,0 20 32,0 0 128,-20-20 0,0 0-256,0 0-257,0 0-159,20 0-289,-19 0-1313,19 0-1730,0 0-8039</inkml:trace>
  <inkml:trace contextRef="#ctx0" brushRef="#br5" timeOffset="200">5542 11646 18801,'-20'0'2114,"-1"0"-1857,1 0 1056,-19 0 224,19 21-384,-20 19-416,21-1-481,19-19-96,0 19-160,0 1 0,19-20-32,1-20-64,20 0 96,-21 0 0,1-20-64,0 0-32,-20 0 0,0 1 160,21-1-64,-21-20-160,0 40 32,0-19 64,0 19 0,0 0-32,0 0 128,0 19 96,20 1-128,-1 0 0,1 0-192,20-20-289,-20 19-544,-1-19-512,1 0-1314,0 0-2306</inkml:trace>
  <inkml:trace contextRef="#ctx0" brushRef="#br5" timeOffset="201">5739 11429 20083,'20'19'4708,"-20"-19"-4612,41 40 449,-21 0 736,-1-1-256,21 20-449,-1-18-544,1 18-256,-20-19-449,19-1-159,-19-19-450,-20 0-1889,0 0-6822</inkml:trace>
  <inkml:trace contextRef="#ctx0" brushRef="#br0" timeOffset="202">9988 12937 13612,'-20'0'2243,"20"0"-1379,-19 0 930,19 0 672,0 0-1056,19 0-578,-19 0-63,20 0-160,1 0-33,19 0-191,-1 0-97,1 0-224,19 0-32,0 0-32,-18 0-288,18 0-577,-19 0-833,-21 0-1120,21 0-2659</inkml:trace>
  <inkml:trace contextRef="#ctx0" brushRef="#br0" timeOffset="203">10147 13175 15822,'0'40'5638,"0"-19"-5350,0-21 1153,20 0 577,0 0-897,0-21-768,19 21-129,22 0-320,-22-20 64,20 20-353,-19 0-351,19 0-738,-39 20-447,21-20-1411,-21 21-1760</inkml:trace>
  <inkml:trace contextRef="#ctx0" brushRef="#br0" timeOffset="204">11219 12580 14958,'0'0'2978,"0"0"-2497,0 20 1665,20-1 192,-20 1-640,20 0-641,0 19-481,-1 2-127,1-1-161,1-1-160,-1 1-32,0-1-32,-1-19-96,1 0 0,0-20-416,-20 20-449,20-20-352,0 0-993,-20 0-385,0-20-1216,19 20-6631</inkml:trace>
  <inkml:trace contextRef="#ctx0" brushRef="#br0" timeOffset="205">11637 12679 16047,'20'-20'1986,"-20"0"-1186,0 0 1058,0 1 64,-20 19-737,0 0-224,0 0-449,-20 0-31,20 0-257,20 19-64,0 1-32,0 20-64,20-21-32,20 22 65,0-21-194,-1 0 162,1 19-162,19-19-31,-19 0 32,0 19 96,-20-19 96,-20 0-160,0 0 256,-20 1-384,20-2 0,-20-19-481,-20 20-672,20-20-160,0 0-833,20 0-1858</inkml:trace>
  <inkml:trace contextRef="#ctx0" brushRef="#br0" timeOffset="206">11835 12600 20083,'20'0'1633,"0"0"-736,-20 0 608,20 0 33,0 19-705,0 21-481,-1-20-192,1 20-64,0 0 0,19-1-64,-19 1-224,0 0-384,0-21-449,1 21-929,-2-20-1089,-19-20-2146</inkml:trace>
  <inkml:trace contextRef="#ctx0" brushRef="#br0" timeOffset="207">11676 13354 17840,'0'20'2307,"0"-20"-2147,20 0 1281,0-20 609,39 0-865,1 1-640,20-1 31,19-20-608,-20 21 224,1-22-544,-1 21-128,-40 0-417,21 1-609,-40 19-544,0 0-800,-20 0-2243</inkml:trace>
  <inkml:trace contextRef="#ctx0" brushRef="#br0" timeOffset="208">12133 13573 12203,'-19'0'3331,"19"0"-2594,0 0 1505,-21 0 224,21 0-896,0 0-225,0 20-256,0-1-384,21 1-321,-21 20 353,0-1-449,19-19-96,-19 21 97,20-22-578,-20-19 610,20 20-129,-20-20 96,0 0-32,20-20-256,-20 1 128,0-22-256,19 1 96,-19 1 0,20 19 32,-20 0-32,20 1 96,0 19 0,-20 19-64,19 1 0,1 0-32,0 19-160,20 1-224,-20-20-609,0 1 288,20-2-1249,-20-19-2594,-1 20-11147</inkml:trace>
  <inkml:trace contextRef="#ctx0" brushRef="#br0" timeOffset="209">13324 13057 1409,'-20'19'17777,"0"-19"-16592,20 0-481,0 0 1635,0-19-546,20 19-608,20 0-672,-1 0-321,1 0-192,20 0 96,-20 0-384,19 0-353,-19 0-352,-1 0-736,2 19-1026,-21-19-1313,-1 20-6758</inkml:trace>
  <inkml:trace contextRef="#ctx0" brushRef="#br0" timeOffset="210">13483 13374 18609,'-19'40'2338,"19"-21"-1633,19-19 1377,1 0-128,0-19-1025,19 19-737,21-20-192,-21 20-160,22-20-321,-22 20-223,1 0-1090,-1 0-1121,-19 0-2178</inkml:trace>
  <inkml:trace contextRef="#ctx0" brushRef="#br0" timeOffset="211">14396 12719 15534,'0'-40'1442,"0"40"159,-20-20 321,20 20 0,0 20-225,0-1-544,20 22-288,-20-1-192,20-1 0,0 21-449,-1-1 96,1 1-288,21 0 160,-21-21-480,19 1 64,-19-1-225,0 1-223,-1-19-193,1-2-673,0 1-1312,0-20-2115</inkml:trace>
  <inkml:trace contextRef="#ctx0" brushRef="#br0" timeOffset="212">14833 13017 12908,'0'0'3203,"-19"0"-2210,19 0 544,0 0 321,0 20-673,0 0-352,0 19-64,19 1-289,1-21-192,20 1-64,-1 0 129,1 0-321,20-40 32,-20 20-192,-21-40-64,21 21-33,-40-21 65,0 20-384,-20-19-1,0 19 289,-19 0-96,-1 1-289,0 19-768,20 0-1538,-20 0-2819</inkml:trace>
  <inkml:trace contextRef="#ctx0" brushRef="#br0" timeOffset="213">15389 13057 18449,'-39'-20'1249,"19"20"481,0 20 128,0-20-866,-1 19-639,21 21-97,0-20-192,0 19-32,0-19 64,41 0-192,-21-20-96,0 0 32,19 0-32,-19 0 128,0-20 32,-1 0 96,-19 0-96,0-19 128,0 19-32,-19 0 416,19 20-448,0-19-96,0 19-32,0 19 32,0-19-32,0 20-481,19 20-672,1-21-1121,20 1-1249,-21 20-7656</inkml:trace>
  <inkml:trace contextRef="#ctx0" brushRef="#br0" timeOffset="214">15726 12978 15086,'0'0'2178,"0"0"-1570,-20 0 1474,20 19 96,-19 1-896,19 0-289,0 19-385,0 1-320,0-20-127,19 19-33,1-19 160,0-20-352,0 0 0,0-20 64,0 0-128,0-19-161,-20-20 33,0 19 64,-20-20-288,0 0 384,0 1-33,-20 0 97,20 19 160,-19-1 353,19 22-65,20-1-63,0 20 31,0 20 96,0-1-127,20 2 31,19 19-320,-19 19 64,20-19 33,0 19-546,0 2-191,0-22-674,-1 1-864,1-1-2594</inkml:trace>
  <inkml:trace contextRef="#ctx0" brushRef="#br0" timeOffset="215">16879 12759 16335,'39'-20'1890,"-39"20"-1410,20 0 1250,-20 20 384,0 0-961,0 19-352,0 1 64,0 19-193,-20-19-287,0 20-193,20-20-96,-39-21-256,18 21-225,1-20-95,0-20-193,1 0-448,-1 0-64,0-40 929,0 20 128,20-19 256,0-1 416,0-20 385,0 20 256,0 21-352,0-1-192,20 20-97,0 0 1,19 20-449,1 19 96,1 1-672,-2-19-65,20 18-736,-19-19-833,-1 19-2306,1-39-10699</inkml:trace>
  <inkml:trace contextRef="#ctx0" brushRef="#br0" timeOffset="216">17870 12759 18065,'-19'0'1537,"-1"0"-64,20 0 513,0 0-32,0 0-897,20 0-416,19-20-257,-19 20-192,21 0-96,-2 0 1,20 0-642,-19 0-320,0 0-832,-1 0-1571,-18 20-1920</inkml:trace>
  <inkml:trace contextRef="#ctx0" brushRef="#br0" timeOffset="217">17931 12897 19890,'-21'40'1890,"42"-20"-1473,-1-20 1280,-1 0-31,21-20-1154,19 20-320,-19-20-416,19 20-416,2 0-898,-22 0-1953,1 0-8264</inkml:trace>
  <inkml:trace contextRef="#ctx0" brushRef="#br0" timeOffset="218">19062 12679 16751,'0'-60'2307,"-20"41"-1763,20-1 929,-19 20-223,-1 0-386,0 0-255,-1 39 224,-18 1 64,19-1-417,0 42-96,20-22-63,0 0-417,40-19 192,-1 1 0,2-2 96,18-39-544,1 0-33,-1-20-255,-20 1-65,2-22-32,-1 1 289,-40-19-193,0 0-127,0-1 127,-40 20 705,20-20 32,-20 41 32,-20-21-128,21 20-64,-1 20-576,1 0-1699,19 0-960,0 0-8520</inkml:trace>
  <inkml:trace contextRef="#ctx0" brushRef="#br0" timeOffset="219">19539 12501 20083,'20'-40'1665,"-20"40"-1665,0-21 288,0 21 1282,0 21-161,0-1-608,-20 20 64,20 19-193,0-20-95,0 21-353,20-20-128,-1 20-192,1-21-160,20 1-289,-20-1-416,19-19-896,1 0-2083,0 0-865</inkml:trace>
  <inkml:trace contextRef="#ctx0" brushRef="#br0" timeOffset="220">19817 12461 11979,'0'40'-10026</inkml:trace>
  <inkml:trace contextRef="#ctx0" brushRef="#br0" timeOffset="221">19777 12501 13933,'0'-20'1793,"0"20"-127,0 0 448,20-20 64,-20 20-1057,0 0-256,20 0 0,-20 0 0,20 0 95,-20 20-319,19 0-64,1 0-33,0 19-224,-20 1-31,20-1-65,-1 1 0,1 0-96,0 0-96,20-20 32,-20 19-32,0-19-160,0 0-352,0 0-449,0-20-288,-1 19-545,1-19-1377,0 20-2210</inkml:trace>
  <inkml:trace contextRef="#ctx0" brushRef="#br0" timeOffset="222">20154 12461 20851,'40'-40'1794,"-21"40"-833,21 0 384,1 19 32,-2 2-672,20 39-609,1-1 160,-21 0-512,1 21 128,0-1-192,0-19-161,-20-1-255,0 2-129,-20-22-705,0-19-1280,-20 0-1410</inkml:trace>
  <inkml:trace contextRef="#ctx0" brushRef="#br0" timeOffset="223">21047 13057 12812,'0'-20'1537,"0"20"-416,0-20 1410,0 20-33,0 0-1057,0 0-320,0 0 96,0 0-224,0 0 128,0 0-320,0 0-192,0 20-1,0-20-191,0 0-65,0 20-192,0-20-96,0 0 129,0 0-97,0 0-128,20 0 64,-20-20-225,0 20 65,-20-20-192,20 20 64,0 0-481,-20 0-544,20 0-1506,-20 0-3170</inkml:trace>
  <inkml:trace contextRef="#ctx0" brushRef="#br5" timeOffset="224">17017 11965 11755,'-20'-20'3939,"0"20"-2914,1 0 673,19 0 160,-20 0-737,20 0-577,0 0-95,0 0-129,0 0 128,20 0 257,-20 0 64,0 0-32,0 0-1,0 0-448,19 20-63,-19-20-33,20 20 192,0-1-256,19 1-128,-19 0 417,20 19-289,20-19 32,-20 20 64,19 0-192,0 0 32,2-20 32,-2 19-96,-19-19 0,19 0 64,-39-1 1,19-19-97,-19 20 128,1-20-128,-1 20 64,-20-20 128,0 0-352,0 0 95,0 20 33,0-20 32,0 0 64,0 0 65,0-20-290,0 20 193,0 0-96,0-20 96,0 20-32,0-20-32,0 1 160,-20-1-288,-1 0 384,21 0-384,-20 20 192,0-19 192,1-1-512,-1 20 576,0-20-288,20 20 384,0 0-319,0 0 63,0 0-192,20 0-65,0 20 97,19 0-288,2-1 256,-2 1-128,1 0-33,-20 19-31,0-19 160,-20 20 32,0-20 128,0-1-128,-20-19-192,0 21-193,0-21-384,0 20-1857,20-20-3588</inkml:trace>
  <inkml:trace contextRef="#ctx0" brushRef="#br5" timeOffset="225">14197 11587 9513,'0'-40'6213,"0"40"-4035,0 0 33,0-19 255,20 19-929,-20 19-736,0-19 224,0 40-384,21-1 63,-21 2-415,20-1 63,-1-1-192,1 1 64,-20-21-352,20 21 192,0-40-160,-20 20-192,20 0-321,-20-20-448,0 0-448,0 0-1026,0 0-1376,0 0-1699</inkml:trace>
  <inkml:trace contextRef="#ctx0" brushRef="#br5" timeOffset="226">14475 11626 16527,'0'-19'2306,"0"-1"-768,-20 20 512,20 0-193,0 0-1056,-19 0-480,19 20-65,-20-1-128,20 1 32,0 1-320,0-1 224,20 0-160,-1-1-64,22 1 96,-1 0-257,-1-20 161,1 20 96,-21-20-64,1 19 64,0 1 96,-20 0 64,0 0 0,-20 0-96,20-20 64,-20 19-64,1-19-160,-1 21-288,0-21-513,0 0-513,1 20-447,19-20-770,-20 0-2466</inkml:trace>
  <inkml:trace contextRef="#ctx0" brushRef="#br5" timeOffset="227">14733 11587 19698,'0'0'897,"0"0"-609,21 0 1698,-21 20-384,0-1-962,20 22-95,0-1-225,0-21-64,-1 21-160,1-20-96,0-1-384,0 1-289,-1 0-608,1 0-1057,-20-20-2178,0 0-12619</inkml:trace>
  <inkml:trace contextRef="#ctx0" brushRef="#br5" timeOffset="228">15072 11707 17616,'19'-20'4869,"1"0"-4357,0 20 417,0 0-384,19-21-513,-19 21-64,0 0-961,0 21-769,-1-21-1665,2 0-3428</inkml:trace>
  <inkml:trace contextRef="#ctx0" brushRef="#br5" timeOffset="229">15170 11786 19314,'20'0'1249,"0"0"160,0 0-576,0 0-769,20 0-544,-20 0-1730,20 0-2979</inkml:trace>
  <inkml:trace contextRef="#ctx0" brushRef="#br5" timeOffset="230">15667 11587 14637,'-20'-20'2467,"20"20"-610,-20 0 610,20 20-706,0-20-768,-19 39-32,19 2-128,0-1-224,19-21-161,1 21-352,20-20-32,-1-1 128,1-19-384,0 0 128,0-19-96,0-1-256,-21-20-1,-19 21 129,0-1-32,-19-21-129,-1 21 257,0-19-417,-20 19 65,0 20 384,0-20-32,1 20-193,19 20-736,0-20-769,20 0-1184,0 20-9803</inkml:trace>
  <inkml:trace contextRef="#ctx0" brushRef="#br5" timeOffset="231">16084 11508 14061,'-21'-20'3651,"21"20"-2305,-19 0 1056,19 0-288,-20 20-737,0 0-480,20 19-96,0 1-353,0-21-128,0 22-159,20-1-65,0-21-64,20 21-385,-20-20-159,0-20-385,19 0-256,-19 0-545,0 0-1409,0 0-2242</inkml:trace>
  <inkml:trace contextRef="#ctx0" brushRef="#br5" timeOffset="232">16282 11667 17040,'0'20'3107,"0"-20"-2819,0 20 993,0-1 673,20-19-737,-20 20-608,0-20-161,20 0 129,-20 0-289,0 0-96,0 0 192,0 0-448,0-20 0,0 20 64,0-19-64,21-1 64,-2 0-32,1-1 0,0 21 160,0-20-96,-1 20 0,1 20-32,-20 1-32,20-1-32,0 0-160,-1-1-192,1 1-449,-20 0-577,20-20-704,-20 0-2626</inkml:trace>
  <inkml:trace contextRef="#ctx0" brushRef="#br5" timeOffset="233">16660 11508 15822,'59'20'7399,"-19"-1"-5925,-1 1-289,-19 0-448,0 19 95,-20 2-447,21-1-321,-21-21-384,0 21-225,0-20-704,-21-1-1249,21-19-2563</inkml:trace>
  <inkml:trace contextRef="#ctx0" brushRef="#br4" timeOffset="234">22556 13037 14509,'0'-40'1538,"-19"0"384,19 20 288,-20-20-64,0 21-577,0-1-480,0 20-416,1 0-385,19 20 96,-20-1 97,20 41-33,0 0-352,0-1-224,20 1 224,19-1-128,1-18 160,19-22-96,20 1-160,1-20 192,-1-20-224,-19-20 128,0 20 32,-20-20 0,-40 1-192,0-1 192,-20 1-288,-21-1 160,2 0 64,-21 20-32,1 0-289,20 20-704,-1 0-576,-1 20-546,22 0-2241</inkml:trace>
  <inkml:trace contextRef="#ctx0" brushRef="#br4" timeOffset="235">22696 13076 13516,'0'-19'6502,"0"-1"-4644,0 0-256,0 20 95,0 0-672,20 0-160,-20 0-256,19 40-417,1-21-128,0 21-32,0-1-96,-1 1-256,21-20-353,-20 20-448,19-20-673,-18-20-1249,-1 20-1825</inkml:trace>
  <inkml:trace contextRef="#ctx0" brushRef="#br4" timeOffset="236">23192 13037 20851,'20'0'1281,"-20"0"-1024,-20 0 1280,20 20 1,0-1-385,0 21-673,0-1 65,0 1-385,0 1-32,20-22-128,0 21-192,19-20-161,-19-20-351,20 0-609,-1 0-930,-19-20-2465</inkml:trace>
  <inkml:trace contextRef="#ctx0" brushRef="#br4" timeOffset="237">23271 13195 13548,'-39'0'3908,"39"0"-2691,0-20 289,0 20 544,20 0-801,-1 0-673,1 0-512,0-20-288,0 20-577,-1 0-736,1 0-2083,0 0-3362</inkml:trace>
  <inkml:trace contextRef="#ctx0" brushRef="#br4" timeOffset="238">23252 13096 3683,'-60'-39'15567,"39"19"-14254,21 20-96,0-20 192,0 0-544,21 1-320,19 19-417,-1-21-256,1 21-673,-1 0-1249,1 0-2819</inkml:trace>
  <inkml:trace contextRef="#ctx0" brushRef="#br4" timeOffset="239">23530 12997 17840,'19'0'2563,"1"20"-1282,-20-20-64,20 20 577,0 19-673,19 1-673,-39-1-287,20-19-65,0 20-64,-20-19 0,0-21-160,19 19-193,-38-19-255,19 0 127,-20-19 257,0-2 64,-19-19 64,19 1 0,-20-1 96,21 1 128,19-1 64,-20 20-32,40 1 161,-20 19 159,39 0-31,1 0-289,19 39-128,-20-19-64,22 19-64,-22 1-128,1-1 0,-40 1 159,20 1 66,-40-22 31,0 1-32,-19 0-128,-21-20-321,20 20-384,0-20-672,1-20-1314,19 20-2914</inkml:trace>
  <inkml:trace contextRef="#ctx0" brushRef="#br4" timeOffset="240">24046 12679 12395,'20'-40'12908,"-1"40"-12651,-19 0 31,0 20 1089,0 0-63,0 20-578,20 0-383,-20 19-225,0 1-64,0-21-64,20 22-1089,-20-22-545,0 1-1377,20-1-3171</inkml:trace>
  <inkml:trace contextRef="#ctx0" brushRef="#br4" timeOffset="241">24164 13295 24631,'40'39'1922,"-20"-39"-2147,-20 0 1,0 0-160,21 0-1346,-21 0-2562</inkml:trace>
  <inkml:trace contextRef="#ctx1" brushRef="#br4">14605 695,'0'-20</inkml:trace>
  <inkml:trace contextRef="#ctx0" brushRef="#br4" timeOffset="243">23311 10475 16719,'0'0'0,"0"0"737,0 0-737,0 0-224,-20 0-577,20 0-897,20 0-1569</inkml:trace>
  <inkml:trace contextRef="#ctx0" brushRef="#br5" timeOffset="244">13960 11131 11530,'0'-21'1570,"0"1"768,0 20 481,0 0-577,0 0-1345,20 20-32,-20 1 256,0-1-289,20 19-223,-20 1-64,19-1-161,1-19-96,0 20-64,-20-21-31,20-19-65,-1 20-96,-19-20 64,0 0 0,0 0 96,-19-20-384,19 20 192,-20-39-192,-20 19 192,21-19 96,-1-21-288,0 21 192,20-22-129,0 22-63,0-1 96,20 1 0,0 19 128,-1 20-96,1 0 96,20 0 0,-21 40 32,1-21-64,-20 21 64,0-1-96,0-19 192,0 1-192,0-1 0,0 0 64,-20-20 0,1 19-160,-1-19-64,0 0-224,0 0-353,1 0-512,-1 0-673,20 0-1537,-20-19-3428</inkml:trace>
  <inkml:trace contextRef="#ctx0" brushRef="#br5" timeOffset="245">14277 11230 15150,'0'0'1537,"0"0"-512,-19 0 1281,19-20-288,0 0-1153,0 1-160,0-1-161,0-21-223,0 2 191,0 19-544,0-20 160,19 21-224,-19-1 64,20 20-160,0 0-417,0 0-352,-20 20-960,20-1-898,-1 1-1825</inkml:trace>
  <inkml:trace contextRef="#ctx0" brushRef="#br5" timeOffset="246">14615 11051 14349,'-20'-20'2787,"0"20"-641,20 0 160,-20 20-865,20 0-640,-19-1-160,19 1 127,19 21-159,1-21-193,0-1-352,19 1 97,1-20-33,0 0 0,0-20-64,-20 1-32,0-1-128,-20 0-128,-20-1 31,0 1-511,-20 1-33,0 19-128,0-20 193,21 20 127,-21 0-320,40 0-1153,0 20-1409,0-20-7848</inkml:trace>
  <inkml:trace contextRef="#ctx0" brushRef="#br5" timeOffset="247">14814 11051 13901,'39'0'4612,"-19"0"-4003,-20 20 1344,20-20 193,-1 19-768,1 1-545,0 1-417,0-1 225,-1 0-225,2-20-192,-21 19 0,0-19-95,0 0 255,0-19 0,0 19-192,0-20-128,0 0 33,0-1-226,0 1-223,0 1-288,0-1-321,0 0-192,20 0-417,0 20-1185,-20 0-1761,0 0-7175</inkml:trace>
  <inkml:trace contextRef="#ctx0" brushRef="#br5" timeOffset="248">15151 11071 14285,'19'19'2659,"1"1"-33,0-20 193,-20 21-1378,20-21-1153,0 20-128,-20-20-512,19 0-481,-19 0-1953,0 0-3108</inkml:trace>
  <inkml:trace contextRef="#ctx0" brushRef="#br5" timeOffset="249">15151 10952 11979,'19'-20'4516,"-19"0"-4388,20 20-224,0-19 32,0 19-2178</inkml:trace>
  <inkml:trace contextRef="#ctx0" brushRef="#br5" timeOffset="250">15508 11110 12491,'-40'-20'769,"20"20"1089,1 0 1409,-1 0-1089,20 0-897,-20 20-128,0 1-256,1-1-32,19 0-289,0-1-223,19 1-1,1 0-160,20-20 1,-21 0-33,21-20-32,-20 0-128,-1-19-385,2 19 193,-21-21-32,0 2-96,-21-1 96,2 1-225,-1-1 257,-20 1 160,21 19 96,-1-21 160,0 41 225,20-20 159,0 20-127,0 0-193,0 20-256,0 0 192,0 1-64,20 18-64,0 21 0,-1-21-31,21 1-65,-1-1-97,-18-19-639,19 21-449,-1-21-801,-19-20-1890,0 19-1985</inkml:trace>
  <inkml:trace contextRef="#ctx0" brushRef="#br5" timeOffset="251">15706 11110 19794,'40'0'1538,"-20"-20"31,20 20 129,-20-19-833,0 19-705,0-20 128,0 0-256,-20 20-96,0-20-64,0 1 32,-20 19 0,20-20-96,-40 20 192,20 0 32,0 0 32,-20 20 0,20-1 160,0 1-32,20 0 192,-19 0-255,19 19 63,0-18-160,19 19-96,1-21-225,0 1-319,20-20-289,0 20-352,0-20-673,-1 0-1153,1 0-1826</inkml:trace>
  <inkml:trace contextRef="#ctx0" brushRef="#br5" timeOffset="252">16084 11011 7334,'-21'0'9385,"21"0"-7911,-19 0 512,19 20 576,-20 0-1025,20 0-287,0 19-482,0-18-447,20-1-129,-1-20 128,2 20-256,-1-40-64,20 20-64,-40-20-64,19-1 32,-19-18-96,0 19 160,-19-20-224,-1 1 256,-20-1-97,19 20 194,2-19-194,-1 18 226,0 21 127,20-20 224,0 40-159,0 1 63,20-1 96,0 19-159,-1 1-97,22-1-192,-1-19-64,-1 20-481,1-21-415,-1 1-610,-19-20-1729,0 0-3075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6/23/2012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video</a:t>
            </a:r>
            <a:r>
              <a:rPr lang="en-US" baseline="0" dirty="0" smtClean="0"/>
              <a:t> we’ll begin our discussion of hash tables, focusing first on the supported operations and some canonical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6578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6186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7611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71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752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4239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70839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395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7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3067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306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6893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78413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513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51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9325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0022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20147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402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23203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351697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503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93298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1927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6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0" y="4942417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Tim</a:t>
            </a:r>
            <a:r>
              <a:rPr lang="en-US" sz="900" baseline="0" dirty="0" smtClean="0">
                <a:solidFill>
                  <a:prstClr val="black"/>
                </a:solidFill>
              </a:rPr>
              <a:t> </a:t>
            </a:r>
            <a:r>
              <a:rPr lang="en-US" sz="900" baseline="0" dirty="0" err="1" smtClean="0">
                <a:solidFill>
                  <a:prstClr val="black"/>
                </a:solidFill>
              </a:rPr>
              <a:t>Roughgarden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6/23/2012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48665" y="6096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 Structures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90999" y="2317761"/>
            <a:ext cx="4910665" cy="162558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Universal Hash Functions: Performance Guarantees (Chaining)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71475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and Analysis of Algorithms 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007528"/>
            <a:ext cx="3410687" cy="2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42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Rectangle 20"/>
              <p:cNvSpPr/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1/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392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1/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/>
                      </m:sSup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92993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1/2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Rectangle 23"/>
              <p:cNvSpPr/>
              <p:nvPr/>
            </p:nvSpPr>
            <p:spPr>
              <a:xfrm>
                <a:off x="1126062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1−1/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4183618"/>
                <a:ext cx="6553200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407772" y="1623710"/>
                <a:ext cx="83650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</a:rPr>
                  <a:t>Which of the following is the smallest valid upper bound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/>
                      </a:rPr>
                      <m:t>Pr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⁡[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h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𝑥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</a:rPr>
                      <m:t>)]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</a:rPr>
                  <a:t>? </a:t>
                </a:r>
                <a:endParaRPr lang="en-US" sz="2400" b="0" dirty="0" smtClean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72" y="1623710"/>
                <a:ext cx="8365063" cy="830997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1166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843840" y="3049200"/>
              <a:ext cx="6712200" cy="950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33040" y="3035880"/>
                <a:ext cx="6732360" cy="9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78860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(Part II)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2080" y="243000"/>
              <a:ext cx="8556480" cy="4729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400" y="233640"/>
                <a:ext cx="8583120" cy="47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17860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Universal Hashing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6960" y="1148760"/>
              <a:ext cx="8954640" cy="3452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0760" y="1134000"/>
                <a:ext cx="8985600" cy="348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41215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Hash Functions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4160" y="1291680"/>
              <a:ext cx="8383320" cy="3766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1200" y="1277640"/>
                <a:ext cx="8411760" cy="37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5563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Chaining: Constant-Time Guarantee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2080" y="1219320"/>
              <a:ext cx="8906400" cy="3616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9840" y="1206720"/>
                <a:ext cx="8933400" cy="36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359143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(Part I)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2400" y="1198080"/>
              <a:ext cx="8591400" cy="3509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7640" y="1183680"/>
                <a:ext cx="8621280" cy="35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40924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General Decomposition Principle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6440" y="1219320"/>
              <a:ext cx="8213040" cy="3431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2400" y="1206000"/>
                <a:ext cx="8241120" cy="345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6305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(Part II)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2080" y="243000"/>
              <a:ext cx="8556480" cy="4729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400" y="233640"/>
                <a:ext cx="8583120" cy="4753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/>
          <p:cNvSpPr/>
          <p:nvPr/>
        </p:nvSpPr>
        <p:spPr>
          <a:xfrm>
            <a:off x="457200" y="3714750"/>
            <a:ext cx="84582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19800" y="3333750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6800" y="2724150"/>
            <a:ext cx="3581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63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Rectangle 20"/>
              <p:cNvSpPr/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prstClr val="black"/>
                          </a:solidFill>
                          <a:latin typeface="Cambria Math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prstClr val="black"/>
                          </a:solidFill>
                          <a:latin typeface="Cambria Math"/>
                        </a:rPr>
                        <m:t>r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⁡[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0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2795084"/>
                <a:ext cx="6553200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Rectangle 21"/>
              <p:cNvSpPr/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prstClr val="black"/>
                          </a:solidFill>
                          <a:latin typeface="Cambria Math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prstClr val="black"/>
                          </a:solidFill>
                          <a:latin typeface="Cambria Math"/>
                        </a:rPr>
                        <m:t>r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⁡[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3252284"/>
                <a:ext cx="7789337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Rectangle 22"/>
              <p:cNvSpPr/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prstClr val="black"/>
                          </a:solidFill>
                          <a:latin typeface="Cambria Math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prstClr val="black"/>
                          </a:solidFill>
                          <a:latin typeface="Cambria Math"/>
                        </a:rPr>
                        <m:t>r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⁡[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h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)]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3" y="3709484"/>
                <a:ext cx="7620000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Rectangle 23"/>
              <p:cNvSpPr/>
              <p:nvPr/>
            </p:nvSpPr>
            <p:spPr>
              <a:xfrm>
                <a:off x="1126062" y="4183618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prstClr val="black"/>
                          </a:solidFill>
                          <a:latin typeface="Cambria Math"/>
                        </a:rPr>
                        <m:t>Pr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⁡[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h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)]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62" y="4183618"/>
                <a:ext cx="6553200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407772" y="1623710"/>
                <a:ext cx="8365063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prstClr val="black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/>
                      </a:rPr>
                      <m:t>E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b="0" dirty="0" smtClean="0">
                    <a:solidFill>
                      <a:prstClr val="black"/>
                    </a:solidFill>
                  </a:rPr>
                  <a:t> evaluate to?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72" y="1623710"/>
                <a:ext cx="8365063" cy="490840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l="-1166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="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715320" y="240120"/>
              <a:ext cx="8020080" cy="3824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05960" y="228240"/>
                <a:ext cx="8040240" cy="38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66218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(Part II)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="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2080" y="243000"/>
              <a:ext cx="8556480" cy="4729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8400" y="233640"/>
                <a:ext cx="8583120" cy="47534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/>
          <p:cNvSpPr/>
          <p:nvPr/>
        </p:nvSpPr>
        <p:spPr>
          <a:xfrm>
            <a:off x="457200" y="3714750"/>
            <a:ext cx="84582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19800" y="3333750"/>
            <a:ext cx="2133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27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76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4443</TotalTime>
  <Words>77</Words>
  <Application>Microsoft Office PowerPoint</Application>
  <PresentationFormat>On-screen Show (16:9)</PresentationFormat>
  <Paragraphs>25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1_Lecture</vt:lpstr>
      <vt:lpstr>2_Office Theme</vt:lpstr>
      <vt:lpstr>3_Office Theme</vt:lpstr>
      <vt:lpstr>2_Lecture</vt:lpstr>
      <vt:lpstr>4_Office Theme</vt:lpstr>
      <vt:lpstr>Universal Hash Functions: Performance Guarantees (Chaining)</vt:lpstr>
      <vt:lpstr>Overview of Universal Hashing</vt:lpstr>
      <vt:lpstr>Universal Hash Functions</vt:lpstr>
      <vt:lpstr>Chaining: Constant-Time Guarantee</vt:lpstr>
      <vt:lpstr>Proof (Part I)</vt:lpstr>
      <vt:lpstr>A General Decomposition Principle</vt:lpstr>
      <vt:lpstr>Proof (Part II)</vt:lpstr>
      <vt:lpstr>Slide 8</vt:lpstr>
      <vt:lpstr>Proof (Part II)</vt:lpstr>
      <vt:lpstr>Slide 10</vt:lpstr>
      <vt:lpstr>Proof (Part II)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galaxy</cp:lastModifiedBy>
  <cp:revision>223</cp:revision>
  <cp:lastPrinted>2012-04-12T16:37:50Z</cp:lastPrinted>
  <dcterms:created xsi:type="dcterms:W3CDTF">2010-07-08T21:59:02Z</dcterms:created>
  <dcterms:modified xsi:type="dcterms:W3CDTF">2012-06-23T17:51:22Z</dcterms:modified>
</cp:coreProperties>
</file>