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3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32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35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33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31.xml" ContentType="application/inkml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3"/>
  </p:notesMasterIdLst>
  <p:sldIdLst>
    <p:sldId id="742" r:id="rId6"/>
    <p:sldId id="733" r:id="rId7"/>
    <p:sldId id="751" r:id="rId8"/>
    <p:sldId id="758" r:id="rId9"/>
    <p:sldId id="759" r:id="rId10"/>
    <p:sldId id="752" r:id="rId11"/>
    <p:sldId id="754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9170" autoAdjust="0"/>
  </p:normalViewPr>
  <p:slideViewPr>
    <p:cSldViewPr>
      <p:cViewPr varScale="1">
        <p:scale>
          <a:sx n="81" d="100"/>
          <a:sy n="81" d="100"/>
        </p:scale>
        <p:origin x="-858" y="-8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3T23:36:10.2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696 3446 12011,'-19'-19'1601,"-1"-1"-95,20 20-225,0-20-416,0 20-193,0 0 97,0 20 256,0 0 32,20 19-224,-20 22-417,19 37-63,1 1-97,0 1-32,0-1-288,1 1 128,18-21-32,-19-19 32,0-1 96,0-39-288,-1 20 385,-19-40 63,0 0 577,0 0-609,0-21-384,-19-18 192,-21-1-160,20-19 64,-19-40-32,-2-1-160,1-18 32,21-2 31,-1 1 33,20 19 64,0 41 64,0 0-96,20 39 0,-1 0-32,1 20 128,20 40 64,-19-1-224,18 20-288,1 22-513,-20 17 544,-1-18 289,-19-20 192,0-1-160,0 1 96,0-21 0,-19-19 0,19 19 33,-20-19-65,0 1 128,20-21-32,-20 0-192,20 0 64,0-21 128,0 1-192,0 20 128,20-19 128,0 19 0,0 0 64,19 0-32,-19 19-224,19 22 257,1-21-418,1 0 289,-2-1 1,1 1-65,-21-20 128,21 0 64,-20-20-32,19 20-64,-19-19 32,0-1 33,1-21 223,-21 21-192,0-19-160,0 19 96,0-19 97,-21 19-1,1 0-256,-19 20 32,19 0 32,0 0 96,0 20-96,0-20-96,20 39 128,0-19 64,0 39 1,0-18-1,20 18-288,20-19 31,-1 0-191,22-1-641,-2-19-736,20-20-641,-20 0-1570</inkml:trace>
  <inkml:trace contextRef="#ctx0" brushRef="#br0" timeOffset="340.8199">1948 3884 17136,'0'-20'1185,"0"0"96,0 20 705,-20 0-609,0 0-31,0 0-578,-19 20 1,19 19-192,-21 1-33,2-1-512,19 2-96,0-1-32,20-1-224,20 1-545,0-20-256,19-1-225,-19 1-255,21-20-801,-2 0-3236</inkml:trace>
  <inkml:trace contextRef="#ctx0" brushRef="#br0" timeOffset="652.3437">2086 3943 16047,'-40'0'2050,"21"20"-737,19-1 128,-20 22 1,0-1-161,20-21-544,0 21-353,0-20-192,20 0-288,0-1 96,19-19 0,-19 0-64,1-19 224,-21-1-64,20 0 64,-20-20-32,0 21-64,0-1 97,0 0 63,0-1 192,0 21 97,0 0-129,0 0-384,0 21-64,0-1 96,19 0-224,1 19-417,0-19-512,0-20-256,19 20-96,-19-20 31,0 0-928,0-20-2755</inkml:trace>
  <inkml:trace contextRef="#ctx0" brushRef="#br0" timeOffset="885.7418">2245 3586 17616,'-19'-20'2627,"19"20"-1410,0 0-448,0 40 768,19-1 65,-19 40-642,20 2-415,20-2-289,-21-20-192,22 0-352,-1 2-96,-1-42-513,-19 21-32,19-40-769,-19 20-320,0-20-1601,0-20-9578</inkml:trace>
  <inkml:trace contextRef="#ctx0" brushRef="#br0" timeOffset="1075.1949">2424 3546 17969,'0'-19'1953,"0"38"-896,20 1 609,0 20 192,0 19-289,19 0-672,1 22-577,-21-2-192,22 0-320,-21-19-512,19-20-257,1-1-385,-20 1-736,0-20-768,-1-1-5286</inkml:trace>
  <inkml:trace contextRef="#ctx0" brushRef="#br0" timeOffset="1495.1168">1094 4658 21428,'-39'20'897,"39"-20"-673,0-20 737,19 20 929,21 0-673,19-20-481,60 0-383,1 20-97,59 0-64,18 0-64,42 20 96,-21-20-416,-19 0 64,-61 0-192,-38 0-129,-40 0 225,-1 0-64,-39 0 96,0 0-161,-20 0 321,0-20-32,0 20-288,0 0-833,0 0-897,0-19-256,-20 19-2371</inkml:trace>
  <inkml:trace contextRef="#ctx0" brushRef="#br0" timeOffset="1738.2809">3000 3745 24343,'0'0'1761,"0"0"-1408,0 0-1090,0 0-128,0 0-769,20 20 1,-1 0-2051</inkml:trace>
  <inkml:trace contextRef="#ctx0" brushRef="#br0" timeOffset="1861.3278">3179 4221 24855,'0'20'96,"0"-20"-2338,0 0-256,20 0-3748</inkml:trace>
  <inkml:trace contextRef="#ctx0" brushRef="#br1" timeOffset="15138.6718">3993 3943 12972,'0'0'2274,"-20"0"-641,20 20-191,0-1-289,0 22-128,0-1-160,0-1 192,20 1-192,0 19-225,-1-39-191,21 19 95,0-18-192,-1-21 65,1 0-161,0-21 160,0 2-191,-1-21-1,1 1-32,-40-21 0,20 1-64,-20 18-128,-20-18 0,-20 19 64,21 21 0,-41-1-128,20 0 0,20 20-448,-20 0-289,21 0-352,19 20-1345,-20 19-609,20-19-5221</inkml:trace>
  <inkml:trace contextRef="#ctx0" brushRef="#br1" timeOffset="15893.5547">4568 3903 17392,'0'0'2594,"0"0"-1601,0 0-352,0 40 1057,20-1-577,0 22 160,20-2-480,-21-19-161,21-1-255,-20 1-225,1-20-96,-2-1 96,-19-19-32,0 0 128,0 0 481,0 0-64,0-19-417,0-1-32,-19 0-416,19-19 160,0-1-64,0 20 0,0 0 0,19 20-225,1 0 65,0 0 192,19 20 32,1 0 32,-1 0-32,1 0 64,1-1-32,-2-19 0,1 0 96,-1-19 96,1 19-192,-20-20 160,19-20-31,-39 20 63,20 1 64,-20-21-64,-20 19 32,0 1-31,1 1 31,19-1-64,-20 20-32,0 0-64,20 0-288,0 20 32,0 19 128,0 2 64,20-21 64,19 19-192,-19-19 96,21 0-129,-2 0-63,1-1-545,-1-19-768,1 0-1282,-20-19-1857</inkml:trace>
  <inkml:trace contextRef="#ctx0" brushRef="#br1" timeOffset="17281.25">6316 4023 14029,'-21'-21'2274,"21"21"-192,-20-20 192,20 20-288,0 0-673,0 0-480,0 20-449,0 1-63,0 38 95,0-19-256,20 0 193,21-21-97,-21 1-32,19 0 32,20-20 161,-19-20-97,0-19 32,-21 19-160,2-20-192,-21 1-32,0-1 0,-40-1 0,20 22 0,-20-1-192,1 20-192,-1 0-289,20 0-512,1 20-1378,19-1-1024,0-19-4036</inkml:trace>
  <inkml:trace contextRef="#ctx0" brushRef="#br1" timeOffset="18043.9453">6732 3586 11562,'0'-20'3460,"0"20"-1026,0-20-384,0 20-865,0-19-128,0 19 0,0 0-96,0 0-352,0 0 63,0 19-351,0-19 255,0 40 193,20-1-97,0 1-159,-20 19 31,20 2-127,-1-2-225,22-19 32,-21-1 0,0-19-127,-1 0 95,1-20-32,0 0 64,0 0 64,-1 0-31,-19 0 95,20 0-384,0 0 32,0 0-128,0 0 160,-1 19-192,22 1 160,-21 21 64,0-21-64,-1 19-192,1-19-1,0 0 129,-20 0 0,-20-1 0,20-19-32,-39 0 0,19 0 0,-20 0-96,19 0 0,-18-39-33,19 19-223,-20-20-33,40 21 1,-19-1-193,19 0-384,0-1-1057,19 21-1121,-19 0-3907</inkml:trace>
  <inkml:trace contextRef="#ctx0" brushRef="#br1" timeOffset="18473.6324">7428 4043 2402,'19'0'14285,"1"0"-12427,0 20 640,0-1-416,19 21-929,-19 0-160,20 19-288,-21 1-256,2 0-97,-21-1 64,20 0-63,-20-19-129,0 0 32,0-20 64,-20 0 33,-20 0-289,20-20 0,-20 0-545,21 0-159,-21-20-417,20-20-737,0-20-480,-19 1-417,19-1-5188</inkml:trace>
  <inkml:trace contextRef="#ctx0" brushRef="#br1" timeOffset="18611.3281">7288 3724 18321,'0'-19'1986,"0"19"-1474,0 0-448,20 0-224,0 19-865,-1 22-737,22-21-3619</inkml:trace>
  <inkml:trace contextRef="#ctx0" brushRef="#br1" timeOffset="18973.6324">7824 4082 18449,'40'20'3523,"-21"-40"-2498,2 20 1089,19-19-929,-20 19-832,-1-20 159,1 20 129,0-20-161,0-1-320,-20 21 33,0-20-1,0 20-64,-20-19-96,0 19 0,20 0-128,-39 0-32,19 19-32,0 1-1,0 1 129,20-1 32,-21 19 129,21-19-129,21 20 32,-1-1-96,0-19 128,19 0-128,1 0 64,0-20-385,-1 0-480,1 0-1089,0 0-1537,0-20-3523</inkml:trace>
  <inkml:trace contextRef="#ctx0" brushRef="#br1" timeOffset="23883.7891">8618 3963 15406,'-19'-20'2434,"-1"20"-672,0 0 320,0 0-1217,20 20-32,-19 19 31,19-18-95,-20 19-256,40-21-289,-20 21 256,19-20-448,1 0 129,20-20-161,-1 0 0,1 0-737,0 0-833,20-20-576,-21 20-1601</inkml:trace>
  <inkml:trace contextRef="#ctx0" brushRef="#br1" timeOffset="24232.4219">8916 3724 16047,'0'-19'5989,"0"19"-4739,0 0-258,0 19-127,0 2-96,20 19 320,1-1-416,-2 21-65,1-1-448,0-20 33,20 22-161,-1-22-32,-19-19-321,0 0-223,-1 0-449,1 0-609,-20-20-1248,0 0-449,0 0-8104</inkml:trace>
  <inkml:trace contextRef="#ctx0" brushRef="#br1" timeOffset="24408.2031">8857 3963 18225,'-20'0'2947,"20"0"-2019,0 0 161,0 0 33,39 0 95,1 0-160,20 0-673,0-20-256,-21 20-512,21 0-609,-21 0-1153,2 0-577,-21 0-2754</inkml:trace>
  <inkml:trace contextRef="#ctx0" brushRef="#br1" timeOffset="26408.2031">9968 4043 15022,'20'20'961,"-20"-1"-321,21 41 1154,-1-21-609,0 40-192,-1-18-416,1-2-65,0-19-64,19-1-255,-39 1 191,20-40-32,-20 19-224,20-19 161,-20 0 832,-20 0-160,20-39-737,-39 19-256,19-39 96,-20 0-96,21-1-160,-21-20 32,40 1-257,-21 20-223,21-2 319,21 22 193,-1-1 96,19 20-288,1 1 320,-20 19 0,19 19-32,1 1 64,-21 20-32,1-1-32,1 22-32,-21-22-96,0 1 192,-21-1-385,1-19 97,1 0-449,-1 0-1024,0-20-2531</inkml:trace>
  <inkml:trace contextRef="#ctx0" brushRef="#br1" timeOffset="26728.5154">10267 4142 12299,'59'0'2659,"-19"0"-834,-20-20-159,19 20-673,-19-20-481,20-19 193,-40 19-96,19-21-257,-19 21-224,0 1 32,0-21 64,0 40 97,-19-20-161,-1 20 192,0 20-128,0 0-320,20 0 160,-20 19 129,1 2-1,19-2 64,19 1-64,1 0-192,0-21 192,0 21-480,19-40-160,2 20-353,-21-20-192,19 0-1153,1-20-1826,-20 20-9256</inkml:trace>
  <inkml:trace contextRef="#ctx0" brushRef="#br1" timeOffset="26888.6718">10723 4181 12587,'0'20'3588,"0"-20"-930,-20-20-640,20 20-929,0-19-320,-20-1 480,20-20-608,0 20-481,20-19-64,-20-2-160,20 21-545,0 1-960,19-1-225,2 20-992,-2-20-4549</inkml:trace>
  <inkml:trace contextRef="#ctx0" brushRef="#br1" timeOffset="27310.5469">11617 3943 16079,'0'-20'1505,"0"0"-384,-20 20 545,-1 0-897,2 0 159,-1 20 290,0 0-642,20 0-544,0-1 32,0 1-224,20 21 32,19-21 160,-18 19-192,19-19-321,-20 20-31,-1-21 384,-19 1 96,0 0 96,0 0 160,-19-1-288,-1-19-96,0 0-513,-21 0-416,22 0-256,-1-19-1089,0-1-4933</inkml:trace>
  <inkml:trace contextRef="#ctx0" brushRef="#br1" timeOffset="27549.8047">11696 3685 19666,'20'0'1025,"-20"20"-801,20-1 1154,-1 22-482,-19-1 33,20 19 160,0-20-480,0 21-385,0-21-96,20 2-32,-20-2-416,0-19-353,0 20-672,-20-40-513,19 20-1825,1-20-13902</inkml:trace>
  <inkml:trace contextRef="#ctx0" brushRef="#br1" timeOffset="27811.5234">12093 3982 18129,'0'41'2146,"0"-21"-1089,21 0 608,-21-1-640,19 1-576,1 0 159,0 0-223,0-20-65,-1 0-64,21 0-192,-40 0 32,20-20-32,-20 20-32,0-20-160,-20 0-320,0 1-289,-19 19 32,19-20 1,-20 20-97,21 0 96,-2 20-384,1-20-993,20 0-2690</inkml:trace>
  <inkml:trace contextRef="#ctx0" brushRef="#br1" timeOffset="28058.5938">12371 3824 18769,'0'-19'2787,"0"19"-2050,0 0 159,20 0-95,-20 19-96,20 21 256,-20-1-289,20 21-383,0 0-129,0-20-64,-1-1-32,21 1-320,-20-20-449,-1-1-352,-19 1-1121,20-20-865,-20 0-5221</inkml:trace>
  <inkml:trace contextRef="#ctx0" brushRef="#br1" timeOffset="28225.5859">12371 4002 20307,'-20'0'2306,"20"0"-2114,20 0 1185,0 0-191,20 0-706,0 0-192,-1 0-128,1 0-320,-1 21-320,1-21-1090,0 0-672,-20 0-1633</inkml:trace>
  <inkml:trace contextRef="#ctx0" brushRef="#br1" timeOffset="46144.5309">12967 4201 17072,'40'40'1505,"-40"-21"-576,19 2 160,-19 19-224,20-20-513,-20-1-128,0 21-128,-20-20-224,20-1-480,-19 1-673,19 0-2211</inkml:trace>
  <inkml:trace contextRef="#ctx0" brushRef="#br1" timeOffset="82642.5781">13364 3606 15342,'0'-20'1281,"0"20"0,0-20 513,0 20-224,0 0-802,0 0-127,0 20 256,19 0 224,-19 19-224,40 21-321,-19 0-223,-1 19-1,-1 0-64,21-20-160,-20 2-64,19-2 0,-19-19 1,0-20-1,-20-1-96,19 1 64,-19-20 32,0 0-192,20 0 224,-20-20-32,0 1 96,0-21-288,0-19 128,0 19-64,0-1 32,20 2-64,-20 39-97,21 0 97,-1 0 0,-1 20 64,21 19-32,-20 2 64,19-2-801,1 1-512,-1-20-673,-19 0-192,21-1-1313,-21 1-7656</inkml:trace>
  <inkml:trace contextRef="#ctx0" brushRef="#br1" timeOffset="83034.1797">14197 3903 19154,'-20'20'736,"1"20"674,-1-1 191,20 2-576,0-2-256,0 21-289,0-40-384,20 19 1,-1-19 95,1 0-192,0-20-128,1 0 128,-1-20-97,-20 0 194,19 0 31,-19 1 64,-19-21-32,19 20 288,0-19-159,-20 39 95,20-20-128,0 20-192,0 0-256,0 0-160,20 20 320,-20-1 64,19 1-160,21 0-385,-20 0-480,0 0-480,-1-1-193,1-19-480,0 0-1954</inkml:trace>
  <inkml:trace contextRef="#ctx0" brushRef="#br1" timeOffset="83333.0077">14595 3943 19314,'0'-20'1569,"-20"20"257,0 0-481,1 20-320,-1 0 224,0-1-512,20 22-449,0-21-448,0 19 160,20-19 96,0 0-192,19 20 0,1-21 128,-1 1-96,-19 0-128,0 0 288,-20-1-64,0-19 32,0 21 96,-20-1-128,0-20-192,0 20-320,-19-20-289,39 0-736,-20 0-994,20 0-2273</inkml:trace>
  <inkml:trace contextRef="#ctx0" brushRef="#br1" timeOffset="83666.0154">14634 3824 19794,'0'-19'2146,"0"19"-2082,0 0 1218,20 19-322,0 1 97,0 20 161,19 19-257,-18 0-481,-1 2-256,20-2-96,-21 0-96,21-39-64,-20 20 96,-1-40-288,-19 19 32,20-19 64,-20 0 224,0-19 224,0-1-128,20-20-192,-20 21 97,20-1-65,-20 20-353,19 0 161,2 20-64,-1-1 224,0 1-993,19 20-1505,1-21-1410,-1 2-15759</inkml:trace>
  <inkml:trace contextRef="#ctx0" brushRef="#br1" timeOffset="84341.7965">15905 4162 17136,'20'39'1377,"-20"-39"-96,0 0 257,20 0-161,-20 0 96,0 0 609,-20-20-1281,0 1-449,1-1 1,-1-20-65,-20 1-96,0-1-96,-20-20 0,21 0-128,-1 1 64,1 20-32,19-1-32,20-1 64,0 22 97,0-1-386,20 0 33,19 0 32,20 20-96,1 0-513,0 0-640,0 20-1442,-1 0-1057</inkml:trace>
  <inkml:trace contextRef="#ctx0" brushRef="#br1" timeOffset="84531.25">15588 3982 19794,'0'0'993,"20"0"-256,-1 0 1217,21-19-609,-1-1-320,21 0-577,0 0-352,-20 20-608,19 0-993,-19 0-1026,19 0-2594</inkml:trace>
  <inkml:trace contextRef="#ctx0" brushRef="#br1" timeOffset="84909.1797">16243 3943 20691,'-20'39'673,"20"-19"480,0 21 608,20-21-832,-1 19-480,1-19-129,20-20-32,-19 0-160,18 0 97,-19 0 63,0-20 64,-1 0-320,-19-19 193,0 19 95,0-1-96,0-18-128,-19 39 289,19-20-97,0 20 96,0 0-320,0 0-128,0 20 32,19-1-64,-19 22 160,40-1 0,-1-21-736,-19 1-129,20-20-705,0 20-512,0-20-768,-20-20-1602</inkml:trace>
  <inkml:trace contextRef="#ctx0" brushRef="#br1" timeOffset="85192.3827">16640 3903 14477,'20'20'3908,"0"0"-1506,-1 19 609,1-19-609,0 1-1088,-20-1-386,20 0-415,0-1-289,-1-19-128,-19 20 64,20-20-96,-20 0 161,0 0-33,0 0 160,0-20-416,0 1 32,20-1-96,1 0-160,-1-1-65,-1 1-223,21 20-289,-1 0-96,-19 20-705,20 1-896,-1-1-993,-19 0-14767</inkml:trace>
  <inkml:trace contextRef="#ctx0" brushRef="#br1" timeOffset="85410.1563">17295 3923 6181,'-40'-39'13998,"40"19"-11948,-19 20 320,-1 0-256,20 0-993,-20 0-416,20 20-225,0 19-96,0 1-288,0-1 33,20 2-65,19-21-160,1-1-321,-1 1-256,22 0-416,-22-40-384,1 20-769,-1-20-897,-19-19-5029</inkml:trace>
  <inkml:trace contextRef="#ctx0" brushRef="#br1" timeOffset="85592.7734">17474 3724 16623,'0'-19'4581,"0"19"-3172,0 19 385,20 2 512,-20-1-801,39 20-448,-19 19-416,19 0-449,-19-19-128,21-1-288,18 2-481,-19-21-320,-20-20-576,-1 0-994,-19 0-1473</inkml:trace>
  <inkml:trace contextRef="#ctx0" brushRef="#br1" timeOffset="85794.9219">17354 3903 19858,'41'0'96,"-2"0"1346,21 0 319,-1 0 65,20 0 0,-19 20-289,20 0-640,-21 0-512,0-1-225,-18 1-160,-2 1-192,-19-1-193,0 0-448,-20-20-1056,20 0-1282,-20 0-1218</inkml:trace>
  <inkml:trace contextRef="#ctx0" brushRef="#br1" timeOffset="85932.6171">17870 3785 21972,'-19'0'1282,"19"-20"-33,0 20-961,0 0-993,19 0-1249,1 0-1761</inkml:trace>
  <inkml:trace contextRef="#ctx0" brushRef="#br1" timeOffset="86477.5391">18546 3864 18929,'-59'-20'1442,"39"20"416,-21 0 31,21 20-736,1 0-96,-1-1-288,20 21-417,0-20 1,20-1-289,19 22 96,2-41-64,18 0 128,-19 0-160,-1 0 65,-19-21 31,0 1-417,0 1 161,-40-1-256,0-20-289,0 21-255,-19-1-610,19 0-672,-20 20-320,21 0-3812</inkml:trace>
  <inkml:trace contextRef="#ctx0" brushRef="#br1" timeOffset="86732.4219">18684 3943 19186,'21'39'2338,"-1"-39"-160,-20 20-160,0-20-769,0 0-544,20 0 256,-20 0-385,0 0-191,0-20-129,0 1-96,20-1-224,-1-20 64,1 21-32,0-1-96,19 0-97,-19 20-127,20 0-128,-1 20 95,-18 0-95,19 19-641,19 1-1313,-19-1-1282,-1 2-14958</inkml:trace>
  <inkml:trace contextRef="#ctx0" brushRef="#br1" timeOffset="87415.0391">19995 4142 18513,'20'39'993,"-20"1"480,20 20-512,0-20-384,-20 19-33,20-39 65,0 0 32,-20-1-129,0-19-128,20 0 225,-20 0 288,-20-39-513,20-1-384,-20 1-96,-20-22 0,20 2 64,-20-20-32,0 0-385,21-1 225,-1 1 64,20 19-224,20 1 352,-20 39-289,39-1 129,-19 21 128,0 0-64,0 21 64,0 19 96,0-20-96,-20 39 0,0-20 32,0 1-160,0-1 32,-20-19-353,20 1-928,0-1-641,0-20-1698</inkml:trace>
  <inkml:trace contextRef="#ctx0" brushRef="#br1" timeOffset="87619.1404">20213 4043 18577,'-19'-61'929,"19"22"544,0-1-95,0 1-738,0-1-480,19 21-352,1-1-352,0 0-641,21 20-545,-22 0-1889</inkml:trace>
  <inkml:trace contextRef="#ctx0" brushRef="#br1" timeOffset="87887.6953">20631 3884 20787,'-20'19'1249,"20"-19"-384,0 0-192,0 0-161,20 20-159,0 0 95,19-20-384,-19 0 32,0 0-64,-1 0 32,1-20-64,-20 20 160,-20-20-95,1 1-162,-21-1 1,1 0-224,-1 0-32,0 20-129,21-19-672,-2 19-352,21 19-1346,0-19-4452</inkml:trace>
  <inkml:trace contextRef="#ctx0" brushRef="#br1" timeOffset="88286.1327">21027 3864 15502,'-20'39'3107,"20"-19"-2594,0 0 576,0 0 192,20-20-609,0 19-479,0-19 31,1 0 0,-2 0 0,1-19-64,-20-21-160,0 20-32,0-19 32,0-20 32,-20 19-32,1-20 193,-2 0-289,-19 1 320,20 19 352,1 1 449,-1 19 256,20 20-224,-20 0-352,20 0-417,0 20-480,20 0 481,0 19-33,-1 20-128,21 1-128,1 0-64,-2-20-256,1-1-321,-1 1-640,-19-20-641,20-1-929,-21-19-2498</inkml:trace>
  <inkml:trace contextRef="#ctx0" brushRef="#br1" timeOffset="88621.0934">21325 3745 12171,'0'20'6214,"21"20"-4292,-21-21 256,20 21 0,-1-20-1057,1-1-673,20 1-95,-21-20 31,1 0-64,0 0-127,0 0 63,0-20-96,-20 1-96,0-1 0,19 0-64,-19-19 0,0 19 0,0 0 32,0 0 0,0 20 0,0 0-192,0 0 0,0 20 256,20 20 96,1-1-352,-1-19-192,0 19-930,19-19-928,-19 0-288,19 0-1538</inkml:trace>
  <inkml:trace contextRef="#ctx0" brushRef="#br1" timeOffset="92543.9449">22099 3805 10217,'20'-20'897,"-20"0"1057,0 20 32,0-20-96,0-1-225,0 21-224,0-19-31,0 19 351,0-20-223,-20 20-353,20 0-416,-19 20-417,-21-1-192,20 2 161,0 19-1,1-1-96,-1 21-96,40-41 64,-20 21-256,39-1 160,1-19-320,-1 1-577,22-21-384,-22 0-897,1-21-160,19 21-1345,-39-20-8489</inkml:trace>
  <inkml:trace contextRef="#ctx0" brushRef="#br1" timeOffset="92848.6327">22398 3884 2626,'20'0'13325,"-20"0"-11436,20 19 161,-1-19-544,1 0-385,20-19-641,-20 19-95,-1-20 31,1 0-96,0 0-95,-20 1-33,0-1 192,0 0-128,-20 0-160,0 20 1,1 0-97,-1 0 96,-20 20 160,20 0-320,1 0 160,19-1 0,-20 21 0,20-20 96,0-1-352,0 21 96,20-20-160,-1-1-385,21 1-159,-20-20-289,19 0-65,1 0-1120,-1 0-3395</inkml:trace>
  <inkml:trace contextRef="#ctx0" brushRef="#br1" timeOffset="93139.6484">22974 3745 17488,'-20'-21'1922,"20"21"-513,-20 0 129,-21 0-353,22 21-192,-1-1-449,20 0-608,0 0-64,0-1 32,20 1 64,19 20-32,-18-21 160,38 1-192,-19 20-64,-20-21 64,0 1 64,-1 1 96,-19-21 96,0 20 0,0 0 128,-19-20-96,-1 0-672,0 19-1090,-20-19-2209,1 0-11243</inkml:trace>
  <inkml:trace contextRef="#ctx0" brushRef="#br1" timeOffset="94485.3516">2046 5313 12011,'0'-40'2370,"0"40"-1089,0-20 225,-19 1-161,-1-1-64,0 20-192,0-20 160,20 20-95,-19 0-65,-1 0-481,0 0-416,20 20-128,-20 0 0,1 19-32,-1 22 65,20-22-194,-20 20 65,40-19-96,-20-20 96,20-1 64,19 1-160,-19-40 64,19 1 64,1-21-64,-20 1 96,-20-21 96,19 41 64,-19-2-95,0 21 383,0 0 0,0 0-383,0 21-482,0-2 161,0 1 192,20 20-288,0-21-866,21 1-1184,-2 0-1634</inkml:trace>
  <inkml:trace contextRef="#ctx0" brushRef="#br1" timeOffset="95269.5313">3020 5313 17424,'0'21'993,"19"18"-545,1 1 1058,20 19-225,-20 0-192,20 21-448,0-20-129,-1-1-31,-19-19 31,20-1-64,-21-19-351,-19-20 159,0 20-128,0-20 384,0-20 161,-19 20-513,-1-40-416,0 1 192,-19-1 32,-1-19-96,-1 0-64,2-22-65,-1 2-223,40 0-1,-20-1 97,20 1 192,20 39 32,0 21-32,0-1 127,19 20 226,-18 20-65,19-1 0,-20 21-64,-1 0 96,1 19 32,-20-18 160,0-2-223,-20-19 95,1 19 0,19-19-160,-20-20-320,0 20-385,20-20-736,0 0-1026,0-20-2017</inkml:trace>
  <inkml:trace contextRef="#ctx0" brushRef="#br1" timeOffset="95494.1404">3496 5492 8359,'0'-20'8777,"0"0"-7400,0 0 609,-19 1 32,19-21-545,-20 20-864,20-20-385,-20 0 32,20 20-480,20 1-32,-20-1-481,39 20-768,-19-20-289,20 20-1121,-1 0-3779</inkml:trace>
  <inkml:trace contextRef="#ctx0" brushRef="#br1" timeOffset="95755.8594">3853 5214 18033,'-39'20'1441,"19"-20"64,0 19 161,20 1-929,-19 0-289,38 0-96,-19 1-191,40-2 95,-20 1-64,19-20-64,1 0-128,-21-20 160,2 1-256,-1-2 0,-20 1 192,-20 0-32,-1 20-96,2-20-384,-21 20-129,1 0-320,19 0-576,0 0-961,20 20-3075</inkml:trace>
  <inkml:trace contextRef="#ctx0" brushRef="#br1" timeOffset="96323.2418">4052 4877 17136,'0'-20'2210,"-20"0"-673,20 20 449,0-20 256,0 20-961,0 0-768,20 20-257,-20 0 353,20 39-225,0 0-192,19 1 65,-19 0-289,20-20 160,-20-1-96,20-19 64,0 0-96,-21 0 0,1-1 96,-20-19-64,20 0 32,0 20-128,-1 0 128,1 0-160,0 1-32,-20-2 160,20 1-192,-20 0 224,-20 0-64,20-1 0,-20-19-96,0 0-161,-19 0-95,19 0-32,0-19-385,-19-1-160,19 0-416,0-19-737,20-2-320,-20 1-1346,20 21-7847</inkml:trace>
  <inkml:trace contextRef="#ctx0" brushRef="#br1" timeOffset="96642.5781">4628 5273 19474,'39'0'2370,"-19"-20"-1409,0 1 1185,0-1-1377,1 0-417,-2 0 33,-19 0-97,0 1 416,0-1-351,0 0-193,-19 20-256,-2 0-64,1 0 32,-20 20-129,21 0 97,-21 19 224,20 21-288,20-21 128,0 1-96,20 0 160,20-20-32,19 0 96,-18 0-96,18-20-641,0 0-1601,0-20-1089,-19 0-15984</inkml:trace>
  <inkml:trace contextRef="#ctx0" brushRef="#br1" timeOffset="97275.3904">5739 5095 3235,'20'-41'12684,"-40"22"-10699,20-1-447,-19 0-1,-1 20 33,0 0-33,-19 0-832,19 0-161,0 20-319,0 0-353,20-1 256,0 2-224,20 19-33,20-20 65,-1-1-32,1 21 289,19-20-482,-18 0 129,-2 19-32,-19-19 256,-20 0-64,0 1 256,-20-2 0,0 1-95,1-20-354,-1 20-287,-21-20-97,21 0-832,1 0-609,19 0-2146</inkml:trace>
  <inkml:trace contextRef="#ctx0" brushRef="#br1" timeOffset="97580.0781">6117 5194 19986,'60'-20'1922,"-41"0"-1730,1 1 1186,0-1-610,0-20-319,-1 19-97,-19 2 289,0-1-161,-19 0-223,-1 0-33,0 20 0,0 0-96,-19 0-96,19 0-64,0 20-64,-19 20-32,19 0-128,-1 0 384,21 19-256,0-19 32,0 19-769,21-19-865,18 0-256,1 0-160,19-40-1409</inkml:trace>
  <inkml:trace contextRef="#ctx0" brushRef="#br1" timeOffset="97935.5465">6534 5035 18225,'-40'-20'2338,"20"40"-961,0-20 481,1 19-673,-1 22-480,20-21-257,0 19-95,0-19-225,39 0-128,-19 0 64,0 0 128,20-20-320,-21 0 320,2 0-320,-1 0 320,0-20-288,-20 20 192,0 0-96,0 0 96,0 0 64,0 39-160,0 21 192,20 20-288,-20-1 32,19 0 32,1-19-384,0 0-289,19-1-224,-19-19-160,0-1-800,0 1-129,-20-40-1217,0 21-7111</inkml:trace>
  <inkml:trace contextRef="#ctx0" brushRef="#br1" timeOffset="98291.9918">6792 5054 18033,'-20'0'2850,"20"21"-2209,0-1 928,0 39-576,20-19-160,-20 19-32,19 1-32,22-20-417,-21-20-288,0 0 32,-1 0 64,1-20-288,0 0 96,-20-20 64,20 0-192,-20 0 128,19-20 0,-19 0 0,0 1-32,0-1 64,0 20 0,0 0-96,0 20 96,0 0 96,20 20-64,0 0 0,0 0-64,0 19-256,-1-19-449,22 0-640,-21 0-834,19 1-799,-19-21-4165</inkml:trace>
  <inkml:trace contextRef="#ctx0" brushRef="#br1" timeOffset="98582.0313">7249 5214 14061,'19'0'3363,"1"0"-1986,0 0 769,0 0-672,-1-20 127,2 0-95,19 0-706,-20 20-319,-1-39-193,-19 19-64,0 0-96,-19-1-160,-1 2 0,0 19-64,0 0-32,-20 0-192,20 19 416,0 2-128,0 19-32,1-1 160,19 1-32,0 19-32,19-19 128,1 1-384,20-2 128,0-19-192,20 0-449,-21-20-608,1 0-833,-1-20-1378,-19 0-9448</inkml:trace>
  <inkml:trace contextRef="#ctx0" brushRef="#br1" timeOffset="98873.0465">7507 5035 4996,'0'19'13869,"20"22"-12844,-1-1 1506,1-1 31,0 21-768,0-21-801,-1 1-257,2-19-575,-1-2-33,0 1-32,-20-20 32,20 0-128,-20 0-128,0 0 160,19-20 64,-19-20 0,20 0-192,0 20 64,0-19 160,-1 19-384,1 0 224,20 20-128,-21 20-33,2 0-543,-1 19-738,0 1-1216,0-20-673,-1 1-7079</inkml:trace>
  <inkml:trace contextRef="#ctx0" brushRef="#br1" timeOffset="99308.5934">8202 5015 19570,'-20'-40'961,"20"40"288,0 0 192,0 0-63,0 20-930,0 0 513,0 19-192,-19 22-289,19 18 129,19-20-289,1 1-64,0 0-63,19-40-97,21 19 64,-21-39 128,22 0-96,-2-19-64,0-21 33,1 1-65,-21-2-64,1-18-32,-19 19-32,-2-19-32,1 19 96,-20-20-64,0 40 96,-20-20 96,1 40 128,-2 0-192,1 0-64,-20 20 0,21 20-128,-21 0 96,40 20 96,0-21-96,0 21 32,40-21 128,19 1-192,1-19 96,0-21 1,-21 19-450,20-19-191,1-19-770,-20-2-1472,20 1-1026</inkml:trace>
  <inkml:trace contextRef="#ctx0" brushRef="#br1" timeOffset="100072.2654">3039 5671 5092,'0'20'14606,"0"-20"-14510,0 0-256,40 0 1121,40 19 256,19-19 96,20 0-192,0 20-384,20-20-96,20 0-289,0 0-192,19 20 32,-38-20-288,-2-20 96,-38 20-384,-1 0-193,-40 0-512,1-20-1057,-20 20-736,0 0-7304</inkml:trace>
  <inkml:trace contextRef="#ctx0" brushRef="#br1" timeOffset="100703.125">6058 5651 12619,'0'0'2691,"0"0"-2114,0-20 31,0 20 353,0 20-96,20-20 32,39 0-32,0 20-33,40-20 33,41 20-64,39-20 320,18 0-192,42 0 96,19-20-353,20 20-383,-20-20-33,0 0-160,-39 0-64,-40 20 128,-41-19-64,-18 19-256,-41 0-32,-40 0-32,-19 0-257,-20 0-768,0 0-1057,0 0-1153</inkml:trace>
  <inkml:trace contextRef="#ctx0" brushRef="#br1" timeOffset="103310.5465">10068 5234 15246,'20'0'1281,"0"19"385,0 1 127,-20-20-255,19 20-513,1 0 384,-20-20-256,0 0 64,0 0-448,0 0 288,0-20-384,0 0-385,-20-19-160,-19-1-32,-1 0 96,1 21-320,-2-41 224,21 20-192,-19 0 96,19 1 0,0-21-384,20 41 864,0-21-544,0 20-64,20 1-160,20-2 96,-21 1 0,22 0-33,18 20-800,-19 0-480,-1 0-865,1 20-97,-1 0-2529</inkml:trace>
  <inkml:trace contextRef="#ctx0" brushRef="#br1" timeOffset="103491.2105">9850 5035 7559,'-40'40'10249,"40"-40"-9256,0 0 64,0 0-128,20 0-160,0 0 576,19 0-416,1-21-833,19 21-192,-18 0-1025,18 0-320,-19 0-1474,19 0-3972</inkml:trace>
  <inkml:trace contextRef="#ctx0" brushRef="#br1" timeOffset="103738.2813">10405 5115 19602,'0'39'705,"0"-39"960,0 20 65,20 0-737,0 0-353,20 0-31,-1-1-321,2-19-95,18-19-97,-19 19-32,-21-40-417,1 20 97,-20 0 32,-20 1 0,1-1-161,-21 20-672,1-20 449,-22 20 31,22 0 1,-1 20 31,20 0-1281,20-20-2209</inkml:trace>
  <inkml:trace contextRef="#ctx0" brushRef="#br1" timeOffset="103935.5465">10902 5273 19506,'-20'-39'897,"0"19"1313,20-20-641,-19 20-736,19-19-288,0 19-289,0-21-576,19 22-577,21 19-801,0 0 1,-1 0-2435</inkml:trace>
  <inkml:trace contextRef="#ctx0" brushRef="#br1" timeOffset="104609.375">11657 5174 17008,'0'0'1473,"0"0"-1057,0 0 1250,19 0-545,21 0-288,-20 0 0,19-20-97,-19 1-415,20-1-33,-20 0-128,-20 0-32,20-20-128,-40 40 32,20-20 64,-20 0-32,-20 20-32,20 0 64,-19 0 129,19 20-418,0 0 161,0 20 97,20 0-98,0-1 33,0 1-416,20 0 192,0-1-801,19 1-769,1-19-864,20-2-3172</inkml:trace>
  <inkml:trace contextRef="#ctx0" brushRef="#br1" timeOffset="104952.1484">12193 5115 18289,'-40'0'1954,"20"0"-545,1 20 385,19-1-962,0 21-319,0-20-1,19 0-287,1-1-65,20 1-288,-21-20 128,21 0-225,-20 0 33,-1-20 128,1 1 128,-20-1 64,0 0 225,0 0-289,-20 0 96,1 1 32,19 19 0,0 0 1,0 0-161,-20 0-129,40 19-95,-20 1-32,19 0-160,1 0-737,20 0-897,0-1-160,0-19-1730</inkml:trace>
  <inkml:trace contextRef="#ctx0" brushRef="#br1" timeOffset="105163.0859">12629 5035 14830,'-20'0'4292,"20"19"-3556,0-19 930,0 21-385,0 19-128,0-1-32,20-19-544,20 20-353,0-20-352,-1-1-160,1-19-385,0 0-416,-1 0-641,2-19-896,-41-1-3940</inkml:trace>
  <inkml:trace contextRef="#ctx0" brushRef="#br1" timeOffset="105446.2891">12689 4877 19698,'20'39'1570,"0"1"640,19-1-192,-19 1-641,20 20-544,-1-20-289,2-1-416,-2-19-32,1 0 1,-20 0 63,-1-20-224,1 0 0,-20 0 192,20 0-160,-20-20 32,20 0-64,-1 0 96,-19 0-64,20 1 0,0-1-129,1 20 1,18 0-160,-19 20 192,20-20-1185,-1 19-1186,-19 1-2017</inkml:trace>
  <inkml:trace contextRef="#ctx0" brushRef="#br1" timeOffset="107306.6404">14138 5234 16495,'0'0'897,"0"19"-545,0 1 705,0 41 289,20-22-225,-1 20 32,1-19-385,21-1-223,-21 1-193,-1 1 1,1-22 31,-20-19-256,20 20-64,-20-20 513,-20-20-65,20 1-576,-39-2-160,19-19 128,-21-19 128,2 0-64,19-1 64,-20 0-64,1-19-32,19 0-224,0 19 95,20 0-95,20 40 192,20-19 384,-1 39-544,1-20 833,19 20-642,-18 20 1,-2-1 161,-19 21-354,0-1 225,-20 2 32,0-1-128,0-21-32,-20 21 64,0-20-417,-19 0-800,19-20-481,20 19-1184,-21-19-7560</inkml:trace>
  <inkml:trace contextRef="#ctx0" brushRef="#br1" timeOffset="107568.3594">14516 5154 11498,'20'40'7880,"-1"-20"-6759,-19 0 256,20-1-224,0 1-288,0-20-384,19 0-33,1-20-192,-20 1-160,20-1-192,-20-20-384,-20 20 31,0 1-223,-20-1 448,-1 0-609,2 0-320,-1 20 384,-20 0-224,20 0-256,1 0-321,19 0-1505,0 20-2594</inkml:trace>
  <inkml:trace contextRef="#ctx0" brushRef="#br1" timeOffset="107931.6404">15091 5015 17936,'0'0'1762,"0"0"-1474,0 0 898,-19 0-514,-1 0-127,0 20 608,0-1-609,20 2-544,0-1-64,20 0-128,20 0 224,-1-20-32,20 19-64,1 1 0,-21-20-160,2 20 128,-1 0-193,-40-20 353,0 20 321,0-1-97,-20-19-96,0 20-160,-21-20-224,22 20-256,-1-20-481,0 0-577,20 0-1825,-20-20-9000</inkml:trace>
  <inkml:trace contextRef="#ctx0" brushRef="#br1" timeOffset="108236.3281">15588 5015 18609,'-40'0'1089,"0"20"-512,20-20 800,0 19-320,0 2-673,20-21 225,20 20-385,0 0-64,40 0-128,-20-1 161,19-19-258,0 20-31,-39 0-64,20 0 96,-40-20 32,0 20 0,-20-1 256,-20-19-256,1 20-224,-1-20 0,1 20-289,-1-20-127,0 0-97,20 0-448,20 0-1474,0-20-8199</inkml:trace>
  <inkml:trace contextRef="#ctx0" brushRef="#br1" timeOffset="108417.9684">15984 5194 20787,'40'0'96,"-20"0"289,-20 20-193,19-20-192,-19 0-64,21-20 192,-21 20-865,0 0-672,-21-20-3748</inkml:trace>
  <inkml:trace contextRef="#ctx0" brushRef="#br1" timeOffset="108534.1797">15846 5035 16879,'0'0'161,"0"0"-834,20 0-544,0-20-4420</inkml:trace>
  <inkml:trace contextRef="#ctx0" brushRef="#br1" timeOffset="109099.6094">16203 4678 12203,'0'-20'4164,"-20"20"-1858,20 0-320,0 0-609,0 20 33,0 19 287,0 21-480,0 0-192,0-1-352,20 1-225,0-21-159,0 20-417,19-38 256,-19-1-96,21 0 96,-22 0-64,1-20 224,20 0-352,-1 0 128,-19 0-32,0 0-288,-1 19 128,1 1-64,0 0 288,-20 20-64,20-21-128,-20 1 0,-20 0-64,20-20-225,-20 0 193,0 0-545,1-20-256,-1 0 289,-20 1-97,21-1-32,-1 0-448,0 0-385,20 0-480,0 1-2818</inkml:trace>
  <inkml:trace contextRef="#ctx0" brushRef="#br1" timeOffset="109513.6719">16640 4737 9705,'0'0'9513,"0"0"-8648,0 20 256,0 21 288,0 18-64,0 0 65,0 0-1,0 20-1025,40-38-192,-1 18 33,1-19-65,-1-20-64,22 0 128,-2-20-320,-19 0 96,-1-20-320,-19-20 320,0 20-353,-1-19 65,-19 19 128,0-21 256,-19 41-192,-1-19 224,0 19 0,0 0 64,-19 19-256,19 2 609,20-1-353,-20 0-96,40 19-64,0-19-64,19 0-160,21 0-257,-1-20-704,21 0-1633,-20 0-1570</inkml:trace>
  <inkml:trace contextRef="#ctx0" brushRef="#br1" timeOffset="110096.6797">17752 4798 17552,'-40'-41'1730,"20"21"63,20 0 129,0 20-128,20 0-609,-20 0-224,20 40 128,0 1-416,19 18-257,-19 0-288,20 0 128,-21-19-640,21-1 576,1 2-192,-22-1-384,21-21-705,-20 1-705,-1 0-1121,-19-20-608,20 0-7399</inkml:trace>
  <inkml:trace contextRef="#ctx0" brushRef="#br1" timeOffset="110356.4449">18229 4975 16143,'-20'0'1858,"0"20"-1154,-1-20 866,-18 20-257,-1 0 64,20-1-64,0 2-352,1-21-512,19 0-129,0 20-32,0-20-159,0 0-1,19 0-32,1 20 64,0-20-64,20 0 192,20 0-192,-20 0 64,-1 0-448,20 0-352,-19 0-578,-1 20-1440,2-20-961</inkml:trace>
  <inkml:trace contextRef="#ctx0" brushRef="#br1" timeOffset="110756.8359">18585 5054 19218,'20'0'1889,"0"0"-864,0 0 641,0 0-1282,20 0-95,-20 0-225,20 0 384,-1-19-320,-19 19 32,19-20-63,-39 0-1,0 0 64,0 1-96,-19-1-192,-21 20 448,20 0-352,-19 0 0,-1 0-96,0 20 192,0 19-128,20 1 96,0-21 0,20 22 32,0-1-64,20-1-32,20-19 0,-1 0-192,22-20-257,-2 20-640,-19-20-961,19-20-865,-20 0-6566</inkml:trace>
  <inkml:trace contextRef="#ctx0" brushRef="#br1" timeOffset="111097.6563">19062 4975 21460,'0'20'192,"0"0"929,20 0 64,0-1-640,0 2-225,19-1-32,-19-20-96,0 0-31,-1 0 95,2-20-32,-1 20-128,-20 0 32,0-21-64,20 21 32,-20 0 97,20 21 63,-1-1-64,1 20-64,20 19-128,-1 0 192,1 1-384,-21 0 160,2-1-32,-21 1 192,0-21-96,-21 1-96,-18-19-64,-1-2-128,1 1-417,-1-20-288,1 0-416,-1 0-449,19-20-1473,2 1-12556</inkml:trace>
  <inkml:trace contextRef="#ctx0" brushRef="#br1" timeOffset="111447.2654">20432 4817 19218,'20'0'2178,"-20"0"-609,0 0 257,0 20-96,-20 39-609,0 1-321,0-1-223,1 1-481,19-20-256,0-1 224,0 1-352,0-20-801,0-20-769,0 0-1057,-20 0-864</inkml:trace>
  <inkml:trace contextRef="#ctx0" brushRef="#br1" timeOffset="111635.7418">20115 4896 23414,'0'0'993,"19"0"-161,1 0 994,20 20-449,-1 0-320,22 19-224,-2-19-833,20 0 160,-20 0-192,-19-1-384,20-19-577,-20 21-480,-1-21-994,-19 0-896,0 0-1794</inkml:trace>
  <inkml:trace contextRef="#ctx0" brushRef="#br1" timeOffset="112107.4219">21067 5214 17424,'0'0'2498,"0"0"-1088,0 0 800,0 0 96,0 0-1057,0 0-288,0 0-480,0 0-353,0 0 32,0 0-224,0 0 192,0 0-224,0 0-128,0 0-321,21 0-480,-21 0-737,0-20-1056,0 0-1154</inkml:trace>
  <inkml:trace contextRef="#ctx0" brushRef="#br0" timeOffset="199930.6639">677 6922 17040,'-20'-41'1537,"0"21"-288,20 20-160,0 0-640,-20 0 704,40 0-128,-20 40-289,40 1-95,-21-2-128,1 20-97,20 1-128,-19-1-160,18-18 33,-19 18 31,0-39-192,0 19 256,-20-19-288,19-20 288,-19 0 513,0 0 0,0 0-769,-19-20-96,19-19 96,-20-1 0,-20-19-97,20-21-95,-20 20 192,0-19-64,20-1 32,-19 1 32,19 0 0,20 20 96,0-2 0,0 2 0,20 0-64,19 39-64,-19-20-64,20 21 96,0 19-192,20 0-384,-21 0-385,1 19-737,-1 1-800,1 0 95,1 19-1504</inkml:trace>
  <inkml:trace contextRef="#ctx0" brushRef="#br0" timeOffset="200105.4688">816 6861 15919,'-39'61'2306,"39"-61"-1730,-21 20 609,21-20 321,0 0-129,21 0-448,-2-20-673,21 20-224,0-21-640,19 21-1250,-20-20-1569,1 20-13421</inkml:trace>
  <inkml:trace contextRef="#ctx0" brushRef="#br0" timeOffset="200606.4453">1530 7180 18801,'-20'-41'1249,"1"22"-288,-1 19 545,-20 0-417,21 0-96,-21 19-481,20 22-159,-19-21-321,18 19 32,21 1-32,0-20-192,0-1 63,21 1 65,18-20 257,-19 0-257,0-20 192,19 1-96,-19-1 160,0 0 0,0 0 97,-20-19 287,0 39-256,0-20-31,0 20-193,0 0-544,19 0 95,-19 0 353,20 20-224,-20 0-417,20-1-512,21-19-608,-22 20-353,21-20-1089,-20 0-3972</inkml:trace>
  <inkml:trace contextRef="#ctx0" brushRef="#br0" timeOffset="200831.0543">1869 7040 14958,'0'-19'3363,"0"-1"-1986,0 20 417,0 0-161,-20 0-383,20 20-1,0 19-160,-20 1-513,20-1-319,0 2-161,20-1-96,0-21 32,-1 1 64,1 0-577,20 0-95,-1-20-577,1-20-673,-1 0-736,-39 0-1891</inkml:trace>
  <inkml:trace contextRef="#ctx0" brushRef="#br0" timeOffset="201035.1563">2046 6861 18193,'0'0'2626,"0"20"-2017,20 0 1184,0 1 33,-20 18-513,21 1-352,-1-1-608,-1 1-129,1 19-160,20-39-224,-20 21-257,19-21-255,-19-20-802,0 0-736,-20 0-1345,0 0-14094</inkml:trace>
  <inkml:trace contextRef="#ctx0" brushRef="#br0" timeOffset="201209.9609">1987 7080 20371,'-20'20'1377,"20"-20"-1537,0 0 1473,20 0 449,20 0-769,-21 0-673,42 0-288,-22 0 192,21 0-800,-21 0-1090,1 20-736,-1-20-64,-39 19-1634</inkml:trace>
  <inkml:trace contextRef="#ctx0" brushRef="#br0" timeOffset="201536.1328">1233 7636 22164,'-40'0'769,"40"0"-801,20 0 2050,0 0 64,39 0-865,21-20-544,19 20-193,21-20-95,-2 1-257,2 19-96,18 0 64,-19 0-192,-19 0 0,-21 0-128,0 0-225,-18 0 65,-22-20-161,1 20-480,-1 0-416,-19 0-1314,0-20-928</inkml:trace>
  <inkml:trace contextRef="#ctx0" brushRef="#br0" timeOffset="201725.5859">2702 7021 24695,'0'-20'1633,"0"20"-2113,20 0-609,-20 0-513,0 0 97,20 20-705,-20-1-4869</inkml:trace>
  <inkml:trace contextRef="#ctx0" brushRef="#br0" timeOffset="201840.8199">2841 7299 17680,'0'19'5670,"19"-19"-6279,-19 0 193,0 0-257,0 0-896,0 0-3300</inkml:trace>
  <inkml:trace contextRef="#ctx0" brushRef="#br1" timeOffset="204555.6639">3556 7200 13965,'-40'-61'1729,"20"42"129,-19-1-256,19 20 319,-21-20-639,22 20-321,-1 20-385,0 0-224,0 19-127,20 2-97,0 38-32,0-20-32,20 0-64,20-18 160,0-21-384,-20 0 128,20-20-321,-1 0 129,-19-40 96,0-1-96,-1 2 256,-19-20-64,0-20 31,-19 18 130,-1-18-33,0 0 32,0 20 32,-19-2 288,19 22 32,0-1 417,-1 20 0,2 20-256,19-19-129,0 19-288,0 0-384,19 19 512,22 21-128,-1-1-96,-1 42 33,1-22-33,-1 0-32,1 1-160,0-21-225,0 2-191,0-2-353,-1-19-737,1-20-768,-21 20-865,1-20-8841</inkml:trace>
  <inkml:trace contextRef="#ctx0" brushRef="#br1" timeOffset="204730.4688">3973 7060 19026,'20'40'1537,"0"-1"385,-1 2-161,1-21-1088,0 19-481,-20-19-160,20 0-352,0-20-417,-1 20-1217,-19-20-1120,0-20-5222</inkml:trace>
  <inkml:trace contextRef="#ctx0" brushRef="#br1" timeOffset="204860.3512">3893 6901 18097,'-20'-20'1025,"20"20"-577,0 0-640,20-20 96,0 20-289,20 20-1376,-20 0-4741</inkml:trace>
  <inkml:trace contextRef="#ctx0" brushRef="#br1" timeOffset="205137.6953">4568 7458 20339,'0'-20'512,"-19"20"257,-1-21 512,0 1-256,-19-19-608,18-1 31,-19-19-128,1 0 129,-1-21-129,1-19-480,19 20 96,-20-2 32,40 22-96,-20 20 224,20 19-320,0 0-129,20 20-480,20 0-320,-1 20-480,1 19-2499</inkml:trace>
  <inkml:trace contextRef="#ctx0" brushRef="#br1" timeOffset="205427.7343">4748 7397 19410,'0'0'384,"-21"-19"-320,1-1 1121,20 0 97,-40-19-514,21-1-191,-21 1 31,0-1 97,1-20-513,-1 0-96,21 1 97,-22 19-225,41 1 160,0 18 96,0 1-320,20 20-32,20 0 96,0 0 0,19 20-321,-19 1-800,19-1-1185,-19-1-1890</inkml:trace>
  <inkml:trace contextRef="#ctx0" brushRef="#br1" timeOffset="205652.3438">4211 7139 19186,'-20'0'1986,"20"0"-1794,40 0 1281,0 0 705,19-19-672,20 19-802,-18-20-544,-2 20 129,0-20-385,1 20-289,-21 0-608,1 0-929,0 0-544,-20 20-1089,0-20-9353</inkml:trace>
  <inkml:trace contextRef="#ctx0" brushRef="#br1" timeOffset="205784.1797">4886 7259 18129,'39'40'1665,"-19"-21"1,0 1-321,21-20-929,-22 0-319,1 0-226,-20 0-575,20 0-866,-20-20-2433</inkml:trace>
  <inkml:trace contextRef="#ctx0" brushRef="#br1" timeOffset="205921.875">4827 6961 8391,'0'-19'12300,"-20"19"-11211,20 0-640,0-20-385,20 20-1185,-1 0-2307</inkml:trace>
  <inkml:trace contextRef="#ctx0" brushRef="#br1" timeOffset="206516.6013">5402 7080 15694,'-39'-40'2242,"19"40"-544,-20 0 256,21 0-64,-1 20-417,-1 20-480,1-1-480,20 22 223,0-2-319,20 0-129,21-19-160,-22-1-192,41 2-320,-21-41-545,20 20-833,-19-20-961,1-20-960</inkml:trace>
  <inkml:trace contextRef="#ctx0" brushRef="#br1" timeOffset="206720.7031">5561 7279 20147,'0'20'1313,"0"-1"160,20 1 705,20 20-768,-1-21-738,1 1-383,19-20-97,-18 0-96,-2-20 32,1 1 0,-1-1-512,-19 0-321,0 0-480,-20-19-577,0 19-640,-20 0-1698</inkml:trace>
  <inkml:trace contextRef="#ctx0" brushRef="#br1" timeOffset="206909.1797">5879 6901 19186,'20'0'1825,"-20"21"-319,0-1 576,19 19-609,1 20-928,0 1-353,0-1-128,-1 2-96,21-22-352,-19 20-1090,18-39-608,1 0-640,-20 0-3044</inkml:trace>
  <inkml:trace contextRef="#ctx0" brushRef="#br1" timeOffset="207090.8199">6157 6881 19922,'0'0'1986,"20"20"-801,19 1 321,-19 38-257,19-19-576,2 39-449,-1-20-416,-21 2-545,21-22-672,-1 1-609,1-40-609,-20 19-3683</inkml:trace>
  <inkml:trace contextRef="#ctx0" brushRef="#br1" timeOffset="207265.625">6097 7180 9128,'0'-21'13453,"0"21"-12748,40 0 992,0-20-95,19 20-994,0-19-608,-18-1-320,-2 20-417,21 0-992,-21 0-1410,1 0-4485</inkml:trace>
  <inkml:trace contextRef="#ctx0" brushRef="#br1" timeOffset="207773.4375">7288 6802 18769,'-20'-39'1602,"20"39"608,0 0-1185,0 0 320,0 19 0,20 41-384,0-1-320,19 21-193,-18 19-255,19-20-226,-1-18-351,21-22-353,-21 1-704,-19-21-929,20-19-1121,-40 0-8841</inkml:trace>
  <inkml:trace contextRef="#ctx0" brushRef="#br1" timeOffset="208144.5313">7130 7100 22709,'40'-40'801,"-1"20"288,20-19 128,1-1-608,-20 1-321,20 18-128,-21 1-128,1 20-128,-1 0-385,1 0-479,-1 20-226,-18 1 290,-1 18 415,0 1 417,-20-1 128,0 21 96,20-1 641,-20-18 32,19-2-193,1 1-319,20-20 159,-1-20-256,20-20-63,2 0 31,-22-19-64,1-1-224,-20-1 32,-20 2-96,0-1 224,-40 20-417,-19 1-383,-2 19 415,2 0-95,0 0-225,19 19-992,21 1-1378,-1-20-15054</inkml:trace>
  <inkml:trace contextRef="#ctx0" brushRef="#br1" timeOffset="210416.9922">9135 7021 14413,'-40'-40'801,"1"1"993,19 19-97,-20 20-191,20-21-161,-20 21-512,20 21-129,0-1-287,20 39-33,-20-20-320,40 21 64,0-1-32,0-18 0,20-2 129,0-39-33,0 20-224,-1-20 160,1-20-32,-21 1-128,1-21-64,0 19-64,-20-18 64,0-1 64,-20 20 192,0 0-160,20 1 160,-19 19 96,19 0 32,0 0-127,0 19-289,0 21 31,39-20-31,-19 19-32,21-19-673,-22 1-608,21-1-32,-1 0-609,1-20-1089,-20 0-4869</inkml:trace>
  <inkml:trace contextRef="#ctx0" brushRef="#br1" timeOffset="210707.0313">9353 7001 10473,'20'20'5414,"-20"-1"-3813,20 1 225,0 20-353,-1-20-63,-19-1-321,20 1-97,0 1-287,-20-21-353,21 0-63,-21 0-33,0-21 128,0 21-320,20-20 97,-20 1-129,0-21 32,0 20-128,19 0 96,-19 1-321,20-1 1,0 20 64,19 0-32,-19 20-289,20-1-832,-1 1-449,2 20-961,-2-20-4131</inkml:trace>
  <inkml:trace contextRef="#ctx0" brushRef="#br1" timeOffset="211055.6639">10009 7021 17872,'-41'0'1538,"22"0"-481,19 0 865,-20 19-449,20 21-704,0 0-161,0-1-576,20-18-32,-1-1 97,22 0-226,-21-20-31,0 0-32,-1 0 96,1-20 32,-20 20 64,0-20 160,0-1-192,0 1 64,0 1 64,-20 19-96,20 0 0,0 0-96,20 0-96,0 19 96,0 1-32,-1-20-449,1 21-832,0-1-33,19-20-800,-19 0-1569,1 0-10539</inkml:trace>
  <inkml:trace contextRef="#ctx0" brushRef="#br1" timeOffset="211273.4375">10128 6802 16623,'0'-20'2723,"0"1"-1090,0 19-191,0 19 351,19 1-319,1 20-385,20-1-481,-21 22-319,22-2-193,-21 0-192,19-19-289,-19 19-415,20-38-418,-1 19-607,-19-40-642,0 19-1472</inkml:trace>
  <inkml:trace contextRef="#ctx0" brushRef="#br1" timeOffset="211636.7188">10485 6942 18897,'19'39'1890,"1"-19"-1025,1 0 833,19 19-417,-1-19-737,1 0-384,-1 0 257,1-20-321,-1 0 96,-18-20-32,-1 0-224,-20 0 0,20 0 96,-20 20 96,0 0 97,0 0-1,0 20-192,0 20 320,19-1 65,21 22-225,0-2 0,-1 0-192,20 1 0,-18 0 96,-1-1 0,-1 1-192,-19-21-96,-20 1-129,0-20-127,-20 20-32,-19-40-289,19 20-256,-20-20-609,0-20-191,20 20-1122,-20-21-4068</inkml:trace>
  <inkml:trace contextRef="#ctx0" brushRef="#br1" timeOffset="211992.1875">11239 6942 21364,'20'-20'480,"-20"-1"737,20 21 353,19-20-737,-18 20-129,19 0-191,-21 20-321,1 1-64,-20 18-32,20 1 0,-20 19 0,0 1-64,-20 0 32,20-20-32,0-1 33,0 1-130,20-21 65,-20-19-96,20 20-160,0-20-288,-1-20-513,1 1-961,0-1-641,-20 0-2402</inkml:trace>
  <inkml:trace contextRef="#ctx0" brushRef="#br1" timeOffset="212167.9688">11259 7120 17104,'-20'19'3907,"20"-19"-3714,0 0 543,40 0 610,-21 0-642,22 0-255,18 0 95,-19 0-448,0 0-352,-1 0-961,-19 0-609,19 0-1025,-18 20-3523</inkml:trace>
  <inkml:trace contextRef="#ctx0" brushRef="#br1" timeOffset="212457.0313">11696 7100 15790,'20'0'3492,"0"0"-2371,-20 0 993,39-20-545,-19 20-640,0 0-288,0 0-129,0-20-63,0 20-193,0 0-128,-20-20 160,0 20-128,0-19-288,-20 19 160,0-20-96,0 20-160,0 20-128,0-20 160,-20 19 224,21 1-32,-1 20-96,20-1 160,0-19 0,20 21 32,-1-21-224,21-1 96,20 1 32,0-20-129,-1 20-1024,0-20-608,-19-20-1346,1 20-11083</inkml:trace>
  <inkml:trace contextRef="#ctx0" brushRef="#br1" timeOffset="214043.9453">12729 7139 16239,'19'41'1441,"-19"-21"-864,20 19 928,-20-19-384,0-20 321,0 0 127,0 0 417,0 0-897,0-20-641,-20 1-63,20-1-33,-19-21-288,-1-18 160,20 19-288,-20 1 64,20 19 0,0 0-32,0 0-128,20 1 32,0 19-64,-1 0 0,21 0-193,0 0-640,19 19-800,-18 1-417,18-20-1058,-20 20-2081</inkml:trace>
  <inkml:trace contextRef="#ctx0" brushRef="#br1" timeOffset="214218.75">13186 7040 17616,'19'20'1313,"1"0"769,20 0-256,-21 0-1185,1-1-417,0 1-128,0-20-320,0 0-769,-20 0-769,19 0-2594</inkml:trace>
  <inkml:trace contextRef="#ctx0" brushRef="#br1" timeOffset="214364.2578">13205 6881 18897,'0'-20'1186,"-19"1"-930,38 19-64,-19 0-416,20 0-961,0 0-993,0 19-3844</inkml:trace>
  <inkml:trace contextRef="#ctx0" brushRef="#br1" timeOffset="214893.5543">13722 6981 17072,'-20'20'864,"-1"-20"-127,1 20 833,0 19-353,20-19-480,0 20-193,0-21-192,20 1-320,0 1 0,1-21 0,-1 0 33,-1 0-194,1-21 65,-20 1 160,0 1 1,0-1 31,0 0 192,0 0-224,-20 0 481,20 20-65,-19 0-96,19 0-448,19 0 0,1 40 64,0-20-32,20 19 32,-1 22-64,1-2 193,20 0-129,-20 20 320,-1-18 353,-19-2-161,-20 1 33,20-21 31,-40 1-31,0 0-353,0-20 128,-19-20-192,-2 20-320,2-20-96,-1-20-64,20 0-257,-19-1-256,19 21-544,20-19-1345,0-1-321,0 0-3171</inkml:trace>
  <inkml:trace contextRef="#ctx0" brushRef="#br1" timeOffset="215250">14197 7060 18321,'-39'-20'1089,"19"1"480,0 19 97,0 0-609,1 19 128,19 21-320,0-20-545,19 19 33,1 2-353,20-21 0,-1 0 96,22-20-289,-22 0 97,1-20-128,-20 0 0,-20-1 96,0-18 64,0 19 128,-40-20-224,0 20-97,1 1 1,-2-1 96,2 20-320,-1 0-65,20 0-384,20 0-865,0 20-1697,20-1-7848</inkml:trace>
  <inkml:trace contextRef="#ctx0" brushRef="#br1" timeOffset="215444.3359">14436 7220 12075,'0'0'8616,"0"-20"-6886,-20 0 704,20-1-768,-20-18-802,20-1-287,0 0-193,20 1-320,0 19-128,-1-19-320,1 19-673,21 20-320,-21 0-1698,19 0-1538</inkml:trace>
  <inkml:trace contextRef="#ctx0" brushRef="#br1" timeOffset="215824.2188">14873 7040 10730,'-59'0'8968,"39"0"-8391,20 40 416,-20-20 256,20 19-641,20 2-127,0-1-1,19-21-288,20-19-159,-19 0 31,-1 0-161,2-19 33,-21-1 0,-20-21-96,0 21 160,-20-19 32,-21-1-160,2 20 96,-20 1-32,19-1 64,1 20-32,19 0-352,0 0-481,20 0-512,0 0-737,40 20-1794</inkml:trace>
  <inkml:trace contextRef="#ctx0" brushRef="#br1" timeOffset="216064.4529">15111 7060 20755,'0'0'1602,"20"20"-545,0 0 448,-1 0-768,21-20-129,0 0 129,-21 0-417,22-20-127,-21 20-65,0-20 0,-1 0-256,-19 0-193,-19 20-255,-1-19-225,0-1-448,0 20-1025,-1 0-225,2 0-2658</inkml:trace>
  <inkml:trace contextRef="#ctx0" brushRef="#br1" timeOffset="220940.4293">15726 7001 16463,'-20'-20'1986,"1"0"-737,-1 20 481,0 0-353,-19 20-480,-1-20 0,-1 20-353,22 0-127,-1-1-321,0 1 0,20-20-128,40 20 0,-21 0 96,42 0-64,-22-1-32,21 1-32,-1 1-128,-19-21 96,-20 20 63,-20 0 130,0-1 127,-20-19-32,0 20-32,0-20-128,0 0-544,0 0-65,1 0-352,-1 0-1121,0 20-288,20-20-2787</inkml:trace>
  <inkml:trace contextRef="#ctx0" brushRef="#br1" timeOffset="221260.7422">15905 6782 17616,'20'-19'2531,"-20"19"-1763,0 0 353,0 19 577,20 21-353,-20-1-384,20 22-384,-1-2-289,1-19-160,20 19-160,-21-19-64,2-1-384,19 2-385,-20-21-417,19-1-447,-19 1-737,0-20-2499</inkml:trace>
  <inkml:trace contextRef="#ctx0" brushRef="#br1" timeOffset="221636.7188">16362 7060 19410,'20'20'2274,"0"0"-1249,0-20 384,-1 20-544,1-1-577,0-19-127,0 0 159,19 0 32,-19-19-320,0 19 64,20-20-256,-40 20 128,20 0 0,-20 0-64,20 20 224,-20 19-320,20 2 192,-1-2 128,21 21-192,0-1-480,-1-20-225,2 22 64,-2-22 513,-39 1 224,0 0 32,-19-1 128,-22-19-288,1 19-256,1-18-193,-21-21 1,21 0-257,-1 0-865,0 0-4291</inkml:trace>
  <inkml:trace contextRef="#ctx0" brushRef="#br1" timeOffset="223773.4375">17176 7259 7078,'0'0'7431,"0"0"-6021,0 0 768,0 0-289,0 0-511,0 0-610,0 0 1,20 0-320,-20 0-1,0 0-96,20 0-31,-20 0-65,0 0 0,0 0 32,0 0 193,0 0-193,0-20 32,0 20-63,0 0 127,-20 20-192,20-20-192,0 0 0,0 20-96,-20-20-352,20 20-481,20-20-897,-20 0-416,20 0-609,-20-20-3266</inkml:trace>
  <inkml:trace contextRef="#ctx0" brushRef="#br0" timeOffset="281322.2656">836 8649 15534,'-40'-60'1217,"40"41"449,-19-1-193,19 0 353,0 0-449,0 20-960,0 0 255,0 20 257,19 0-288,1 19-289,0 21 33,0 19-321,19-19 0,-19 19-32,0 0-449,19-19-512,-19-20-768,0 0-513,0-1-1378,1 1-14092</inkml:trace>
  <inkml:trace contextRef="#ctx0" brushRef="#br0" timeOffset="281512.6953">974 8986 18737,'0'-20'1442,"0"20"-578,0-20 1250,20 20-768,0-20-802,0 20-448,1-19-96,18-1-192,1 0-448,-1 20-1058,1-20-320,-1 20-961,-19 0-7783</inkml:trace>
  <inkml:trace contextRef="#ctx0" brushRef="#br0" timeOffset="281708.0076">1134 8470 16399,'0'0'1217,"19"20"128,-19 0 1,20 20 191,0 19-127,0 0-738,0 20-704,-1-18 128,1 18-480,21-40-417,-2 21-929,1-40-768,-1 20-3812</inkml:trace>
  <inkml:trace contextRef="#ctx0" brushRef="#br0" timeOffset="282048.8277">1591 8926 19218,'39'20'929,"1"-20"-385,-21 20 417,1-20-384,0 0 287,0 0-287,0-20-161,-1 0-224,1 1-159,-20-1-1,21 0-161,-21-19 97,0 19 128,-21 20-96,1-20-64,1 20 128,-1 0-160,0 0 192,-20 20 97,21 19 95,19-19-256,-20 20 256,20-1-384,20 1 32,-1 0 0,21 0-545,0-20-416,-1 0-608,2-1-481,-2-19-2723</inkml:trace>
  <inkml:trace contextRef="#ctx0" brushRef="#br0" timeOffset="282390.625">1948 8788 19250,'0'0'1281,"0"20"-640,0 0 1344,0-1-95,0 1-929,19 39-673,-19-19-63,20 0-225,20-20-96,-21-20 63,1 0-127,21 0-32,-41-20 192,20-20-192,-20 20 192,0 0 192,-20 1-96,20-1 0,0 0 0,0 20 289,-21 0-65,21 0-192,0 0-224,21 20 192,-1 0-96,-1-1-256,1 21-609,20-20-704,-20 0-353,19-20-352,1 0-2787</inkml:trace>
  <inkml:trace contextRef="#ctx0" brushRef="#br0" timeOffset="282616.2109">2464 9046 17040,'20'0'3971,"-20"-20"-2753,-20 20 287,20-20 417,-20 0-929,0-20-449,1 20-159,19-19-449,-20-1 64,20 21 64,0-21-321,20 20-511,-20 20-642,19 0-608,21 0-544,-20 20-3428</inkml:trace>
  <inkml:trace contextRef="#ctx0" brushRef="#br0" timeOffset="282753.9063">2643 8907 18961,'20'19'1346,"-20"1"511,19 0 322,1 0-1154,0-20-737,0 20-769,0-20-576,-1 0-1217,-19-20-2883</inkml:trace>
  <inkml:trace contextRef="#ctx0" brushRef="#br0" timeOffset="282906.25">2643 8768 19506,'-20'0'1569,"20"-21"-1312,0 21-129,0 0 96,20 0-448,0 0-129,-1 0-1088,1 0-2082</inkml:trace>
  <inkml:trace contextRef="#ctx0" brushRef="#br0" timeOffset="283153.3203">2921 8728 16687,'-20'19'2627,"-1"-19"-1794,21 21 416,-20-1 256,20 0-640,20 19-833,1-19-96,19 0 32,19 0-192,0-1-161,-19 1-95,-1 0 224,-18 0 224,-21 0 320,0 0-160,-21 0 32,2-20-96,-21 20-160,20-20-192,-19 0-673,19-20-1217,0 0-4292</inkml:trace>
  <inkml:trace contextRef="#ctx0" brushRef="#br0" timeOffset="283342.7734">3059 8609 16271,'0'20'6374,"20"0"-4805,0 19-383,19 1 415,-18 20-800,-1-20-481,20 19-320,-1-20-320,-19 1-481,19-20-544,-19 0-961,0 0-385,-20-20-3042</inkml:trace>
  <inkml:trace contextRef="#ctx0" brushRef="#br0" timeOffset="283540.0391">3059 8847 18097,'20'0'2466,"20"0"-961,0 0 834,20 20-225,-1 0-673,0 0-448,0-1-609,-18 1-320,-1 0 0,-21 0-416,1 0-417,0-20-640,-20 20-993,0-40-1186,0 0-5636</inkml:trace>
  <inkml:trace contextRef="#ctx0" brushRef="#br0" timeOffset="283669.9219">3357 8570 22164,'-20'-20'1730,"20"20"-705,0 0-384,0 0-801,20 20-577,0-1-2242,-1-19-9833</inkml:trace>
  <inkml:trace contextRef="#ctx0" brushRef="#br0" timeOffset="284170.8984">3973 8768 17680,'-41'-40'2274,"22"40"-416,-21 0-288,20 19-161,1 22-480,-1-1-385,20-1-127,0 1-97,0-1-320,20 1 64,19-20-64,1 0-160,20-20-769,-20 0-672,-1 0-738,1-20-1696</inkml:trace>
  <inkml:trace contextRef="#ctx0" brushRef="#br0" timeOffset="284685.5466">4827 8788 18577,'-20'-41'1506,"0"22"-129,0 19 545,1 0-417,-22 19-544,21 22-224,0-1-33,1 19-319,19 0-257,19-19-192,1 0 96,0-20 64,21 0-320,-2-20 96,-19 0-1,19-20 33,-19 0-192,-20-20 224,0 0-32,0 20 256,-20-19-192,1 19 64,19 0 128,-20 1 32,20 19 33,0 0-418,20 19 65,-20 1 64,39 20-32,-19-21-641,19 21-768,1-20-737,1 0-321,-2-20-4163</inkml:trace>
  <inkml:trace contextRef="#ctx0" brushRef="#br0" timeOffset="285012.6953">5303 8688 18289,'-39'0'2498,"-2"0"-1056,2 20 319,-1 19-159,0-18-289,21 19-833,19-20-383,0 19-130,19-19-31,21 0 0,0-1-64,19-19-160,1 20-225,0 0 65,-41 0-32,1-20 191,0 20 193,-20 0 288,0 0-95,-20-20 95,0 20-96,1-20-64,-1 0 32,0 0-256,0 0-577,20 0-897,0 0-960,0-20-1698</inkml:trace>
  <inkml:trace contextRef="#ctx0" brushRef="#br0" timeOffset="285281.25">5561 8668 17360,'-19'-19'2114,"-1"19"-897,-1 19-64,1-19 513,0 40-321,20-20-800,20 20-417,0 0-96,21-1-96,-2-19-161,21 20-255,-21-21-33,1 21 289,-1-20 224,-39 0 32,20 0 64,-40 0 353,20 0-161,-20-20-224,1 20-256,-21-20-897,20 0-1281,1 0-2147</inkml:trace>
  <inkml:trace contextRef="#ctx0" brushRef="#br0" timeOffset="285812.5">6058 8768 16655,'-21'-21'3235,"21"21"-1377,-20 0-993,20 21 384,0-1 160,0 20-416,0 19-384,41-20-65,-21-19-383,19 0 31,1 0-64,-1-20 32,1-20-128,-20 0 64,-1 0-224,-19-19-96,0 19-449,0-19-160,0 19-992,-19 0-770,-1 0-736,20-1-6855</inkml:trace>
  <inkml:trace contextRef="#ctx0" brushRef="#br0" timeOffset="286262.6953">6356 8828 19698,'19'39'1538,"1"-19"-225,0 19 481,0-19-385,-1 0-512,1-20-353,0 20-159,-20-20-33,20 0-128,-20-20-32,0 0-192,0 0-32,-20-19 0,0 19 0,20-19-32,-20-1-160,20-1 96,0 22 32,0 19-96,20 0 160,0 19-65,0 22 194,0-1-33,-1-1-64,22 1 0,-21-21 64,0 1-64,-20-20-32,19 20 256,-19-20-160,0-20 224,0 20-128,0-20-32,0 1 33,0-1-65,20-20-64,0 21-32,0 19-32,19-20-96,1 20-65,-1 20-639,2-1-706,-21 1-1120,-1 0-1026,1 0-10697</inkml:trace>
  <inkml:trace contextRef="#ctx0" brushRef="#br0" timeOffset="286567.3826">7189 9264 18129,'20'40'1889,"0"-20"-223,-20-20 256,0 0 32,0-20-641,-20 1-1121,20-22 225,-39 1-514,19-19 258,-20-20-290,19-1 226,-18 1-322,19 19 225,0 21 160,20-1-256,0 40-64,20 0 256,0 20-64,0 0-128,-1 0 128,22 19-128,-21 1-256,0-1-417,-1-19-480,-19 0-321,20 0-63,-20-20-545,0 0-3491</inkml:trace>
  <inkml:trace contextRef="#ctx0" brushRef="#br0" timeOffset="286778.3203">7150 8470 18609,'0'0'3459,"20"20"-1953,-1 0 864,21 20-576,-20 19-481,-1 0-608,21 1-417,-20 20-192,20-21-192,0 0-385,-20-19-576,-1-20-320,1 0-449,-20-20-1537,0 0-2851</inkml:trace>
  <inkml:trace contextRef="#ctx0" brushRef="#br0" timeOffset="287002.9297">7070 8768 20851,'40'0'545,"-20"-21"672,39 21 673,1-19-353,-1 19-576,1 0-352,0 0-225,-21 19-160,21 2-96,-21-1-128,1 0-32,-21 0-128,22 19 64,-21-19-192,-20 0-97,20-1-287,-1-19-673,-19 0-994,0-19-1568</inkml:trace>
  <inkml:trace contextRef="#ctx0" brushRef="#br0" timeOffset="287135.7418">7566 8570 19570,'-39'0'2659,"19"0"-1763,20 0 482,0 0-802,20 0-768,-1 0-1185,1 0-2531</inkml:trace>
  <inkml:trace contextRef="#ctx0" brushRef="#br0" timeOffset="287600.5859">7924 8788 18801,'-41'0'3107,"41"0"-1729,-19 20 63,19 0-320,-20 19-448,40 1-481,-20-1-64,19-19-32,22 0 0,-21 0 0,19-20-128,1-20 160,0 0-192,-21-20-64,-19 1 128,0 19 64,-39-19 0,-1-1 32,1-1 129,-1 22-322,-1-1 194,2 20-130,-1 0-127,21 0-769,19 0-608,0 0-1250,19 0-928</inkml:trace>
  <inkml:trace contextRef="#ctx0" brushRef="#br0" timeOffset="287861.3277">8043 8867 17328,'39'40'3491,"-39"-40"-1857,20 19 256,0-19-385,-20 0-352,20-19-288,1 19-385,-21-20 1,0-20-225,19 21-32,-19-1-192,20-20 0,0 19-96,0 2 128,-1 19-160,1 0 32,0 19-32,19 2 96,-19 19-32,20-1-512,-19 1-738,18-20-800,-19-1-1345,0-19-2787</inkml:trace>
  <inkml:trace contextRef="#ctx0" brushRef="#br0" timeOffset="289131.8359">1213 9403 13644,'-20'0'3235,"20"0"-3202,0 0-130,0 0 194,40 0-33,-21 0 0,21 0-32,1 0 64,18 0 224,-20 0 96,21 0 33,20 0-129,-1-20 33,0 20 63,41 0-448,18 0 128,2-19 0,-2 19-64,21-20 160,-20 20-160,-20 0 96,20-20-64,0 20 129,0 0-257,0-20 64,19 20 0,-18 0 0,-1 0 0,0 0 0,0 0 96,0 0 32,20-19 224,-21 19 33,2 0-161,-2-21-96,-18 21-96,18 0 0,2-20-64,-21 20 64,20 0-128,-20 0 96,0 0 32,20 0-32,-19 0 0,-22 0 0,21 0 64,1 0-96,-21-20 64,20 20 128,-20 0-96,1-20-192,-1 20 416,0-19 33,-19 19 95,19 0 96,-20 0-223,21 0-97,-1 0-96,-20 0-128,21 0 192,-21 0-288,0-20 160,1 20 0,-1 0 128,0 0 353,-19 0-65,20-20-320,-21 20 193,1-20-257,19 20 0,-19-19-32,-20 19-64,-1 0 64,1-20 64,-21 20 0,1 0-160,0 0 160,0 0-64,1 0-32,-2 0 32,1 0-32,0-20 160,-20 20-128,20 0 160,0 0 1,-20 0-33,19 0-160,-19 0-64,20 0 64,-20 0-257,20 0-768,-20 0-736,20 0-545,-20 0-1538,19 0-12620</inkml:trace>
  <inkml:trace contextRef="#ctx0" brushRef="#br0" timeOffset="289357.4219">8857 8550 24695,'0'0'673,"0"0"-1346,0 0-768,39 0-1090,-19 0-1377,-20 0-12075</inkml:trace>
  <inkml:trace contextRef="#ctx0" brushRef="#br0" timeOffset="289495.1168">8996 8946 19186,'-20'40'1505,"1"-40"-992,19-20-1827,0 20-1440,19-20-6023</inkml:trace>
  <inkml:trace contextRef="#ctx0" brushRef="#br1" timeOffset="292616.2109">9810 8609 11755,'-39'-59'1441,"19"19"897,-1 0-256,1 20-96,0 20-96,20-20-289,-19 20-544,19 20-256,0 20 288,0 20-384,19 19 160,-19 20-481,20 1-128,21-21-96,-2 0-128,1-19-96,-1 0-160,21-41-448,-21 1-738,22 0-1280,-22-20-417,1-20-2403</inkml:trace>
  <inkml:trace contextRef="#ctx0" brushRef="#br1" timeOffset="292914.0625">10326 8986 17969,'40'40'1505,"-1"-20"-416,-39 0 577,20-20-65,-20 0-640,0 0 32,0 0 288,0-20-897,-20-20-159,1 0-129,-1 0-64,-20 1 32,1-20 32,19-1-32,-21 0-64,22 1-128,-1 19 160,20 1-160,20 19 128,-1 0-320,22 0-33,-21 20-832,39 0-865,-19 0-672,-1 20-3813</inkml:trace>
  <inkml:trace contextRef="#ctx0" brushRef="#br1" timeOffset="293088.8668">10108 8808 19826,'-40'0'2435,"21"0"-1667,38 0 321,1-20 289,20 0-834,19-1-544,0 2 32,-18-1-544,18 20-770,0 0-1216,1 20-2210</inkml:trace>
  <inkml:trace contextRef="#ctx0" brushRef="#br1" timeOffset="293357.4219">10683 8808 15822,'0'39'3492,"-19"-19"-2307,19 0 513,0 19 191,19 1-607,-19-20-802,40 20 0,-20-40-95,19 0-161,-18 0-96,19-20 0,-40 0-32,0 0-192,0-20 64,-20 21-64,-21-1-160,2 0-289,-1 0 33,1 20 31,-1 0-415,20 0-290,20 0-1024,20 20-1729</inkml:trace>
  <inkml:trace contextRef="#ctx0" brushRef="#br1" timeOffset="293560.5466">11001 9006 22132,'-20'-20'1442,"0"0"287,1-20 257,19 21-1185,-20-21-320,20 1-65,0-1-384,20 20-32,-1-1-384,1 2-737,20 19-577,0 0-929,0 0-1761</inkml:trace>
  <inkml:trace contextRef="#ctx0" brushRef="#br1" timeOffset="294221.6796">11895 8887 6886,'0'-40'4484,"0"21"-2306,0-1-96,0 0-224,0-21-705,0 22-64,-20 19 160,0-20 97,0 20-1,0 0-256,-20 0-352,20 39-417,1 2 0,-1-1-192,0-1 97,20 1-193,20-21-32,19 1-64,-19-20 128,20 0-257,0 0-127,-20-20 256,20 1-256,-20-21 256,-20 20-64,19 1 224,-19-1-64,0 0-32,-19 20 160,19 0-128,0 0-256,0 20-1,0 19-383,19-19-737,21 20-257,-20-1-1473,19-19-3075</inkml:trace>
  <inkml:trace contextRef="#ctx0" brushRef="#br1" timeOffset="294678.7109">12709 8808 9032,'-20'-61'8520,"0"22"-8039,1 19 1280,-2 0 225,-19 20-577,20 20-416,-19 0-96,19 19-96,0 2-737,20-1-32,0-1-96,20 1 0,20-21-128,-21 1 0,21-20-161,1 0 65,-2-20 128,-19 1 256,0-1-160,-20 0 256,0 0-32,0 20 353,-20-19-97,20 38-64,-20 1-191,20 20 31,0 19 32,20 1-288,0 0 32,-1-1-288,21-19-385,0 19-96,-1-18-480,2-22-289,-21 1-351,-1 0-1827</inkml:trace>
  <inkml:trace contextRef="#ctx0" brushRef="#br1" timeOffset="295041.9922">12928 8747 20371,'-20'41'576,"20"-21"417,0 19 1025,20 21-544,-1-21-1026,1-19-64,20 20 1,-21-40-97,1 20-160,20-20 32,-21 0 0,-19-20-224,20 0 32,-20-20 0,0 20 96,0-19-96,0 19 128,0 0 1,0 1-33,0 19 0,0 0-64,20 0-32,-20 39 128,21-19-128,-1 19-128,19-19-449,-19 0-768,0 0-353,-1 0-128,1-20-736,0-20-3524</inkml:trace>
  <inkml:trace contextRef="#ctx0" brushRef="#br1" timeOffset="295176.7576">13324 8867 14701,'20'0'2211,"0"0"-65,-20 20-417,19 0-960,1-1-545,0 1-256,21-20-673,-22 20-800,-19-20-2050</inkml:trace>
  <inkml:trace contextRef="#ctx0" brushRef="#br1" timeOffset="295311.5234">13364 8649 18481,'0'-20'1409,"0"0"-1505,0 20 96,39 0 0,-19 0-416,1 20-1314,18 0-3234</inkml:trace>
  <inkml:trace contextRef="#ctx0" brushRef="#br1" timeOffset="295557.6168">13661 8747 8199,'-39'0'11787,"19"0"-10698,20 21 737,0-1 480,0 0-1185,0 19-448,20 1-128,-1-20-289,1 19-160,21-19-128,-2 0-32,1-20-385,0 0-127,-21 0-737,21-20-353,-40 20 0,0-20-864,0 20-3171</inkml:trace>
  <inkml:trace contextRef="#ctx0" brushRef="#br1" timeOffset="295762.6953">13761 8629 18417,'0'-20'2562,"0"20"-1441,0 20 1410,20 0-737,-20 19-834,20 1-255,0 20-449,-1-20-160,21 19-256,-20-20-352,19 1-321,-18-20-576,-1 0-769,0 0-961,-1-20-3139</inkml:trace>
  <inkml:trace contextRef="#ctx0" brushRef="#br1" timeOffset="296008.7891">14118 8747 17232,'0'0'2274,"-20"0"-1505,1 21 640,-21-1-96,1 0-352,19 19-160,0-19 288,-1 20-480,21-21 31,-20 1-191,20 0-33,0-20-128,20 20 33,1-20-225,19 0 64,-21 0-128,21-20-32,-1 20-192,1-20-129,-20 20-479,-1 0-482,1 0-1088,0 0-1826</inkml:trace>
  <inkml:trace contextRef="#ctx0" brushRef="#br1" timeOffset="296502.9297">14536 8808 20947,'0'-20'1474,"0"20"-1090,39-20 1634,-19 20-1025,0 0-897,-1 0-64,21 0-128,-20 20-352,0 0-1058,20-20-576,-40 0-1345,20 0-6791</inkml:trace>
  <inkml:trace contextRef="#ctx0" brushRef="#br1" timeOffset="296655.2734">14575 8708 20275,'0'39'128,"20"-18"897,0-1 320,19 0-1025,-19 0-224,20-1-224,0 1-640,-20 0-450,20 0-2209</inkml:trace>
  <inkml:trace contextRef="#ctx0" brushRef="#br1" timeOffset="297083.9844">15151 8747 18225,'-20'0'1441,"0"21"-1089,0-1 898,20 20 287,-19-1-352,19 1-224,0-1-737,0-19-31,19-20-33,21 20-128,-20-40-32,-1 20 0,1-40-225,0 1-31,-20-1-96,0 1 160,0-22 160,-40 22 0,21-20 32,-1 19 224,-20 20-224,40 1 576,-19-1-159,19 20 95,0 20-191,0-1 287,19 1-127,21 39 63,-1-19-256,1 20-95,0-20-65,20-1-256,-20 1-193,-1-1-672,1-19-576,-21 0-1058,1-20-896,-20 0-9994</inkml:trace>
  <inkml:trace contextRef="#ctx0" brushRef="#br1" timeOffset="297244.1402">15488 8788 5252,'39'20'13966,"-18"19"-12205,-1-19 65,20 20-353,-21-21-1056,-19 1-161,20 0-416,0-20-385,-20 0-1376,0 0-1667</inkml:trace>
  <inkml:trace contextRef="#ctx0" brushRef="#br1" timeOffset="297375">15429 8668 19282,'0'0'1409,"0"0"-1633,19 0 224,21 20-32,-20-20-1345,20 20-2147</inkml:trace>
  <inkml:trace contextRef="#ctx0" brushRef="#br1" timeOffset="297628.9063">15826 9026 11691,'0'-20'8840,"-20"0"-7847,0 0 448,0 0 65,0-19-802,0 19-223,0-20 159,20 21-223,0-1-417,0 0-32,20 0-32,0 20 160,20 0-256,-20 0-737,20 20-1153,0 0-705,-1 0-2370</inkml:trace>
  <inkml:trace contextRef="#ctx0" brushRef="#br1" timeOffset="297869.1402">15905 8589 17296,'0'-19'2402,"0"19"-2017,20 0 1280,0 19 481,0 1-384,19 20-129,-19-1-800,0 20-513,20 2-191,-20-22-161,0 21-417,0-21-320,-20-19-512,19 0-1025,-19-20-545,0 0-2210</inkml:trace>
  <inkml:trace contextRef="#ctx0" brushRef="#br1" timeOffset="298029.2969">15905 8768 21332,'20'0'800,"0"0"866,19 0 544,1 0-929,-1 0-864,22 0-65,-22 0-448,21 0-577,-21 0-1921,1 0-2243</inkml:trace>
  <inkml:trace contextRef="#ctx0" brushRef="#br1" timeOffset="298384.7656">16501 8808 20883,'0'0'2114,"0"20"-1857,0-20 1376,19 19-416,21 1-768,-20 0-353,20 0 96,0-20-256,-20 0-577,19-20-864,1 20-1058,-20-20-1152,-20-19-13453</inkml:trace>
  <inkml:trace contextRef="#ctx0" brushRef="#br1" timeOffset="298532.2266">16759 8747 17552,'0'61'3812,"0"-22"-2115,0 21 449,20-1-576,-20 21-321,19-20-640,-19-1-513,20 0-224,-20-19-353,20 0-480,-20 0-1345,0-20-1634,-20-1-15470</inkml:trace>
  <inkml:trace contextRef="#ctx0" brushRef="#br1" timeOffset="299001.9531">17354 8728 19954,'0'0'2243,"20"19"-1699,-20 2 993,21-1-287,-1 20-834,-1-21-352,1 1-32,0 0-224,0 0-833,-1-20-1377,1 0-1506</inkml:trace>
  <inkml:trace contextRef="#ctx0" brushRef="#br1" timeOffset="299148.4375">17275 8510 20115,'0'-20'1441,"0"0"-1409,20 0-96,0 20 32,-1 0-481,21 20-1120,1 0-1891</inkml:trace>
  <inkml:trace contextRef="#ctx0" brushRef="#br1" timeOffset="299757.8125">17653 8649 20018,'-21'59'993,"21"-20"128,21 2 545,-21-1-833,20-21-513,-1 1-256,21 0 96,-20-20 0,19-20 65,-19 0-161,0-19-256,-20 19-33,0-40-191,-20 20 160,0-19 96,-19 19-33,19-19-31,0 19 160,0 0 256,1 0-128,-1 20 385,20 1 31,0 19 97,0 0-769,0 19 416,20 21 192,-1 0-31,1 20-65,0-1-32,20 20 32,-1-19-288,20-20 1,-19 0 63,20-20 0,-20-1 32,-1-19 32,1 0-64,0-19-288,-21-21 64,1 20-32,1-20-65,-21 0 97,-21 1 32,1-1 32,1 20 32,-1 1 192,0 19-192,0 0 256,0 0-160,20 39 65,0-19-1,0 19-128,20 21 64,0-20-224,0 0-417,39-20-384,-18 19-768,18-39-450,0 0-1120,-19 0-9641</inkml:trace>
  <inkml:trace contextRef="#ctx0" brushRef="#br1" timeOffset="300069.3359">18585 8668 18321,'-39'-19'1954,"19"19"-417,0 0 193,1 19-385,-1 21-448,0-1-32,20-18-577,0 19-192,0-1-96,20-19-160,0-20-96,-1 20-65,1-40-159,-20 20-193,20-20 193,-20 1-1,0-1 385,0-20 192,0 19-160,0 2 224,0 19-63,0-20-97,0 20 224,20 20 320,-1-1-544,1 22 32,0-21-128,20 0-801,0-1-384,0-19-801,-1 0-1025,-19 0-6758</inkml:trace>
  <inkml:trace contextRef="#ctx0" brushRef="#br1" timeOffset="300258.7891">18684 8390 20563,'21'20'2658,"-1"0"-159,0 20-802,19 20-447,-19-1-738,20 1-288,-1-21-544,-19 20-385,19-18-736,2-21-705,-21 0-1057,0-20-2755</inkml:trace>
  <inkml:trace contextRef="#ctx0" brushRef="#br1" timeOffset="300391.6012">19023 8708 17264,'19'39'2819,"-19"-18"-1250,20-1-800,0 0-481,0-20-544,0 20-801,-1-40-1922</inkml:trace>
  <inkml:trace contextRef="#ctx0" brushRef="#br1" timeOffset="300528.3203">18903 8470 22036,'-20'-20'961,"40"0"-833,0 20-160,-1 0-1185,22 0-1890</inkml:trace>
  <inkml:trace contextRef="#ctx0" brushRef="#br1" timeOffset="301014.648">19281 8550 21428,'0'-40'1057,"20"40"-353,-1-20 514,21 20-161,-1 0-481,1 0-288,-20 20-31,-1 0-257,-19 0 128,0 19-64,0 1-224,-19 19 224,19-39-96,0 19 0,0-18 0,19-1-32,-19 0 192,21-20-160,-1 0 96,0 0-96,19-20-385,-19 0-544,-20 20-512,0-21-865,0 21-2371</inkml:trace>
  <inkml:trace contextRef="#ctx0" brushRef="#br1" timeOffset="301384.7656">19340 8668 18289,'20'0'512,"-20"0"770,39 0 479,1 0-832,-1 0-288,2 0 127,18 0-351,-19 20-385,19-20-769,-19 0-608,-20 0-193,20 0 129,-20 0 544,20 0 289,-21 0 416,1-20 416,0 20 513,0-19 416,-1 19 288,-19-20-448,20 20-128,-20-20-417,0 0-159,20 1-225,-20-1 192,-20 0 64,20 20-63,-20-20-1,-19 20-64,19 20-288,-19-20 288,-1 40-224,1-21 64,18 21-288,1-1 96,20-19-385,0 20-608,20-21-608,20 2-257,0-1-1537,-1-20-8873</inkml:trace>
  <inkml:trace contextRef="#ctx0" brushRef="#br1" timeOffset="301697.2656">20115 8609 18513,'-20'0'2178,"0"20"-1121,0 0 641,0-1-449,20 21-544,0-1-257,0-18-32,20-1-159,0 0-65,0-20-128,19 0-128,-19-20 64,20-21-417,-21 2 33,-19-1-64,0-19 352,0 0 192,-19-1-64,-1 20 224,0 0 417,0 1 351,1 19-127,-1 40-352,20-1-321,-20 21-64,20 0-64,20 40-32,0-21-256,39 20-1377,0-39-2755,2 0-9225</inkml:trace>
  <inkml:trace contextRef="#ctx0" brushRef="#br1" timeOffset="302975.5859">1788 10138 9929,'0'-39'3043,"0"-2"-897,0 21-128,0 0-257,-39-19 1,19 19-353,-20 20-191,1 0-450,19 0-127,-19 20-161,19 0-287,-1 19 191,1 22-32,20-2-288,0-20 0,41 21 96,-21-41-224,19 21 128,1-19 65,-21-21-225,21 0 31,-20-21-127,19 1-64,-19 0 96,-20-19-128,0 19 95,0-19-319,0-1 448,-20 20 64,20 1 0,0-1 32,0 20-288,0 0 288,0 0 96,0 20-32,20 19-32,1-19-192,-1 19-449,0-19-864,19 0-225,-19-20-896,19 0-4196</inkml:trace>
  <inkml:trace contextRef="#ctx0" brushRef="#br1" timeOffset="303266.6012">1967 10058 16719,'20'21'897,"-20"-1"801,20-1 384,0 21-96,-1-20-289,1-1-672,-20 1-320,20-20-257,-20 20-191,0-20 31,0 0-224,21 0 96,-21 0 32,0-20-64,0 0-128,0 1 32,0-21-256,20 20 0,-20 1-64,19-1-129,1 20-63,20 0 63,-20 20-383,39-1-738,-20 1-800,22 0-1025,-2-20-10154</inkml:trace>
  <inkml:trace contextRef="#ctx0" brushRef="#br1" timeOffset="303585.9375">2623 10038 17424,'-41'0'2562,"22"20"-1216,-1-20 736,0 41-417,0-22-287,1 21-610,19-20-511,0-1-161,19 1-64,21 0 0,-20-20-32,19 0-64,-18 0-65,-1-20-255,-20 0 0,0 20 352,0-19-192,0-1 159,0 0-159,0 20 64,0-20 96,0 20 64,0 0-448,0 0 31,0 20 353,20 0-320,-1 0-865,21-20-129,-20 19-255,0-19-962,-1 0-3779</inkml:trace>
  <inkml:trace contextRef="#ctx0" brushRef="#br1" timeOffset="303810.5466">2663 9821 16367,'-20'-61'3555,"20"61"-1921,0 0-385,0 0 128,0 20 1,20 21-385,19-2-705,-19 1 96,20 39-416,-21-20 160,21 2-256,-1-2-544,2-20-129,-1-19-448,-21 0-705,21-20-288,-20 0-4292</inkml:trace>
  <inkml:trace contextRef="#ctx0" brushRef="#br1" timeOffset="304181.6402">3000 9939 17969,'0'40'2081,"20"-1"-703,-1-19-65,21 21-64,0-2-448,-21-19-417,22 0-256,-1 0-128,-1-20-96,-19 0-288,19 0-225,-19 0-448,0-20 513,0 0-33,-20-19-384,0 19 1,0-1 607,0 1 1,0 0 448,0 20 288,-20 0 737,20 0 0,0 0-64,0 40 129,0 1-226,0 18-287,20 0-160,-1 0-225,2 2-224,19-2-320,-20 0-225,-1-19 97,-19 0-321,20-1-768,-20-19-737,0 1-833,0-21-7944</inkml:trace>
  <inkml:trace contextRef="#ctx0" brushRef="#br1" timeOffset="304609.375">3735 9979 16239,'-20'-40'3876,"0"40"-3172,0 0 97,20 0 672,-20 20-480,20 0-480,-20 19-257,20-19-352,20 21 0,0-21 64,20-1-64,0 1-161,-1 20-31,1-40 192,-21 19 64,1 1 96,0 0 96,-20 0 385,0-20 159,-20 0-127,0 19-257,1-19-416,-1 0-256,0 0-161,0 0-415,1 0-834,19 0-801,0 0-1216,0-19-11179</inkml:trace>
  <inkml:trace contextRef="#ctx0" brushRef="#br1" timeOffset="304762.6953">3993 10197 14445,'20'0'5029,"-20"20"-5189,19-20-769,-19 0-641,20 0-608,-20-20-6950</inkml:trace>
  <inkml:trace contextRef="#ctx0" brushRef="#br1" timeOffset="304918.9453">3893 9800 15726,'0'-20'-64,"20"0"-4868</inkml:trace>
  <inkml:trace contextRef="#ctx0" brushRef="#br1" timeOffset="305526.3668">4409 10058 16079,'-20'-40'2498,"1"40"-1473,-1-19 32,0 19 320,0 0-159,1 0-482,-1 19-287,20-19-545,0 0-1,20 20-159,-1 0 192,21 1 0,-1 18 64,1-19 128,1 0-224,-2 0 128,-19-1 224,0 1 97,-20-20 287,0 20 225,-20-20-448,20 20-33,-20-20-448,0 0-96,1 0-513,-2 0-512,21 19-673,0-19-1409,0 0-2755</inkml:trace>
  <inkml:trace contextRef="#ctx0" brushRef="#br1" timeOffset="305888.6716">5124 10018 18481,'-39'0'1730,"-1"20"-930,20-20 321,1 20 769,-2 21-512,1-22-546,20 21-351,0-1-193,20-19-32,20 0-416,20 0 256,-21-20-96,1 0-192,-1-20-32,-19 0 96,0 0 96,-20-19-289,-20 19-31,-19 0-32,-1 1-225,0 19-192,1 0 33,-1-20-385,21 20-321,-2 0-1889,21 20-10442</inkml:trace>
  <inkml:trace contextRef="#ctx0" brushRef="#br1" timeOffset="306230.4686">5284 10038 12844,'39'41'6950,"-19"-21"-5188,0 19-32,-1-19 352,1 0-705,0-20-416,0 19-385,-20-19-319,19 0-65,-19 0-160,20 0 64,-20 0 96,0-19-128,-20-1-64,20 0 128,0 0-160,0 1-128,0-1 32,20-1 128,0 21-288,1 0 192,18 0-129,-19 21-63,20 18-449,-20 1-480,-1-20-480,21-1-898,-20 1-1601,-20 0-12972</inkml:trace>
  <inkml:trace contextRef="#ctx0" brushRef="#br1" timeOffset="306461.9141">5601 9780 15919,'0'-59'3107,"0"59"-1346,20 0 225,-20 0 352,20 19-832,-1 1-385,1 20-417,0 20-319,0 19-97,-1-19-224,21-1-192,-19-18-288,18-2-449,-19 1-288,20-40-833,-21 19-705,1-38-1633</inkml:trace>
  <inkml:trace contextRef="#ctx0" brushRef="#br1" timeOffset="306775.3906">5978 9959 16623,'19'40'3972,"1"-1"-2915,21-19 128,-21 1 417,19-1-257,-19-20-704,20 0-289,-21 0-128,-19-20 64,20-1-224,-20 21-96,0-20 96,0 0-64,0 20 97,0 0 63,0 0-64,0 20 128,20 21 192,-20 18-191,20 0-193,19 1-64,-18-1 0,19-18-129,-1 18-287,-19-20-225,0 1-288,-1-20-320,-19 0-1281,0-1-1410</inkml:trace>
  <inkml:trace contextRef="#ctx0" brushRef="#br1" timeOffset="307102.5391">5203 10436 17616,'40'0'4260,"1"0"-3523,18 0 640,40 0 769,20 0-192,0-20-352,40 20-513,-20 0-705,0 0-288,-40 0-64,1 0-32,-41 0-544,-19 0 191,-1 0 33,-39-20-545,20 20-576,-20 0-1122,0 0-1376,-20 0-16272</inkml:trace>
  <inkml:trace contextRef="#ctx0" brushRef="#br1" timeOffset="307558.5938">6514 9661 19026,'20'0'736,"40"0"161,19 40 769,0-1 320,0 21-161,1 20-383,-1-1-642,-19 0-287,-21 1-289,-39-1-64,0-19-160,-19-1 0,-21-18-352,0-2-32,21-19-673,-21 0-1154,20-20-2017</inkml:trace>
  <inkml:trace contextRef="#ctx0" brushRef="#br1" timeOffset="311420.8984">8321 10257 4932,'0'-20'1121,"0"20"641,0-20-225,0 20-608,0 0-192,0-20 224,0 20 320,0-19-288,0 19 480,0-20 193,0 0-32,-20 20-449,20-20-32,-20 1 96,0-1-384,1 20 256,-1 0-641,-20 20-31,0 19-129,0 1-32,20-1 1,1 1-97,19-1 128,0 2-288,19-21 96,1-1 96,20-19 1,0 0-33,20-19-128,-21-1-32,1-21-256,-21 2 160,1 19 0,-20-20 64,0 21 0,0-1 32,0 0-32,-20 20 64,20 0 128,0 20-384,0 0 192,20-1 0,0 21 0,0-20-545,20-20-544,0 19-673,0-19-416,-1 0-1313,-19 0-9641</inkml:trace>
  <inkml:trace contextRef="#ctx0" brushRef="#br1" timeOffset="311682.6168">8539 9681 17232,'20'-20'2210,"-20"20"-1185,20 20 865,-20 20 31,20-1-607,-1 22-449,-19 18-353,20-20-256,20 20-96,-19-38-128,18 18-160,1-39-576,-1 19-193,-19-39-769,0 0-704,-1 0-1410,-19 0-13452</inkml:trace>
  <inkml:trace contextRef="#ctx0" brushRef="#br1" timeOffset="311865.2344">8738 9681 18865,'0'0'2467,"0"20"-1955,0 0 737,20 19 481,0 22-705,19 18-416,-19-20-513,19 0-32,1 2-160,1-22-1057,-2 21-545,21-21-1153,-21-19-3843</inkml:trace>
  <inkml:trace contextRef="#ctx0" brushRef="#br1" timeOffset="312532.2266">9631 10099 14862,'0'-61'2402,"0"61"-448,0-20 256,20 20-224,0 20-32,-20-20-673,19 41-192,21-2-128,-19 21-289,-1-21-287,-1 1-65,1-1 96,0-19-288,-20-20 1,20 21 63,-20-21 64,0-21-32,0 21-128,0-20-256,0-19 192,0 19-224,0-20 224,-20 21-256,20-21 96,20 20 0,-20 1 128,19 19-385,1 0 225,0 39 224,20-19-320,-21 19-160,22-19-770,-1 0-511,-21 0-545,21-1-385,-20-19-1088</inkml:trace>
  <inkml:trace contextRef="#ctx0" brushRef="#br1" timeOffset="312772.4609">10287 9543 21011,'0'-21'2659,"0"21"-1698,0 0 833,20 0-97,-20 21-608,0 18-416,0 1-193,0 19 33,19 20-449,-19-18 96,20-22-128,0 20-128,-20-19-673,20 0-672,-1-21-1346,-19 21-2562</inkml:trace>
  <inkml:trace contextRef="#ctx0" brushRef="#br1" timeOffset="312916.0156">10485 10357 22004,'0'19'2082,"0"-19"-2434,0 0-193,19 0-704,-19 0-897,0 0-3779</inkml:trace>
  <inkml:trace contextRef="#ctx0" brushRef="#br1" timeOffset="314744.1402">11239 10178 17808,'20'39'1057,"-20"1"-96,20 40 769,-1-21 0,22 20-641,-21 0-609,19-18-160,-19-2 161,20-19-97,-20-21-192,-20 1 1,19 0 159,-19-20 64,-19-20 97,-1 0-449,0-19-160,-20-1 0,1-20-97,-2 1 97,-18-21-96,39 1-96,-19-21-96,19 21 95,20-19-223,0 37 384,39 2-65,-19 19 33,20 20 192,-1 20-64,22 0 128,-22 20-64,1 20 65,-20 19 223,-1-18-416,-19 18 256,0 0 192,-19-19-128,-1-20-160,0-1 1,0 1-1,0-20-257,1 0-383,19 0-673,-20-20-705,20 1-512,20 19-3588</inkml:trace>
  <inkml:trace contextRef="#ctx0" brushRef="#br1" timeOffset="314948.2418">11696 10237 16655,'0'-20'2723,"0"0"-1026,-20 1 706,1-21-417,19 20-833,-20-19-513,20-2-415,0 21-161,0 1-161,0-1-287,20 0-449,-1 20-800,1 0-609,20 20-641,-1 0-4324</inkml:trace>
  <inkml:trace contextRef="#ctx0" brushRef="#br1" timeOffset="315202.148">12014 10079 16047,'-20'39'3907,"0"-19"-2593,0 0 928,20 0-256,0-1-1025,20 1-641,0 0 64,19-20 33,1 0-225,1-20-96,-2 0-128,-19 1-32,-20 19 32,0-40-128,0 40-97,-20-20-63,-19 1-449,-2-1 33,21-1-289,-19 21-32,39-20-417,-20 20-608,20 0-3939</inkml:trace>
  <inkml:trace contextRef="#ctx0" brushRef="#br1" timeOffset="315740.2344">12133 9661 7527,'0'-19'7495,"0"-1"-5798,0 0-95,0 20-1,0-20-255,0 20-97,0-20-64,0 20 160,0 0-672,0 0-257,0 20 129,0 20 320,20-1-161,-20 1-31,20 19-193,0 2-63,19-22-353,-19 1 96,19-21 64,-19 1-128,20 0 96,-20-20-95,20 0 31,-20 0-64,20 0-96,-21 20 32,21 0-32,-20-1 0,-1 1 0,1 21-32,0-2-1,0-19 33,-20 0 0,0 0 32,-20-20-64,0 0-32,0 0 96,-19 0-160,-1-20 32,1 0-128,-1 0-129,0 1-191,20-1-321,0-1-96,20 21-544,0-20-898,20 20-447,0 0-4742</inkml:trace>
  <inkml:trace contextRef="#ctx0" brushRef="#br1" timeOffset="316074.2186">12808 10038 1121,'20'0'20659,"19"0"-20082,-19-20 640,1 20 384,18 0-992,-19-19-161,0 19 33,0-20-97,-1 20-320,-19-20 64,0 20-96,0-20 32,-19 20 97,-21 0-258,20 20 97,-19 0 97,-2 0-161,21 19 96,1 2 224,-1-2-32,20 1-352,39-20 128,1-1-64,1 1-289,18-20-639,20 0-1635,-20 0-1857</inkml:trace>
  <inkml:trace contextRef="#ctx0" brushRef="#br1" timeOffset="324610.3512">13900 9939 11979,'0'-39'4164,"0"19"-3011,-20 0 256,20 20 161,-20 0-225,0 0-544,1 20-129,-1 0-95,0-1-65,20 1-95,20 0-289,0 0 224,19 0-320,1-1 128,40 1-160,-21 0-128,0 1 64,1-1-64,-21-1-192,2 1 160,-41 0 288,0 0 64,-21-1-96,-19 1 64,21-20-96,-21 0-32,20 20-480,1-20-577,-1 0-545,20 0-351,-20 0-1090,20 0-3459</inkml:trace>
  <inkml:trace contextRef="#ctx0" brushRef="#br1" timeOffset="324981.4453">14475 10018 19538,'0'0'1922,"0"-19"-1826,21 19 480,-21 0 449,20 0-576,0 0-321,-1 0 96,21 0-192,-20 0-32,-1-20-416,1 0 128,-20 20 159,0-20 129,0 20 64,-20 0 1,1 0 31,-21 0 64,1 0 0,19 40-64,-21-20-32,21 19 160,-19 2-96,39-21-128,0 19-128,0-19-64,20 19-416,19-19-674,2-20-447,-2 20-1378,1-20-7591</inkml:trace>
  <inkml:trace contextRef="#ctx0" brushRef="#br1" timeOffset="325395.5076">15091 10018 15246,'0'-39'2146,"-19"19"-833,-1 20 929,-20-20-128,19 20-416,-18 20-321,-1 0-416,21 19-512,-1 1-289,0-19-96,20 18 32,0-19-96,20 0-128,19 0 160,-19-20-96,20 0 32,-21 0-64,2 0 160,-1-20-128,-20 20-65,0 20 162,20-1-33,-20 21 192,0 19-320,0 2 160,0-22-128,20 20-321,-1-19-288,1 19-352,0-19-192,0-19-480,-1 18-642,1-39-1344,-20 20-10859</inkml:trace>
  <inkml:trace contextRef="#ctx0" brushRef="#br1" timeOffset="325788.0859">15269 10058 15822,'0'-20'2435,"0"0"-1154,0 20 641,0 20-289,0 0-95,0 1-289,0 18-288,21 1-513,-21-1-191,20-19-161,0 0 32,0-20 64,-1 20-288,1-20 192,-20 0-320,20-20 128,-20 20-64,0-20 160,0 0-225,0 1 193,0-21 32,0 20-64,0 20 128,0-19-32,20 19 0,-20 19 161,19-19-290,1 0 129,0 20 33,0-20-130,-1 0-351,2 20-257,-1-20-191,-20 0-514,20-20-383,-20 20 127,0 0-2242</inkml:trace>
  <inkml:trace contextRef="#ctx0" brushRef="#br1" timeOffset="326180.6637">15706 10099 19666,'0'0'2082,"20"0"-1762,-20 0 673,40 0-256,-20 0-192,0 0 31,20 0-95,-20-20-321,0 20-64,-1-21-96,-19 21-32,0-20 0,0 20 32,-19-20-32,-1 1 96,0 19-128,-20 0-32,0 0 96,20 19-129,-20 1 162,21 0 95,19 21-32,0-22-32,0 21 128,39-20-224,-19 19 64,40-19-128,-20-20-192,0 20-193,19-20-384,-20 0-640,1-20-1058,-20 0-3042</inkml:trace>
  <inkml:trace contextRef="#ctx0" brushRef="#br1" timeOffset="326471.6796">16044 9999 17616,'0'19'1634,"19"1"-193,2 21 961,-21-21-95,20 19-962,0-19-416,-20 19-225,20-19-415,-1 0-33,-19-20-256,20 0 32,-20 0 64,0 0 32,0 0-256,0-20 32,0 0 96,20 1-32,0-1 128,0 0-224,-1 0 64,21 1 64,-20 19-288,1 19 255,-2 1-447,1 20-449,20-1-1057,-21-19-1569,21 19-9225</inkml:trace>
  <inkml:trace contextRef="#ctx0" brushRef="#br1" timeOffset="326994.1402">16798 10058 17392,'-39'-40'2114,"19"40"-929,20 0 385,-20 0-65,0 0-192,20 20-352,-19 0 192,19 21-480,19-22-289,-19 21-352,40-20-32,-20 19 160,19-39-352,22 20-288,-22-20-577,1 0-1185,-1-20-609,1 0-1537</inkml:trace>
  <inkml:trace contextRef="#ctx0" brushRef="#br1" timeOffset="327277.3436">17017 10079 17360,'20'0'1954,"-1"0"-1057,1 0 1089,0 0-385,0 0-544,1 0-416,-2 0-193,1 0-224,0-21-64,-20 21 33,0-20-161,0 20-64,-20-20 0,20 20 96,-20 0-32,1 0-96,-2 0 288,1 20-160,0 0 128,20 1-96,0 18-128,0-19 128,0 20-224,20-21 0,0 1-545,1 0-256,18-20-544,1 20-257,-20-20-480,19-20-2818</inkml:trace>
  <inkml:trace contextRef="#ctx0" brushRef="#br1" timeOffset="327531.25">17434 10018 8039,'0'-39'8136,"0"19"-6054,-19 20-449,19 0-63,0 20-417,-20 0-352,20-1-129,0 1-447,20 0-129,19 21-128,1-22 128,-1 1-256,1 0-65,-1 19 65,2-19 96,-21 0-32,-20-20 160,0 20 384,-20-20-480,-21 0 161,2 0-129,19 0-641,-20 0-672,21 0-1410,19 0-8584</inkml:trace>
  <inkml:trace contextRef="#ctx0" brushRef="#br1" timeOffset="328257.8125">18566 10079 17936,'0'0'1506,"19"0"-769,-19 0 544,20 0-160,0 0-256,20-21-129,-21 1-287,2 0-1,-1 1-544,0-21 224,-20 20 129,0 0 159,0 1 0,-20-1-256,0 20 97,-20 0 31,20 20-224,-20-1 64,20 21 0,1 0 32,-1-1-31,20 2-97,0-21-96,20 19-193,-1 1-255,1-21-449,0 1-641,20 0-416,0-20-864,-20 0-2275</inkml:trace>
  <inkml:trace contextRef="#ctx0" brushRef="#br1" timeOffset="328642.5777">19082 10038 14830,'20'-39'2306,"-20"19"-1281,0 0 224,-20 0 288,0 20 33,0 0-129,1 0-256,-21 20-288,19 20-480,1-1-33,20-19-128,0 21-160,0-22-64,20 1-64,21 0 0,-21-20 32,-1 0 0,21 0 0,-20 0 64,-20-20 0,20 20 0,-20-20-32,0 20-32,0 20 64,0 0-128,0 19 161,-20 1-97,20 19-65,20 2-63,-20-22-192,19 20-609,1-19-64,0 0-704,0-1 159,-20-19-448,0 1-1345,19-1-9289</inkml:trace>
  <inkml:trace contextRef="#ctx0" brushRef="#br1" timeOffset="329013.6716">19360 10018 16879,'0'-19'3300,"0"19"-2211,0 0 256,0 19 737,0 21-737,0 1-672,0-2-289,0-19-192,20 19-96,-1-19 65,-19 0-322,20-20 129,0 0-64,-20 0 128,20 0-128,-1-20 192,-19 0-128,0-19-32,21 19 96,-1-19-32,-20 19 0,20-1 192,-20 1-127,20 20-258,-20 0 257,0 20 0,19 1-128,1-1-64,-20-1-640,20 21-418,0-20-671,0-20-97,-1 19-1473,1-19-12717</inkml:trace>
  <inkml:trace contextRef="#ctx0" brushRef="#br1" timeOffset="329354.4922">19975 9999 17424,'-20'-20'2466,"0"40"-1761,1-20 832,-1 39 449,0-19-833,0 21-480,1-22-64,19 21-481,0-20-128,19-1 32,1-19-32,0 0 64,-20 0-128,20 0 64,-1-19 0,-19-1 96,0 0-64,20 0 128,-20 1-160,0-1 160,0-1-224,0 21 64,20 0 64,-20 21-96,20-1 96,-20-1-320,20 1-160,0 0-417,0-20-352,0 20-161,20-20-447,-21-20-385,-19 20-3267</inkml:trace>
  <inkml:trace contextRef="#ctx0" brushRef="#br1" timeOffset="329594.7266">20055 9642 17456,'0'-20'3427,"0"20"-1889,0 0 191,0 20 1,0 19-641,20 1 32,0 19-480,-20 1-161,20 19-320,-1-19-160,21-1-288,-20-18-160,-1-2-33,1-19-448,0-20-352,0 0-673,-20 0-576,21-20-737,-21 1-3908</inkml:trace>
  <inkml:trace contextRef="#ctx0" brushRef="#br1" timeOffset="329776.3668">20233 9681 17584,'0'-20'2659,"20"40"-1058,-20 0 769,20 0-448,-20 19-544,21 22-386,-2-2-607,1 0-449,0 1-32,19-1-897,-19 1-320,20-40-609,-21 20-449,21-21-511,-20-19-4741</inkml:trace>
  <inkml:trace contextRef="#ctx0" brushRef="#br1" timeOffset="330023.4375">20631 9919 19410,'20'20'1313,"-20"0"64,19 0 898,1 0-418,0-1-1376,0 21-161,-1-19-64,1-1-384,20-20-64,-19 19-160,18-19-417,-19-19-1025,19 19-1281,-19-20-4196</inkml:trace>
  <inkml:trace contextRef="#ctx0" brushRef="#br1" timeOffset="330197.2656">21027 9919 21460,'-20'40'2370,"20"-20"-1217,-19 39 993,19 2 32,0 18-1025,-20-20-768,40 20-353,-20-19-160,19 0-545,-19-1-96,20 0-224,-20-19-1377,0-19-1185,0-1-3524</inkml:trace>
  <inkml:trace contextRef="#ctx0" brushRef="#br1" timeOffset="331387.6953">1709 10832 17264,'-20'-20'1377,"1"20"-864,19 0 127,0 0 1282,0 20-96,19 0-545,-19 21-544,40 18-65,-20 20-63,19 0-225,-19 1-288,21-1-32,-21-19 33,-1-21-386,1 22-287,0-22-225,0-19-640,-1 0-449,-19 0-545,20-40-2081</inkml:trace>
  <inkml:trace contextRef="#ctx0" brushRef="#br1" timeOffset="331576.1716">2127 11289 18225,'39'40'1890,"-39"-21"-673,20 1 160,0 1-512,0-1-545,-20 0-256,19-1-448,1-19-289,0 0-640,0 0-1442,-20-19-5060</inkml:trace>
  <inkml:trace contextRef="#ctx0" brushRef="#br1" timeOffset="331730.4686">2127 11090 17936,'-20'-19'1506,"-1"19"-1250,21 0-160,0 0-160,21 0-192,-21 0-481,20 19-896,-1-19-4357</inkml:trace>
  <inkml:trace contextRef="#ctx0" brushRef="#br1" timeOffset="331975.5859">2305 10852 18801,'0'21'1666,"0"-21"-1250,19 39 1250,22 1 288,-1 19-673,-21 1-608,21 20-353,-1-1-160,1-20-224,-20-19-128,-1 20-353,22-40-416,-21 0-608,0-1-449,-20-19-1634,19 0-12203</inkml:trace>
  <inkml:trace contextRef="#ctx0" brushRef="#br1" timeOffset="332266.6012">2742 11110 18193,'-20'0'640,"20"21"193,-20-1 673,0 0-353,1-1-192,-1 1-193,20 0 1,0 0-128,-20-1-353,20-19 96,0 20-288,20-20 289,0 0-97,-1 0-128,21 0-32,-20 0-160,0 0 96,-1 0-192,21 0-288,-40 20-417,20-20-288,-1 0-320,-19 0-97,20 0-63,1 0-930,-21 0-14028</inkml:trace>
  <inkml:trace contextRef="#ctx0" brushRef="#br1" timeOffset="332592.7734">3020 11250 16559,'19'0'2114,"1"0"-480,0-20 480,0 20-64,0-20-801,-1 20-577,2 0-63,-1-20-289,0 1 65,-20 19-225,0-20 0,-20 20-192,0-20 0,-1 20-256,2 0 224,-1 0-97,0 20 161,20 0-160,-20-1 64,20 21 96,20-20 0,0 19-96,0-19 192,20 0-256,0-1-288,-1-19-321,1 0-576,-1 0-65,1 0-672,-20-19-1089,-1-1-3843</inkml:trace>
  <inkml:trace contextRef="#ctx0" brushRef="#br1" timeOffset="332782.2266">3278 10912 14862,'-20'-39'4228,"20"39"-2243,0 0-735,0 20 607,20-1 97,0 21-801,-1 0-480,1 19-353,20 0-256,0 2-96,-20-22-833,20 20-640,-1-39-737,1 0-1057,-1 0-11179</inkml:trace>
  <inkml:trace contextRef="#ctx0" brushRef="#br1" timeOffset="333029.2969">3794 11110 21460,'20'41'2722,"0"-21"-2626,-1 19 321,21-19 127,-20 0-351,20-1-161,-20 1-769,20-20-704,-21 0-481,21-20-2306</inkml:trace>
  <inkml:trace contextRef="#ctx0" brushRef="#br1" timeOffset="333203.125">4092 11151 20243,'0'59'3235,"0"0"-2370,0 1 63,0 0 706,0-1-577,0 21-705,-20-41-320,20 20-64,0-18-224,0-1-545,0-21-896,0 21-1442,0-40-1410</inkml:trace>
  <inkml:trace contextRef="#ctx0" brushRef="#br1" timeOffset="333384.7656">4409 11409 12235,'0'0'14093,"20"20"-13900,-20-20-354,0 19-63,0-19-32,0 0-1249,0 20-2083,0-20-6149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3T23:43:04.2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777 3446 12491,'-21'-19'1666,"1"-1"64,0 20 576,20-20-737,-20 20-320,1 0-512,-1 0-160,20 20 31,-20 19 225,0 2 0,1 18-64,19 40-417,0-20-224,0 21-32,19-40 160,21-1 161,-1-20-289,1-19 128,20-20-64,-20 0-96,19-39-288,-19-1 128,-1 1-256,1-1 192,-40-19-65,0-2-447,-20 2-97,0 0-64,-19-1-416,-20 21 224,19-2 321,-19 41-513,18-20-1282,21 20-3843</inkml:trace>
  <inkml:trace contextRef="#ctx0" brushRef="#br0" timeOffset="646.4844">1114 3288 15118,'0'-19'2402,"0"19"-512,0 0-289,-20-20-287,20 20-193,0 0-160,0 0-353,0 0-384,0 0 193,0 20 127,0-1-31,0 21 31,0 19-31,20 0-129,0 2-192,-1 18 1,21-20-161,0 1 32,-1-20-64,-19 0 96,21-20 224,-22-20-160,1 19 0,0-19 65,19 0-225,-19 0 32,0 0-161,19 0 161,-19 0-64,21 0 32,-21 20 129,-1 0-97,1 19-64,-20-19 96,20-20-96,-20 20-32,-20 0-321,0-20-191,-19 0-33,-2 19-160,-18-19-160,19 0-768,1 0-1186,-1 20-1153,21-20-13164</inkml:trace>
  <inkml:trace contextRef="#ctx0" brushRef="#br0" timeOffset="1032.2266">1987 3625 18929,'-20'-59'801,"1"59"576,19-20 930,-20 20-866,20 0-544,-20 20-128,-19 0-1,19 0-640,0 19-160,20-19-64,0 20 32,40 0 96,-1 20 0,20-21-32,1 1 0,-1-21 0,-18 1-32,-22 0-32,1 0 96,-20-1 128,-20 1-63,1 1-162,-22-21-191,21 20-192,-19-20-385,-1 0-993,40 0-896,-20 0-2467</inkml:trace>
  <inkml:trace contextRef="#ctx0" brushRef="#br0" timeOffset="1343.75">2226 3884 21364,'59'-20'768,"-20"0"482,-19 0 447,21 1-896,-21-1-96,-20 0-225,0 20-160,0-20 1,-20-1-161,0 2-512,-1 19 63,-18 0-63,-1 0 96,1 0-33,19 19 1,-20 22 128,20-21-32,20 19 64,0 1 224,20-20 96,0 19-160,39-19 32,1-20-32,0 20-160,19-20-641,-20-20-1601,1 20-2178</inkml:trace>
  <inkml:trace contextRef="#ctx0" brushRef="#br0" timeOffset="1924.8043">2602 3685 11659,'0'20'3907,"21"-20"-2786,-21 40 1346,40-20 31,-21 20-864,21-21-545,-20 21-225,0-20-63,-1-20-32,1 0-96,-20 19-129,20-19 225,-20 0 224,0-19-353,-20-1-415,20 0-129,-20-19 0,20 19-32,-19-20-288,19 0 95,0 0-287,19 0-32,1 21-321,0 19-256,19 0-448,2 0-641,-1 19-1314,-1 21-2145</inkml:trace>
  <inkml:trace contextRef="#ctx0" brushRef="#br0" timeOffset="2237.3047">3020 3645 18833,'0'0'1442,"19"0"1152,1 20-832,20 0-801,-20 19-321,20 2 33,-20-1-193,20-1-95,-1-19 63,-19 0-127,0-1 63,-1-19-288,1 20 192,-20-20 97,0-20 255,0 1-223,0-1-257,0-20-160,0 1-417,0-1-319,0 0-385,0 20-609,0 0-897,20 0-960,0 20-2883</inkml:trace>
  <inkml:trace contextRef="#ctx0" brushRef="#br0" timeOffset="2564.4531">3675 3665 20371,'-20'-20'1377,"0"20"737,0 0-320,-20 0-609,21 20-224,-1 20-257,0-21-191,20 22-353,0-21-192,0 0 0,20-1-32,0 1 32,19-20 64,-19-20 0,20 20-256,-20-19 96,-20-1 32,20 0 64,-20 20 32,0 0 0,0 0-225,0 0-287,0 0 128,20 20 31,0 0 33,0-1-737,19 1-609,1-20-608,-1 0-769,1 0-3235</inkml:trace>
  <inkml:trace contextRef="#ctx0" brushRef="#br0" timeOffset="2760.7418">3834 3427 10249,'0'-40'8648,"19"40"-6662,-19 0-64,20 40 64,0-1-673,0 22-736,20-2-129,0 0-192,-1-19-256,1-1 64,0 2-608,-1-21-417,-19-20-929,0 0-1505,-40 0-7239</inkml:trace>
  <inkml:trace contextRef="#ctx0" brushRef="#br0" timeOffset="2971.6797">3834 3645 12812,'59'0'7335,"1"0"-5350,-20 0 994,39 0-865,-20 20-833,1-20-512,-20 20-737,0 0 257,-1 20-482,-19-20-255,0-20-33,-20 20-511,20-20-546,-20 0-1088,0 0-674,0-20-4707</inkml:trace>
  <inkml:trace contextRef="#ctx0" brushRef="#br0" timeOffset="3101.5625">4211 3466 18417,'-40'-20'3235,"20"1"-1505,20 19 223,0 0-543,0 0-1090,0 0-864,0 0-1154,20 19-2210,0 1-16143</inkml:trace>
  <inkml:trace contextRef="#ctx0" brushRef="#br0" timeOffset="3617.1875">4787 3705 18897,'-39'-40'1121,"18"40"-128,1-20 1025,-20 20-769,21 20-352,-1 0-192,0 19-64,20 2 31,0-1-448,20-1 33,19-19-129,1 0 192,20-20-192,-20 0 64,-1-20 97,1 0-97,-20 0-96,-20 1-96,0-21-96,-20 20-385,-20-1-191,1-18-97,-1 19-160,0 20-256,0-20-993,20 0-160,20 20-2114</inkml:trace>
  <inkml:trace contextRef="#ctx0" brushRef="#br0" timeOffset="3893.5547">4807 3685 15919,'59'80'2658,"-39"-60"65,0 0-321,-1-20-1025,-19 19-224,20-19 97,-20 0-322,0 0 1,0-19 0,0 19-544,20-20-193,-20-20-96,20 19 0,-20-18-192,21 19 96,-2 0-128,1 20-129,0 0 1,19 20 96,-19 0 128,40 19 0,-21 2-609,2-1-512,18-21-544,-19 1-898,-21 0-1825</inkml:trace>
  <inkml:trace contextRef="#ctx0" brushRef="#br0" timeOffset="5107.4219">677 4301 13164,'0'0'897,"0"0"-32,0 0-577,0 0 801,0 0 160,0 0-288,19 0 32,1 0-32,20 0 160,0 0-288,0-20 0,19 20-289,1 0-96,-1 0 97,21 0-193,-1 0-192,20 0-31,-19-21-161,39 21 192,-19 0-192,-1 0 192,19 0-256,2 21 256,18-21 96,-18 0 64,-1 0-191,1 0-33,-22 20 64,1-20-64,1 0 96,-1 0-224,1-20 64,-1 20 64,0 0 0,1 0-96,-1 20 96,-20-20-64,1 0 0,-1 0 0,0 0 0,1 0 161,-1 0-193,0 0-64,0 0 96,2 0-32,-2-20 0,0 20 96,1 0 288,-1-21-96,-20 21-224,1 0-32,20-19 65,-21 19-65,1 0 32,-1 0-128,-18-20 96,18 20 32,0 0 32,-19 0-128,19 0 0,-18 20 128,-2-20-160,1 0 64,-1 0 64,1 0 32,-1 0-64,-19 0 192,21-20-32,-21 20 161,-1 0-257,1 0 352,0-20-128,0 20-223,-1 0 95,-19 0-96,0-20 0,20 20-64,-20 0-320,0 0-33,20 0-319,-20 0-257,0 0-448,20 20-801,-20-20-1698,19 20-5893</inkml:trace>
  <inkml:trace contextRef="#ctx0" brushRef="#br0" timeOffset="5357.4219">5720 3527 23446,'19'0'1377,"-19"-20"-1313,0 20-224,0 0 224,0 0-577,0 0-1344,0 20-930,-19-20-1121</inkml:trace>
  <inkml:trace contextRef="#ctx0" brushRef="#br0" timeOffset="5500.9762">5779 3785 21396,'21'39'2915,"-21"-39"-2948,0 0 898,0 0-160,0 0-673,0 0-641,0 0-255,0 0-1603,-21 0-3298</inkml:trace>
  <inkml:trace contextRef="#ctx0" brushRef="#br1" timeOffset="12076.1718">6494 3724 7559,'0'-19'7495,"0"-1"-5926,0 20 449,-20 0-801,20 20-704,20-1 544,-20 2 352,20 19-448,-20-1-64,20 21-321,-1-21-255,2-19 31,-1 19 64,0-39-159,0 20-65,-20-20 0,19 0 96,1-20 161,0 1-225,-20-1-256,0-20 64,0 1-32,0-1 96,0 21 0,0-21-192,0 40 96,0-20-32,0 20 0,0 0-128,20 20 96,-1 0 160,1 19-32,20-19-64,-21 0 64,22 0-384,-1-1-353,-1-19-320,1 20-833,-21-20-1377,1 0-2754</inkml:trace>
  <inkml:trace contextRef="#ctx0" brushRef="#br1" timeOffset="12380.859">6951 3765 19282,'39'40'1954,"-19"-21"-193,0 1 33,20 0-545,-21 0-352,2-1-64,-1 1-321,0-20-95,-20 0-257,20 0 128,-20 0 64,19 0-159,-19 0 95,0-20-64,0 1-160,0-1-128,0 0 32,0 0-256,20 20 0,-20-19-65,20 19 129,19 0-160,-19 19-289,20 1-640,0 0-705,0 0-1185,-1-1-1506</inkml:trace>
  <inkml:trace contextRef="#ctx0" brushRef="#br1" timeOffset="12816.4059">7706 3724 18225,'-20'-19'1473,"20"19"929,-20 0-191,0 0-1379,-1 19-223,21 2 160,-19 19-97,19-1-63,19 1-289,2-1-160,19-19-96,-20-20 32,19 0 33,1 0 159,-21-20-384,1 1-64,0-21-1,-20 20-319,-20-19 96,0-22 191,-19 22-95,19-21-32,-19 21-225,-1-1 289,20 1 224,-1 19 513,21-1-65,0 21 64,0 21-672,0-1 256,21 19 417,-1 1-129,20 19-96,-21 1-160,21-20-160,19 0-544,-19-1-385,0-19-352,0 0-1859,-1-20-735</inkml:trace>
  <inkml:trace contextRef="#ctx0" brushRef="#br1" timeOffset="13136.7188">8063 3785 14894,'19'20'4196,"1"-20"-2179,20 0 354,-19 0-1667,-2 0-415,1-20 223,0 20-31,-20-20-193,20 0-192,-20-1-96,0 21 0,-20-19-224,0 19 160,0-20 64,1 20 32,-2 0 128,1 20-128,0-20 192,20 19-96,0 22 96,0-21 65,20 19-33,0 1 0,1-20-160,18-1-160,1 1-416,-1 0-289,1-20-864,-21 0-962,1 0-1825</inkml:trace>
  <inkml:trace contextRef="#ctx0" brushRef="#br1" timeOffset="13318.359">8421 3923 19698,'0'0'2050,"0"0"288,0-20 673,-21 1-1634,21-1-255,0-20-226,0 21-511,0-21-225,21-1-256,-2 22-192,21-1-866,0 0-928,19 0-1793,0 20-738</inkml:trace>
  <inkml:trace contextRef="#ctx0" brushRef="#br1" timeOffset="14015.625">8976 3427 16655,'-19'-40'2755,"19"20"-705,0 20-32,0 0-833,0 0-769,0 20-31,19 20 704,1-1-160,20 41-321,-20-1-159,19-19-385,1 20 32,-1-40-32,2-1 0,-2 1 32,-19-21-96,0-19 0,0 0 128,-20 0 0,0 0 192,0 0-31,-20-19-225,20-1-128,-20 0 64,20-19 0,0-1-225,0 20 161,0-1-288,20 21 32,0 0 32,-1 0 255,21 41-31,0-21 64,-1 0-416,2 19-833,-2-19-705,1 0-1185,-1-20-1890</inkml:trace>
  <inkml:trace contextRef="#ctx0" brushRef="#br1" timeOffset="14328.125">9690 3765 18097,'61'-20'2978,"-41"20"-639,-1-21-289,1 21-1346,0 0-63,0-19-225,-1 19-127,-19-20 95,0 20 64,0-20-352,0 20-32,-19-20-256,-1 20 160,0 0-192,20 0 64,-20 20-32,1 0 32,19 0-33,0 20 289,0 0-288,0-20 160,19 19-96,21-19 96,-20 0-128,39-1-449,0-19-512,-18-19-1057,18 19-929,-19-20-4196</inkml:trace>
  <inkml:trace contextRef="#ctx0" brushRef="#br1" timeOffset="14655.2735">10108 3625 17200,'0'20'2114,"0"0"-513,0 20 834,20-21-898,-1 22-288,1-1-160,0-21-672,19 1-161,2 0-32,-21-20-64,0 0 129,-1 0-33,1-20 32,-20 0-256,20 1 0,-20-1-32,-20 0 0,20 0 32,0-1-64,-20 2 0,20 19 160,0 0-576,0 0-129,0 19 417,20 2 224,0-1-32,-20 0-64,39 0 128,-19-1-480,0 1-737,20-20-545,-21 0-1537,1 0-704</inkml:trace>
  <inkml:trace contextRef="#ctx0" brushRef="#br1" timeOffset="14908.2031">10604 3824 11883,'40'40'4228,"-40"-40"-1538,20 0 1,-20 0-801,0 0 288,0 0-641,-20-20-736,0 0-193,20 1-191,-20-1-33,20-20 97,-19 19-449,19-18 128,0 19-352,19-20 128,1 21-129,0-1-479,0 20-866,19 0-992,1 0-1474,-21 20-3331</inkml:trace>
  <inkml:trace contextRef="#ctx0" brushRef="#br1" timeOffset="15062.5">10942 3705 19666,'39'40'1922,"-39"-40"961,20 20-865,0 0-1186,-1 0-255,2-20-225,-1 19-256,0-19-192,0 0-672,-1 0-994,1 0-2178,-20 0-8488</inkml:trace>
  <inkml:trace contextRef="#ctx0" brushRef="#br1" timeOffset="15214.8438">10981 3527 22036,'0'-20'641,"0"20"32,0 0-802,20 0-1152,-20 0 0,39 0-641,-18 20-4516</inkml:trace>
  <inkml:trace contextRef="#ctx0" brushRef="#br1" timeOffset="15468.75">11339 3546 18033,'-41'20'1377,"22"0"673,19 0-385,-20-1-704,20 1-160,20 20-320,-1-20-193,22-1-64,-1 2-160,19-1-64,-19 0 96,-21 0-96,1 19 192,-20-19-128,0-20 193,0 20-1,-20-1-96,-19-19-448,19 20-545,0-20-1121,0 0-833,1 0-3394</inkml:trace>
  <inkml:trace contextRef="#ctx0" brushRef="#br1" timeOffset="15969.7265">11755 3387 20435,'0'0'1922,"0"0"-65,0 0-511,20 20-321,-20 0-225,20 40 129,20-1-128,-20 1-705,20-1 128,0 0-128,-1-18-512,1-1-257,-1-21-384,-19 1-320,-20-20-1506,0 0-1313</inkml:trace>
  <inkml:trace contextRef="#ctx0" brushRef="#br1" timeOffset="16180.664">11657 3685 17616,'39'0'2755,"1"-20"-1506,19 20 1762,21-20-1282,-20 20-351,19 0-353,0 20-481,-19 0-352,-1 0 33,1 20-289,-21-20-385,1 0-320,-20 0-95,0-1-578,0-19-896,-20 0-1410,0 0-8263</inkml:trace>
  <inkml:trace contextRef="#ctx0" brushRef="#br1" timeOffset="16340.8202">12093 3487 18449,'-20'-21'4644,"20"1"-4035,20 20 448,1 0-801,18 0-352,1 0-224,-1 0-193,20 20-1473,-19 1-800,0-1-4453</inkml:trace>
  <inkml:trace contextRef="#ctx0" brushRef="#br1" timeOffset="16507.8121">12629 3606 21075,'-40'39'289,"40"1"2049,-20-1-288,20-18-1249,20 19-33,0-20-63,21-1-353,18-19-127,0 0-482,1 0-447,-1 0-1058,1-19-2370,-20-1-10922</inkml:trace>
  <inkml:trace contextRef="#ctx0" brushRef="#br1" timeOffset="18563.4766">13939 3685 13132,'-20'-60'1377,"20"41"513,-19-21-64,-1 20-385,20-19 257,-20 19-1,0 20-383,1-21-161,19 21-545,-20 0-352,0 41-223,20-2 63,-20 21 96,0-1 0,20 0 32,20 2-352,0-41 128,20-1 96,-21 1-32,21-20 64,-1-20 65,-19 1-1,21-1-64,-21 0-64,-20-21-64,0 22 64,0-21-32,0 20 32,0 0-128,-20 20 160,20-19 0,0 19-192,0 19-480,20 1 479,-1 0 1,1 0 256,20 0-448,-21-1-609,21 2-448,-1-1-865,1-20-673,-19 0-4356</inkml:trace>
  <inkml:trace contextRef="#ctx0" brushRef="#br1" timeOffset="18862.3047">14496 3487 18577,'-41'0'1730,"22"0"-257,-1 20 577,-20 0-897,21-20-288,19 39 0,0-19-577,19 19-320,1-19 64,39 0-32,2 20 32,-2-21-32,0 2-128,1-1-160,-21-20-33,-18 20 129,-1 0 192,-20-20 64,0 19 128,-20-19-256,-1 0-96,-18 0-480,19 0-545,0 0-801,0 0-673,1 0-4932</inkml:trace>
  <inkml:trace contextRef="#ctx0" brushRef="#br1" timeOffset="19145.5078">14972 3546 19026,'-40'0'864,"20"20"129,1-20 609,-1 20-801,20 0-1,0-1-287,20 21-65,19-20-320,1 0 65,20 20-482,-1-20 33,-19 0 160,-20 0-160,-1-1 224,-19 1 192,0-20 224,-39 20-192,19-20 65,-19 20-193,-1-20-257,-1-20-223,22 20-673,-1-20-1313,0 20-2691</inkml:trace>
  <inkml:trace contextRef="#ctx0" brushRef="#br1" timeOffset="19371.0938">15290 3645 20403,'-21'40'2306,"42"-20"-1729,-21-1 864,20 2-640,20-1-417,-1-20 321,1 0-193,-1 0-159,1-20-386,0-1-31,-20 2-256,0-1-128,0 0-1,-20 0-672,-20 0-1665,20 1-1282</inkml:trace>
  <inkml:trace contextRef="#ctx0" brushRef="#br1" timeOffset="20133.7891">15706 3645 19378,'0'20'576,"0"-20"481,20 20 929,0 0-801,0-1-480,-20 22 96,20-41-193,0 20-255,-20-20-1,0 0-96,20 0 33,-20 0 223,0 0 97,0-20-481,0 0-128,0-1 128,20-18-320,-20 19 96,20 0-65,-20 0-31,20 20-160,-1 0 64,1 20 320,20 0 32,-21 0-128,21 0 128,-20-1-64,-1-19 32,2 0 96,-1 0 32,0 0 32,0-19 0,-20 19-31,19-20 63,-19 20-32,0-20-192,0 20 64,20 0-416,-20 0-1,20 0-159,0 20-353,19 0-512,-19-1-1474,20 22-1761</inkml:trace>
  <inkml:trace contextRef="#ctx0" brushRef="#br1" timeOffset="20452.1484">16580 4023 17456,'40'59'1858,"-20"-59"864,-20 20-960,0-20-673,20 0-64,-20 0 737,-20-20-1058,20 1-608,-39-1 1,18-21 127,1 2-384,0-21 256,0 1-385,1 0-191,19 19 64,19 0 159,-19 0 161,20 40-288,0 0 416,0 0-320,1 20 288,-2 0-128,1 20 95,-20-20-159,0 20-256,0-21-385,0 1-32,0 0-736,0-20-289,-20-20-2146</inkml:trace>
  <inkml:trace contextRef="#ctx0" brushRef="#br1" timeOffset="20657.2266">16660 3387 17712,'39'-39'3107,"-19"39"-1121,0 19 128,0 1-608,19 20-257,1-1-192,-19 22-481,18-2-255,1 0-353,-20-19-257,19-1-191,1-18-865,-21-1-545,-19 0-1794,0-20-928</inkml:trace>
  <inkml:trace contextRef="#ctx0" brushRef="#br1" timeOffset="20868.1641">16640 3586 18321,'79'-20'2658,"-39"20"-1024,39 0 544,1 0-544,-21 0-577,20 0-33,-19 20-447,0 0-161,-20 19-448,19-19-32,-19 20-416,-21-21-225,21-19-288,-40 21-416,21-21-801,-21-21-1730</inkml:trace>
  <inkml:trace contextRef="#ctx0" brushRef="#br1" timeOffset="21012.6951">17196 3407 17872,'-20'0'4196,"20"0"-3043,0 0 97,20 0-930,0 0-512,0 0-1218,19 0-1729,1 20-15983</inkml:trace>
  <inkml:trace contextRef="#ctx0" brushRef="#br1" timeOffset="21484.375">17692 3546 18129,'-39'-39'1729,"39"39"449,-21 0 193,1 0-898,20 0-640,-20 39-97,20 1-127,20-1-128,0 1-161,21-20-64,18 0-288,0-20 64,1 0-64,-1-20 0,-18 0-32,-22-20-481,-19 21 129,0-21 32,-60 1-321,20-1 64,-19 19 65,0 1-193,-1 1-480,41 19-641,-1 0-800,-1 19-4645</inkml:trace>
  <inkml:trace contextRef="#ctx0" brushRef="#br1" timeOffset="21753.9063">18010 3527 18961,'39'39'993,"-19"-19"897,-20 0-192,20-20-577,-20 0-64,0 0 128,0 19-480,0-19-257,0-19 193,20 19-321,-20-20-384,0 0-32,20-19 128,-20 19-64,39 0-32,-18-1-32,19 1-129,-1 20 193,1 20-64,-21 1-64,21-1-480,-1 19-1090,-19-19-1793,21 20-866</inkml:trace>
  <inkml:trace contextRef="#ctx0" brushRef="#br1" timeOffset="21914.0625">18824 3685 22100,'39'60'1186,"-19"-20"-1,0-20-160,-20 19-673,20-19-961,-20 0 129,0-1-801,0-19-1826,0 20-3235</inkml:trace>
  <inkml:trace contextRef="#ctx0" brushRef="#br1" timeOffset="26541.9922">19777 3586 16079,'0'20'1057,"0"-20"288,20-20 545,0 20-321,19 0-223,-19-20-33,20 20-288,-1-20-545,-19 1-159,0-1 63,0 0-256,0-1 32,-20 1-128,0 1-32,-20-1-96,0 0 160,0 20-320,-20 0 256,1 20-32,-1 0 192,1-1 64,-1 22 193,21 18-225,-2-19 160,21 19-256,21-39 32,-2 20-96,21-21 64,19 22 33,-19-41-418,19 20-575,1-20-322,0 0-671,-21-20-1026,21 20-1633</inkml:trace>
  <inkml:trace contextRef="#ctx0" brushRef="#br1" timeOffset="26715.8201">20511 3466 21043,'20'0'1314,"-20"21"-706,0-1 898,-20 0-385,0 19-545,20 1-319,0-21-225,-20 1-641,20 0-1057,0 0-1248,0-20-2628</inkml:trace>
  <inkml:trace contextRef="#ctx0" brushRef="#br1" timeOffset="26882.8121">20273 3546 15630,'0'-19'5542,"21"19"-4582,-2 0 1507,1 0-449,20 0-1218,-1 19-447,-19 1-193,19 0-128,21 0-609,-20-1-416,-20 1-800,20 0-1955,-20-20-4003</inkml:trace>
  <inkml:trace contextRef="#ctx0" brushRef="#br1" timeOffset="27231.4453">20869 3785 3042,'79'79'13421,"-59"-40"-11659,0 1 800,19-20-480,-19-1-512,-20 1-193,0-20-512,0 0 32,0 0 224,0-20-577,-20 1-320,-19-1-320,19-20 96,-20-19 32,1 20 32,-1-21-224,0 0-128,20 20 192,20-19 0,0 19-192,20 21-97,20-1 257,0 20-288,-1 0 384,1 0-257,-20 39 33,-20-19-673,19 20 96,-19-1-160,-19-19 33,19 0 607,-20 0 1,0-20-673,20 0-833,-20 0-5188</inkml:trace>
  <inkml:trace contextRef="#ctx0" brushRef="#br1" timeOffset="27523.4375">21067 3606 15022,'80'-20'1601,"-40"20"193,19-20 256,-20 20-385,-19-20-351,21 1-289,-21-1-321,-1 20-511,-19-20 191,0-1 0,0 21 33,0-20-97,-19 20 96,-1 0-480,-1 0 0,-19 20 0,21 1 160,-1 19-32,0-21 64,0 21-416,20-1 384,0-19-448,20 0-161,0 0-95,19 0-898,1-20-351,20 0-514,-20-20-3106</inkml:trace>
  <inkml:trace contextRef="#ctx0" brushRef="#br1" timeOffset="27703.125">21624 3466 16623,'-20'-20'2178,"20"20"-416,-21 0 416,1 20-608,20 1-417,0 19-64,0-1-513,0 1-320,41-1-159,-1-19-130,-1 0-415,20 0-289,20-20-608,-18-20-865,-2 0-865,-19 0-4420</inkml:trace>
  <inkml:trace contextRef="#ctx0" brushRef="#br1" timeOffset="27878.9063">21981 3269 18225,'0'-20'3843,"0"20"-2882,19 39 705,1-19 96,0 39-866,0 1-127,0 0-449,19-1-223,2-19-482,-2-1-223,1-19-417,-20 0-801,-1-20-1473,-19-20-3267</inkml:trace>
  <inkml:trace contextRef="#ctx0" brushRef="#br1" timeOffset="28227.5388">21861 3427 21236,'0'0'608,"41"0"930,-2 0 287,20 0-672,1 19-320,20 1-256,-1-20-321,0 21-224,-20-21 32,2 0 32,-22 0-96,-19 0-64,20-21 128,-20 1-224,-20 20 160,19-19 64,-19-1 160,-19 0-31,19 0-226,-20 1 66,-20 19 31,20 0 32,1 0 32,-1 19 96,0 1 0,-1 20-64,21-1-64,-20-18-288,40 19-64,-20-1-288,21-19-97,19 19-256,-1-39-480,-19 20-1058,20-20-960,-1 0-3876</inkml:trace>
  <inkml:trace contextRef="#ctx0" brushRef="#br1" timeOffset="28545.8984">22735 3466 16143,'-19'-20'2210,"19"20"-1121,-20 20 609,0 1 287,-1 19-319,21-21-161,0 21-832,0-1-289,21-19 1,-1 0-225,19-20 224,-19 0-95,20-20-97,-21 0-288,-19-19-129,0-1-63,0 1 96,-39-2-256,19-18 31,-19 19 193,-1 21 160,19-1 160,1 0 288,20 20 193,0 0-321,20 40-32,21-1 97,18 1-65,-19-1-32,19 2-640,-20-2-257,22 1-608,-41-20-1250,19-1-1857</inkml:trace>
  <inkml:trace contextRef="#ctx0" brushRef="#br1" timeOffset="47683.5934">1650 4956 11402,'-20'-20'3684,"20"0"-1442,0 20 32,0-20-801,0 20-672,0 20 705,0 0 31,20 0-896,-20 39-1,20 1-448,-1 19 33,1-19-193,20 19-32,-20-19-321,-1 0-543,1-1-802,1-20-1249,-21 1-1697</inkml:trace>
  <inkml:trace contextRef="#ctx0" brushRef="#br1" timeOffset="47885.7422">1510 5571 18577,'-39'0'1249,"39"21"-320,0-21 609,0 0 640,20 0-449,19-21-736,22 21-128,-2-20-417,20 0-512,0 0 193,1-19-546,-1 19-159,0 0-321,-18 1-481,-22 19-1056,-39-20-1281,0 20-1218</inkml:trace>
  <inkml:trace contextRef="#ctx0" brushRef="#br1" timeOffset="48097.6563">1451 5154 18929,'-39'-19'801,"39"-1"160,0 0 577,19-21 223,41 2-351,-1-1-1378,21 1 608,-1-20-544,-19 19-704,20 20-1090,-41 1-1569,1 19-3107</inkml:trace>
  <inkml:trace contextRef="#ctx0" brushRef="#br1" timeOffset="48620.1172">2344 5293 17808,'21'20'1218,"-21"-20"-578,0 40 1410,20 0-288,-20-20-417,20 19-512,-1-19 0,1 0-321,-20-20-224,20 19-95,-20-19 95,0 0 160,0-19 65,20-1-65,-20 0-288,0-19-96,19-1 32,-19 1-192,20 18 0,0 1-96,-20 0 0,20 20-96,19 20-1,-18 0 193,19 1-160,-21 18-769,21-19-865,-20 19-1377,19-19-1377</inkml:trace>
  <inkml:trace contextRef="#ctx0" brushRef="#br1" timeOffset="48975.586">3119 5194 16944,'19'-40'3747,"-19"21"-2818,-19 19 1025,19 0-32,-20 0-897,0 0-449,0 19-95,0 1 63,1 0-448,19 20-160,0-21 96,19 1-160,21 20 32,0-19 128,0-2-352,20-19 320,-21 20-96,1 0-129,-21-20-31,1 20 288,-20-20 32,-20 19-96,1-19-256,-1 20-160,-20-20-449,21 0-545,-21 20-832,20-20-993</inkml:trace>
  <inkml:trace contextRef="#ctx0" brushRef="#br1" timeOffset="49302.734">3496 5334 19890,'40'-21'1474,"-1"1"-289,-19 20 673,0-20-1186,-20 20 97,20-20-449,-20 20 33,0-19 223,0 19-352,0-20-63,0 20-258,-20-20 129,0 20 0,0 0-256,1 0 96,-1 20-64,0-20-32,20 20 128,-20 19 64,20-19 160,0 21-64,20-22-32,20 1 0,-1 0 32,1-20-32,0 0-416,0 0-161,-20 0-1024,19 0-898,-19-20-1152</inkml:trace>
  <inkml:trace contextRef="#ctx0" brushRef="#br1" timeOffset="49564.453">3873 5334 16623,'40'39'2403,"-21"-39"447,-19 20-448,21-20-640,-21 0-545,0 0-224,0 0 417,0 0-321,0-20-705,-21 0-352,21 1 192,-19-22-352,19 21 96,-20-19-32,40 19-128,-20 0-96,19 0-289,22 0-320,-1 20-320,19 0-641,-19 20-1441,19-20-2274</inkml:trace>
  <inkml:trace contextRef="#ctx0" brushRef="#br1" timeOffset="49796.875">4330 4916 14093,'0'-39'8007,"0"39"-6277,0 0-192,20 19-193,0 1-192,19 0-192,-19 39 192,0 0-833,1 2 33,18 18-450,-19-39-287,19 19-64,-19-39-129,20 1-448,-40-2-672,0-19-1410,0-19-673</inkml:trace>
  <inkml:trace contextRef="#ctx0" brushRef="#br1" timeOffset="50007.8125">4350 5135 19090,'39'19'3235,"-19"-19"-1858,41 0 1057,-22 0-704,40 0-97,-19 20-576,-1 0-448,1 0-289,-20 0-192,-1-1-128,-19 1-480,0-20-129,0 20-223,-20-20-706,0 0-640,0-20-1730,-20 0-5220</inkml:trace>
  <inkml:trace contextRef="#ctx0" brushRef="#br1" timeOffset="50138.6715">4807 4956 20467,'-20'-20'3844,"20"20"-2467,-20 0 128,20 0-896,0 0-673,0 0-1570,20 20-928,-20-20-2147</inkml:trace>
  <inkml:trace contextRef="#ctx0" brushRef="#br1" timeOffset="50740.234">5284 5095 18673,'-41'-20'961,"21"20"1057,20 0 320,-20 0-928,1 20-706,19 0-383,0 19 447,0 1-351,0 19-161,19-39-352,21 20 576,1-40-384,18 0 97,-20 0 95,-19-20-192,20-20-96,-21 21-96,-19-1-192,0 0-161,-39-20-480,19 21-96,-19 19-512,-1-20-481,1 20 96,-2 0-704,41 0-3909</inkml:trace>
  <inkml:trace contextRef="#ctx0" brushRef="#br1" timeOffset="51039.0625">5542 5194 15919,'0'40'2338,"19"-21"-288,-19 1 0,20 0-321,-20 0-640,20-20-480,-20 0 32,20 0-97,-20-20-96,20 20 1,-1-20-321,1-19 160,0 19-224,-20-20 0,20 20 0,-1 1-384,-19 19 320,20 0-672,0 0 479,21 19-383,-22 1-994,21 20-1569,-1-1-832</inkml:trace>
  <inkml:trace contextRef="#ctx0" brushRef="#br1" timeOffset="51490.234">6713 4777 20179,'-20'-20'2466,"20"20"-416,0 0-897,20 20-416,-20 20 736,19 0-192,-19 19-224,20 0-448,0 20-641,19-18 288,-19-2-416,21 1-289,-2-21-383,-19-19-417,0 0-1154,-20-20-1056,-20 0-641</inkml:trace>
  <inkml:trace contextRef="#ctx0" brushRef="#br1" timeOffset="51736.328">6514 5135 21652,'39'-20'288,"-18"20"1762,39-20 192,-1 20-1121,0-20-352,20 20-449,-18 0-223,18 0-674,-20 20-736,-19 0-193,20 0-159,-20 19 512,-21-19 416,1 0 769,0 0 673,0-20 352,-1 19-64,-19-19-385,0 0-448,20 0-1025,-20 0-1665,-20-19-3588</inkml:trace>
  <inkml:trace contextRef="#ctx0" brushRef="#br1" timeOffset="51860.3516">7089 4916 5637,'-19'-20'15855,"19"1"-17457,0 19-3170</inkml:trace>
  <inkml:trace contextRef="#ctx0" brushRef="#br1" timeOffset="52927.734">7428 5095 9577,'0'-20'4868,"0"20"-3587,0-21 1026,19 21-674,-19 0-416,20 21-64,0-1 97,0 20-546,0-21 129,-1 21-192,1 0-161,0-1-320,0-19 449,-1 0-449,-19 1 160,21-21-320,-21 0 256,0 0 97,0 0 351,0-21-575,-21 1-225,21 0-1,0 0-63,0-19-32,0 19-96,0-20-129,0 21 321,0 19-544,0 0 416,21 19 127,-1 1-31,0 0 353,19 20-129,-19-21 96,0 1-160,19-20 64,-39 20 64,20-20-160,-20 0 192,0 0 353,0 0-225,0-20-320,0 20-64,0-20-128,0 1-257,20-1 129,0 0 32,-1 0-65,2 20 193,19 0-160,-20 0 352,19 0-544,-19 20 576,20-20-32,-21 20 0,21-20 0,1 0 224,-22 0 64,1-20 225,0 20-321,0-40 128,-20 21-127,0-1 95,-20 0-480,0 0 288,0 20 192,-20 0-384,20 0 160,0 20-192,0 0 256,20 19-96,0 1 417,20 0-321,0-1-64,40-19 0,0 0 0,-1-20-480,0 0-577,2 0-1025,-2-20-2626,-19 0-13774</inkml:trace>
  <inkml:trace contextRef="#ctx0" brushRef="#br1" timeOffset="83156.25">9333 5095 11530,'0'-20'8488,"20"20"-8648,-20 0 833,20 20 993,-20 0-1058,0 0 193,20-1-161,-20 21-415,0-20-97,20 0-128,-20-1-577,0 1-832,0 0-1442,0 0-1281</inkml:trace>
  <inkml:trace contextRef="#ctx0" brushRef="#br1" timeOffset="83336.9137">9333 4916 16207,'-19'-59'2594,"19"39"-1024,0 0 31,-20 20-768,20-19-737,0 19-96,0 0-320,20 0-321,-1 19-736,1 1-641,0 0-2562</inkml:trace>
  <inkml:trace contextRef="#ctx0" brushRef="#br1" timeOffset="83670.8984">9771 4975 18897,'0'0'1282,"0"0"-354,0 0 674,-20 20-1025,-1-20 95,21 20 161,0 0-449,0-1-672,21 2 672,18-1-448,1 20-224,-1-21 320,1 1 64,19 20 0,-39-20-256,21-1 160,-41 1 96,0 0 96,0-20 193,-20 20-1,-1 1-224,-18-21-128,19 0-320,0 0-673,0 0-1185,0 0-1569</inkml:trace>
  <inkml:trace contextRef="#ctx0" brushRef="#br1" timeOffset="84863.2813">10762 4936 13965,'0'0'929,"0"20"1633,0-20-608,0 0-481,0 0-320,0 0-96,0 0-256,0 0-288,0 0 832,0-20-1537,20 0 960,-20 0-639,21 1-1,-1-1 64,0-20-288,-1 21 64,1-2 128,0 1-32,-20 20-96,20 0 0,0 20 32,-1 1-32,1-2 128,0 21 0,0-20-288,-1-1 288,2-19-160,-1 0 384,0 20-64,0-40 1,19 20-33,-19-19-64,0 19-32,19-20-96,-19 0-96,0 0-224,-1 1-417,1-2-928,1 1-962,-1 20-672,-20 0-3395</inkml:trace>
  <inkml:trace contextRef="#ctx0" brushRef="#br1" timeOffset="85371.0934">10961 5174 15438,'-19'0'2018,"19"0"-801,0 0 1217,0 0-1120,19 0-161,-19 0 352,20 0-544,0-20-448,0 1-65,-1-1-256,2 0 289,-1 20-385,-20-20 0,20 20-128,0 0-96,-20 0-193,19 20 546,1 0-65,-20 0-64,20-1 128,19 1-288,-19 0 128,20-20 64,-21 0 32,22 0-32,-21-20-384,19 0-128,-19 1-513,0-1-512,-20 20-577,20-20-1313,-20 0-2915</inkml:trace>
  <inkml:trace contextRef="#ctx0" brushRef="#br1" timeOffset="86075.1953">12331 4499 16527,'0'-40'2210,"0"20"417,0 1-289,20 19-448,-20 0-577,0 0-640,0 19 191,20 21-95,-20-1-224,20 22-257,0-2-96,-20 1-160,20-1-96,0-18-320,19-2-193,-39-19-384,20 0-512,-20-20-1058,0 19-1568,-20-19-9867</inkml:trace>
  <inkml:trace contextRef="#ctx0" brushRef="#br1" timeOffset="86272.4606">12133 4857 17712,'-19'0'3363,"19"0"-2402,19 0 1506,21 0-449,-1 0-385,21 0 1,-1 0-673,21 0-385,-1 0-384,0 0-64,2 0-192,-22 0-704,0 0-193,-19 0-352,-1 20-1058,-19-20-1440,0 0-1538</inkml:trace>
  <inkml:trace contextRef="#ctx0" brushRef="#br1" timeOffset="86737.3047">12093 5075 19122,'0'-21'2402,"-20"21"160,20 0-768,0 21-609,0 19 321,0-20-353,20 39-577,-20-19-223,21-1-1,-2 1-384,1 0 288,0 0-544,-20-20-193,20-1-287,-1-19-353,-19 20-737,20-20-1473,-20 0-1218</inkml:trace>
  <inkml:trace contextRef="#ctx0" brushRef="#br1" timeOffset="86947.2654">12311 5293 24887,'20'0'897,"0"0"1185,20 0-961,-20 0-705,0-20-416,0 20 225,19 0-97,-19 0-481,20 0-319,-21 0-898,21 0-576,-20 20-1217,1-20-1089</inkml:trace>
  <inkml:trace contextRef="#ctx0" brushRef="#br1" timeOffset="87477.5391">13105 5154 22997,'40'-19'192,"-40"19"1218,0 19-97,0 1-640,0 0 159,-20 20 1,0-1-256,20 1-513,-19 0 0,-1-20 32,20 0-128,-40 0-416,21-20-257,-21 0-352,1 0-224,19 0-353,-1-20 97,1 0 832,0 0 353,20 1 384,0-22 256,0 21 609,20 0 32,0 1 512,1 19 64,18 0-127,1 19-449,-1 1-385,1 0-384,-1 0-96,1 1-416,-19-2-545,18 1-832,-19-20-1667,0 0-255</inkml:trace>
  <inkml:trace contextRef="#ctx0" brushRef="#br1" timeOffset="88123.0465">13582 5393 19186,'40'-20'4580,"-40"20"-4516,19 0 320,1 20 161,-20 0-257,20-1-32,-20 21-63,0-1-33,0-19-192,21 0-705,-21 21-1121,0-41-1153,0 19-2626</inkml:trace>
  <inkml:trace contextRef="#ctx0" brushRef="#br1" timeOffset="88638.6719">14138 5115 19794,'0'-20'2146,"-20"20"-1281,20 20 256,20-20-128,-20 39-448,20-19 223,-1 20-511,1-20-129,0-1-32,21 1 32,-22-20-256,-19 0-160,20 0-1,0 0 129,-20-20 96,20 20-192,-20 0 384,20 0 64,-1 0 160,1 20 161,0 0-161,19-20 1,2 0-97,-1 0 96,-1 0-512,1-20 416,-1-19-640,-19 19-417,-20 0-416,0 0-961,-20-19-705,0 19-2274</inkml:trace>
  <inkml:trace contextRef="#ctx0" brushRef="#br1" timeOffset="88979.4918">14536 4757 18321,'39'0'2114,"-39"0"128,20 41 192,0-22-1153,-1 41-191,1-21 95,20 20-929,-20 1 96,20 0-256,0-20-64,-20-1 64,-1-19-288,1 0 609,0 0-481,-20-20 0,0 0-1,0 0 418,0-20-353,-20 0 96,20 0-96,-20 0-224,20 1-129,20-21-159,-20 20-1,40 20 161,-21-21 64,21 42 192,-1-21 64,2 20 0,-21 0 0,19 19-481,-19-19-608,0 0-609,0 0-864,-1-20-1378</inkml:trace>
  <inkml:trace contextRef="#ctx0" brushRef="#br1" timeOffset="89299.8047">15210 5154 18193,'0'0'1409,"20"0"737,-20 0 481,20 0-866,-1 0-512,2 0-288,-1 0-384,0-19-97,0-1-255,-20 20-1,0-20-480,0 0 384,0-1-256,-20 21-129,0-19-63,0 19 192,-20 0-160,20 0-65,0 19 193,20-19 128,-20 41 256,20-21-256,0 19 32,20 1 289,0-20-225,19 0-64,2 19-321,-1-39-351,-1 20-610,1-20-543,-1-20-1795,-19 0-4451</inkml:trace>
  <inkml:trace contextRef="#ctx0" brushRef="#br1" timeOffset="89546.875">15527 5194 17008,'41'20'2690,"-41"0"481,20-20-1185,-20 0-673,0 0 129,0 0 319,0 0-1056,0-20-257,-20 0-127,20-20-65,-20 21 64,20-1-224,0-20-192,0 19 0,40 2-769,-20-1 65,19 0-514,1 20-223,-21 0-769,21 20-1025,-20 0-2051</inkml:trace>
  <inkml:trace contextRef="#ctx0" brushRef="#br1" timeOffset="89823.2418">15945 5115 18129,'20'0'1954,"-1"0"1409,1-20-705,0 20-1280,0-20-418,-1-1-191,-19 2-320,21-1-321,-21 20 64,0-20 96,-21 0-608,2 20 96,-1 0-289,-20 0 225,1 20 128,-1 0-225,1 19 449,19 2-224,20-1 577,20-21-353,0 21 32,39-20 128,0 0-128,0-1 64,2-19-96,-2 0-608,-19 0-161,-1 0-1024,-19-19-2467,0 19-6150</inkml:trace>
  <inkml:trace contextRef="#ctx0" brushRef="#br1" timeOffset="91281.25">17673 4956 18641,'19'0'673,"-19"0"31,-19 19 353,-1 21-160,-1-1-256,1 2 96,0-1-97,1-1-416,-1-19 97,0 0-481,0 0 288,1-1-545,-1-19-159,0 0-289,0-19 160,1-1 33,-1-20 800,-1 20 0,1-19 192,20-1 129,0 19 223,20 2 257,1 19-32,-1 0-224,19 0-193,1 19-480,-1 2 32,1-1 384,-1 0-704,22 19-769,-22-19-384,1-20-1090,-1 20-1504</inkml:trace>
  <inkml:trace contextRef="#ctx0" brushRef="#br1" timeOffset="91463.8671">17990 4995 19890,'59'-20'4581,"-39"20"-4421,0 0 544,0-19-864,19 19 224,-19 0-800,1 0-802,19 19-1825,-40-19-13645</inkml:trace>
  <inkml:trace contextRef="#ctx0" brushRef="#br1" timeOffset="91616.2106">18069 5115 20979,'0'0'961,"0"0"-192,20 0 897,20 0-1218,-1-20-736,2 20 31,-2 0-1440,21 0-1506,-21-20-2338</inkml:trace>
  <inkml:trace contextRef="#ctx0" brushRef="#br1" timeOffset="91930.6641">18625 4678 22229,'-20'0'896,"20"0"386,20 20 255,-20 19-288,20 1-544,-20 20 32,20-1-257,-1 1-512,2-21 160,-1 20-448,0-18-32,19-21-481,1 0-352,-1-1-1058,-19 1-1472,20-20-1410</inkml:trace>
  <inkml:trace contextRef="#ctx0" brushRef="#br1" timeOffset="92181.6404">19062 4956 20691,'0'39'673,"0"-19"800,20 0 289,-20-1-737,20 2-577,19-1 1,1 0-161,-1-20-64,-18-20-384,19 20-385,-20-20 129,-1-1 224,-19 2-160,-19-1-577,-1 0 160,-20 20-192,0-20 416,0 20-287,1 0 63,19 0-1057,-20 20-2113</inkml:trace>
  <inkml:trace contextRef="#ctx0" brushRef="#br1" timeOffset="92632.8121">19677 5015 11530,'-19'-20'7976,"-1"20"-6727,0 0 1153,0 0-768,0 0-289,1 0-288,-1 20-192,20 0-673,0-1-96,0 22-96,0-21 96,20 0-224,-1-20-128,21 19 64,-20-19 0,0 0-97,-1-19-95,1-1 192,-20 0 160,0 0 64,0-1 128,0 2-224,0 19 160,-20 0 160,20-20-224,0 20-224,0 20-256,0-1 416,20 2-160,-20-1-898,20 0-671,0 0-962,20-1-2402</inkml:trace>
  <inkml:trace contextRef="#ctx0" brushRef="#br1" timeOffset="93053.7106">20035 4995 18513,'-20'0'1089,"20"0"609,-20 0-289,0 20 64,20 19-352,0-18-256,0-1-480,0 20-225,20-21-96,0 1 64,0-20 96,20 0 32,-20 0 33,0-20-193,-1-19-96,-19 19 32,0-21-320,0-18-1,-19 20-287,-21-21-513,20 1 1249,0-1-512,-20 20 319,20 20 226,0 1 383,0-1-63,20 20-1,-19 0-95,19 20 31,0-1 64,19 21-31,1 1-161,0 18-160,20-20-31,0 21-194,0-21-543,-1-19-513,21 19-577,-41-18-1185,1-21-1473</inkml:trace>
  <inkml:trace contextRef="#ctx0" brushRef="#br1" timeOffset="93236.3281">20491 5174 21844,'0'40'1986,"0"-40"-1826,20 20-256,-20-1-705,20-19-1793,-20 0-2018</inkml:trace>
  <inkml:trace contextRef="#ctx0" brushRef="#br0" timeOffset="221988.2813">816 6623 17680,'-20'0'801,"20"0"-641,0 21 1986,0-1-224,0 39-609,20 0-736,0 1-97,0 40-224,0-21-31,19 0-33,-19-20 0,0-18-32,-1-2-64,-19 1-128,20-20 321,-20-20-129,20 19 769,-20-19-545,-20-19-416,20 19 96,-20-40-352,-19 20 224,-1-39-161,1-1-127,-1 0-256,20-39-161,-20 19 0,20-19 513,0 20 224,0-1 224,40 21 32,-20-1-160,40 21 32,-19 19 0,18 20 65,1 20-33,-1 0 32,-19 39-96,0 0 32,0 2 0,-20-2 32,0 0 0,-20-19-32,0 19-224,0-39 64,-19 1-224,19-1-289,0-1-448,0-19-1377,20 0-641,0-19-5445</inkml:trace>
  <inkml:trace contextRef="#ctx0" brushRef="#br0" timeOffset="222256.8359">1313 7259 19250,'-21'20'1409,"1"-40"-800,0 20 1312,-19-39 1,19 19-737,0-21-672,-19 2-257,19-1-160,20 0-96,-20 21-160,20-21 0,20 20-737,0 1-512,19 19-1250,1 0-1505</inkml:trace>
  <inkml:trace contextRef="#ctx0" brushRef="#br0" timeOffset="222576.1719">1689 7021 21748,'-19'0'897,"19"0"-513,0 19 577,-20 1 256,20 0-672,20 0-289,-1 0 128,21-1-255,0 1 31,-1-20 32,2 0 0,-21 0 32,-1-20 1,1 1 159,-20-1-384,-20 20-192,1-20 0,-1 0-129,-21 0-255,2 20-257,19 0-480,-20-19-545,20 19-1537,20 19-4036</inkml:trace>
  <inkml:trace contextRef="#ctx0" brushRef="#br0" timeOffset="222837.8902">1987 7040 19250,'0'40'1409,"-20"-40"321,20 20 352,0 0-865,20-1-673,0 1-255,0 1-129,19-21 160,2 0-160,-2-21 64,-19 1 97,0 1-289,0 19 288,-20-20-352,0 0-32,-20 0-224,-20 20-161,21-20-127,-1 20-513,-1 0-641,1 0-544,20 0-1089,-20 0-7944</inkml:trace>
  <inkml:trace contextRef="#ctx0" brushRef="#br0" timeOffset="223145.5078">2523 7239 20211,'20'0'800,"-20"0"2115,0 0-224,-20-19-1186,20-1-704,-20 0-161,-19-21 65,-1 2-417,1-1-31,-22-19-225,22 19-32,-1-20 192,21 20-352,-1 1 32,20-1-1,0 21-95,39-1-32,1 0 0,-1 20-353,22 0-480,-2 20-865,0 19-1409,-19-19-1505</inkml:trace>
  <inkml:trace contextRef="#ctx0" brushRef="#br0" timeOffset="223325.1953">2186 6981 23221,'-20'0'1634,"20"0"-417,40 0-256,-1 0-320,40-20-385,2 20-160,-22-19 0,20 19-929,-40 0-1153,2 19-1473,-21 1-2466</inkml:trace>
  <inkml:trace contextRef="#ctx0" brushRef="#br0" timeOffset="223672.8512">1213 7557 22421,'-79'39'2882,"59"-39"-2433,20 0 127,0 0 642,39 0-258,41 0-159,39 0-416,39-19 159,41-1-352,40-20-192,-1 1-416,-19 19-33,-61-21 225,-39 41-416,-39-20-1,-1 20-96,-60-19 129,22 19-33,-41 0 385,0 0-160,-21 19-1698,1-19-385,1 0-255,19 0-10283</inkml:trace>
  <inkml:trace contextRef="#ctx0" brushRef="#br0" timeOffset="223883.7889">2980 6901 25752,'0'-20'1826,"0"20"-1570,0 0-128,0 0-224,0 0-417,0 0-2305,20 0-1346,-20 20-14638</inkml:trace>
  <inkml:trace contextRef="#ctx0" brushRef="#br0" timeOffset="224014.6485">3099 7200 19506,'20'20'5958,"-20"-20"-5926,0 0-128,0 0-193,19 0-1280,-19 0-2051,0 0-15758</inkml:trace>
  <inkml:trace contextRef="#ctx0" brushRef="#br1" timeOffset="342384.7656">3953 6881 15118,'0'20'1697,"20"1"-1344,-20 18 1152,0 21 97,20 19-417,-20-20-513,0 2-63,20-22 352,-20-19-513,19 0 97,-19-1-129,0-19-31,0 0 127,0-19 97,0-1-417,-19 0-224,19-39 160,-20 18-96,0-38 0,0 20-32,20-20-128,0 18-160,0 2 160,20 19 31,0 21 1,0-1 64,-1 20 160,21 20-224,0 19 256,-1 1 65,1 40-225,20-1 96,-20 0 0,-21-20-96,21 2 0,-20-2 64,-1-19-128,1-21-481,-20 1-95,20-20-257,-20 20-512,-20-20-417,0-20-769,1 20-2658</inkml:trace>
  <inkml:trace contextRef="#ctx0" brushRef="#br1" timeOffset="342538.086">4092 7139 2370,'-79'-19'13260,"59"19"-10825,20 0-450,-20 0-159,40 0-705,-20 0 257,20 0-193,19 0-224,1 19-705,19-19-224,1 20-160,0-20-1089,-21 0-1506,21 0-2178</inkml:trace>
  <inkml:trace contextRef="#ctx0" brushRef="#br1" timeOffset="343190.4297">4925 7080 15887,'20'20'1345,"0"19"288,0-19 193,1 21-609,-2-2-448,-19-19 0,20 0-97,-20-20 1,20 0 0,-20 0 95,-20 0-159,20 0-257,-20-40-192,1 21-96,-2-21-96,1-1 0,20 2 161,0-21-290,0 21 33,20-1 0,1 21-224,-2-1 64,21 20-97,-1 20-672,21-1-1057,-1 21-1025,2-1-3587</inkml:trace>
  <inkml:trace contextRef="#ctx0" brushRef="#br1" timeOffset="343598.6326">5542 7001 14958,'-41'-40'4548,"21"40"-3139,0 0 577,1 20-737,-1 0-352,20 19-128,0 1-160,0 0-65,0 20-256,20-20-63,19-21-290,-19 1 65,1 0 161,18-20-225,-19-20 128,0 20 64,0-20-64,-20-19-96,0 19 64,0-21 64,0 22-96,-20-21 0,20 20 0,-20 0 0,20 20-64,0 0-224,20 0 223,-20 20 65,20 20-128,19-20 96,-19 19 32,0-18-704,19 19-321,-19-40-257,21 19-607,-21-19-738,-1-19-1921</inkml:trace>
  <inkml:trace contextRef="#ctx0" brushRef="#br1" timeOffset="343874.0235">5820 6961 14958,'19'40'2978,"1"-20"-447,0 19-1,-20-19-576,20 20-577,-1-21-576,1 1-32,-20-20-417,20 21-320,-20-21 160,0 0 161,0-21-1,0 21-64,0-20-192,0 1-96,0-1-128,0 0-32,0 20-96,20-20-64,-1 20-33,1 0-383,0 20-257,21 0-577,-2 0-1377,1 19-1633</inkml:trace>
  <inkml:trace contextRef="#ctx0" brushRef="#br1" timeOffset="344273.4375">6375 7021 18545,'-19'0'1954,"-1"0"-417,20 0 481,-20 39-576,20-19-449,0 20-385,20-1-127,-20-18-385,20-1-192,-1 0 96,1-20 64,0 0 0,0-20 96,-20 0-64,0-21-288,0 2 192,-20-1-288,0 1 159,-19-1-63,19-19 128,-21-2-224,2 22 0,-1-1 288,40 1 32,-20 19 224,20 20-64,0 0 0,20 0 64,0 40-127,0-21 95,-1 41-64,22-1-64,-1 1-96,-1-20-192,1 19-449,-1-19-256,21-20-992,-20-1-1795,0 1-2914</inkml:trace>
  <inkml:trace contextRef="#ctx0" brushRef="#br1" timeOffset="344527.3436">6693 6961 12491,'0'0'6887,"0"20"-5029,20 20 512,-20-21-256,0 21-993,19 0-737,21-21-127,-20-19 223,19 0-320,2 0 64,-2-19 65,-19-1-385,0 0-65,-20 0-31,0 0-128,-40 1-353,21-1-384,-21 0 192,-20 20 193,40 0-97,-20 0-320,21 0-1121,-1 0-3844</inkml:trace>
  <inkml:trace contextRef="#ctx0" brushRef="#br1" timeOffset="345232.4219">7189 7040 16367,'20'40'1858,"0"-20"-1186,-20 0 866,20-20 191,-1 19-800,-19-19-352,20 0 192,-20 0 63,0 0-415,0 0-33,0 0-128,0-19-159,0-21-1,-20 20-64,20-19-160,0 19 95,0-20-191,0 21 192,20 19-128,-20 0-32,20 19 96,0 1 224,20 0-128,-20 19 32,20-19 0,-21 0-32,1-20 64,0 20-32,0-20 128,0 0-96,-20-20 64,0 20 129,0-20-65,19 20-32,-19 0-128,0-20-128,20 20 0,0 0-32,19 20-225,2-20-704,-1 40-1185,19-20-1922,-20-20-13516</inkml:trace>
  <inkml:trace contextRef="#ctx0" brushRef="#br1" timeOffset="345630.8594">8242 7220 16111,'79'98'1729,"-40"-38"-768,1-21 1025,0 2-448,0-2-481,-20 1-225,0-40-31,-20 20-96,0-20-193,0 0 353,-20-20-480,0-20-289,0 1 160,-19-2-256,-2-38 32,1 20-32,21-40 0,-21-1-128,20 21-128,20 0-33,0 18 129,0 42 0,20-1 32,0 20 160,0 0-32,-1 20 192,1 19-256,0 2 160,0 18-96,1-19-160,-21 19-449,0-39 1,0 19-289,0-19-128,0-20-416,0 0-705,0 0-1570</inkml:trace>
  <inkml:trace contextRef="#ctx0" brushRef="#br1" timeOffset="345858.3985">8539 7120 15598,'0'0'3043,"0"-20"-1922,0 0 1217,0 0-448,-19 0-545,19-19-544,0 19-384,0-19-321,0-2-128,0 21-385,0 20-255,19-20-481,1 20-961,0 20-833,0 0-3716</inkml:trace>
  <inkml:trace contextRef="#ctx0" brushRef="#br1" timeOffset="346162.1094">8857 7001 19698,'-20'-20'1698,"20"20"256,0 0-577,0 20-929,20 0-159,-1-20-33,1 19-192,20 1 0,0-20 96,-20 0-352,20 0-64,-20-20 256,-20 1-321,0-1 33,0 0 32,0 20 160,-20-20 160,0 1-192,-20 19-32,21-20 128,-22 20-33,21 0-415,0 0-801,20 0-1282,-19 0-2818</inkml:trace>
  <inkml:trace contextRef="#ctx0" brushRef="#br1" timeOffset="346844.7266">9254 6684 13324,'-19'-40'2402,"19"40"-31,0-21 95,0 1-32,-20 20-544,20 0-609,0-19-32,0 19-608,0 0-160,0 0-289,0 0-64,0 19-32,0 1 224,0 1-160,20 19-32,-1-1-31,-19 1-65,20-1 32,0-19-64,19 19 160,-19-19-160,0 0-32,20 1 96,-21-21 0,1 20-96,0-20 64,1 19-32,-1 1 32,-1 0 0,1 0-64,-20-1-64,0 1 96,0 0-64,0-20-32,-20 0-32,1 0-33,-1 0-127,-1-20-160,-19 20 95,21-20-31,-21 1-289,20-1-159,0 20-257,20 0-513,0 0-1505,0 0-1858</inkml:trace>
  <inkml:trace contextRef="#ctx0" brushRef="#br1" timeOffset="347214.8436">9671 6942 15406,'39'0'5381,"-19"0"-4548,1 0 1057,18 0-225,-19 0-992,0 0-161,0 0 33,-1 0-193,1 0-63,0-20 31,-20 20-128,0-21-64,0 1 96,-20 20-416,0 0 288,1 0-224,-21 0 96,20 20 32,1 1 128,-1 18-160,-1 1 32,21-20 64,21 19-192,-1-19 96,19 0 32,1 0 0,19-20-192,0 0-673,2-20-1121,-22 0-1889,1 0-11724</inkml:trace>
  <inkml:trace contextRef="#ctx0" brushRef="#br1" timeOffset="349916.0156">11001 7139 15342,'0'20'2370,"0"-20"-1024,0-20 864,-20 20-449,0-19-640,1-21 0,-1 0-288,-20 21-320,1-21-129,-1 1-64,-1-22 33,2 22-321,19-21-64,0 1 32,20 20-32,20-22 32,0 22-64,0 19-32,19 0-97,2 0 193,-2 0-192,21 20-545,-21 0-544,1 20-705,-1 0-768,2 0-1891</inkml:trace>
  <inkml:trace contextRef="#ctx0" brushRef="#br1" timeOffset="350096.6796">10624 6922 18769,'0'0'1570,"0"0"-898,40 0 1218,-21 0-897,21-21-769,-1 21-192,2 0-416,18 0-993,-19 0-1378,19 0-3811</inkml:trace>
  <inkml:trace contextRef="#ctx0" brushRef="#br1" timeOffset="350242.1875">11140 7021 14701,'20'39'4068,"0"-39"-3171,-20 0 865,20 0-385,-20 0-1121,19 0-160,-19 0 129,0 0-610,20-20-1184,-20 1-1346,0 19-3651</inkml:trace>
  <inkml:trace contextRef="#ctx0" brushRef="#br1" timeOffset="350350.586">11101 6782 1,'20'-19'13611,"-1"19"-13707,-19 0-32,20 0-673,0 0-3843</inkml:trace>
  <inkml:trace contextRef="#ctx0" brushRef="#br1" timeOffset="350583.0076">11359 7001 800,'20'59'15183,"-1"-59"-13422,-19 0 578,20 20-33,0-20-833,-20-20-96,0 20-288,0-20-384,20 1-417,-20-1-31,0 0-225,0-19 32,0 19 32,20 20-352,-20-21 63,19 21-95,1 21 0,20-1-225,-21-1-640,22 1-480,-1 0-1538,-1 0-2339</inkml:trace>
  <inkml:trace contextRef="#ctx0" brushRef="#br1" timeOffset="350960.9375">11815 6822 17808,'-40'0'1698,"40"0"-417,0 0 385,0 39-449,0-19-128,0 21-192,20-2-321,20-19-383,-20 20-258,20-40 130,-20 0 31,19 0-160,-19-20-1,0-20-63,-20 1 32,0-2-160,-20 2 224,0-1-128,1-19 64,-1 0 32,0-2-128,0 22 288,20-1 224,0 40 160,0 0-287,0 0-161,0 20 288,20 0-128,0 40-96,19-20 64,-19 19-288,20-20 0,-1 1-416,1-1-642,0 1-1152,-20-19-897,0-1-3972</inkml:trace>
  <inkml:trace contextRef="#ctx0" brushRef="#br1" timeOffset="351268.5546">12490 6763 16687,'-19'0'2883,"-1"0"-2467,0 0 1506,0 19-448,-20 21-257,20-20-192,20 19-609,0-19-320,20 21-128,0-22-32,20 1 0,19 0-32,1 0-64,-1-1-64,-18 1-33,-22 0 193,1 0 64,-20 0 193,0-20-1,-20 19-64,-20-19-192,20 0-417,-20 0-928,1 0-1346,19 0-3042</inkml:trace>
  <inkml:trace contextRef="#ctx0" brushRef="#br1" timeOffset="351869.1402">13622 6822 17584,'-79'-20'1730,"59"20"-97,-20 0 225,1 20-481,18 19-384,-19 1-32,40 20-96,0 0-256,0-21-193,20 1-416,21-20 192,-2-20-128,21 0 0,-21 0-64,-19-20-64,19-20 0,-39 1-32,20-1 32,-20 1 64,-20 19 0,20-21-128,-19 41 128,19-20 32,0 20-128,0 0-192,0 20 224,19 21 96,1-21 32,0 19-545,1 1-544,18-21-672,1-19-417,-20 0-865,0 0-3363</inkml:trace>
  <inkml:trace contextRef="#ctx0" brushRef="#br1" timeOffset="352152.3436">13821 6822 19954,'39'59'2275,"-19"-18"-642,-20-21 161,20 19-833,-1-19-257,-19-20-415,20 20 159,1-20-256,-1 0-96,-20 0-32,0-20-128,20 0-32,-20 0 96,0-19-96,0 18 0,0 21-128,0-20 32,19 20-65,1 0 161,0 20 192,0 1-352,19 18-737,1-19-1473,-21 0-2595</inkml:trace>
  <inkml:trace contextRef="#ctx0" brushRef="#br1" timeOffset="353052.7344">14694 6922 18385,'20'0'320,"-20"0"-224,19 0 1186,2 0-193,19 0-609,-20 0 65,-1-21-65,1 1-224,0 0-64,-20 1-31,0-1 223,0-20-288,-20 21-96,0 19 64,-19 0-64,-1 0 64,0 0 64,20 39-64,0-19 64,0 19 97,0 1 31,20 20 0,20-20-128,0-20-32,20 19-160,0-19 32,0 0-352,19-20-737,0 0-705,-19 0-896,-1 0-3941</inkml:trace>
  <inkml:trace contextRef="#ctx0" brushRef="#br1" timeOffset="353489.2576">15072 6881 17872,'19'61'1570,"-19"-42"63,0 1 481,20 0-1121,-20 0-288,0-1-224,0-19-129,20 0-288,-20 0 128,0-19 32,0 19-32,0-40-192,0 20-64,0 1 64,0-22-96,0 21 0,0 0-128,0 20 96,20-19-96,-20 19 224,19 19-32,1 1 160,0 0-128,0 1 96,0-1-64,-1-20 128,2 19-256,-1-19 288,-20 0-160,0 0 96,20-19 97,-20 19-97,0-20-96,0-1-32,20 1-64,-1 20-32,1-20-33,20 20-415,-1 20-321,-19 0-1025,19 21-864,-18-2-1827</inkml:trace>
  <inkml:trace contextRef="#ctx0" brushRef="#br1" timeOffset="353794.9219">15746 7338 1793,'20'40'15727,"0"-21"-13389,-20-19 545,0 0-865,0 0-673,0-19-64,0-1-576,-20 0-64,0-19-481,0-21-32,0 21-64,1-22 64,-1-18-352,0 0 192,20 20-288,0-2 95,0 42 129,20-1-320,0 20 256,-1 20-64,1-1 288,20 21-193,-20 1-95,0-2-192,0 1 128,0-21-577,-20 1 0,0 0-448,0-20-577,0 0 288,0 0-2337</inkml:trace>
  <inkml:trace contextRef="#ctx0" brushRef="#br1" timeOffset="353990.2344">15806 6584 13100,'20'-40'3972,"-20"40"-1986,20 20 704,0 0-1024,0-1-321,-1 42-224,21-2-576,-20-19-225,19 19-288,-19 0 96,0-18-641,20-2-415,-20-19-642,0 0-992,-20-20-1218</inkml:trace>
  <inkml:trace contextRef="#ctx0" brushRef="#br1" timeOffset="354165.0391">15846 6822 20339,'-20'0'1601,"20"0"225,0-20-192,40 20-417,-1-20-609,1 20-384,-1 0-224,21 0-448,-41 0-609,22 0-1569,-1 20-1474,-21-20-15117</inkml:trace>
  <inkml:trace contextRef="#ctx0" brushRef="#br1" timeOffset="354361.3277">16243 6763 2882,'19'0'17104,"-19"0"-15662,20 19 1088,0-19-640,0 20-737,1 0-672,-2 0-225,21-1-352,-20 1-257,-1 0-95,1-20-577,0 0-609,0-20-1024,-20 0-513,19 1-4100</inkml:trace>
  <inkml:trace contextRef="#ctx0" brushRef="#br1" timeOffset="354499.0235">16481 6782 11594,'20'20'6086,"-20"0"-3203,0 19-769,0 22-609,0-2-223,19 20-289,-19-19-673,20 0-384,0-1-513,21-19-320,-22-20-1217,1 19-1537,-20-39-14959</inkml:trace>
  <inkml:trace contextRef="#ctx0" brushRef="#br1" timeOffset="355081.0546">17196 6822 14894,'-59'-20'3075,"18"0"-2211,21 20 802,-19 0-321,19 20-640,0 0-225,20 0 1,0-1-193,0 1-288,40 0 0,19 1-64,1-1-128,20-1-257,-1-19-319,-20 20-1,-38-20 96,-1 20 609,-20 0 352,-20-1 641,-21 1 128,2 0-288,-1-20-256,20 20-257,1-20-192,19 0-256,0-20-833,0 20-833,0-20-961,19 0-3491</inkml:trace>
  <inkml:trace contextRef="#ctx0" brushRef="#br1" timeOffset="355284.1796">17334 6564 15054,'0'0'3715,"0"20"-2914,0-1 1441,20 22-320,0-1-705,1 19-288,-1 0-384,-1-19-289,21 19-288,-1-18-385,1-2-736,-20-19-480,19 0-1122,2-20-672,-21 0-11563</inkml:trace>
  <inkml:trace contextRef="#ctx0" brushRef="#br1" timeOffset="355516.6012">17673 6822 15726,'0'39'3107,"0"-19"-1537,0 0 960,19 21-1088,21-22-546,-20 1-415,19 0-193,1-20 0,-1 0-95,-19-20 191,0 20-384,1-20-64,-21 1 32,-21-1-128,1-1-161,-19 1-255,-1 20-97,1-20-416,-1 20-224,20 20-1153,0-20-1506</inkml:trace>
  <inkml:trace contextRef="#ctx0" brushRef="#br1" timeOffset="355719.7266">17870 6623 18321,'0'0'4004,"0"0"-2819,20 21 320,-20-1-95,20 19-610,1 1-127,-1 19-193,-1-19-512,21-1 128,-20 2-672,19-21-257,-19-1-416,0-19-769,-20 0-1249,0 0-1153</inkml:trace>
  <inkml:trace contextRef="#ctx0" brushRef="#br1" timeOffset="355879.8826">17811 6763 22229,'0'0'1569,"0"-20"97,40 20-129,19-20-640,-18 0-545,18 20-256,-20-19-320,1 19-737,0 19-865,-21-19-2337,-19 0-12141</inkml:trace>
  <inkml:trace contextRef="#ctx0" brushRef="#br1" timeOffset="357808.5938">18824 6861 14477,'0'-19'2723,"-20"-1"-257,20 20-192,0 20-1217,-20-1 32,20 21-32,0 1-224,20-2-320,0 1-97,0-21-128,19 21-288,1-40 160,-21 20-64,1-20-63,1-20-226,-1 20-31,0-20 64,-1-19 0,-19 19 224,0 0-128,0 20 64,0 0 96,20 0 0,-20 0 160,40 0 0,-20 0-191,39 20-1,-20-20-32,2 0 0,-1-20-128,-21 20-161,-19-20-95,0 1-353,0 19-544,-19-20-1345,-1-1-1186,-20 21-13676</inkml:trace>
  <inkml:trace contextRef="#ctx0" brushRef="#br1" timeOffset="357968.75">19499 6961 19218,'20'20'3683,"0"-20"-2850,0 20-192,-20-20-417,0 0-160,19 0-449,-19 0-704,20 0-1377,-20-20-2915</inkml:trace>
  <inkml:trace contextRef="#ctx0" brushRef="#br1" timeOffset="358177.7344">19559 6544 13292,'0'-20'9033,"0"20"-7464,0 0-864,19 20 352,-19 0-288,20 19-97,0 22-416,0-22-127,19 21-129,1-1-353,-20-20-255,20 1-642,-20 1-960,0-22-640,-20 1-2531</inkml:trace>
  <inkml:trace contextRef="#ctx0" brushRef="#br1" timeOffset="358360.3512">19539 6901 18129,'0'0'3235,"0"0"-2755,20 0 1154,-1-20-97,21 20-544,19-20-288,-19 20-385,20-19-160,0 19-544,-1-20-161,-39 20-448,-1-20-1024,-19 0-258,0 1-223,0-1-4196</inkml:trace>
  <inkml:trace contextRef="#ctx0" brushRef="#br1" timeOffset="358622.0703">19876 6485 320,'20'0'17681,"-20"19"-16464,20 21 769,-20 0-97,19-1-319,1 22-97,-20-2-512,20 0-448,0-19-257,0-1 64,0 2-352,0-21 224,0-1-96,-20-19 1,20 0-130,0 0 66,-20-19 31,19-1 96,1-1-96,0 1-256,0 0 288,19 20-321,-19 0 33,21 0-64,-2 0-417,-19 20-800,19 0-1666,1 1-2082</inkml:trace>
  <inkml:trace contextRef="#ctx0" brushRef="#br1" timeOffset="359918.9453">17673 7696 15502,'19'60'1442,"1"-21"511,20 20-383,-20 1-193,19 0-576,-19-20-160,19-1 95,-19 1-287,0-20-97,1-1-96,-1-19 33,-20 0 63,-20 0 256,20 0-319,-21 0-161,-19-19-96,1-1 0,-1-20-96,1 1 96,-1-1-96,20-20-128,1 0-65,19 1-63,19 0-32,1-2 63,20 22 97,-1-1 0,21 21 96,-1 19 32,-18 19-32,-22 1-32,1 20 192,0 0-64,-20 0 128,0-1-192,-20-19 288,-19 0-288,-2 0 320,1-1-320,1-19 128,-1 0-64,21 0-544,-1-19-449,20-1-1185,0 0-1185,20-19-7976</inkml:trace>
  <inkml:trace contextRef="#ctx0" brushRef="#br1" timeOffset="360152.3436">18229 7835 15662,'0'-20'2787,"-20"0"-1570,0-19 545,20 19-225,0-20-640,-21 19-577,21 2-224,0-1-96,21 0-96,-1 20-352,0 0-769,-1 0-929,1 20-1506</inkml:trace>
  <inkml:trace contextRef="#ctx0" brushRef="#br1" timeOffset="360419.9219">18585 7675 17328,'-39'21'2947,"19"-21"-1506,0 20 353,1-20-641,19 20-737,0 0 97,19-1-385,21-19-32,-1 0-64,1 0 96,0-19-96,0-1-192,-40 0-32,20 20 288,-20-20-320,-20-1 31,-20 2-287,20-1-193,-20 20-31,1 0-193,19-20-544,0 20-673,0 0-2403</inkml:trace>
  <inkml:trace contextRef="#ctx0" brushRef="#br1" timeOffset="361001.9531">18645 7397 1537,'0'-19'11723,"0"19"-10506,0 0 193,0-20 287,0 20-800,0 0-192,0 0 192,0 0-417,0 0-32,0 0 97,0 0 31,0 0 97,0 0-96,0-20 63,0 20-63,-20 0-193,20 0-192,0 0 97,0 0-97,0 20 64,20-20 0,-20 39 289,20-19-97,-1 21-31,2-2-65,-1 1-32,20 0-224,-21-21-160,21 1 160,-20-20-32,19 0 33,1 20-1,-21-20 0,22 0-96,-21 0 0,0 20 0,-1-1 0,1 2-64,-20-1-32,0 0 64,0 0-65,0-20-31,-20 19 64,1-19-32,-21 0 96,-1 0-64,2-19-64,19 19-288,0-20-321,1 0-512,19 20-513,0-20-864,19-1-1122</inkml:trace>
  <inkml:trace contextRef="#ctx0" brushRef="#br1" timeOffset="361364.2576">19320 7596 21107,'-19'0'1506,"-1"0"-289,0 0 288,20 20-1184,0 0-33,0 19-96,0-18-64,20-1-160,0 0 0,-1-20-128,21 0-128,-20 0 96,-20-20 96,19 0 64,-19-1 64,0 2 0,0-1 192,-19 0-352,19 20 256,0-20 192,0 20-32,0 0-448,0 0 96,0 20 192,19 0-192,21 0-320,-20-1-545,20 2-897,-20-21-31,20 0-257,-21 0-1602,-19-21-10954</inkml:trace>
  <inkml:trace contextRef="#ctx0" brushRef="#br1" timeOffset="361800.7813">19519 7338 9961,'20'-39'2658,"-20"39"-319,0-20-1,0 20-256,0 0-96,0 0-193,0 0-447,-20 0-257,20 0-609,0 20 129,0-1-33,0 1 97,0 20-129,0-1-223,20 2-1,0-2-192,-1-19-160,1 0 128,0 0-64,0 0 0,0-20 32,-1 19-32,1-19 0,0 0 0,21 20-64,-22-20 32,1 20-32,0-20 32,-20 20 0,0-1-64,0-19 32,0 21-64,0-21 32,-20 0-96,0 0 0,1 0 64,-22 0 32,21-21-161,-19 21-191,19-19-289,0-1-896,20 20-417,-20-20-961,20 20-2946</inkml:trace>
  <inkml:trace contextRef="#ctx0" brushRef="#br1" timeOffset="361998.0466">19975 7557 20243,'20'20'1313,"0"-20"128,0 19-448,0-19-640,0 20-1,-20-20-352,20 20 32,0-20-673,-20 0-832,19 0-1730,-19-20-1794</inkml:trace>
  <inkml:trace contextRef="#ctx0" brushRef="#br1" timeOffset="362136.7186">19995 7478 17969,'0'-20'2178,"0"0"-1634,0 20 129,20-21-417,-20 21-320,20 0-545,0-20-928,-20 20-2051</inkml:trace>
  <inkml:trace contextRef="#ctx0" brushRef="#br1" timeOffset="362352.5391">20134 7180 8584,'0'0'11787,"0"20"-10538,20 0 481,-20-1 127,20 41-351,0-21-641,-1 20-33,1 2-736,20-2-63,-19 1-258,18-41-191,-19 21-225,0-20-480,-1-1-320,1-19-1378,0 0-2402</inkml:trace>
  <inkml:trace contextRef="#ctx0" brushRef="#br1" timeOffset="362514.6481">20531 7537 15342,'21'20'3331,"-2"-20"-1441,1 20 672,-20-1-1024,20-19-1026,-20 20-544,0-20 64,20 20-416,-20-20-577,0 0-1409,0 0-2050</inkml:trace>
  <inkml:trace contextRef="#ctx0" brushRef="#br1" timeOffset="362659.1796">20531 7318 18385,'0'-19'1665,"0"19"-1184,0 0 416,0 0-769,0 0-224,21 0-1153,-2 0-1826</inkml:trace>
  <inkml:trace contextRef="#ctx0" brushRef="#br1" timeOffset="363065.4297">20809 7279 19474,'0'-20'2242,"0"20"-640,0 0-97,0 0-480,0 20 32,21 19-288,-2 21-97,1 0-287,0-1-257,19-19-64,-19 19-320,20-39-353,-1 20-448,-19-40-961,-20 19-1505,0-19-2563</inkml:trace>
  <inkml:trace contextRef="#ctx0" brushRef="#br1" timeOffset="363239.2576">20670 7517 20723,'-19'-20'1890,"19"20"-1378,19 0 1378,21 0-352,-1 0-609,21 0-449,0 0-384,-20 0 64,19 0-608,-20 20-513,1-20-705,-20 20-1473,1-20-2242</inkml:trace>
  <inkml:trace contextRef="#ctx0" brushRef="#br1" timeOffset="363580.0777">21127 7458 12619,'0'0'7624,"0"20"-5927,0-1 353,20 1-96,0 0-833,0 20-32,19-21-448,-19 21-353,39-20-384,-18-20-224,-2 0-193,1 0-736,-20-20-481,19 0-1088,-39 0-97,20 1 96,-20-21 417,0 20 576,-20 0 2211,0 20 2882,20 0-288,-19 20-1,19 0-800,-20 39-512,20-19-417,-20 40-96,20-21-288,20 20-673,-20-19-160,20 0-352,-20-1-160,19-39-481,-19 20-737,0-20-1377,-19-20-1826</inkml:trace>
  <inkml:trace contextRef="#ctx0" brushRef="#br1" timeOffset="364125">21882 7180 20467,'0'-21'1954,"20"21"-481,-20 0-160,19 0 33,1 21-321,0 19 64,0 19-385,19 0-415,-19 0 63,0 2-416,0-2 64,-1-19-449,22-1-415,-21-19-514,0 0-832,-1 0-2562</inkml:trace>
  <inkml:trace contextRef="#ctx0" brushRef="#br1" timeOffset="364378.9063">22418 7417 23926,'20'0'801,"-1"-20"-545,1 20 833,20 0-480,-20 0-257,19 0-256,1 0-128,-1 0 32,2 0-384,-2 0-545,1 0-1153,-20 0-1057,-1 0-3171</inkml:trace>
  <inkml:trace contextRef="#ctx0" brushRef="#br1" timeOffset="364779.2969">23271 7279 20275,'40'0'1857,"-40"20"-1632,20-1 800,-20 1 320,-20 20-128,20-1-384,-20 2-353,0-2-352,20 1-64,-19-20-352,-1 0-384,0-20-482,0 0-319,-40 0 0,20-20 159,1-20 930,-1 20 160,20-19 480,20 19 513,0-1 384,0 1 96,20 1 32,20 19-31,-1 0-65,1 19-353,-1-19-447,2 20-289,-21 1-192,19-1-449,-19 0-448,20-1-608,-1 1-545,-19 0-321,0-20-2273</inkml:trace>
  <inkml:trace contextRef="#ctx0" brushRef="#br1" timeOffset="365135.7418">23728 7616 19506,'20'0'2242,"-20"0"-1249,0 0 737,0 0-65,-20 0-608,20 0-288,0 0-353,0 0-159,0 0-161,0 0-64,0 0 0,0 0-32,0 0 32,0 0-64,0 0-192,0 0-65,0 0-415,0 0-994,-21 0-1985,21 0-8201</inkml:trace>
  <inkml:trace contextRef="#ctx0" brushRef="#br2" timeOffset="423000.9766">1392 8747 16239,'0'-59'2466,"-20"39"-2145,0 1 928,-19-1 224,18 0-320,-19 20-288,1 0-737,-21 0-96,21 20 128,-1 19-224,0 1-32,20-1 96,20 2-32,0-1-64,20 19 96,20-20-64,20 1 0,-1 0-192,20 0 288,-18-20-64,-2 20 0,-20-1 0,1-19 160,-40 0 224,0-1-256,-40 21-32,1-20 32,-1 1 0,-20-2-128,1 1-416,19-20-545,0 20-929,1-20-608,19 0-3140</inkml:trace>
  <inkml:trace contextRef="#ctx0" brushRef="#br2" timeOffset="423277.3436">1689 9066 19282,'60'40'993,"-40"-21"480,-20 1-224,19 20-96,1-21-160,1 1-192,-1-20-224,0 0-129,19 0-96,1-20-320,-1-19 225,-19-1-129,-20 1 64,0 19-128,-20 0-192,0 0-128,1 20-129,-21 0-319,1 0 95,-1 20-704,-1 0-1089,-18 0-898,19 0-4003</inkml:trace>
  <inkml:trace contextRef="#ctx0" brushRef="#br2" timeOffset="423518.5546">1272 9482 18705,'-59'40'609,"39"-40"288,20 0 1249,20 0-385,0 0-544,19 0-576,22 0 160,18-20-289,19 20-63,-17-20-385,17 20-96,-18-19 0,0 19-513,-21 0-608,0 0-1057,1 0-1537,-41 0-2531</inkml:trace>
  <inkml:trace contextRef="#ctx0" brushRef="#br2" timeOffset="423685.5466">2127 9086 19506,'0'-20'4292,"19"0"-4356,1 20-64,0 0-769,-20 0-801,20 0-1601</inkml:trace>
  <inkml:trace contextRef="#ctx0" brushRef="#br2" timeOffset="423822.2656">2305 9364 22229,'0'19'1473,"0"-19"-1697,0 0 192,0 0-929,0 0-1794,0 0-12812</inkml:trace>
  <inkml:trace contextRef="#ctx0" brushRef="#br1" timeOffset="430736.3277">2980 8747 18801,'-20'-19'2691,"20"19"-1474,0 0-352,0 0 256,20 19-128,0 22-160,0-1-161,-1 19-191,21 20-161,0-19-224,0 0-32,-20-1-576,20-19-321,-21-1-480,1 1-1250,-20-19-1152</inkml:trace>
  <inkml:trace contextRef="#ctx0" brushRef="#br1" timeOffset="430939.4531">2860 9383 18609,'-19'0'1762,"19"0"-1410,19 0 1826,22 0-288,-1 0-609,19-19-352,20-1-96,1 0-609,-1 0-32,-19 1-480,-1 19-417,-20-21-448,-18 21-480,-1 0-1250,-20 0-704,-20 0-12941</inkml:trace>
  <inkml:trace contextRef="#ctx0" brushRef="#br1" timeOffset="431128.9063">2742 8828 18129,'0'-40'4388,"20"20"-3716,-1-1 65,21-18 801,19 19-610,21 0-799,-20 1-706,19 19-608,-19 0-2178,0 19-10570</inkml:trace>
  <inkml:trace contextRef="#ctx0" brushRef="#br1" timeOffset="431759.7656">3595 9106 16431,'0'-20'3427,"0"20"-2914,0 20 288,20 19 544,-20 1-192,20-1-577,0 1-31,0-19-161,0-2 97,-20 1-193,20 0-160,0-20 128,-20 0-31,0 0-161,20-20 288,-20 0-224,0 1-64,0-22-32,0 1-32,19 1 0,1-1-64,-20 21 32,20 19-192,0 0 64,19 19 64,-19 1 32,0 20-673,20-21-640,0 21-1090,-1 1-1440</inkml:trace>
  <inkml:trace contextRef="#ctx0" brushRef="#br1" timeOffset="432086.9141">4271 9066 19794,'0'-20'2531,"-20"0"-1987,0 20 1282,0 20-289,0 0-960,20 0-289,0 0-160,20-1-160,0 21 64,20-20-64,-1-1-64,21 1-160,-21 0-32,1 0-97,0 1 97,-20-2 320,-20 1-64,0 0 64,-20 0 128,1-1-288,-2-19-224,1 20-513,-20-20-1249,21 0-1281,19-20-8617</inkml:trace>
  <inkml:trace contextRef="#ctx0" brushRef="#br1" timeOffset="432400.3906">4628 9165 12812,'39'0'10057,"-39"0"-9801,20-20 865,0 20 193,-20 0-642,20 0-319,-20-20-1,0 20-64,-20 0-96,20-19-95,-20 19-194,0 0-127,-19-20 224,19 20-192,0 20 32,20-20 32,-20 19-32,20 1-1,0 0 97,20 19 32,0 1 64,0-20 65,0 20-130,19-20 130,1 0-258,0-20-639,0 0-738,-20-20-1088,-1 20-1186</inkml:trace>
  <inkml:trace contextRef="#ctx0" brushRef="#br1" timeOffset="432625">4906 9264 15534,'39'40'3139,"-39"-40"-833,0 20 417,0-20-193,0-20-800,0 1-897,-20-2-129,20 1-159,-19-20-257,19 21-128,0-21-128,19 20-32,-19-19-256,20 19-416,0 20-161,21 0-641,-2 0-704,1 0-1345,-1 20-1186</inkml:trace>
  <inkml:trace contextRef="#ctx0" brushRef="#br1" timeOffset="432843.75">5323 8768 22036,'-20'0'1089,"20"20"-192,20 0 641,0 19-161,0 21-480,-1 19-449,1-19-191,0 0-257,19-1-609,-19-20-320,0 1-160,21-20-961,-41-20-1089,0 0-1377</inkml:trace>
  <inkml:trace contextRef="#ctx0" brushRef="#br1" timeOffset="433032.2266">5303 9106 17520,'20'-20'3331,"20"20"-1857,-21 0 1248,41 0-384,-1 0-480,-18 20-705,18-1-736,0 1-289,-19 20-128,-1-21-609,1 1-512,-19 0-288,-1-20-865,-1 0-2018,-19-20-10410</inkml:trace>
  <inkml:trace contextRef="#ctx0" brushRef="#br1" timeOffset="433168.9453">5700 8847 23093,'-40'-19'1506,"21"19"-834,19-20-191,0 20-321,19 0-801,1 0-3266,0 0-16785</inkml:trace>
  <inkml:trace contextRef="#ctx0" brushRef="#br1" timeOffset="433670.8985">6216 9145 15534,'-39'-20'3043,"19"20"-1634,-20 0 609,20 20-64,-19 0-641,18 39-320,21-19-384,0 0-257,21-20-95,18 0 95,1 0-128,0-40-96,19 20-128,-20-40 32,2 21-192,-41-22-128,0 21-193,0 0-63,-41-19-353,2 19-352,-1 20-865,1-20-833,19 20-2050</inkml:trace>
  <inkml:trace contextRef="#ctx0" brushRef="#br1" timeOffset="433924.8046">6336 9185 8391,'59'59'12845,"-59"-39"-11372,20 1 417,-20-21-161,0 19-896,0-19-128,0 0-129,0 0 1,0 0-65,0-19-512,0-2 65,20 21 31,-20-20-289,0-20 1,19 21 64,1-1-320,0 0 191,20 20-255,-21 0 128,22 20-385,-1 0-416,-1-1-1346,1 21-1889</inkml:trace>
  <inkml:trace contextRef="#ctx0" brushRef="#br1" timeOffset="434237.3046">7229 8728 23894,'0'-20'1538,"0"20"-1090,0 0 609,0 20 448,20 20-608,-1 20-192,1-1-161,0 0-255,0 21-257,20-20-256,-20-1-385,20-19-256,-21-1-384,1-19-897,0 0-2210,-40-20-5638</inkml:trace>
  <inkml:trace contextRef="#ctx0" brushRef="#br1" timeOffset="434449.2186">7110 9066 6342,'0'-20'14765,"40"0"-13900,19 0 1217,0 20 128,20-20-768,-18 20-609,18 0-385,-20 0-416,-19 20 0,-1 0 32,2 20-256,-1 0-321,-40-21 65,19 1-129,1 0-383,-20-20-482,0 0-1312,0 0-1410</inkml:trace>
  <inkml:trace contextRef="#ctx0" brushRef="#br1" timeOffset="434591.7969">7546 8788 21140,'-19'-20'2594,"19"20"-2594,0 0-865,19-21-1217,1 21-2178</inkml:trace>
  <inkml:trace contextRef="#ctx0" brushRef="#br1" timeOffset="435625">7844 9026 13548,'0'-20'1474,"0"20"-738,20 0 1442,-20 0-608,19 0-513,-19 20-128,21 0 64,-21 0 64,20 0-288,0 19-1,0-19-287,-1 20 255,1-21-319,0 1-161,-20 0 32,20-20 33,-20 0-65,0 20-32,0-20 224,0 0 129,0-20-417,-20 0-224,20 0-96,-20 1 64,20-1-288,-20 0-129,20-19 65,0 39 191,0-20-223,20 20-33,-20 20 321,20-20 256,0 19-64,0 1-128,-1 0 192,1 0 32,0-1 32,-20-19-31,20 0 31,-20 0-32,0 0-64,21 0 128,-21 0-128,0 0-128,0 0-96,19-19-65,1-1 65,-20 20-32,20-20 160,0 20-192,19 0 192,-19 0 160,0 0 0,19 0 64,-19 0 96,21-20 97,-2 20 63,-19-19-96,0-1 65,0 0-33,-1 0-160,-19 0 32,0 0-31,-19 20-65,-1-20-128,0 20 96,-20 0-192,21 20 96,19 0 32,-21 0-32,21 20-32,0-20 224,21 19-192,-2 1-192,21-21 192,0 1-385,-1 0-287,20-20-193,1 0-480,0 0-1218,-20-20-1793</inkml:trace>
  <inkml:trace contextRef="#ctx0" brushRef="#br1" timeOffset="436199.2186">9254 8907 18129,'-19'19'544,"19"-19"930,0 0 1024,-20 0-800,20-19-481,0 19-256,0-20-225,20 0-383,-1 0-1,1 1-64,20-21 161,-21 20-257,21-1-288,-20 2 288,19 19-256,-19 0 64,0 0-32,1 19 0,-1 22 96,-1-21 0,1 0 64,0-1 64,19-19-128,1 0 193,-1 0 63,1 0-192,1-19-128,-22-1 128,21 0-448,-20 0-129,-1 20-800,1-21-545,0 21-704,-20 0-1506,0 0-2498</inkml:trace>
  <inkml:trace contextRef="#ctx0" brushRef="#br1" timeOffset="436577.1481">9432 9145 15726,'20'-20'3332,"-20"1"-2019,20-1 1025,1 0-256,18 0-641,-19 20-512,0-20-128,0 20-224,-1 0-385,1 0-64,0 20-96,0-20 32,-1 20 0,1 0 32,0-20-96,1 20 128,-1-20 96,-1 0-63,21-20-97,-20 20-257,19-20-607,-19 0-770,20 20-1184,-21-20-2019</inkml:trace>
  <inkml:trace contextRef="#ctx0" brushRef="#br1" timeOffset="438753.9063">10545 8649 17712,'0'-40'1602,"0"40"63,0 0-512,0 0-512,0 40 288,0-1 96,0 20-128,20 2-289,0-2-127,-1-19-353,21 19-64,-20-19-32,19 0-96,-19 0-384,19-20-449,-19-20-737,1 19-1313,-21-19-1473</inkml:trace>
  <inkml:trace contextRef="#ctx0" brushRef="#br1" timeOffset="438943.3594">10425 9046 2882,'-20'0'17457,"40"0"-16817,0-20-127,0 0 1697,39 0-448,2-20-801,-2 20-577,20-19-224,-20 19-128,-18 0-352,18 1-545,-39-21-576,0 40-705,0-20-577,-20-1-3523</inkml:trace>
  <inkml:trace contextRef="#ctx0" brushRef="#br1" timeOffset="439371.0938">10782 8629 15726,'21'39'1410,"-1"-19"-129,0 20 641,-1 0-193,21 20-704,-20 19-640,0-20-1,-1-19-256,21 20 32,-20-40-128,-20 19 0,19-19 225,-19 0-482,0-20 65,0 0 128,0-20-128,0 0 160,0 1-160,21-1 128,-1-20 32,0 20 32,0 0 160,19 20-32,-19 0 193,19 0 63,-19 0 32,20 0-127,20 0 95,-20-20-320,-1 20 96,-19-20-63,20 0 31,-40 0 0,0 1 0,0-1-384,-20 20 192,0 0-192,0 0 95,-19 0 193,19 20-96,0-1 193,-1 21-257,21-20 31,21 20 194,19-20-258,-1 0-95,21-20-448,19 0-962,1 0-1761,-1 0-10570</inkml:trace>
  <inkml:trace contextRef="#ctx0" brushRef="#br1" timeOffset="439966.7969">12193 8788 18449,'0'20'128,"0"19"1313,0-19 1090,19 20-737,1-1-417,20 1-288,-21 0-545,1-20-127,0 0-225,-20-20-64,20 20 32,-20-20 64,0 0 97,0-20-65,0 0-256,0 0-96,0 0 96,0-20-96,0 20 64,20 0-256,0 1 95,0-1-63,0 20 128,20 0-64,-1 20 192,1 19-385,-21-19-640,21 20-544,1-20-801,-22 20-1218,1-40-11114</inkml:trace>
  <inkml:trace contextRef="#ctx0" brushRef="#br1" timeOffset="440308.5938">12729 8867 19058,'0'40'2786,"19"-21"-1729,-19 1 897,20 20-288,-20-20-705,20 20-321,0-20-223,0-20-129,19 20-96,-39-20 0,20 0-96,1-20-288,-21 0-64,0 0 128,0 0-161,0 0-95,0 0-128,0 0 287,0 20-95,0-20 64,20 20 128,-20 20-64,19 0 159,1 0 162,0 0-225,19 0 96,-19 0-385,0 0-736,19-20-737,-19 0-1313,0 0-3715</inkml:trace>
  <inkml:trace contextRef="#ctx0" brushRef="#br1" timeOffset="440736.3277">13205 8887 18513,'20'59'2851,"-20"-39"-513,20 20-288,-20-20-833,20 0-512,-20 0-257,19 0-31,-19-20-193,0 0-96,0 0 160,0 0-352,20-20-32,-20 0 0,0 0 0,-20 0-96,20 0 63,0 0-159,20 0-32,-20 0 192,20 20 0,-20 0-32,0 0 320,20 20 128,0 0 32,-20 0-128,19 0-160,1 0 193,0-20-225,1 0 96,-1 0 64,-20 0-96,19 0 0,1-20 64,0 20-32,0-20-288,-1 20 128,1 0-64,20 20-353,-21-20-319,1 20-546,0 20-1793,1-20-5541</inkml:trace>
  <inkml:trace contextRef="#ctx0" brushRef="#br1" timeOffset="441470.7031">13702 8629 6598,'0'-40'10346,"20"21"-8489,-20 19 417,0-20 33,19 20-898,-19 20-352,0-1 160,0 21-576,20 19 63,-20-19-191,20 20-129,0-20-192,0-1 33,19-19-65,1 0-32,-1-1-96,2-19 32,-2 20-32,1-20 64,-1 20-192,-19-20-32,0 40-32,-20-20 0,20 0-33,-20 0 97,0 0-128,-20 0 0,0-20 32,20 0-129,-20 0 1,1 0 0,-1-20 32,0 0-385,0 0-288,20 0-544,-19-20-1314,19 20-2114</inkml:trace>
  <inkml:trace contextRef="#ctx0" brushRef="#br1" timeOffset="441783.2031">14258 9006 18961,'39'0'2531,"-19"-20"-994,0 0 609,0 20-1153,-1-40-480,-19 21 95,20-1-127,-20 0-257,0 0 0,-20 1-160,1-1 0,-1 20 32,0 0-192,0 20 96,0-1-32,1 1 160,-1 20-160,20-21 128,20 21 129,-20 0-289,39-20 128,1 0-32,-1 0-353,1 0-63,-1-20-192,2 0-802,-21 0-1120,19-20-1474,-39 20-12043</inkml:trace>
  <inkml:trace contextRef="#ctx0" brushRef="#br1" timeOffset="441972.6559">14575 9046 17840,'20'0'801,"0"0"2498,-20 0-64,0 0-1441,0-20-481,0 0-192,0-20-320,0 20-385,0 0-255,0-19-193,19 19-289,21 0-287,-20 20-641,19 0-769,22 0-1922,-2 20-7207</inkml:trace>
  <inkml:trace contextRef="#ctx0" brushRef="#br1" timeOffset="442720.7031">15468 9086 10153,'0'20'7880,"20"-20"-7080,-20 0 1282,0 0 160,0 19-800,0-19-33,0-19-192,20 19-64,-20-20-416,0-20-353,19 20-63,-19-20-65,-19 0-192,19-19-32,0 0 32,-20 19-32,20-20-160,0 20 32,0 1-32,0 19 96,20 20-96,-20 0 0,40 20 160,-20 19-161,39 20 161,-19-18-32,19 18 161,1-19-289,0 19 160,-1-39 32,-19 0 0,-1-20-32,-19 0 96,0 0 64,-20-20 96,0 0 33,0-19-161,-20-21-192,0 21 128,1-22-128,-1 2-96,-20 20-577,21-1 32,19 1-256,0 19-544,0 20-1570,19 20-1409</inkml:trace>
  <inkml:trace contextRef="#ctx0" brushRef="#br1" timeOffset="444738.2813">16958 9026 11562,'-40'-20'2595,"20"20"-1,1 0-512,-1 0-320,-1 20-289,1 0-255,20 0-1,0 20-545,0-21 33,41 1-257,-21 0-127,19-20-33,20-20-128,-19 0 64,-1 1-288,1-1-96,-40 0 64,0-20-96,-20 20-64,0 0 63,-19 0-191,-20 0 288,19 0-128,1 20 192,-2 0-289,41 0-383,0 20-802,21 0-415,18 20-514,1 0-3747</inkml:trace>
  <inkml:trace contextRef="#ctx0" brushRef="#br1" timeOffset="444935.5466">17354 9106 8744,'-59'-60'7111,"19"20"-5574,1 0 321,-1-19-97,1 19-704,-2-19-288,21 19-417,0-20 257,40 20-161,0 21-63,21-1-545,-2 0-161,1 20-575,-1 0-1090,1 20-1346,-20 0-14603</inkml:trace>
  <inkml:trace contextRef="#ctx0" brushRef="#br1" timeOffset="445086.9141">17056 8887 18865,'-39'0'2563,"39"0"-1474,0-20 416,20 20-288,19-20-608,22 1-609,-22 19 0,40 0-1057,-19 0-1922,-1 0-1954</inkml:trace>
  <inkml:trace contextRef="#ctx0" brushRef="#br1" timeOffset="445544.9219">18645 8828 3971,'0'-60'7623,"-20"39"-5252,0 2 287,0-21-352,1 40-128,-1-20-288,0 20-288,-19 0-289,-1 0-640,-1 20 320,2 20-385,-1 0 225,1 20-256,19-21-225,0 1-128,20 19-320,20-19 96,0-20-384,39 0-321,-19 0-544,20 0-577,-1-20-1281,-19-20-1089,19 0-11691</inkml:trace>
  <inkml:trace contextRef="#ctx0" brushRef="#br1" timeOffset="445813.4766">18765 8847 9609,'-20'0'8712,"0"0"-7623,20 20 1153,-20 0 96,20 19-896,0 1-385,0-20-417,40 20-287,-1-20-193,21-20 0,-1 0 0,-20 0-128,2-20 160,-21 20-288,-20-40-192,0 20 160,-20 0-129,-21-19 97,2 19-96,-20 0 160,19 0 0,1 1 96,19 19 0,0 0-224,0 0-577,20 0-705,20 19-608,-20 1-1697,20-20-13550</inkml:trace>
  <inkml:trace contextRef="#ctx0" brushRef="#br1" timeOffset="445981.4453">18983 8907 18321,'40'19'3811,"-21"-19"-2145,1 20 96,0-20-1058,0 20-511,0-20-129,-1 20 32,1-20-288,-20 20-930,20-20-1504,-20 0-2307</inkml:trace>
  <inkml:trace contextRef="#ctx0" brushRef="#br1" timeOffset="446127.9297">18942 8688 20243,'0'-20'0,"0"1"-481,20 19-63,-20-20-1250,21 20-2178</inkml:trace>
  <inkml:trace contextRef="#ctx0" brushRef="#br1" timeOffset="446359.375">19161 8808 11691,'40'59'7335,"-21"-39"-5318,2 0 514,-1-1-737,0-19-577,-20 0-256,20 0-385,-1 0-224,-19-19-95,20 19-97,0-20-224,0 20 32,-1-20-32,1 20-193,0 0-63,0 20 288,-1 0-192,2-1-577,-1 1-640,20 20-1890,-1-40-6791</inkml:trace>
  <inkml:trace contextRef="#ctx0" brushRef="#br1" timeOffset="447019.5313">20452 8926 9993,'19'40'7111,"-19"-40"-5510,20 20 257,-20-20 352,0 0-288,0-20-545,0 20-448,0-40-416,-20 21-225,-19-21-128,19 1-32,-19-1-96,-1-20 192,1 20-352,-2 1 96,21-1 0,0 1-64,1-1 0,19 0 0,19 20-64,1 0 0,20 20-1,-19-20 65,38 20-96,-20 20-737,1 0-1089,-20 20-2178,-1-20-13644</inkml:trace>
  <inkml:trace contextRef="#ctx0" brushRef="#br1" timeOffset="447201.1716">20134 8728 19602,'-39'19'3299,"59"-19"-2658,-20 0 1185,39 0-289,1-19-768,-1 19-385,22 0-480,-22 19 64,20-19-609,-19 0-608,-1 0-1313,1 0-1602,1 0-15118</inkml:trace>
  <inkml:trace contextRef="#ctx0" brushRef="#br1" timeOffset="447405.2735">20789 8510 4067,'0'20'19251,"0"0"-18066,20 0 544,-20-1 129,21 21-320,-2 19-449,1-19-609,0 0-320,19 20-384,1-41-256,-20 21-417,19-20-256,-19-1-641,0-19-1922,1 0-1985</inkml:trace>
  <inkml:trace contextRef="#ctx0" brushRef="#br1" timeOffset="447558.5938">21147 8847 20211,'40'20'1569,"-21"0"65,1-20-545,0 0-769,0 0-384,-20 0-417,19 0-1536,-19-20-2115</inkml:trace>
  <inkml:trace contextRef="#ctx0" brushRef="#br1" timeOffset="447683.5938">21107 8589 8167,'20'-19'9769,"0"19"-9993,0 0-929,0 0-1185,-1 0-6791</inkml:trace>
  <inkml:trace contextRef="#ctx0" brushRef="#br1" timeOffset="448014.6481">21504 9185 18897,'40'59'1218,"-21"-39"1088,1-20-449,-20 0-479,0-20-706,-20-20-575,1 21-1,-21-41 96,0 21-288,21-21 128,-21 0-32,20 1-32,1-1-321,19 21 193,0-1 160,19 19-320,21 2 128,-20 19 256,19 19-160,1 2 128,-1-1-32,-19 0 128,1 19-288,-21-19 192,0 20-224,0-21-161,-21-19-351,1 20-450,1-20-831,-1 0-386,0 0-3074</inkml:trace>
  <inkml:trace contextRef="#ctx0" brushRef="#br1" timeOffset="448356.4453">21902 8688 5605,'59'-39'12908,"-39"39"-12299,-20-20 319,0 20 1090,0 0-897,-20 20-352,0-1 192,0 1-224,1 0-193,-1 0-223,20 20-129,20-20-160,-1 0-128,21 0-32,-1-1-129,1 21 1,0-40 64,-1 20 128,-18-1 192,-21 1-288,0-20 288,0 20 160,0-20-64,-41 20-95,22-20-97,-21 0-289,0 20-672,1-20-1505,-1 0-1858</inkml:trace>
  <inkml:trace contextRef="#ctx0" brushRef="#br1" timeOffset="450471.6796">2007 9979 10570,'0'-20'4740,"-20"20"-3106,20-20-289,20 20 64,-20 20 449,20 0-225,19 19-608,-19 22-224,1-2-256,18 0-257,1 1-192,-20-1-96,0-18-288,-1-2-513,1-19-1313,-20 0-1537,0-20-7688</inkml:trace>
  <inkml:trace contextRef="#ctx0" brushRef="#br1" timeOffset="450784.1796">1967 10337 20403,'0'-21'576,"0"1"-63,40 0 1409,-1-19 96,1 19-929,20 0-513,0 1-288,-21 19-288,21 0 0,-21 19 0,22 21-32,-22-20-64,1 19 64,-1-19 0,-19 1 32,19-1 192,-19-20-288,21-20 192,-2-1 65,-19 1-322,0-19-191,-20 19 32,0-20-161,-20 21 1,-19-1 192,-1 20-1,-20 0 193,0 20 32,1-1-160,20 1-1281,19 0-1250,0 0-2626</inkml:trace>
  <inkml:trace contextRef="#ctx0" brushRef="#br1" timeOffset="451859.375">3516 10099 16783,'-20'-41'737,"20"41"640,-19 0 705,-1 0-640,0 21-385,-21 18-289,22 1 1,19-1-224,0-19-161,0 0-192,19 0-256,2-20 288,-1 0-320,0 0-32,0-20 160,-20 0-448,19-19 288,-19 19-64,0 20 288,0-20-225,0 20 97,0 0-192,0 20 192,20 0 224,20 19-160,-21 1 65,41 19 63,0 1-32,0 0-32,-1-21-96,-20 21 128,1-21-192,-1 2 128,-39-2-32,0-19 32,0 0-64,-39 0-64,-1-1-96,1-19 160,-20 0-96,19-19 32,0-1-32,0 0-129,20-19-127,0-2 128,20 1 128,0 1 0,0 19 128,20 0 320,20-19-192,-20 19 64,20 0 33,0-19-129,19 19-128,-20-21 0,1 21-32,-1-19 64,-18-1 32,-1 21 64,-20-21-128,20 20 256,-40 1-320,20-1 288,-20 20-128,-1 0 257,2 0-65,-1 20-192,0-20-160,20 19 128,0 21-256,0-20 128,20 19 32,0-19-320,-1 0-385,22-1-705,-21-19-415,19 0-1218,1-19-3203</inkml:trace>
  <inkml:trace contextRef="#ctx0" brushRef="#br1" timeOffset="452026.3668">4191 9999 18673,'20'0'2563,"0"19"-1218,-20 1 481,20 21-481,0-2-480,0 1-577,-1-1-192,21-19-288,-20 0-481,-1 0-992,1-20-1763,-20 0-7078</inkml:trace>
  <inkml:trace contextRef="#ctx0" brushRef="#br1" timeOffset="452185.5466">4171 10178 22261,'0'0'1601,"20"-20"-1473,20 20 897,-20-20-608,39 0-385,-19 20-897,-1 0-1505,1-19-1730</inkml:trace>
  <inkml:trace contextRef="#ctx0" brushRef="#br1" timeOffset="452724.6094">5045 9721 20691,'-20'0'1570,"20"0"-1186,20 19 705,-20 1 32,20 0-608,0 21-225,-1-22-288,1 1 32,20 0-320,-20 0-481,19-1-1345,-19-19-1474,1 0-9064</inkml:trace>
  <inkml:trace contextRef="#ctx0" brushRef="#br1" timeOffset="452883.7891">5284 9760 20563,'19'20'673,"-19"-20"352,20 20 96,0 1-801,0 18-96,-1 1-768,1-1-321,20 1-1730,-21-1-2626</inkml:trace>
  <inkml:trace contextRef="#ctx0" brushRef="#br1" timeOffset="457468.75">5800 9821 8936,'-21'-61'5349,"21"41"-2819,0 1-416,-20 19 193,20 0-450,0 0-1056,20 0-288,1 39 287,-21 22 1,20-2-64,19 20-225,-19 0-191,0 1-129,19-20-64,-19-1 96,0-20-288,-1 1 256,1-19-96,0-1-192,-20-20 288,0 0-128,0 0-128,0 0 225,0 0-193,0-20-65,0-21 65,0 21 129,0-19-162,21-1-63,-1 21 32,-1 19-32,1 0 64,0 0 128,20 19-32,-1 1-32,1 0 0,-1 0-96,-18-1-769,19-19-160,-21 20-640,1-20-1442,-20 0-1890</inkml:trace>
  <inkml:trace contextRef="#ctx0" brushRef="#br1" timeOffset="457811.5235">6474 10217 22325,'20'0'288,"0"0"32,-20 0 1282,20 0-417,-1 0-769,2 0-192,-1-20-63,0 20-65,0-19-160,-20 19-353,0-20 129,0 20 96,0-20 0,-20 20 352,0 0-320,0 0 96,-1 20 128,2-20-64,19 20 160,-20-1 96,20 21-32,0-20-96,20-1-128,-1 1 64,2 0-352,19-20-352,-1 21-898,21-21-1377,-21-21-2370</inkml:trace>
  <inkml:trace contextRef="#ctx0" brushRef="#br1" timeOffset="458160.1559">6971 10158 17840,'-20'-20'1442,"20"20"-834,-20 0 1474,20 0-224,0 0-705,-20 20-288,1 0-96,19 19-129,-20 1-223,20-21-193,0 1-192,20 21-96,-1-41 64,1 0 32,0 0-32,0 0-128,-1 0-64,1-21 96,-20 1-65,0 0 1,0 20 160,0-19 32,0-1-64,-20 20-32,20 0 0,0 0-128,0 0-224,0 0-193,20 20-896,0-20-834,0 19-607,0-19-4165</inkml:trace>
  <inkml:trace contextRef="#ctx0" brushRef="#br1" timeOffset="458538.086">7249 10099 18481,'-40'19'1217,"40"1"289,0 0 672,0 19-385,0-19-800,0 0-448,20 0-257,0-1 64,-1-19-159,21-19-129,-20-1 64,-20 0-192,19-19-32,-19 19 96,0-20-96,-19-20-1,-1 20 161,0 1-192,0-1 96,1 1-64,-1 19 96,0 0 0,20 0 128,0 20 33,20 20-97,-20-20 256,20 40-128,19-1 96,-19 1 33,0-1-129,-1 1-32,22 1-544,-21-2-449,0-19-609,-1 0-1056,1-1-2018</inkml:trace>
  <inkml:trace contextRef="#ctx0" brushRef="#br1" timeOffset="458850.586">7725 9979 19570,'-19'20'288,"-1"-1"225,0 1 1441,-21 21-97,22-21-415,19 19-738,0-19-607,0 19-65,19-19 0,22-20-96,18 20-97,-19-20 225,-1 20-320,1-1 224,-1-19-128,-18 20 256,-21 0-128,-21 1 224,2-1-224,-21-1-128,20 1-224,-19-20-193,19 0-928,0 0-1154,1 0-2017</inkml:trace>
  <inkml:trace contextRef="#ctx0" brushRef="#br1" timeOffset="459110.3512">8122 9740 18801,'0'0'3011,"0"0"-2819,0 20 161,0 0 63,0 0 0,0 20-319,20-20 31,-20 0-160,21 0-705,-21-1-929,0-19-1216,0 0-7176</inkml:trace>
  <inkml:trace contextRef="#ctx0" brushRef="#br1" timeOffset="459260.7418">8281 9740 19602,'20'20'3363,"-20"0"-3203,20 0-64,-1 1 1,-19 18-65,20-19-1153,0 0-2627</inkml:trace>
  <inkml:trace contextRef="#ctx0" brushRef="#br1" timeOffset="460909.1796">9016 10257 13612,'0'19'5189,"-20"1"-4964,20 21-129,0-21 865,0 39-513,20-39-288,-20 19-192,20-19-224,0 0-577,19 0-1793,-19-20-7656</inkml:trace>
  <inkml:trace contextRef="#ctx0" brushRef="#br1" timeOffset="461266.6012">9274 10178 18001,'20'39'1921,"-20"1"-1280,20-21 544,-1 21-128,1-19-160,0-21-513,0 20 1,0-20-257,-1-20 0,1 20-160,0-21-288,1 21 127,-21-20-31,0 20 160,0 0-32,0 0 64,0 0 32,20 20 416,-1-20-159,1 21-97,0-21-128,19 0 32,1 0 64,-20-21-544,19 21 95,-19-40-479,1 21 31,-1-1-320,-20 0-289,0 0-703,0 1-2115</inkml:trace>
  <inkml:trace contextRef="#ctx0" brushRef="#br1" timeOffset="461666.9922">9671 9780 16111,'0'0'2178,"0"0"-1666,19 20 1250,-19 20 224,20-20-545,0 39-352,1-19 96,18 19-448,-19 2-289,20-2-31,-1-19-225,1-1 0,-1-19-160,-19 0 32,21-20 32,-41 19-192,20-19-96,-20 0 64,0 0 32,-20-19-32,20-1 0,-20 0 64,20 0 96,0 1-96,0-1-225,20 20 193,0 0 0,-1 0-128,1 20 160,20-1-128,-21 1-737,21 0-1185,-20 0-993,-1-1-1281</inkml:trace>
  <inkml:trace contextRef="#ctx0" brushRef="#br1" timeOffset="461999.0235">10346 10158 16271,'20'20'3043,"0"-20"-1698,-1 0 737,1 0-512,0 0-610,0 0-319,0-20-257,-1 20-95,-19-20-97,20 0-224,-20 1-96,-20-1-289,20 20 33,-39-21 128,19 21-193,0 0 257,-19 0 96,19 21 192,20-1 160,-20-1-160,20 21 129,0-20 31,20 19-64,19-19 0,-19 0-288,40-20-192,-21 19-385,22-19-608,-22 0-737,1-19-1441,-21-1-11307</inkml:trace>
  <inkml:trace contextRef="#ctx0" brushRef="#br1" timeOffset="462216.7969">10664 10217 8744,'19'20'8648,"1"-20"-7143,-20 0 1186,20 0-577,-20 0-224,0 0-385,0 0-704,0-20-353,0 0-223,0-19-65,0 19-96,20 0-32,-20-19-32,0 18-577,0 1-608,19 0-577,1 20-960,1 0-1410,-1 20-12556</inkml:trace>
  <inkml:trace contextRef="#ctx0" brushRef="#br1" timeOffset="462479.4922">11040 10138 16719,'61'-20'2467,"-41"20"-385,19-19 128,-19-1-865,0-1-512,-20 1-385,19 0-224,-19 1-31,0-1-1,-19 0-192,-1 20 32,-20 0 32,21 0-160,-21 20 192,-1 19 0,22-19-192,-1 21 192,20-2 96,0 1-32,20-1-64,20-19-96,0 0-160,-1 0-352,21-20-609,-1 0-1410,-20 0-1761</inkml:trace>
  <inkml:trace contextRef="#ctx0" brushRef="#br1" timeOffset="463205.0777">12232 9959 14381,'20'40'1890,"0"-21"-353,-1 42 257,21-22 96,-20 21-417,0-21-448,20-19-160,-20 0-192,0-1-65,0-19-127,-1 0-97,-19-19 97,-19-1-289,-1-20-417,0 1-191,-20-20 64,20 18-97,-20-18-63,0-21-129,1 21-288,19-1 0,0-19 609,20 39 256,20 1 320,0 19-192,0 0 33,19 40 127,-19 0 160,20-1-160,0 21-32,-20-1-192,0 21 65,0-20-33,-20 0-32,0-1-97,-20 1-63,0-20-288,20 0-705,-20-1-1281,0-19-3428</inkml:trace>
  <inkml:trace contextRef="#ctx0" brushRef="#br1" timeOffset="463409.1796">12788 10197 15502,'-20'-19'3620,"0"-1"-2627,-19 0 1121,19-19-417,0 19-928,1-1-577,19 1-192,19 0-192,1 1-417,0-1-960,19 20-1538,21 0-2434</inkml:trace>
  <inkml:trace contextRef="#ctx0" brushRef="#br1" timeOffset="463815.4297">13284 9740 15118,'-59'-59'5285,"20"39"-4677,19 20 1090,-21 0 64,21 0-577,1 20-833,19 20-96,0-21-320,0 41 32,39-20 0,-19 0-416,21-1-321,-2 21 128,-19-21 161,0-19 256,-20 21 128,0-2 96,0-19 288,-20 0 417,0 0-1,20-1-63,0-19-225,0 0-63,20 0-65,0 0-256,19 0 96,-19-19-128,20 19-160,-1-20-385,2 20-223,-2 0-514,1 0-864,-20 0-864,-1 0-3364</inkml:trace>
  <inkml:trace contextRef="#ctx0" brushRef="#br1" timeOffset="464063.4766">13543 9721 19890,'-20'-20'1986,"20"20"-1249,0 0 416,0 20 160,20-1-1089,-1 1-192,1 0-128,0 0-512,0 1-1282,-1-21-1665,-19 0-12621</inkml:trace>
  <inkml:trace contextRef="#ctx0" brushRef="#br1" timeOffset="464207.0313">13681 9701 4452,'0'0'16655,"0"0"-16110,21 20 384,-1-1-256,19 1-577,-19 0-2050,20 0-2370</inkml:trace>
  <inkml:trace contextRef="#ctx0" brushRef="#br1" timeOffset="466373.0466">15965 9681 17424,'19'0'4228,"-19"20"-3651,0-20 608,20 20-385,-20-1-479,0 1-257,20 0-64,-20 0-224,0 1-801,20-21-1442,-20 19-2081</inkml:trace>
  <inkml:trace contextRef="#ctx0" brushRef="#br1" timeOffset="466515.625">16044 9661 20275,'0'20'1185,"19"0"-865,2 0 577,-1-1-833,0 1-1826,0 0-1985</inkml:trace>
  <inkml:trace contextRef="#ctx0" brushRef="#br1" timeOffset="466990.2344">16402 9622 20787,'-20'0'961,"40"-20"-480,0 20 992,-1-20-384,21 20-512,-20 0-321,-1 0 0,21 0 0,-20 20-256,1 0 96,-2 0-64,-19 19 0,20 1 161,0 19-225,0-18 64,-20 18 0,19 0-32,1-19 0,0-1-32,0 1-32,0-19 64,-1 18-33,1-19 226,0 0-353,-20-20 288,0 20-64,-20-20 96,-19 0-32,19 0-128,-20 19 96,1-19-576,19 0-641,0 20-1346,0-20-1825</inkml:trace>
  <inkml:trace contextRef="#ctx0" brushRef="#br1" timeOffset="469390.625">17236 9900 18033,'0'-40'1377,"0"20"64,0 20 545,0-19-448,19 19-770,1-21-255,0 21-33,0 0-288,19 0-128,2 21-64,-2-21-128,1 0-544,-20 19-994,19 1-1921,-19-20-2179</inkml:trace>
  <inkml:trace contextRef="#ctx0" brushRef="#br1" timeOffset="469572.2656">17295 10058 21011,'20'21'1186,"-1"-42"-578,1 21 1666,21-20-1249,-2 0-737,21 20-223,-21-19-33,1 19-96,-1 0-993,2 0-641,-21 0-1217,-1 0-1409</inkml:trace>
  <inkml:trace contextRef="#ctx0" brushRef="#br1" timeOffset="470021.4844">18168 9661 18225,'0'-19'2658,"0"-1"-832,0 20 544,0 0-896,0 0-738,0 39 33,21 1 64,-21-1-193,20 21-287,-20 0-257,20-20 0,-1 19 0,21-39-128,-20 19-352,-1-19-225,21 0-576,-20-20-1345,-1 0-1634,-19 0-2114</inkml:trace>
  <inkml:trace contextRef="#ctx0" brushRef="#br1" timeOffset="470277.3436">18804 9821 18705,'20'0'5221,"-20"0"-4068,20 0 32,-1 0-64,1 0-1057,20 0 33,-1 0-65,2 0-193,-2 0-479,1 0-577,0-21-1089,-1 21-1058,-19 0-2785</inkml:trace>
  <inkml:trace contextRef="#ctx0" brushRef="#br1" timeOffset="470681.6402">19717 9681 17969,'0'20'2466,"0"0"-1826,0-1 1282,0 21-160,0 1-737,-20-2-96,20 1-641,0-21-160,0 21-32,-20-20-224,1-20-160,-1 20-481,-20-20-288,1 0 128,-1-20 64,-1 0 513,22 0 352,-21 0 128,20 1 289,20-1 351,0 0-223,20 0 256,20 1-97,0 19 193,0 0 64,-1 0-416,1 19-385,19 1 0,-19 0-320,-20-20-353,20 20-480,-20-20-320,0 0-1281,0 0-770,-20 0-8327</inkml:trace>
  <inkml:trace contextRef="#ctx0" brushRef="#br1" timeOffset="471076.1716">20174 9959 15662,'0'0'1954,"0"0"-512,-20 0 1344,20 0-544,-20 0-480,20 0-353,-19 0-480,19 20-288,0-20-353,0 0-96,19 20-96,-19-20 0,0 0 1,20 0-546,-20-20-384,0 20-800,0-20-1474,0 20-1345</inkml:trace>
  <inkml:trace contextRef="#ctx0" brushRef="#br1" timeOffset="589207.0313">14000 9800 2081,'0'-20'0,"0"20"65,0-20 1632,0 0 289,0 20 32,0-19 288,-20 19-192,20-20 32,-20 0-320,20 0-353,0 20-320,0-19 0,0-1 193,-21 20-353,21 0-161,0 0-319,21 20-1,-21 19-127,0 1 287,20 19-415,0 21 63,-1-1-192,1-19-64,0-1 32,0-18-64,-20-2 32,19-19-32,1 0 64,-20-1-31,0 1 31,0-20 96,0 0-32,0 0 256,0 0-256,0-20-31,0 20-129,0-39 0,0 19 32,20-19-32,-20 19-193,20-21 161,-1 41 0,1-20-128,-20 20 64,20 20 96,21-20 0,-22 20 0,1 1 32,0-1 64,0-1-224,0 1 0,-1 0-320,1-20 159,0 20-223,-20-20-33,20 0 161,-20-20 128,0 20 256,19-20-160,-19 20 160,20-20 64,-20 20 320,21-19-160,-1 19 289,-20 0-289,20-20-32,-1 20 257,1-21-65,0 1-96,-20 0-128,20 1 0,-20 19 97,0-20-97,-20 0-64,20 20 32,-20-20-32,0 20-64,1 0 0,-1 20-64,0-20-32,20 20 192,-21 19-288,21-19 96,0 21 0,0-2 32,0-19-416,41 0-353,-21 0-384,19-1-353,1-19-1248,-1 0-2467</inkml:trace>
  <inkml:trace contextRef="#ctx0" brushRef="#br1" timeOffset="589563.4766">14853 9999 18865,'-39'0'1410,"39"0"640,-20 19 384,20 1-1057,-20 0-672,20 21-385,0-22-160,0 1-160,20-20-32,0 20 192,19-20-288,-19 0 0,0-20 32,-20 20 64,19-20-64,-19 1 0,-19-1 96,19 20 64,0-21 64,-20 21-160,20-20-32,0 20 160,0 0-320,0 20 96,0-20 64,20 21 32,-20-1-289,19-20-896,21 19-801,-20 1-960,-1-20-3589</inkml:trace>
  <inkml:trace contextRef="#ctx0" brushRef="#br1" timeOffset="589962.8906">15091 10038 17584,'0'20'2434,"-19"1"-1473,19-1 993,0-1-576,19 1-578,-19-20-223,0 20-481,20-20 256,-20 0-256,20 0 64,-20-20 129,0 0-257,0 1 0,0-22 32,0 1-224,-20 1 96,0-1 32,1 1-64,-1-1 64,0 1 32,20 18 0,0 1 128,-20 0 128,20 20-160,0 0 64,0 20 96,20 0 225,-20 20-161,20 0 97,0-1-321,-1 1 32,1 0-160,0-1-160,0-19-673,-1 1-320,1-1-609,0-20-1281,0 0-1986</inkml:trace>
  <inkml:trace contextRef="#ctx0" brushRef="#br1" timeOffset="590413.086">15468 9939 16944,'0'0'3875,"0"-20"-2562,0 20 225,-20 0-65,20 0-640,-19 0-96,-1 0-449,20 20-192,-20 0-64,20 0-64,0 0-64,20-1 96,0-19-32,-1 20-128,21 0-96,-20 1 224,20-1 0,0-20-32,-20 19 128,-1 1-32,-19 0 160,0-20 160,0 20-32,0-20 65,-19 19-385,-21-19 64,20 20-224,-20-20-321,20 0-576,0 0-448,0 20-1666,1-20-2723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3T23:43:04.2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777 3446 12491,'-21'-19'1666,"1"-1"64,0 20 576,20-20-737,-20 20-320,1 0-512,-1 0-160,20 20 31,-20 19 225,0 2 0,1 18-64,19 40-417,0-20-224,0 21-32,19-40 160,21-1 161,-1-20-289,1-19 128,20-20-64,-20 0-96,19-39-288,-19-1 128,-1 1-256,1-1 192,-40-19-65,0-2-447,-20 2-97,0 0-64,-19-1-416,-20 21 224,19-2 321,-19 41-513,18-20-1282,21 20-3843</inkml:trace>
  <inkml:trace contextRef="#ctx0" brushRef="#br0" timeOffset="646.4844">1114 3288 15118,'0'-19'2402,"0"19"-512,0 0-289,-20-20-287,20 20-193,0 0-160,0 0-353,0 0-384,0 0 193,0 20 127,0-1-31,0 21 31,0 19-31,20 0-129,0 2-192,-1 18 1,21-20-161,0 1 32,-1-20-64,-19 0 96,21-20 224,-22-20-160,1 19 0,0-19 65,19 0-225,-19 0 32,0 0-161,19 0 161,-19 0-64,21 0 32,-21 20 129,-1 0-97,1 19-64,-20-19 96,20-20-96,-20 20-32,-20 0-321,0-20-191,-19 0-33,-2 19-160,-18-19-160,19 0-768,1 0-1186,-1 20-1153,21-20-13164</inkml:trace>
  <inkml:trace contextRef="#ctx0" brushRef="#br0" timeOffset="1032.2266">1987 3625 18929,'-20'-59'801,"1"59"576,19-20 930,-20 20-866,20 0-544,-20 20-128,-19 0-1,19 0-640,0 19-160,20-19-64,0 20 32,40 0 96,-1 20 0,20-21-32,1 1 0,-1-21 0,-18 1-32,-22 0-32,1 0 96,-20-1 128,-20 1-63,1 1-162,-22-21-191,21 20-192,-19-20-385,-1 0-993,40 0-896,-20 0-2467</inkml:trace>
  <inkml:trace contextRef="#ctx0" brushRef="#br0" timeOffset="1343.75">2226 3884 21364,'59'-20'768,"-20"0"482,-19 0 447,21 1-896,-21-1-96,-20 0-225,0 20-160,0-20 1,-20-1-161,0 2-512,-1 19 63,-18 0-63,-1 0 96,1 0-33,19 19 1,-20 22 128,20-21-32,20 19 64,0 1 224,20-20 96,0 19-160,39-19 32,1-20-32,0 20-160,19-20-641,-20-20-1601,1 20-2178</inkml:trace>
  <inkml:trace contextRef="#ctx0" brushRef="#br0" timeOffset="1924.8043">2602 3685 11659,'0'20'3907,"21"-20"-2786,-21 40 1346,40-20 31,-21 20-864,21-21-545,-20 21-225,0-20-63,-1-20-32,1 0-96,-20 19-129,20-19 225,-20 0 224,0-19-353,-20-1-415,20 0-129,-20-19 0,20 19-32,-19-20-288,19 0 95,0 0-287,19 0-32,1 21-321,0 19-256,19 0-448,2 0-641,-1 19-1314,-1 21-2145</inkml:trace>
  <inkml:trace contextRef="#ctx0" brushRef="#br0" timeOffset="2237.3047">3020 3645 18833,'0'0'1442,"19"0"1152,1 20-832,20 0-801,-20 19-321,20 2 33,-20-1-193,20-1-95,-1-19 63,-19 0-127,0-1 63,-1-19-288,1 20 192,-20-20 97,0-20 255,0 1-223,0-1-257,0-20-160,0 1-417,0-1-319,0 0-385,0 20-609,0 0-897,20 0-960,0 20-2883</inkml:trace>
  <inkml:trace contextRef="#ctx0" brushRef="#br0" timeOffset="2564.4531">3675 3665 20371,'-20'-20'1377,"0"20"737,0 0-320,-20 0-609,21 20-224,-1 20-257,0-21-191,20 22-353,0-21-192,0 0 0,20-1-32,0 1 32,19-20 64,-19-20 0,20 20-256,-20-19 96,-20-1 32,20 0 64,-20 20 32,0 0 0,0 0-225,0 0-287,0 0 128,20 20 31,0 0 33,0-1-737,19 1-609,1-20-608,-1 0-769,1 0-3235</inkml:trace>
  <inkml:trace contextRef="#ctx0" brushRef="#br0" timeOffset="2760.7418">3834 3427 10249,'0'-40'8648,"19"40"-6662,-19 0-64,20 40 64,0-1-673,0 22-736,20-2-129,0 0-192,-1-19-256,1-1 64,0 2-608,-1-21-417,-19-20-929,0 0-1505,-40 0-7239</inkml:trace>
  <inkml:trace contextRef="#ctx0" brushRef="#br0" timeOffset="2971.6797">3834 3645 12812,'59'0'7335,"1"0"-5350,-20 0 994,39 0-865,-20 20-833,1-20-512,-20 20-737,0 0 257,-1 20-482,-19-20-255,0-20-33,-20 20-511,20-20-546,-20 0-1088,0 0-674,0-20-4707</inkml:trace>
  <inkml:trace contextRef="#ctx0" brushRef="#br0" timeOffset="3101.5625">4211 3466 18417,'-40'-20'3235,"20"1"-1505,20 19 223,0 0-543,0 0-1090,0 0-864,0 0-1154,20 19-2210,0 1-16143</inkml:trace>
  <inkml:trace contextRef="#ctx0" brushRef="#br0" timeOffset="3617.1875">4787 3705 18897,'-39'-40'1121,"18"40"-128,1-20 1025,-20 20-769,21 20-352,-1 0-192,0 19-64,20 2 31,0-1-448,20-1 33,19-19-129,1 0 192,20-20-192,-20 0 64,-1-20 97,1 0-97,-20 0-96,-20 1-96,0-21-96,-20 20-385,-20-1-191,1-18-97,-1 19-160,0 20-256,0-20-993,20 0-160,20 20-2114</inkml:trace>
  <inkml:trace contextRef="#ctx0" brushRef="#br0" timeOffset="3893.5547">4807 3685 15919,'59'80'2658,"-39"-60"65,0 0-321,-1-20-1025,-19 19-224,20-19 97,-20 0-322,0 0 1,0-19 0,0 19-544,20-20-193,-20-20-96,20 19 0,-20-18-192,21 19 96,-2 0-128,1 20-129,0 0 1,19 20 96,-19 0 128,40 19 0,-21 2-609,2-1-512,18-21-544,-19 1-898,-21 0-1825</inkml:trace>
  <inkml:trace contextRef="#ctx0" brushRef="#br0" timeOffset="5107.4219">677 4301 13164,'0'0'897,"0"0"-32,0 0-577,0 0 801,0 0 160,0 0-288,19 0 32,1 0-32,20 0 160,0 0-288,0-20 0,19 20-289,1 0-96,-1 0 97,21 0-193,-1 0-192,20 0-31,-19-21-161,39 21 192,-19 0-192,-1 0 192,19 0-256,2 21 256,18-21 96,-18 0 64,-1 0-191,1 0-33,-22 20 64,1-20-64,1 0 96,-1 0-224,1-20 64,-1 20 64,0 0 0,1 0-96,-1 20 96,-20-20-64,1 0 0,-1 0 0,0 0 0,1 0 161,-1 0-193,0 0-64,0 0 96,2 0-32,-2-20 0,0 20 96,1 0 288,-1-21-96,-20 21-224,1 0-32,20-19 65,-21 19-65,1 0 32,-1 0-128,-18-20 96,18 20 32,0 0 32,-19 0-128,19 0 0,-18 20 128,-2-20-160,1 0 64,-1 0 64,1 0 32,-1 0-64,-19 0 192,21-20-32,-21 20 161,-1 0-257,1 0 352,0-20-128,0 20-223,-1 0 95,-19 0-96,0-20 0,20 20-64,-20 0-320,0 0-33,20 0-319,-20 0-257,0 0-448,20 20-801,-20-20-1698,19 20-5893</inkml:trace>
  <inkml:trace contextRef="#ctx0" brushRef="#br0" timeOffset="5357.4219">5720 3527 23446,'19'0'1377,"-19"-20"-1313,0 20-224,0 0 224,0 0-577,0 0-1344,0 20-930,-19-20-1121</inkml:trace>
  <inkml:trace contextRef="#ctx0" brushRef="#br0" timeOffset="5500.9762">5779 3785 21396,'21'39'2915,"-21"-39"-2948,0 0 898,0 0-160,0 0-673,0 0-641,0 0-255,0 0-1603,-21 0-3298</inkml:trace>
  <inkml:trace contextRef="#ctx0" brushRef="#br1" timeOffset="12076.1718">6494 3724 7559,'0'-19'7495,"0"-1"-5926,0 20 449,-20 0-801,20 20-704,20-1 544,-20 2 352,20 19-448,-20-1-64,20 21-321,-1-21-255,2-19 31,-1 19 64,0-39-159,0 20-65,-20-20 0,19 0 96,1-20 161,0 1-225,-20-1-256,0-20 64,0 1-32,0-1 96,0 21 0,0-21-192,0 40 96,0-20-32,0 20 0,0 0-128,20 20 96,-1 0 160,1 19-32,20-19-64,-21 0 64,22 0-384,-1-1-353,-1-19-320,1 20-833,-21-20-1377,1 0-2754</inkml:trace>
  <inkml:trace contextRef="#ctx0" brushRef="#br1" timeOffset="12380.859">6951 3765 19282,'39'40'1954,"-19"-21"-193,0 1 33,20 0-545,-21 0-352,2-1-64,-1 1-321,0-20-95,-20 0-257,20 0 128,-20 0 64,19 0-159,-19 0 95,0-20-64,0 1-160,0-1-128,0 0 32,0 0-256,20 20 0,-20-19-65,20 19 129,19 0-160,-19 19-289,20 1-640,0 0-705,0 0-1185,-1-1-1506</inkml:trace>
  <inkml:trace contextRef="#ctx0" brushRef="#br1" timeOffset="12816.4059">7706 3724 18225,'-20'-19'1473,"20"19"929,-20 0-191,0 0-1379,-1 19-223,21 2 160,-19 19-97,19-1-63,19 1-289,2-1-160,19-19-96,-20-20 32,19 0 33,1 0 159,-21-20-384,1 1-64,0-21-1,-20 20-319,-20-19 96,0-22 191,-19 22-95,19-21-32,-19 21-225,-1-1 289,20 1 224,-1 19 513,21-1-65,0 21 64,0 21-672,0-1 256,21 19 417,-1 1-129,20 19-96,-21 1-160,21-20-160,19 0-544,-19-1-385,0-19-352,0 0-1859,-1-20-735</inkml:trace>
  <inkml:trace contextRef="#ctx0" brushRef="#br1" timeOffset="13136.7188">8063 3785 14894,'19'20'4196,"1"-20"-2179,20 0 354,-19 0-1667,-2 0-415,1-20 223,0 20-31,-20-20-193,20 0-192,-20-1-96,0 21 0,-20-19-224,0 19 160,0-20 64,1 20 32,-2 0 128,1 20-128,0-20 192,20 19-96,0 22 96,0-21 65,20 19-33,0 1 0,1-20-160,18-1-160,1 1-416,-1 0-289,1-20-864,-21 0-962,1 0-1825</inkml:trace>
  <inkml:trace contextRef="#ctx0" brushRef="#br1" timeOffset="13318.359">8421 3923 19698,'0'0'2050,"0"0"288,0-20 673,-21 1-1634,21-1-255,0-20-226,0 21-511,0-21-225,21-1-256,-2 22-192,21-1-866,0 0-928,19 0-1793,0 20-738</inkml:trace>
  <inkml:trace contextRef="#ctx0" brushRef="#br1" timeOffset="14015.625">8976 3427 16655,'-19'-40'2755,"19"20"-705,0 20-32,0 0-833,0 0-769,0 20-31,19 20 704,1-1-160,20 41-321,-20-1-159,19-19-385,1 20 32,-1-40-32,2-1 0,-2 1 32,-19-21-96,0-19 0,0 0 128,-20 0 0,0 0 192,0 0-31,-20-19-225,20-1-128,-20 0 64,20-19 0,0-1-225,0 20 161,0-1-288,20 21 32,0 0 32,-1 0 255,21 41-31,0-21 64,-1 0-416,2 19-833,-2-19-705,1 0-1185,-1-20-1890</inkml:trace>
  <inkml:trace contextRef="#ctx0" brushRef="#br1" timeOffset="14328.125">9690 3765 18097,'61'-20'2978,"-41"20"-639,-1-21-289,1 21-1346,0 0-63,0-19-225,-1 19-127,-19-20 95,0 20 64,0-20-352,0 20-32,-19-20-256,-1 20 160,0 0-192,20 0 64,-20 20-32,1 0 32,19 0-33,0 20 289,0 0-288,0-20 160,19 19-96,21-19 96,-20 0-128,39-1-449,0-19-512,-18-19-1057,18 19-929,-19-20-4196</inkml:trace>
  <inkml:trace contextRef="#ctx0" brushRef="#br1" timeOffset="14655.2735">10108 3625 17200,'0'20'2114,"0"0"-513,0 20 834,20-21-898,-1 22-288,1-1-160,0-21-672,19 1-161,2 0-32,-21-20-64,0 0 129,-1 0-33,1-20 32,-20 0-256,20 1 0,-20-1-32,-20 0 0,20 0 32,0-1-64,-20 2 0,20 19 160,0 0-576,0 0-129,0 19 417,20 2 224,0-1-32,-20 0-64,39 0 128,-19-1-480,0 1-737,20-20-545,-21 0-1537,1 0-704</inkml:trace>
  <inkml:trace contextRef="#ctx0" brushRef="#br1" timeOffset="14908.2031">10604 3824 11883,'40'40'4228,"-40"-40"-1538,20 0 1,-20 0-801,0 0 288,0 0-641,-20-20-736,0 0-193,20 1-191,-20-1-33,20-20 97,-19 19-449,19-18 128,0 19-352,19-20 128,1 21-129,0-1-479,0 20-866,19 0-992,1 0-1474,-21 20-3331</inkml:trace>
  <inkml:trace contextRef="#ctx0" brushRef="#br1" timeOffset="15062.5">10942 3705 19666,'39'40'1922,"-39"-40"961,20 20-865,0 0-1186,-1 0-255,2-20-225,-1 19-256,0-19-192,0 0-672,-1 0-994,1 0-2178,-20 0-8488</inkml:trace>
  <inkml:trace contextRef="#ctx0" brushRef="#br1" timeOffset="15214.8438">10981 3527 22036,'0'-20'641,"0"20"32,0 0-802,20 0-1152,-20 0 0,39 0-641,-18 20-4516</inkml:trace>
  <inkml:trace contextRef="#ctx0" brushRef="#br1" timeOffset="15468.75">11339 3546 18033,'-41'20'1377,"22"0"673,19 0-385,-20-1-704,20 1-160,20 20-320,-1-20-193,22-1-64,-1 2-160,19-1-64,-19 0 96,-21 0-96,1 19 192,-20-19-128,0-20 193,0 20-1,-20-1-96,-19-19-448,19 20-545,0-20-1121,0 0-833,1 0-3394</inkml:trace>
  <inkml:trace contextRef="#ctx0" brushRef="#br1" timeOffset="15969.7265">11755 3387 20435,'0'0'1922,"0"0"-65,0 0-511,20 20-321,-20 0-225,20 40 129,20-1-128,-20 1-705,20-1 128,0 0-128,-1-18-512,1-1-257,-1-21-384,-19 1-320,-20-20-1506,0 0-1313</inkml:trace>
  <inkml:trace contextRef="#ctx0" brushRef="#br1" timeOffset="16180.664">11657 3685 17616,'39'0'2755,"1"-20"-1506,19 20 1762,21-20-1282,-20 20-351,19 0-353,0 20-481,-19 0-352,-1 0 33,1 20-289,-21-20-385,1 0-320,-20 0-95,0-1-578,0-19-896,-20 0-1410,0 0-8263</inkml:trace>
  <inkml:trace contextRef="#ctx0" brushRef="#br1" timeOffset="16340.8202">12093 3487 18449,'-20'-21'4644,"20"1"-4035,20 20 448,1 0-801,18 0-352,1 0-224,-1 0-193,20 20-1473,-19 1-800,0-1-4453</inkml:trace>
  <inkml:trace contextRef="#ctx0" brushRef="#br1" timeOffset="16507.8121">12629 3606 21075,'-40'39'289,"40"1"2049,-20-1-288,20-18-1249,20 19-33,0-20-63,21-1-353,18-19-127,0 0-482,1 0-447,-1 0-1058,1-19-2370,-20-1-10922</inkml:trace>
  <inkml:trace contextRef="#ctx0" brushRef="#br1" timeOffset="18563.4766">13939 3685 13132,'-20'-60'1377,"20"41"513,-19-21-64,-1 20-385,20-19 257,-20 19-1,0 20-383,1-21-161,19 21-545,-20 0-352,0 41-223,20-2 63,-20 21 96,0-1 0,20 0 32,20 2-352,0-41 128,20-1 96,-21 1-32,21-20 64,-1-20 65,-19 1-1,21-1-64,-21 0-64,-20-21-64,0 22 64,0-21-32,0 20 32,0 0-128,-20 20 160,20-19 0,0 19-192,0 19-480,20 1 479,-1 0 1,1 0 256,20 0-448,-21-1-609,21 2-448,-1-1-865,1-20-673,-19 0-4356</inkml:trace>
  <inkml:trace contextRef="#ctx0" brushRef="#br1" timeOffset="18862.3047">14496 3487 18577,'-41'0'1730,"22"0"-257,-1 20 577,-20 0-897,21-20-288,19 39 0,0-19-577,19 19-320,1-19 64,39 0-32,2 20 32,-2-21-32,0 2-128,1-1-160,-21-20-33,-18 20 129,-1 0 192,-20-20 64,0 19 128,-20-19-256,-1 0-96,-18 0-480,19 0-545,0 0-801,0 0-673,1 0-4932</inkml:trace>
  <inkml:trace contextRef="#ctx0" brushRef="#br1" timeOffset="19145.5078">14972 3546 19026,'-40'0'864,"20"20"129,1-20 609,-1 20-801,20 0-1,0-1-287,20 21-65,19-20-320,1 0 65,20 20-482,-1-20 33,-19 0 160,-20 0-160,-1-1 224,-19 1 192,0-20 224,-39 20-192,19-20 65,-19 20-193,-1-20-257,-1-20-223,22 20-673,-1-20-1313,0 20-2691</inkml:trace>
  <inkml:trace contextRef="#ctx0" brushRef="#br1" timeOffset="19371.0938">15290 3645 20403,'-21'40'2306,"42"-20"-1729,-21-1 864,20 2-640,20-1-417,-1-20 321,1 0-193,-1 0-159,1-20-386,0-1-31,-20 2-256,0-1-128,0 0-1,-20 0-672,-20 0-1665,20 1-1282</inkml:trace>
  <inkml:trace contextRef="#ctx0" brushRef="#br1" timeOffset="20133.7891">15706 3645 19378,'0'20'576,"0"-20"481,20 20 929,0 0-801,0-1-480,-20 22 96,20-41-193,0 20-255,-20-20-1,0 0-96,20 0 33,-20 0 223,0 0 97,0-20-481,0 0-128,0-1 128,20-18-320,-20 19 96,20 0-65,-20 0-31,20 20-160,-1 0 64,1 20 320,20 0 32,-21 0-128,21 0 128,-20-1-64,-1-19 32,2 0 96,-1 0 32,0 0 32,0-19 0,-20 19-31,19-20 63,-19 20-32,0-20-192,0 20 64,20 0-416,-20 0-1,20 0-159,0 20-353,19 0-512,-19-1-1474,20 22-1761</inkml:trace>
  <inkml:trace contextRef="#ctx0" brushRef="#br1" timeOffset="20452.1484">16580 4023 17456,'40'59'1858,"-20"-59"864,-20 20-960,0-20-673,20 0-64,-20 0 737,-20-20-1058,20 1-608,-39-1 1,18-21 127,1 2-384,0-21 256,0 1-385,1 0-191,19 19 64,19 0 159,-19 0 161,20 40-288,0 0 416,0 0-320,1 20 288,-2 0-128,1 20 95,-20-20-159,0 20-256,0-21-385,0 1-32,0 0-736,0-20-289,-20-20-2146</inkml:trace>
  <inkml:trace contextRef="#ctx0" brushRef="#br1" timeOffset="20657.2266">16660 3387 17712,'39'-39'3107,"-19"39"-1121,0 19 128,0 1-608,19 20-257,1-1-192,-19 22-481,18-2-255,1 0-353,-20-19-257,19-1-191,1-18-865,-21-1-545,-19 0-1794,0-20-928</inkml:trace>
  <inkml:trace contextRef="#ctx0" brushRef="#br1" timeOffset="20868.1641">16640 3586 18321,'79'-20'2658,"-39"20"-1024,39 0 544,1 0-544,-21 0-577,20 0-33,-19 20-447,0 0-161,-20 19-448,19-19-32,-19 20-416,-21-21-225,21-19-288,-40 21-416,21-21-801,-21-21-1730</inkml:trace>
  <inkml:trace contextRef="#ctx0" brushRef="#br1" timeOffset="21012.6951">17196 3407 17872,'-20'0'4196,"20"0"-3043,0 0 97,20 0-930,0 0-512,0 0-1218,19 0-1729,1 20-15983</inkml:trace>
  <inkml:trace contextRef="#ctx0" brushRef="#br1" timeOffset="21484.375">17692 3546 18129,'-39'-39'1729,"39"39"449,-21 0 193,1 0-898,20 0-640,-20 39-97,20 1-127,20-1-128,0 1-161,21-20-64,18 0-288,0-20 64,1 0-64,-1-20 0,-18 0-32,-22-20-481,-19 21 129,0-21 32,-60 1-321,20-1 64,-19 19 65,0 1-193,-1 1-480,41 19-641,-1 0-800,-1 19-4645</inkml:trace>
  <inkml:trace contextRef="#ctx0" brushRef="#br1" timeOffset="21753.9063">18010 3527 18961,'39'39'993,"-19"-19"897,-20 0-192,20-20-577,-20 0-64,0 0 128,0 19-480,0-19-257,0-19 193,20 19-321,-20-20-384,0 0-32,20-19 128,-20 19-64,39 0-32,-18-1-32,19 1-129,-1 20 193,1 20-64,-21 1-64,21-1-480,-1 19-1090,-19-19-1793,21 20-866</inkml:trace>
  <inkml:trace contextRef="#ctx0" brushRef="#br1" timeOffset="21914.0625">18824 3685 22100,'39'60'1186,"-19"-20"-1,0-20-160,-20 19-673,20-19-961,-20 0 129,0-1-801,0-19-1826,0 20-3235</inkml:trace>
  <inkml:trace contextRef="#ctx0" brushRef="#br1" timeOffset="26541.9922">19777 3586 16079,'0'20'1057,"0"-20"288,20-20 545,0 20-321,19 0-223,-19-20-33,20 20-288,-1-20-545,-19 1-159,0-1 63,0 0-256,0-1 32,-20 1-128,0 1-32,-20-1-96,0 0 160,0 20-320,-20 0 256,1 20-32,-1 0 192,1-1 64,-1 22 193,21 18-225,-2-19 160,21 19-256,21-39 32,-2 20-96,21-21 64,19 22 33,-19-41-418,19 20-575,1-20-322,0 0-671,-21-20-1026,21 20-1633</inkml:trace>
  <inkml:trace contextRef="#ctx0" brushRef="#br1" timeOffset="26715.8201">20511 3466 21043,'20'0'1314,"-20"21"-706,0-1 898,-20 0-385,0 19-545,20 1-319,0-21-225,-20 1-641,20 0-1057,0 0-1248,0-20-2628</inkml:trace>
  <inkml:trace contextRef="#ctx0" brushRef="#br1" timeOffset="26882.8121">20273 3546 15630,'0'-19'5542,"21"19"-4582,-2 0 1507,1 0-449,20 0-1218,-1 19-447,-19 1-193,19 0-128,21 0-609,-20-1-416,-20 1-800,20 0-1955,-20-20-4003</inkml:trace>
  <inkml:trace contextRef="#ctx0" brushRef="#br1" timeOffset="27231.4453">20869 3785 3042,'79'79'13421,"-59"-40"-11659,0 1 800,19-20-480,-19-1-512,-20 1-193,0-20-512,0 0 32,0 0 224,0-20-577,-20 1-320,-19-1-320,19-20 96,-20-19 32,1 20 32,-1-21-224,0 0-128,20 20 192,20-19 0,0 19-192,20 21-97,20-1 257,0 20-288,-1 0 384,1 0-257,-20 39 33,-20-19-673,19 20 96,-19-1-160,-19-19 33,19 0 607,-20 0 1,0-20-673,20 0-833,-20 0-5188</inkml:trace>
  <inkml:trace contextRef="#ctx0" brushRef="#br1" timeOffset="27523.4375">21067 3606 15022,'80'-20'1601,"-40"20"193,19-20 256,-20 20-385,-19-20-351,21 1-289,-21-1-321,-1 20-511,-19-20 191,0-1 0,0 21 33,0-20-97,-19 20 96,-1 0-480,-1 0 0,-19 20 0,21 1 160,-1 19-32,0-21 64,0 21-416,20-1 384,0-19-448,20 0-161,0 0-95,19 0-898,1-20-351,20 0-514,-20-20-3106</inkml:trace>
  <inkml:trace contextRef="#ctx0" brushRef="#br1" timeOffset="27703.125">21624 3466 16623,'-20'-20'2178,"20"20"-416,-21 0 416,1 20-608,20 1-417,0 19-64,0-1-513,0 1-320,41-1-159,-1-19-130,-1 0-415,20 0-289,20-20-608,-18-20-865,-2 0-865,-19 0-4420</inkml:trace>
  <inkml:trace contextRef="#ctx0" brushRef="#br1" timeOffset="27878.9063">21981 3269 18225,'0'-20'3843,"0"20"-2882,19 39 705,1-19 96,0 39-866,0 1-127,0 0-449,19-1-223,2-19-482,-2-1-223,1-19-417,-20 0-801,-1-20-1473,-19-20-3267</inkml:trace>
  <inkml:trace contextRef="#ctx0" brushRef="#br1" timeOffset="28227.5388">21861 3427 21236,'0'0'608,"41"0"930,-2 0 287,20 0-672,1 19-320,20 1-256,-1-20-321,0 21-224,-20-21 32,2 0 32,-22 0-96,-19 0-64,20-21 128,-20 1-224,-20 20 160,19-19 64,-19-1 160,-19 0-31,19 0-226,-20 1 66,-20 19 31,20 0 32,1 0 32,-1 19 96,0 1 0,-1 20-64,21-1-64,-20-18-288,40 19-64,-20-1-288,21-19-97,19 19-256,-1-39-480,-19 20-1058,20-20-960,-1 0-3876</inkml:trace>
  <inkml:trace contextRef="#ctx0" brushRef="#br1" timeOffset="28545.8984">22735 3466 16143,'-19'-20'2210,"19"20"-1121,-20 20 609,0 1 287,-1 19-319,21-21-161,0 21-832,0-1-289,21-19 1,-1 0-225,19-20 224,-19 0-95,20-20-97,-21 0-288,-19-19-129,0-1-63,0 1 96,-39-2-256,19-18 31,-19 19 193,-1 21 160,19-1 160,1 0 288,20 20 193,0 0-321,20 40-32,21-1 97,18 1-65,-19-1-32,19 2-640,-20-2-257,22 1-608,-41-20-1250,19-1-1857</inkml:trace>
  <inkml:trace contextRef="#ctx0" brushRef="#br1" timeOffset="47683.5934">1650 4956 11402,'-20'-20'3684,"20"0"-1442,0 20 32,0-20-801,0 20-672,0 20 705,0 0 31,20 0-896,-20 39-1,20 1-448,-1 19 33,1-19-193,20 19-32,-20-19-321,-1 0-543,1-1-802,1-20-1249,-21 1-1697</inkml:trace>
  <inkml:trace contextRef="#ctx0" brushRef="#br1" timeOffset="47885.7422">1510 5571 18577,'-39'0'1249,"39"21"-320,0-21 609,0 0 640,20 0-449,19-21-736,22 21-128,-2-20-417,20 0-512,0 0 193,1-19-546,-1 19-159,0 0-321,-18 1-481,-22 19-1056,-39-20-1281,0 20-1218</inkml:trace>
  <inkml:trace contextRef="#ctx0" brushRef="#br1" timeOffset="48097.6563">1451 5154 18929,'-39'-19'801,"39"-1"160,0 0 577,19-21 223,41 2-351,-1-1-1378,21 1 608,-1-20-544,-19 19-704,20 20-1090,-41 1-1569,1 19-3107</inkml:trace>
  <inkml:trace contextRef="#ctx0" brushRef="#br1" timeOffset="48620.1172">2344 5293 17808,'21'20'1218,"-21"-20"-578,0 40 1410,20 0-288,-20-20-417,20 19-512,-1-19 0,1 0-321,-20-20-224,20 19-95,-20-19 95,0 0 160,0-19 65,20-1-65,-20 0-288,0-19-96,19-1 32,-19 1-192,20 18 0,0 1-96,-20 0 0,20 20-96,19 20-1,-18 0 193,19 1-160,-21 18-769,21-19-865,-20 19-1377,19-19-1377</inkml:trace>
  <inkml:trace contextRef="#ctx0" brushRef="#br1" timeOffset="48975.586">3119 5194 16944,'19'-40'3747,"-19"21"-2818,-19 19 1025,19 0-32,-20 0-897,0 0-449,0 19-95,0 1 63,1 0-448,19 20-160,0-21 96,19 1-160,21 20 32,0-19 128,0-2-352,20-19 320,-21 20-96,1 0-129,-21-20-31,1 20 288,-20-20 32,-20 19-96,1-19-256,-1 20-160,-20-20-449,21 0-545,-21 20-832,20-20-993</inkml:trace>
  <inkml:trace contextRef="#ctx0" brushRef="#br1" timeOffset="49302.734">3496 5334 19890,'40'-21'1474,"-1"1"-289,-19 20 673,0-20-1186,-20 20 97,20-20-449,-20 20 33,0-19 223,0 19-352,0-20-63,0 20-258,-20-20 129,0 20 0,0 0-256,1 0 96,-1 20-64,0-20-32,20 20 128,-20 19 64,20-19 160,0 21-64,20-22-32,20 1 0,-1 0 32,1-20-32,0 0-416,0 0-161,-20 0-1024,19 0-898,-19-20-1152</inkml:trace>
  <inkml:trace contextRef="#ctx0" brushRef="#br1" timeOffset="49564.453">3873 5334 16623,'40'39'2403,"-21"-39"447,-19 20-448,21-20-640,-21 0-545,0 0-224,0 0 417,0 0-321,0-20-705,-21 0-352,21 1 192,-19-22-352,19 21 96,-20-19-32,40 19-128,-20 0-96,19 0-289,22 0-320,-1 20-320,19 0-641,-19 20-1441,19-20-2274</inkml:trace>
  <inkml:trace contextRef="#ctx0" brushRef="#br1" timeOffset="49796.875">4330 4916 14093,'0'-39'8007,"0"39"-6277,0 0-192,20 19-193,0 1-192,19 0-192,-19 39 192,0 0-833,1 2 33,18 18-450,-19-39-287,19 19-64,-19-39-129,20 1-448,-40-2-672,0-19-1410,0-19-673</inkml:trace>
  <inkml:trace contextRef="#ctx0" brushRef="#br1" timeOffset="50007.8125">4350 5135 19090,'39'19'3235,"-19"-19"-1858,41 0 1057,-22 0-704,40 0-97,-19 20-576,-1 0-448,1 0-289,-20 0-192,-1-1-128,-19 1-480,0-20-129,0 20-223,-20-20-706,0 0-640,0-20-1730,-20 0-5220</inkml:trace>
  <inkml:trace contextRef="#ctx0" brushRef="#br1" timeOffset="50138.6715">4807 4956 20467,'-20'-20'3844,"20"20"-2467,-20 0 128,20 0-896,0 0-673,0 0-1570,20 20-928,-20-20-2147</inkml:trace>
  <inkml:trace contextRef="#ctx0" brushRef="#br1" timeOffset="50740.234">5284 5095 18673,'-41'-20'961,"21"20"1057,20 0 320,-20 0-928,1 20-706,19 0-383,0 19 447,0 1-351,0 19-161,19-39-352,21 20 576,1-40-384,18 0 97,-20 0 95,-19-20-192,20-20-96,-21 21-96,-19-1-192,0 0-161,-39-20-480,19 21-96,-19 19-512,-1-20-481,1 20 96,-2 0-704,41 0-3909</inkml:trace>
  <inkml:trace contextRef="#ctx0" brushRef="#br1" timeOffset="51039.0625">5542 5194 15919,'0'40'2338,"19"-21"-288,-19 1 0,20 0-321,-20 0-640,20-20-480,-20 0 32,20 0-97,-20-20-96,20 20 1,-1-20-321,1-19 160,0 19-224,-20-20 0,20 20 0,-1 1-384,-19 19 320,20 0-672,0 0 479,21 19-383,-22 1-994,21 20-1569,-1-1-832</inkml:trace>
  <inkml:trace contextRef="#ctx0" brushRef="#br1" timeOffset="51490.234">6713 4777 20179,'-20'-20'2466,"20"20"-416,0 0-897,20 20-416,-20 20 736,19 0-192,-19 19-224,20 0-448,0 20-641,19-18 288,-19-2-416,21 1-289,-2-21-383,-19-19-417,0 0-1154,-20-20-1056,-20 0-641</inkml:trace>
  <inkml:trace contextRef="#ctx0" brushRef="#br1" timeOffset="51736.328">6514 5135 21652,'39'-20'288,"-18"20"1762,39-20 192,-1 20-1121,0-20-352,20 20-449,-18 0-223,18 0-674,-20 20-736,-19 0-193,20 0-159,-20 19 512,-21-19 416,1 0 769,0 0 673,0-20 352,-1 19-64,-19-19-385,0 0-448,20 0-1025,-20 0-1665,-20-19-3588</inkml:trace>
  <inkml:trace contextRef="#ctx0" brushRef="#br1" timeOffset="51860.3516">7089 4916 5637,'-19'-20'15855,"19"1"-17457,0 19-3170</inkml:trace>
  <inkml:trace contextRef="#ctx0" brushRef="#br1" timeOffset="52927.734">7428 5095 9577,'0'-20'4868,"0"20"-3587,0-21 1026,19 21-674,-19 0-416,20 21-64,0-1 97,0 20-546,0-21 129,-1 21-192,1 0-161,0-1-320,0-19 449,-1 0-449,-19 1 160,21-21-320,-21 0 256,0 0 97,0 0 351,0-21-575,-21 1-225,21 0-1,0 0-63,0-19-32,0 19-96,0-20-129,0 21 321,0 19-544,0 0 416,21 19 127,-1 1-31,0 0 353,19 20-129,-19-21 96,0 1-160,19-20 64,-39 20 64,20-20-160,-20 0 192,0 0 353,0 0-225,0-20-320,0 20-64,0-20-128,0 1-257,20-1 129,0 0 32,-1 0-65,2 20 193,19 0-160,-20 0 352,19 0-544,-19 20 576,20-20-32,-21 20 0,21-20 0,1 0 224,-22 0 64,1-20 225,0 20-321,0-40 128,-20 21-127,0-1 95,-20 0-480,0 0 288,0 20 192,-20 0-384,20 0 160,0 20-192,0 0 256,20 19-96,0 1 417,20 0-321,0-1-64,40-19 0,0 0 0,-1-20-480,0 0-577,2 0-1025,-2-20-2626,-19 0-13774</inkml:trace>
  <inkml:trace contextRef="#ctx0" brushRef="#br1" timeOffset="83156.25">9333 5095 11530,'0'-20'8488,"20"20"-8648,-20 0 833,20 20 993,-20 0-1058,0 0 193,20-1-161,-20 21-415,0-20-97,20 0-128,-20-1-577,0 1-832,0 0-1442,0 0-1281</inkml:trace>
  <inkml:trace contextRef="#ctx0" brushRef="#br1" timeOffset="83336.9137">9333 4916 16207,'-19'-59'2594,"19"39"-1024,0 0 31,-20 20-768,20-19-737,0 19-96,0 0-320,20 0-321,-1 19-736,1 1-641,0 0-2562</inkml:trace>
  <inkml:trace contextRef="#ctx0" brushRef="#br1" timeOffset="83670.8984">9771 4975 18897,'0'0'1282,"0"0"-354,0 0 674,-20 20-1025,-1-20 95,21 20 161,0 0-449,0-1-672,21 2 672,18-1-448,1 20-224,-1-21 320,1 1 64,19 20 0,-39-20-256,21-1 160,-41 1 96,0 0 96,0-20 193,-20 20-1,-1 1-224,-18-21-128,19 0-320,0 0-673,0 0-1185,0 0-1569</inkml:trace>
  <inkml:trace contextRef="#ctx0" brushRef="#br1" timeOffset="84863.2813">10762 4936 13965,'0'0'929,"0"20"1633,0-20-608,0 0-481,0 0-320,0 0-96,0 0-256,0 0-288,0 0 832,0-20-1537,20 0 960,-20 0-639,21 1-1,-1-1 64,0-20-288,-1 21 64,1-2 128,0 1-32,-20 20-96,20 0 0,0 20 32,-1 1-32,1-2 128,0 21 0,0-20-288,-1-1 288,2-19-160,-1 0 384,0 20-64,0-40 1,19 20-33,-19-19-64,0 19-32,19-20-96,-19 0-96,0 0-224,-1 1-417,1-2-928,1 1-962,-1 20-672,-20 0-3395</inkml:trace>
  <inkml:trace contextRef="#ctx0" brushRef="#br1" timeOffset="85371.0934">10961 5174 15438,'-19'0'2018,"19"0"-801,0 0 1217,0 0-1120,19 0-161,-19 0 352,20 0-544,0-20-448,0 1-65,-1-1-256,2 0 289,-1 20-385,-20-20 0,20 20-128,0 0-96,-20 0-193,19 20 546,1 0-65,-20 0-64,20-1 128,19 1-288,-19 0 128,20-20 64,-21 0 32,22 0-32,-21-20-384,19 0-128,-19 1-513,0-1-512,-20 20-577,20-20-1313,-20 0-2915</inkml:trace>
  <inkml:trace contextRef="#ctx0" brushRef="#br1" timeOffset="86075.1953">12331 4499 16527,'0'-40'2210,"0"20"417,0 1-289,20 19-448,-20 0-577,0 0-640,0 19 191,20 21-95,-20-1-224,20 22-257,0-2-96,-20 1-160,20-1-96,0-18-320,19-2-193,-39-19-384,20 0-512,-20-20-1058,0 19-1568,-20-19-9867</inkml:trace>
  <inkml:trace contextRef="#ctx0" brushRef="#br1" timeOffset="86272.4606">12133 4857 17712,'-19'0'3363,"19"0"-2402,19 0 1506,21 0-449,-1 0-385,21 0 1,-1 0-673,21 0-385,-1 0-384,0 0-64,2 0-192,-22 0-704,0 0-193,-19 0-352,-1 20-1058,-19-20-1440,0 0-1538</inkml:trace>
  <inkml:trace contextRef="#ctx0" brushRef="#br1" timeOffset="86737.3047">12093 5075 19122,'0'-21'2402,"-20"21"160,20 0-768,0 21-609,0 19 321,0-20-353,20 39-577,-20-19-223,21-1-1,-2 1-384,1 0 288,0 0-544,-20-20-193,20-1-287,-1-19-353,-19 20-737,20-20-1473,-20 0-1218</inkml:trace>
  <inkml:trace contextRef="#ctx0" brushRef="#br1" timeOffset="86947.2654">12311 5293 24887,'20'0'897,"0"0"1185,20 0-961,-20 0-705,0-20-416,0 20 225,19 0-97,-19 0-481,20 0-319,-21 0-898,21 0-576,-20 20-1217,1-20-1089</inkml:trace>
  <inkml:trace contextRef="#ctx0" brushRef="#br1" timeOffset="87477.5391">13105 5154 22997,'40'-19'192,"-40"19"1218,0 19-97,0 1-640,0 0 159,-20 20 1,0-1-256,20 1-513,-19 0 0,-1-20 32,20 0-128,-40 0-416,21-20-257,-21 0-352,1 0-224,19 0-353,-1-20 97,1 0 832,0 0 353,20 1 384,0-22 256,0 21 609,20 0 32,0 1 512,1 19 64,18 0-127,1 19-449,-1 1-385,1 0-384,-1 0-96,1 1-416,-19-2-545,18 1-832,-19-20-1667,0 0-255</inkml:trace>
  <inkml:trace contextRef="#ctx0" brushRef="#br1" timeOffset="88123.0465">13582 5393 19186,'40'-20'4580,"-40"20"-4516,19 0 320,1 20 161,-20 0-257,20-1-32,-20 21-63,0-1-33,0-19-192,21 0-705,-21 21-1121,0-41-1153,0 19-2626</inkml:trace>
  <inkml:trace contextRef="#ctx0" brushRef="#br1" timeOffset="88638.6719">14138 5115 19794,'0'-20'2146,"-20"20"-1281,20 20 256,20-20-128,-20 39-448,20-19 223,-1 20-511,1-20-129,0-1-32,21 1 32,-22-20-256,-19 0-160,20 0-1,0 0 129,-20-20 96,20 20-192,-20 0 384,20 0 64,-1 0 160,1 20 161,0 0-161,19-20 1,2 0-97,-1 0 96,-1 0-512,1-20 416,-1-19-640,-19 19-417,-20 0-416,0 0-961,-20-19-705,0 19-2274</inkml:trace>
  <inkml:trace contextRef="#ctx0" brushRef="#br1" timeOffset="88979.4918">14536 4757 18321,'39'0'2114,"-39"0"128,20 41 192,0-22-1153,-1 41-191,1-21 95,20 20-929,-20 1 96,20 0-256,0-20-64,-20-1 64,-1-19-288,1 0 609,0 0-481,-20-20 0,0 0-1,0 0 418,0-20-353,-20 0 96,20 0-96,-20 0-224,20 1-129,20-21-159,-20 20-1,40 20 161,-21-21 64,21 42 192,-1-21 64,2 20 0,-21 0 0,19 19-481,-19-19-608,0 0-609,0 0-864,-1-20-1378</inkml:trace>
  <inkml:trace contextRef="#ctx0" brushRef="#br1" timeOffset="89299.8047">15210 5154 18193,'0'0'1409,"20"0"737,-20 0 481,20 0-866,-1 0-512,2 0-288,-1 0-384,0-19-97,0-1-255,-20 20-1,0-20-480,0 0 384,0-1-256,-20 21-129,0-19-63,0 19 192,-20 0-160,20 0-65,0 19 193,20-19 128,-20 41 256,20-21-256,0 19 32,20 1 289,0-20-225,19 0-64,2 19-321,-1-39-351,-1 20-610,1-20-543,-1-20-1795,-19 0-4451</inkml:trace>
  <inkml:trace contextRef="#ctx0" brushRef="#br1" timeOffset="89546.875">15527 5194 17008,'41'20'2690,"-41"0"481,20-20-1185,-20 0-673,0 0 129,0 0 319,0 0-1056,0-20-257,-20 0-127,20-20-65,-20 21 64,20-1-224,0-20-192,0 19 0,40 2-769,-20-1 65,19 0-514,1 20-223,-21 0-769,21 20-1025,-20 0-2051</inkml:trace>
  <inkml:trace contextRef="#ctx0" brushRef="#br1" timeOffset="89823.2418">15945 5115 18129,'20'0'1954,"-1"0"1409,1-20-705,0 20-1280,0-20-418,-1-1-191,-19 2-320,21-1-321,-21 20 64,0-20 96,-21 0-608,2 20 96,-1 0-289,-20 0 225,1 20 128,-1 0-225,1 19 449,19 2-224,20-1 577,20-21-353,0 21 32,39-20 128,0 0-128,0-1 64,2-19-96,-2 0-608,-19 0-161,-1 0-1024,-19-19-2467,0 19-6150</inkml:trace>
  <inkml:trace contextRef="#ctx0" brushRef="#br1" timeOffset="91281.25">17673 4956 18641,'19'0'673,"-19"0"31,-19 19 353,-1 21-160,-1-1-256,1 2 96,0-1-97,1-1-416,-1-19 97,0 0-481,0 0 288,1-1-545,-1-19-159,0 0-289,0-19 160,1-1 33,-1-20 800,-1 20 0,1-19 192,20-1 129,0 19 223,20 2 257,1 19-32,-1 0-224,19 0-193,1 19-480,-1 2 32,1-1 384,-1 0-704,22 19-769,-22-19-384,1-20-1090,-1 20-1504</inkml:trace>
  <inkml:trace contextRef="#ctx0" brushRef="#br1" timeOffset="91463.8671">17990 4995 19890,'59'-20'4581,"-39"20"-4421,0 0 544,0-19-864,19 19 224,-19 0-800,1 0-802,19 19-1825,-40-19-13645</inkml:trace>
  <inkml:trace contextRef="#ctx0" brushRef="#br1" timeOffset="91616.2106">18069 5115 20979,'0'0'961,"0"0"-192,20 0 897,20 0-1218,-1-20-736,2 20 31,-2 0-1440,21 0-1506,-21-20-2338</inkml:trace>
  <inkml:trace contextRef="#ctx0" brushRef="#br1" timeOffset="91930.6641">18625 4678 22229,'-20'0'896,"20"0"386,20 20 255,-20 19-288,20 1-544,-20 20 32,20-1-257,-1 1-512,2-21 160,-1 20-448,0-18-32,19-21-481,1 0-352,-1-1-1058,-19 1-1472,20-20-1410</inkml:trace>
  <inkml:trace contextRef="#ctx0" brushRef="#br1" timeOffset="92181.6404">19062 4956 20691,'0'39'673,"0"-19"800,20 0 289,-20-1-737,20 2-577,19-1 1,1 0-161,-1-20-64,-18-20-384,19 20-385,-20-20 129,-1-1 224,-19 2-160,-19-1-577,-1 0 160,-20 20-192,0-20 416,0 20-287,1 0 63,19 0-1057,-20 20-2113</inkml:trace>
  <inkml:trace contextRef="#ctx0" brushRef="#br1" timeOffset="92632.8121">19677 5015 11530,'-19'-20'7976,"-1"20"-6727,0 0 1153,0 0-768,0 0-289,1 0-288,-1 20-192,20 0-673,0-1-96,0 22-96,0-21 96,20 0-224,-1-20-128,21 19 64,-20-19 0,0 0-97,-1-19-95,1-1 192,-20 0 160,0 0 64,0-1 128,0 2-224,0 19 160,-20 0 160,20-20-224,0 20-224,0 20-256,0-1 416,20 2-160,-20-1-898,20 0-671,0 0-962,20-1-2402</inkml:trace>
  <inkml:trace contextRef="#ctx0" brushRef="#br1" timeOffset="93053.7106">20035 4995 18513,'-20'0'1089,"20"0"609,-20 0-289,0 20 64,20 19-352,0-18-256,0-1-480,0 20-225,20-21-96,0 1 64,0-20 96,20 0 32,-20 0 33,0-20-193,-1-19-96,-19 19 32,0-21-320,0-18-1,-19 20-287,-21-21-513,20 1 1249,0-1-512,-20 20 319,20 20 226,0 1 383,0-1-63,20 20-1,-19 0-95,19 20 31,0-1 64,19 21-31,1 1-161,0 18-160,20-20-31,0 21-194,0-21-543,-1-19-513,21 19-577,-41-18-1185,1-21-1473</inkml:trace>
  <inkml:trace contextRef="#ctx0" brushRef="#br1" timeOffset="93236.3281">20491 5174 21844,'0'40'1986,"0"-40"-1826,20 20-256,-20-1-705,20-19-1793,-20 0-2018</inkml:trace>
  <inkml:trace contextRef="#ctx0" brushRef="#br0" timeOffset="221988.2813">816 6623 17680,'-20'0'801,"20"0"-641,0 21 1986,0-1-224,0 39-609,20 0-736,0 1-97,0 40-224,0-21-31,19 0-33,-19-20 0,0-18-32,-1-2-64,-19 1-128,20-20 321,-20-20-129,20 19 769,-20-19-545,-20-19-416,20 19 96,-20-40-352,-19 20 224,-1-39-161,1-1-127,-1 0-256,20-39-161,-20 19 0,20-19 513,0 20 224,0-1 224,40 21 32,-20-1-160,40 21 32,-19 19 0,18 20 65,1 20-33,-1 0 32,-19 39-96,0 0 32,0 2 0,-20-2 32,0 0 0,-20-19-32,0 19-224,0-39 64,-19 1-224,19-1-289,0-1-448,0-19-1377,20 0-641,0-19-5445</inkml:trace>
  <inkml:trace contextRef="#ctx0" brushRef="#br0" timeOffset="222256.8359">1313 7259 19250,'-21'20'1409,"1"-40"-800,0 20 1312,-19-39 1,19 19-737,0-21-672,-19 2-257,19-1-160,20 0-96,-20 21-160,20-21 0,20 20-737,0 1-512,19 19-1250,1 0-1505</inkml:trace>
  <inkml:trace contextRef="#ctx0" brushRef="#br0" timeOffset="222576.1719">1689 7021 21748,'-19'0'897,"19"0"-513,0 19 577,-20 1 256,20 0-672,20 0-289,-1 0 128,21-1-255,0 1 31,-1-20 32,2 0 0,-21 0 32,-1-20 1,1 1 159,-20-1-384,-20 20-192,1-20 0,-1 0-129,-21 0-255,2 20-257,19 0-480,-20-19-545,20 19-1537,20 19-4036</inkml:trace>
  <inkml:trace contextRef="#ctx0" brushRef="#br0" timeOffset="222837.8902">1987 7040 19250,'0'40'1409,"-20"-40"321,20 20 352,0 0-865,20-1-673,0 1-255,0 1-129,19-21 160,2 0-160,-2-21 64,-19 1 97,0 1-289,0 19 288,-20-20-352,0 0-32,-20 0-224,-20 20-161,21-20-127,-1 20-513,-1 0-641,1 0-544,20 0-1089,-20 0-7944</inkml:trace>
  <inkml:trace contextRef="#ctx0" brushRef="#br0" timeOffset="223145.5078">2523 7239 20211,'20'0'800,"-20"0"2115,0 0-224,-20-19-1186,20-1-704,-20 0-161,-19-21 65,-1 2-417,1-1-31,-22-19-225,22 19-32,-1-20 192,21 20-352,-1 1 32,20-1-1,0 21-95,39-1-32,1 0 0,-1 20-353,22 0-480,-2 20-865,0 19-1409,-19-19-1505</inkml:trace>
  <inkml:trace contextRef="#ctx0" brushRef="#br0" timeOffset="223325.1953">2186 6981 23221,'-20'0'1634,"20"0"-417,40 0-256,-1 0-320,40-20-385,2 20-160,-22-19 0,20 19-929,-40 0-1153,2 19-1473,-21 1-2466</inkml:trace>
  <inkml:trace contextRef="#ctx0" brushRef="#br0" timeOffset="223672.8512">1213 7557 22421,'-79'39'2882,"59"-39"-2433,20 0 127,0 0 642,39 0-258,41 0-159,39 0-416,39-19 159,41-1-352,40-20-192,-1 1-416,-19 19-33,-61-21 225,-39 41-416,-39-20-1,-1 20-96,-60-19 129,22 19-33,-41 0 385,0 0-160,-21 19-1698,1-19-385,1 0-255,19 0-10283</inkml:trace>
  <inkml:trace contextRef="#ctx0" brushRef="#br0" timeOffset="223883.7889">2980 6901 25752,'0'-20'1826,"0"20"-1570,0 0-128,0 0-224,0 0-417,0 0-2305,20 0-1346,-20 20-14638</inkml:trace>
  <inkml:trace contextRef="#ctx0" brushRef="#br0" timeOffset="224014.6485">3099 7200 19506,'20'20'5958,"-20"-20"-5926,0 0-128,0 0-193,19 0-1280,-19 0-2051,0 0-15758</inkml:trace>
  <inkml:trace contextRef="#ctx0" brushRef="#br1" timeOffset="342384.7656">3953 6881 15118,'0'20'1697,"20"1"-1344,-20 18 1152,0 21 97,20 19-417,-20-20-513,0 2-63,20-22 352,-20-19-513,19 0 97,-19-1-129,0-19-31,0 0 127,0-19 97,0-1-417,-19 0-224,19-39 160,-20 18-96,0-38 0,0 20-32,20-20-128,0 18-160,0 2 160,20 19 31,0 21 1,0-1 64,-1 20 160,21 20-224,0 19 256,-1 1 65,1 40-225,20-1 96,-20 0 0,-21-20-96,21 2 0,-20-2 64,-1-19-128,1-21-481,-20 1-95,20-20-257,-20 20-512,-20-20-417,0-20-769,1 20-2658</inkml:trace>
  <inkml:trace contextRef="#ctx0" brushRef="#br1" timeOffset="342538.086">4092 7139 2370,'-79'-19'13260,"59"19"-10825,20 0-450,-20 0-159,40 0-705,-20 0 257,20 0-193,19 0-224,1 19-705,19-19-224,1 20-160,0-20-1089,-21 0-1506,21 0-2178</inkml:trace>
  <inkml:trace contextRef="#ctx0" brushRef="#br1" timeOffset="343190.4297">4925 7080 15887,'20'20'1345,"0"19"288,0-19 193,1 21-609,-2-2-448,-19-19 0,20 0-97,-20-20 1,20 0 0,-20 0 95,-20 0-159,20 0-257,-20-40-192,1 21-96,-2-21-96,1-1 0,20 2 161,0-21-290,0 21 33,20-1 0,1 21-224,-2-1 64,21 20-97,-1 20-672,21-1-1057,-1 21-1025,2-1-3587</inkml:trace>
  <inkml:trace contextRef="#ctx0" brushRef="#br1" timeOffset="343598.6326">5542 7001 14958,'-41'-40'4548,"21"40"-3139,0 0 577,1 20-737,-1 0-352,20 19-128,0 1-160,0 0-65,0 20-256,20-20-63,19-21-290,-19 1 65,1 0 161,18-20-225,-19-20 128,0 20 64,0-20-64,-20-19-96,0 19 64,0-21 64,0 22-96,-20-21 0,20 20 0,-20 0 0,20 20-64,0 0-224,20 0 223,-20 20 65,20 20-128,19-20 96,-19 19 32,0-18-704,19 19-321,-19-40-257,21 19-607,-21-19-738,-1-19-1921</inkml:trace>
  <inkml:trace contextRef="#ctx0" brushRef="#br1" timeOffset="343874.0235">5820 6961 14958,'19'40'2978,"1"-20"-447,0 19-1,-20-19-576,20 20-577,-1-21-576,1 1-32,-20-20-417,20 21-320,-20-21 160,0 0 161,0-21-1,0 21-64,0-20-192,0 1-96,0-1-128,0 0-32,0 20-96,20-20-64,-1 20-33,1 0-383,0 20-257,21 0-577,-2 0-1377,1 19-1633</inkml:trace>
  <inkml:trace contextRef="#ctx0" brushRef="#br1" timeOffset="344273.4375">6375 7021 18545,'-19'0'1954,"-1"0"-417,20 0 481,-20 39-576,20-19-449,0 20-385,20-1-127,-20-18-385,20-1-192,-1 0 96,1-20 64,0 0 0,0-20 96,-20 0-64,0-21-288,0 2 192,-20-1-288,0 1 159,-19-1-63,19-19 128,-21-2-224,2 22 0,-1-1 288,40 1 32,-20 19 224,20 20-64,0 0 0,20 0 64,0 40-127,0-21 95,-1 41-64,22-1-64,-1 1-96,-1-20-192,1 19-449,-1-19-256,21-20-992,-20-1-1795,0 1-2914</inkml:trace>
  <inkml:trace contextRef="#ctx0" brushRef="#br1" timeOffset="344527.3436">6693 6961 12491,'0'0'6887,"0"20"-5029,20 20 512,-20-21-256,0 21-993,19 0-737,21-21-127,-20-19 223,19 0-320,2 0 64,-2-19 65,-19-1-385,0 0-65,-20 0-31,0 0-128,-40 1-353,21-1-384,-21 0 192,-20 20 193,40 0-97,-20 0-320,21 0-1121,-1 0-3844</inkml:trace>
  <inkml:trace contextRef="#ctx0" brushRef="#br1" timeOffset="345232.4219">7189 7040 16367,'20'40'1858,"0"-20"-1186,-20 0 866,20-20 191,-1 19-800,-19-19-352,20 0 192,-20 0 63,0 0-415,0 0-33,0 0-128,0-19-159,0-21-1,-20 20-64,20-19-160,0 19 95,0-20-191,0 21 192,20 19-128,-20 0-32,20 19 96,0 1 224,20 0-128,-20 19 32,20-19 0,-21 0-32,1-20 64,0 20-32,0-20 128,0 0-96,-20-20 64,0 20 129,0-20-65,19 20-32,-19 0-128,0-20-128,20 20 0,0 0-32,19 20-225,2-20-704,-1 40-1185,19-20-1922,-20-20-13516</inkml:trace>
  <inkml:trace contextRef="#ctx0" brushRef="#br1" timeOffset="345630.8594">8242 7220 16111,'79'98'1729,"-40"-38"-768,1-21 1025,0 2-448,0-2-481,-20 1-225,0-40-31,-20 20-96,0-20-193,0 0 353,-20-20-480,0-20-289,0 1 160,-19-2-256,-2-38 32,1 20-32,21-40 0,-21-1-128,20 21-128,20 0-33,0 18 129,0 42 0,20-1 32,0 20 160,0 0-32,-1 20 192,1 19-256,0 2 160,0 18-96,1-19-160,-21 19-449,0-39 1,0 19-289,0-19-128,0-20-416,0 0-705,0 0-1570</inkml:trace>
  <inkml:trace contextRef="#ctx0" brushRef="#br1" timeOffset="345858.3985">8539 7120 15598,'0'0'3043,"0"-20"-1922,0 0 1217,0 0-448,-19 0-545,19-19-544,0 19-384,0-19-321,0-2-128,0 21-385,0 20-255,19-20-481,1 20-961,0 20-833,0 0-3716</inkml:trace>
  <inkml:trace contextRef="#ctx0" brushRef="#br1" timeOffset="346162.1094">8857 7001 19698,'-20'-20'1698,"20"20"256,0 0-577,0 20-929,20 0-159,-1-20-33,1 19-192,20 1 0,0-20 96,-20 0-352,20 0-64,-20-20 256,-20 1-321,0-1 33,0 0 32,0 20 160,-20-20 160,0 1-192,-20 19-32,21-20 128,-22 20-33,21 0-415,0 0-801,20 0-1282,-19 0-2818</inkml:trace>
  <inkml:trace contextRef="#ctx0" brushRef="#br1" timeOffset="346844.7266">9254 6684 13324,'-19'-40'2402,"19"40"-31,0-21 95,0 1-32,-20 20-544,20 0-609,0-19-32,0 19-608,0 0-160,0 0-289,0 0-64,0 19-32,0 1 224,0 1-160,20 19-32,-1-1-31,-19 1-65,20-1 32,0-19-64,19 19 160,-19-19-160,0 0-32,20 1 96,-21-21 0,1 20-96,0-20 64,1 19-32,-1 1 32,-1 0 0,1 0-64,-20-1-64,0 1 96,0 0-64,0-20-32,-20 0-32,1 0-33,-1 0-127,-1-20-160,-19 20 95,21-20-31,-21 1-289,20-1-159,0 20-257,20 0-513,0 0-1505,0 0-1858</inkml:trace>
  <inkml:trace contextRef="#ctx0" brushRef="#br1" timeOffset="347214.8436">9671 6942 15406,'39'0'5381,"-19"0"-4548,1 0 1057,18 0-225,-19 0-992,0 0-161,0 0 33,-1 0-193,1 0-63,0-20 31,-20 20-128,0-21-64,0 1 96,-20 20-416,0 0 288,1 0-224,-21 0 96,20 20 32,1 1 128,-1 18-160,-1 1 32,21-20 64,21 19-192,-1-19 96,19 0 32,1 0 0,19-20-192,0 0-673,2-20-1121,-22 0-1889,1 0-11724</inkml:trace>
  <inkml:trace contextRef="#ctx0" brushRef="#br1" timeOffset="349916.0156">11001 7139 15342,'0'20'2370,"0"-20"-1024,0-20 864,-20 20-449,0-19-640,1-21 0,-1 0-288,-20 21-320,1-21-129,-1 1-64,-1-22 33,2 22-321,19-21-64,0 1 32,20 20-32,20-22 32,0 22-64,0 19-32,19 0-97,2 0 193,-2 0-192,21 20-545,-21 0-544,1 20-705,-1 0-768,2 0-1891</inkml:trace>
  <inkml:trace contextRef="#ctx0" brushRef="#br1" timeOffset="350096.6796">10624 6922 18769,'0'0'1570,"0"0"-898,40 0 1218,-21 0-897,21-21-769,-1 21-192,2 0-416,18 0-993,-19 0-1378,19 0-3811</inkml:trace>
  <inkml:trace contextRef="#ctx0" brushRef="#br1" timeOffset="350242.1875">11140 7021 14701,'20'39'4068,"0"-39"-3171,-20 0 865,20 0-385,-20 0-1121,19 0-160,-19 0 129,0 0-610,20-20-1184,-20 1-1346,0 19-3651</inkml:trace>
  <inkml:trace contextRef="#ctx0" brushRef="#br1" timeOffset="350350.586">11101 6782 1,'20'-19'13611,"-1"19"-13707,-19 0-32,20 0-673,0 0-3843</inkml:trace>
  <inkml:trace contextRef="#ctx0" brushRef="#br1" timeOffset="350583.0076">11359 7001 800,'20'59'15183,"-1"-59"-13422,-19 0 578,20 20-33,0-20-833,-20-20-96,0 20-288,0-20-384,20 1-417,-20-1-31,0 0-225,0-19 32,0 19 32,20 20-352,-20-21 63,19 21-95,1 21 0,20-1-225,-21-1-640,22 1-480,-1 0-1538,-1 0-2339</inkml:trace>
  <inkml:trace contextRef="#ctx0" brushRef="#br1" timeOffset="350960.9375">11815 6822 17808,'-40'0'1698,"40"0"-417,0 0 385,0 39-449,0-19-128,0 21-192,20-2-321,20-19-383,-20 20-258,20-40 130,-20 0 31,19 0-160,-19-20-1,0-20-63,-20 1 32,0-2-160,-20 2 224,0-1-128,1-19 64,-1 0 32,0-2-128,0 22 288,20-1 224,0 40 160,0 0-287,0 0-161,0 20 288,20 0-128,0 40-96,19-20 64,-19 19-288,20-20 0,-1 1-416,1-1-642,0 1-1152,-20-19-897,0-1-3972</inkml:trace>
  <inkml:trace contextRef="#ctx0" brushRef="#br1" timeOffset="351268.5546">12490 6763 16687,'-19'0'2883,"-1"0"-2467,0 0 1506,0 19-448,-20 21-257,20-20-192,20 19-609,0-19-320,20 21-128,0-22-32,20 1 0,19 0-32,1 0-64,-1-1-64,-18 1-33,-22 0 193,1 0 64,-20 0 193,0-20-1,-20 19-64,-20-19-192,20 0-417,-20 0-928,1 0-1346,19 0-3042</inkml:trace>
  <inkml:trace contextRef="#ctx0" brushRef="#br1" timeOffset="351869.1402">13622 6822 17584,'-79'-20'1730,"59"20"-97,-20 0 225,1 20-481,18 19-384,-19 1-32,40 20-96,0 0-256,0-21-193,20 1-416,21-20 192,-2-20-128,21 0 0,-21 0-64,-19-20-64,19-20 0,-39 1-32,20-1 32,-20 1 64,-20 19 0,20-21-128,-19 41 128,19-20 32,0 20-128,0 0-192,0 20 224,19 21 96,1-21 32,0 19-545,1 1-544,18-21-672,1-19-417,-20 0-865,0 0-3363</inkml:trace>
  <inkml:trace contextRef="#ctx0" brushRef="#br1" timeOffset="352152.3436">13821 6822 19954,'39'59'2275,"-19"-18"-642,-20-21 161,20 19-833,-1-19-257,-19-20-415,20 20 159,1-20-256,-1 0-96,-20 0-32,0-20-128,20 0-32,-20 0 96,0-19-96,0 18 0,0 21-128,0-20 32,19 20-65,1 0 161,0 20 192,0 1-352,19 18-737,1-19-1473,-21 0-2595</inkml:trace>
  <inkml:trace contextRef="#ctx0" brushRef="#br1" timeOffset="353052.7344">14694 6922 18385,'20'0'320,"-20"0"-224,19 0 1186,2 0-193,19 0-609,-20 0 65,-1-21-65,1 1-224,0 0-64,-20 1-31,0-1 223,0-20-288,-20 21-96,0 19 64,-19 0-64,-1 0 64,0 0 64,20 39-64,0-19 64,0 19 97,0 1 31,20 20 0,20-20-128,0-20-32,20 19-160,0-19 32,0 0-352,19-20-737,0 0-705,-19 0-896,-1 0-3941</inkml:trace>
  <inkml:trace contextRef="#ctx0" brushRef="#br1" timeOffset="353489.2576">15072 6881 17872,'19'61'1570,"-19"-42"63,0 1 481,20 0-1121,-20 0-288,0-1-224,0-19-129,20 0-288,-20 0 128,0-19 32,0 19-32,0-40-192,0 20-64,0 1 64,0-22-96,0 21 0,0 0-128,0 20 96,20-19-96,-20 19 224,19 19-32,1 1 160,0 0-128,0 1 96,0-1-64,-1-20 128,2 19-256,-1-19 288,-20 0-160,0 0 96,20-19 97,-20 19-97,0-20-96,0-1-32,20 1-64,-1 20-32,1-20-33,20 20-415,-1 20-321,-19 0-1025,19 21-864,-18-2-1827</inkml:trace>
  <inkml:trace contextRef="#ctx0" brushRef="#br1" timeOffset="353794.9219">15746 7338 1793,'20'40'15727,"0"-21"-13389,-20-19 545,0 0-865,0 0-673,0-19-64,0-1-576,-20 0-64,0-19-481,0-21-32,0 21-64,1-22 64,-1-18-352,0 0 192,20 20-288,0-2 95,0 42 129,20-1-320,0 20 256,-1 20-64,1-1 288,20 21-193,-20 1-95,0-2-192,0 1 128,0-21-577,-20 1 0,0 0-448,0-20-577,0 0 288,0 0-2337</inkml:trace>
  <inkml:trace contextRef="#ctx0" brushRef="#br1" timeOffset="353990.2344">15806 6584 13100,'20'-40'3972,"-20"40"-1986,20 20 704,0 0-1024,0-1-321,-1 42-224,21-2-576,-20-19-225,19 19-288,-19 0 96,0-18-641,20-2-415,-20-19-642,0 0-992,-20-20-1218</inkml:trace>
  <inkml:trace contextRef="#ctx0" brushRef="#br1" timeOffset="354165.0391">15846 6822 20339,'-20'0'1601,"20"0"225,0-20-192,40 20-417,-1-20-609,1 20-384,-1 0-224,21 0-448,-41 0-609,22 0-1569,-1 20-1474,-21-20-15117</inkml:trace>
  <inkml:trace contextRef="#ctx0" brushRef="#br1" timeOffset="354361.3277">16243 6763 2882,'19'0'17104,"-19"0"-15662,20 19 1088,0-19-640,0 20-737,1 0-672,-2 0-225,21-1-352,-20 1-257,-1 0-95,1-20-577,0 0-609,0-20-1024,-20 0-513,19 1-4100</inkml:trace>
  <inkml:trace contextRef="#ctx0" brushRef="#br1" timeOffset="354499.0235">16481 6782 11594,'20'20'6086,"-20"0"-3203,0 19-769,0 22-609,0-2-223,19 20-289,-19-19-673,20 0-384,0-1-513,21-19-320,-22-20-1217,1 19-1537,-20-39-14959</inkml:trace>
  <inkml:trace contextRef="#ctx0" brushRef="#br1" timeOffset="355081.0546">17196 6822 14894,'-59'-20'3075,"18"0"-2211,21 20 802,-19 0-321,19 20-640,0 0-225,20 0 1,0-1-193,0 1-288,40 0 0,19 1-64,1-1-128,20-1-257,-1-19-319,-20 20-1,-38-20 96,-1 20 609,-20 0 352,-20-1 641,-21 1 128,2 0-288,-1-20-256,20 20-257,1-20-192,19 0-256,0-20-833,0 20-833,0-20-961,19 0-3491</inkml:trace>
  <inkml:trace contextRef="#ctx0" brushRef="#br1" timeOffset="355284.1796">17334 6564 15054,'0'0'3715,"0"20"-2914,0-1 1441,20 22-320,0-1-705,1 19-288,-1 0-384,-1-19-289,21 19-288,-1-18-385,1-2-736,-20-19-480,19 0-1122,2-20-672,-21 0-11563</inkml:trace>
  <inkml:trace contextRef="#ctx0" brushRef="#br1" timeOffset="355516.6012">17673 6822 15726,'0'39'3107,"0"-19"-1537,0 0 960,19 21-1088,21-22-546,-20 1-415,19 0-193,1-20 0,-1 0-95,-19-20 191,0 20-384,1-20-64,-21 1 32,-21-1-128,1-1-161,-19 1-255,-1 20-97,1-20-416,-1 20-224,20 20-1153,0-20-1506</inkml:trace>
  <inkml:trace contextRef="#ctx0" brushRef="#br1" timeOffset="355719.7266">17870 6623 18321,'0'0'4004,"0"0"-2819,20 21 320,-20-1-95,20 19-610,1 1-127,-1 19-193,-1-19-512,21-1 128,-20 2-672,19-21-257,-19-1-416,0-19-769,-20 0-1249,0 0-1153</inkml:trace>
  <inkml:trace contextRef="#ctx0" brushRef="#br1" timeOffset="355879.8826">17811 6763 22229,'0'0'1569,"0"-20"97,40 20-129,19-20-640,-18 0-545,18 20-256,-20-19-320,1 19-737,0 19-865,-21-19-2337,-19 0-12141</inkml:trace>
  <inkml:trace contextRef="#ctx0" brushRef="#br1" timeOffset="357808.5938">18824 6861 14477,'0'-19'2723,"-20"-1"-257,20 20-192,0 20-1217,-20-1 32,20 21-32,0 1-224,20-2-320,0 1-97,0-21-128,19 21-288,1-40 160,-21 20-64,1-20-63,1-20-226,-1 20-31,0-20 64,-1-19 0,-19 19 224,0 0-128,0 20 64,0 0 96,20 0 0,-20 0 160,40 0 0,-20 0-191,39 20-1,-20-20-32,2 0 0,-1-20-128,-21 20-161,-19-20-95,0 1-353,0 19-544,-19-20-1345,-1-1-1186,-20 21-13676</inkml:trace>
  <inkml:trace contextRef="#ctx0" brushRef="#br1" timeOffset="357968.75">19499 6961 19218,'20'20'3683,"0"-20"-2850,0 20-192,-20-20-417,0 0-160,19 0-449,-19 0-704,20 0-1377,-20-20-2915</inkml:trace>
  <inkml:trace contextRef="#ctx0" brushRef="#br1" timeOffset="358177.7344">19559 6544 13292,'0'-20'9033,"0"20"-7464,0 0-864,19 20 352,-19 0-288,20 19-97,0 22-416,0-22-127,19 21-129,1-1-353,-20-20-255,20 1-642,-20 1-960,0-22-640,-20 1-2531</inkml:trace>
  <inkml:trace contextRef="#ctx0" brushRef="#br1" timeOffset="358360.3512">19539 6901 18129,'0'0'3235,"0"0"-2755,20 0 1154,-1-20-97,21 20-544,19-20-288,-19 20-385,20-19-160,0 19-544,-1-20-161,-39 20-448,-1-20-1024,-19 0-258,0 1-223,0-1-4196</inkml:trace>
  <inkml:trace contextRef="#ctx0" brushRef="#br1" timeOffset="358622.0703">19876 6485 320,'20'0'17681,"-20"19"-16464,20 21 769,-20 0-97,19-1-319,1 22-97,-20-2-512,20 0-448,0-19-257,0-1 64,0 2-352,0-21 224,0-1-96,-20-19 1,20 0-130,0 0 66,-20-19 31,19-1 96,1-1-96,0 1-256,0 0 288,19 20-321,-19 0 33,21 0-64,-2 0-417,-19 20-800,19 0-1666,1 1-2082</inkml:trace>
  <inkml:trace contextRef="#ctx0" brushRef="#br1" timeOffset="359918.9453">17673 7696 15502,'19'60'1442,"1"-21"511,20 20-383,-20 1-193,19 0-576,-19-20-160,19-1 95,-19 1-287,0-20-97,1-1-96,-1-19 33,-20 0 63,-20 0 256,20 0-319,-21 0-161,-19-19-96,1-1 0,-1-20-96,1 1 96,-1-1-96,20-20-128,1 0-65,19 1-63,19 0-32,1-2 63,20 22 97,-1-1 0,21 21 96,-1 19 32,-18 19-32,-22 1-32,1 20 192,0 0-64,-20 0 128,0-1-192,-20-19 288,-19 0-288,-2 0 320,1-1-320,1-19 128,-1 0-64,21 0-544,-1-19-449,20-1-1185,0 0-1185,20-19-7976</inkml:trace>
  <inkml:trace contextRef="#ctx0" brushRef="#br1" timeOffset="360152.3436">18229 7835 15662,'0'-20'2787,"-20"0"-1570,0-19 545,20 19-225,0-20-640,-21 19-577,21 2-224,0-1-96,21 0-96,-1 20-352,0 0-769,-1 0-929,1 20-1506</inkml:trace>
  <inkml:trace contextRef="#ctx0" brushRef="#br1" timeOffset="360419.9219">18585 7675 17328,'-39'21'2947,"19"-21"-1506,0 20 353,1-20-641,19 20-737,0 0 97,19-1-385,21-19-32,-1 0-64,1 0 96,0-19-96,0-1-192,-40 0-32,20 20 288,-20-20-320,-20-1 31,-20 2-287,20-1-193,-20 20-31,1 0-193,19-20-544,0 20-673,0 0-2403</inkml:trace>
  <inkml:trace contextRef="#ctx0" brushRef="#br1" timeOffset="361001.9531">18645 7397 1537,'0'-19'11723,"0"19"-10506,0 0 193,0-20 287,0 20-800,0 0-192,0 0 192,0 0-417,0 0-32,0 0 97,0 0 31,0 0 97,0 0-96,0-20 63,0 20-63,-20 0-193,20 0-192,0 0 97,0 0-97,0 20 64,20-20 0,-20 39 289,20-19-97,-1 21-31,2-2-65,-1 1-32,20 0-224,-21-21-160,21 1 160,-20-20-32,19 0 33,1 20-1,-21-20 0,22 0-96,-21 0 0,0 20 0,-1-1 0,1 2-64,-20-1-32,0 0 64,0 0-65,0-20-31,-20 19 64,1-19-32,-21 0 96,-1 0-64,2-19-64,19 19-288,0-20-321,1 0-512,19 20-513,0-20-864,19-1-1122</inkml:trace>
  <inkml:trace contextRef="#ctx0" brushRef="#br1" timeOffset="361364.2576">19320 7596 21107,'-19'0'1506,"-1"0"-289,0 0 288,20 20-1184,0 0-33,0 19-96,0-18-64,20-1-160,0 0 0,-1-20-128,21 0-128,-20 0 96,-20-20 96,19 0 64,-19-1 64,0 2 0,0-1 192,-19 0-352,19 20 256,0-20 192,0 20-32,0 0-448,0 0 96,0 20 192,19 0-192,21 0-320,-20-1-545,20 2-897,-20-21-31,20 0-257,-21 0-1602,-19-21-10954</inkml:trace>
  <inkml:trace contextRef="#ctx0" brushRef="#br1" timeOffset="361800.7813">19519 7338 9961,'20'-39'2658,"-20"39"-319,0-20-1,0 20-256,0 0-96,0 0-193,0 0-447,-20 0-257,20 0-609,0 20 129,0-1-33,0 1 97,0 20-129,0-1-223,20 2-1,0-2-192,-1-19-160,1 0 128,0 0-64,0 0 0,0-20 32,-1 19-32,1-19 0,0 0 0,21 20-64,-22-20 32,1 20-32,0-20 32,-20 20 0,0-1-64,0-19 32,0 21-64,0-21 32,-20 0-96,0 0 0,1 0 64,-22 0 32,21-21-161,-19 21-191,19-19-289,0-1-896,20 20-417,-20-20-961,20 20-2946</inkml:trace>
  <inkml:trace contextRef="#ctx0" brushRef="#br1" timeOffset="361998.0466">19975 7557 20243,'20'20'1313,"0"-20"128,0 19-448,0-19-640,0 20-1,-20-20-352,20 20 32,0-20-673,-20 0-832,19 0-1730,-19-20-1794</inkml:trace>
  <inkml:trace contextRef="#ctx0" brushRef="#br1" timeOffset="362136.7186">19995 7478 17969,'0'-20'2178,"0"0"-1634,0 20 129,20-21-417,-20 21-320,20 0-545,0-20-928,-20 20-2051</inkml:trace>
  <inkml:trace contextRef="#ctx0" brushRef="#br1" timeOffset="362352.5391">20134 7180 8584,'0'0'11787,"0"20"-10538,20 0 481,-20-1 127,20 41-351,0-21-641,-1 20-33,1 2-736,20-2-63,-19 1-258,18-41-191,-19 21-225,0-20-480,-1-1-320,1-19-1378,0 0-2402</inkml:trace>
  <inkml:trace contextRef="#ctx0" brushRef="#br1" timeOffset="362514.6481">20531 7537 15342,'21'20'3331,"-2"-20"-1441,1 20 672,-20-1-1024,20-19-1026,-20 20-544,0-20 64,20 20-416,-20-20-577,0 0-1409,0 0-2050</inkml:trace>
  <inkml:trace contextRef="#ctx0" brushRef="#br1" timeOffset="362659.1796">20531 7318 18385,'0'-19'1665,"0"19"-1184,0 0 416,0 0-769,0 0-224,21 0-1153,-2 0-1826</inkml:trace>
  <inkml:trace contextRef="#ctx0" brushRef="#br1" timeOffset="363065.4297">20809 7279 19474,'0'-20'2242,"0"20"-640,0 0-97,0 0-480,0 20 32,21 19-288,-2 21-97,1 0-287,0-1-257,19-19-64,-19 19-320,20-39-353,-1 20-448,-19-40-961,-20 19-1505,0-19-2563</inkml:trace>
  <inkml:trace contextRef="#ctx0" brushRef="#br1" timeOffset="363239.2576">20670 7517 20723,'-19'-20'1890,"19"20"-1378,19 0 1378,21 0-352,-1 0-609,21 0-449,0 0-384,-20 0 64,19 0-608,-20 20-513,1-20-705,-20 20-1473,1-20-2242</inkml:trace>
  <inkml:trace contextRef="#ctx0" brushRef="#br1" timeOffset="363580.0777">21127 7458 12619,'0'0'7624,"0"20"-5927,0-1 353,20 1-96,0 0-833,0 20-32,19-21-448,-19 21-353,39-20-384,-18-20-224,-2 0-193,1 0-736,-20-20-481,19 0-1088,-39 0-97,20 1 96,-20-21 417,0 20 576,-20 0 2211,0 20 2882,20 0-288,-19 20-1,19 0-800,-20 39-512,20-19-417,-20 40-96,20-21-288,20 20-673,-20-19-160,20 0-352,-20-1-160,19-39-481,-19 20-737,0-20-1377,-19-20-1826</inkml:trace>
  <inkml:trace contextRef="#ctx0" brushRef="#br1" timeOffset="364125">21882 7180 20467,'0'-21'1954,"20"21"-481,-20 0-160,19 0 33,1 21-321,0 19 64,0 19-385,19 0-415,-19 0 63,0 2-416,0-2 64,-1-19-449,22-1-415,-21-19-514,0 0-832,-1 0-2562</inkml:trace>
  <inkml:trace contextRef="#ctx0" brushRef="#br1" timeOffset="364378.9063">22418 7417 23926,'20'0'801,"-1"-20"-545,1 20 833,20 0-480,-20 0-257,19 0-256,1 0-128,-1 0 32,2 0-384,-2 0-545,1 0-1153,-20 0-1057,-1 0-3171</inkml:trace>
  <inkml:trace contextRef="#ctx0" brushRef="#br1" timeOffset="364779.2969">23271 7279 20275,'40'0'1857,"-40"20"-1632,20-1 800,-20 1 320,-20 20-128,20-1-384,-20 2-353,0-2-352,20 1-64,-19-20-352,-1 0-384,0-20-482,0 0-319,-40 0 0,20-20 159,1-20 930,-1 20 160,20-19 480,20 19 513,0-1 384,0 1 96,20 1 32,20 19-31,-1 0-65,1 19-353,-1-19-447,2 20-289,-21 1-192,19-1-449,-19 0-448,20-1-608,-1 1-545,-19 0-321,0-20-2273</inkml:trace>
  <inkml:trace contextRef="#ctx0" brushRef="#br1" timeOffset="365135.7418">23728 7616 19506,'20'0'2242,"-20"0"-1249,0 0 737,0 0-65,-20 0-608,20 0-288,0 0-353,0 0-159,0 0-161,0 0-64,0 0 0,0 0-32,0 0 32,0 0-64,0 0-192,0 0-65,0 0-415,0 0-994,-21 0-1985,21 0-8201</inkml:trace>
  <inkml:trace contextRef="#ctx0" brushRef="#br2" timeOffset="423000.9766">1392 8747 16239,'0'-59'2466,"-20"39"-2145,0 1 928,-19-1 224,18 0-320,-19 20-288,1 0-737,-21 0-96,21 20 128,-1 19-224,0 1-32,20-1 96,20 2-32,0-1-64,20 19 96,20-20-64,20 1 0,-1 0-192,20 0 288,-18-20-64,-2 20 0,-20-1 0,1-19 160,-40 0 224,0-1-256,-40 21-32,1-20 32,-1 1 0,-20-2-128,1 1-416,19-20-545,0 20-929,1-20-608,19 0-3140</inkml:trace>
  <inkml:trace contextRef="#ctx0" brushRef="#br2" timeOffset="423277.3436">1689 9066 19282,'60'40'993,"-40"-21"480,-20 1-224,19 20-96,1-21-160,1 1-192,-1-20-224,0 0-129,19 0-96,1-20-320,-1-19 225,-19-1-129,-20 1 64,0 19-128,-20 0-192,0 0-128,1 20-129,-21 0-319,1 0 95,-1 20-704,-1 0-1089,-18 0-898,19 0-4003</inkml:trace>
  <inkml:trace contextRef="#ctx0" brushRef="#br2" timeOffset="423518.5546">1272 9482 18705,'-59'40'609,"39"-40"288,20 0 1249,20 0-385,0 0-544,19 0-576,22 0 160,18-20-289,19 20-63,-17-20-385,17 20-96,-18-19 0,0 19-513,-21 0-608,0 0-1057,1 0-1537,-41 0-2531</inkml:trace>
  <inkml:trace contextRef="#ctx0" brushRef="#br2" timeOffset="423685.5466">2127 9086 19506,'0'-20'4292,"19"0"-4356,1 20-64,0 0-769,-20 0-801,20 0-1601</inkml:trace>
  <inkml:trace contextRef="#ctx0" brushRef="#br2" timeOffset="423822.2656">2305 9364 22229,'0'19'1473,"0"-19"-1697,0 0 192,0 0-929,0 0-1794,0 0-12812</inkml:trace>
  <inkml:trace contextRef="#ctx0" brushRef="#br1" timeOffset="430736.3277">2980 8747 18801,'-20'-19'2691,"20"19"-1474,0 0-352,0 0 256,20 19-128,0 22-160,0-1-161,-1 19-191,21 20-161,0-19-224,0 0-32,-20-1-576,20-19-321,-21-1-480,1 1-1250,-20-19-1152</inkml:trace>
  <inkml:trace contextRef="#ctx0" brushRef="#br1" timeOffset="430939.4531">2860 9383 18609,'-19'0'1762,"19"0"-1410,19 0 1826,22 0-288,-1 0-609,19-19-352,20-1-96,1 0-609,-1 0-32,-19 1-480,-1 19-417,-20-21-448,-18 21-480,-1 0-1250,-20 0-704,-20 0-12941</inkml:trace>
  <inkml:trace contextRef="#ctx0" brushRef="#br1" timeOffset="431128.9063">2742 8828 18129,'0'-40'4388,"20"20"-3716,-1-1 65,21-18 801,19 19-610,21 0-799,-20 1-706,19 19-608,-19 0-2178,0 19-10570</inkml:trace>
  <inkml:trace contextRef="#ctx0" brushRef="#br1" timeOffset="431759.7656">3595 9106 16431,'0'-20'3427,"0"20"-2914,0 20 288,20 19 544,-20 1-192,20-1-577,0 1-31,0-19-161,0-2 97,-20 1-193,20 0-160,0-20 128,-20 0-31,0 0-161,20-20 288,-20 0-224,0 1-64,0-22-32,0 1-32,19 1 0,1-1-64,-20 21 32,20 19-192,0 0 64,19 19 64,-19 1 32,0 20-673,20-21-640,0 21-1090,-1 1-1440</inkml:trace>
  <inkml:trace contextRef="#ctx0" brushRef="#br1" timeOffset="432086.9141">4271 9066 19794,'0'-20'2531,"-20"0"-1987,0 20 1282,0 20-289,0 0-960,20 0-289,0 0-160,20-1-160,0 21 64,20-20-64,-1-1-64,21 1-160,-21 0-32,1 0-97,0 1 97,-20-2 320,-20 1-64,0 0 64,-20 0 128,1-1-288,-2-19-224,1 20-513,-20-20-1249,21 0-1281,19-20-8617</inkml:trace>
  <inkml:trace contextRef="#ctx0" brushRef="#br1" timeOffset="432400.3906">4628 9165 12812,'39'0'10057,"-39"0"-9801,20-20 865,0 20 193,-20 0-642,20 0-319,-20-20-1,0 20-64,-20 0-96,20-19-95,-20 19-194,0 0-127,-19-20 224,19 20-192,0 20 32,20-20 32,-20 19-32,20 1-1,0 0 97,20 19 32,0 1 64,0-20 65,0 20-130,19-20 130,1 0-258,0-20-639,0 0-738,-20-20-1088,-1 20-1186</inkml:trace>
  <inkml:trace contextRef="#ctx0" brushRef="#br1" timeOffset="432625">4906 9264 15534,'39'40'3139,"-39"-40"-833,0 20 417,0-20-193,0-20-800,0 1-897,-20-2-129,20 1-159,-19-20-257,19 21-128,0-21-128,19 20-32,-19-19-256,20 19-416,0 20-161,21 0-641,-2 0-704,1 0-1345,-1 20-1186</inkml:trace>
  <inkml:trace contextRef="#ctx0" brushRef="#br1" timeOffset="432843.75">5323 8768 22036,'-20'0'1089,"20"20"-192,20 0 641,0 19-161,0 21-480,-1 19-449,1-19-191,0 0-257,19-1-609,-19-20-320,0 1-160,21-20-961,-41-20-1089,0 0-1377</inkml:trace>
  <inkml:trace contextRef="#ctx0" brushRef="#br1" timeOffset="433032.2266">5303 9106 17520,'20'-20'3331,"20"20"-1857,-21 0 1248,41 0-384,-1 0-480,-18 20-705,18-1-736,0 1-289,-19 20-128,-1-21-609,1 1-512,-19 0-288,-1-20-865,-1 0-2018,-19-20-10410</inkml:trace>
  <inkml:trace contextRef="#ctx0" brushRef="#br1" timeOffset="433168.9453">5700 8847 23093,'-40'-19'1506,"21"19"-834,19-20-191,0 20-321,19 0-801,1 0-3266,0 0-16785</inkml:trace>
  <inkml:trace contextRef="#ctx0" brushRef="#br1" timeOffset="433670.8985">6216 9145 15534,'-39'-20'3043,"19"20"-1634,-20 0 609,20 20-64,-19 0-641,18 39-320,21-19-384,0 0-257,21-20-95,18 0 95,1 0-128,0-40-96,19 20-128,-20-40 32,2 21-192,-41-22-128,0 21-193,0 0-63,-41-19-353,2 19-352,-1 20-865,1-20-833,19 20-2050</inkml:trace>
  <inkml:trace contextRef="#ctx0" brushRef="#br1" timeOffset="433924.8046">6336 9185 8391,'59'59'12845,"-59"-39"-11372,20 1 417,-20-21-161,0 19-896,0-19-128,0 0-129,0 0 1,0 0-65,0-19-512,0-2 65,20 21 31,-20-20-289,0-20 1,19 21 64,1-1-320,0 0 191,20 20-255,-21 0 128,22 20-385,-1 0-416,-1-1-1346,1 21-1889</inkml:trace>
  <inkml:trace contextRef="#ctx0" brushRef="#br1" timeOffset="434237.3046">7229 8728 23894,'0'-20'1538,"0"20"-1090,0 0 609,0 20 448,20 20-608,-1 20-192,1-1-161,0 0-255,0 21-257,20-20-256,-20-1-385,20-19-256,-21-1-384,1-19-897,0 0-2210,-40-20-5638</inkml:trace>
  <inkml:trace contextRef="#ctx0" brushRef="#br1" timeOffset="434449.2186">7110 9066 6342,'0'-20'14765,"40"0"-13900,19 0 1217,0 20 128,20-20-768,-18 20-609,18 0-385,-20 0-416,-19 20 0,-1 0 32,2 20-256,-1 0-321,-40-21 65,19 1-129,1 0-383,-20-20-482,0 0-1312,0 0-1410</inkml:trace>
  <inkml:trace contextRef="#ctx0" brushRef="#br1" timeOffset="434591.7969">7546 8788 21140,'-19'-20'2594,"19"20"-2594,0 0-865,19-21-1217,1 21-2178</inkml:trace>
  <inkml:trace contextRef="#ctx0" brushRef="#br1" timeOffset="435625">7844 9026 13548,'0'-20'1474,"0"20"-738,20 0 1442,-20 0-608,19 0-513,-19 20-128,21 0 64,-21 0 64,20 0-288,0 19-1,0-19-287,-1 20 255,1-21-319,0 1-161,-20 0 32,20-20 33,-20 0-65,0 20-32,0-20 224,0 0 129,0-20-417,-20 0-224,20 0-96,-20 1 64,20-1-288,-20 0-129,20-19 65,0 39 191,0-20-223,20 20-33,-20 20 321,20-20 256,0 19-64,0 1-128,-1 0 192,1 0 32,0-1 32,-20-19-31,20 0 31,-20 0-32,0 0-64,21 0 128,-21 0-128,0 0-128,0 0-96,19-19-65,1-1 65,-20 20-32,20-20 160,0 20-192,19 0 192,-19 0 160,0 0 0,19 0 64,-19 0 96,21-20 97,-2 20 63,-19-19-96,0-1 65,0 0-33,-1 0-160,-19 0 32,0 0-31,-19 20-65,-1-20-128,0 20 96,-20 0-192,21 20 96,19 0 32,-21 0-32,21 20-32,0-20 224,21 19-192,-2 1-192,21-21 192,0 1-385,-1 0-287,20-20-193,1 0-480,0 0-1218,-20-20-1793</inkml:trace>
  <inkml:trace contextRef="#ctx0" brushRef="#br1" timeOffset="436199.2186">9254 8907 18129,'-19'19'544,"19"-19"930,0 0 1024,-20 0-800,20-19-481,0 19-256,0-20-225,20 0-383,-1 0-1,1 1-64,20-21 161,-21 20-257,21-1-288,-20 2 288,19 19-256,-19 0 64,0 0-32,1 19 0,-1 22 96,-1-21 0,1 0 64,0-1 64,19-19-128,1 0 193,-1 0 63,1 0-192,1-19-128,-22-1 128,21 0-448,-20 0-129,-1 20-800,1-21-545,0 21-704,-20 0-1506,0 0-2498</inkml:trace>
  <inkml:trace contextRef="#ctx0" brushRef="#br1" timeOffset="436577.1481">9432 9145 15726,'20'-20'3332,"-20"1"-2019,20-1 1025,1 0-256,18 0-641,-19 20-512,0-20-128,0 20-224,-1 0-385,1 0-64,0 20-96,0-20 32,-1 20 0,1 0 32,0-20-96,1 20 128,-1-20 96,-1 0-63,21-20-97,-20 20-257,19-20-607,-19 0-770,20 20-1184,-21-20-2019</inkml:trace>
  <inkml:trace contextRef="#ctx0" brushRef="#br1" timeOffset="438753.9063">10545 8649 17712,'0'-40'1602,"0"40"63,0 0-512,0 0-512,0 40 288,0-1 96,0 20-128,20 2-289,0-2-127,-1-19-353,21 19-64,-20-19-32,19 0-96,-19 0-384,19-20-449,-19-20-737,1 19-1313,-21-19-1473</inkml:trace>
  <inkml:trace contextRef="#ctx0" brushRef="#br1" timeOffset="438943.3594">10425 9046 2882,'-20'0'17457,"40"0"-16817,0-20-127,0 0 1697,39 0-448,2-20-801,-2 20-577,20-19-224,-20 19-128,-18 0-352,18 1-545,-39-21-576,0 40-705,0-20-577,-20-1-3523</inkml:trace>
  <inkml:trace contextRef="#ctx0" brushRef="#br1" timeOffset="439371.0938">10782 8629 15726,'21'39'1410,"-1"-19"-129,0 20 641,-1 0-193,21 20-704,-20 19-640,0-20-1,-1-19-256,21 20 32,-20-40-128,-20 19 0,19-19 225,-19 0-482,0-20 65,0 0 128,0-20-128,0 0 160,0 1-160,21-1 128,-1-20 32,0 20 32,0 0 160,19 20-32,-19 0 193,19 0 63,-19 0 32,20 0-127,20 0 95,-20-20-320,-1 20 96,-19-20-63,20 0 31,-40 0 0,0 1 0,0-1-384,-20 20 192,0 0-192,0 0 95,-19 0 193,19 20-96,0-1 193,-1 21-257,21-20 31,21 20 194,19-20-258,-1 0-95,21-20-448,19 0-962,1 0-1761,-1 0-10570</inkml:trace>
  <inkml:trace contextRef="#ctx0" brushRef="#br1" timeOffset="439966.7969">12193 8788 18449,'0'20'128,"0"19"1313,0-19 1090,19 20-737,1-1-417,20 1-288,-21 0-545,1-20-127,0 0-225,-20-20-64,20 20 32,-20-20 64,0 0 97,0-20-65,0 0-256,0 0-96,0 0 96,0-20-96,0 20 64,20 0-256,0 1 95,0-1-63,0 20 128,20 0-64,-1 20 192,1 19-385,-21-19-640,21 20-544,1-20-801,-22 20-1218,1-40-11114</inkml:trace>
  <inkml:trace contextRef="#ctx0" brushRef="#br1" timeOffset="440308.5938">12729 8867 19058,'0'40'2786,"19"-21"-1729,-19 1 897,20 20-288,-20-20-705,20 20-321,0-20-223,0-20-129,19 20-96,-39-20 0,20 0-96,1-20-288,-21 0-64,0 0 128,0 0-161,0 0-95,0 0-128,0 0 287,0 20-95,0-20 64,20 20 128,-20 20-64,19 0 159,1 0 162,0 0-225,19 0 96,-19 0-385,0 0-736,19-20-737,-19 0-1313,0 0-3715</inkml:trace>
  <inkml:trace contextRef="#ctx0" brushRef="#br1" timeOffset="440736.3277">13205 8887 18513,'20'59'2851,"-20"-39"-513,20 20-288,-20-20-833,20 0-512,-20 0-257,19 0-31,-19-20-193,0 0-96,0 0 160,0 0-352,20-20-32,-20 0 0,0 0 0,-20 0-96,20 0 63,0 0-159,20 0-32,-20 0 192,20 20 0,-20 0-32,0 0 320,20 20 128,0 0 32,-20 0-128,19 0-160,1 0 193,0-20-225,1 0 96,-1 0 64,-20 0-96,19 0 0,1-20 64,0 20-32,0-20-288,-1 20 128,1 0-64,20 20-353,-21-20-319,1 20-546,0 20-1793,1-20-5541</inkml:trace>
  <inkml:trace contextRef="#ctx0" brushRef="#br1" timeOffset="441470.7031">13702 8629 6598,'0'-40'10346,"20"21"-8489,-20 19 417,0-20 33,19 20-898,-19 20-352,0-1 160,0 21-576,20 19 63,-20-19-191,20 20-129,0-20-192,0-1 33,19-19-65,1 0-32,-1-1-96,2-19 32,-2 20-32,1-20 64,-1 20-192,-19-20-32,0 40-32,-20-20 0,20 0-33,-20 0 97,0 0-128,-20 0 0,0-20 32,20 0-129,-20 0 1,1 0 0,-1-20 32,0 0-385,0 0-288,20 0-544,-19-20-1314,19 20-2114</inkml:trace>
  <inkml:trace contextRef="#ctx0" brushRef="#br1" timeOffset="441783.2031">14258 9006 18961,'39'0'2531,"-19"-20"-994,0 0 609,0 20-1153,-1-40-480,-19 21 95,20-1-127,-20 0-257,0 0 0,-20 1-160,1-1 0,-1 20 32,0 0-192,0 20 96,0-1-32,1 1 160,-1 20-160,20-21 128,20 21 129,-20 0-289,39-20 128,1 0-32,-1 0-353,1 0-63,-1-20-192,2 0-802,-21 0-1120,19-20-1474,-39 20-12043</inkml:trace>
  <inkml:trace contextRef="#ctx0" brushRef="#br1" timeOffset="441972.6559">14575 9046 17840,'20'0'801,"0"0"2498,-20 0-64,0 0-1441,0-20-481,0 0-192,0-20-320,0 20-385,0 0-255,0-19-193,19 19-289,21 0-287,-20 20-641,19 0-769,22 0-1922,-2 20-7207</inkml:trace>
  <inkml:trace contextRef="#ctx0" brushRef="#br1" timeOffset="442720.7031">15468 9086 10153,'0'20'7880,"20"-20"-7080,-20 0 1282,0 0 160,0 19-800,0-19-33,0-19-192,20 19-64,-20-20-416,0-20-353,19 20-63,-19-20-65,-19 0-192,19-19-32,0 0 32,-20 19-32,20-20-160,0 20 32,0 1-32,0 19 96,20 20-96,-20 0 0,40 20 160,-20 19-161,39 20 161,-19-18-32,19 18 161,1-19-289,0 19 160,-1-39 32,-19 0 0,-1-20-32,-19 0 96,0 0 64,-20-20 96,0 0 33,0-19-161,-20-21-192,0 21 128,1-22-128,-1 2-96,-20 20-577,21-1 32,19 1-256,0 19-544,0 20-1570,19 20-1409</inkml:trace>
  <inkml:trace contextRef="#ctx0" brushRef="#br1" timeOffset="444738.2813">16958 9026 11562,'-40'-20'2595,"20"20"-1,1 0-512,-1 0-320,-1 20-289,1 0-255,20 0-1,0 20-545,0-21 33,41 1-257,-21 0-127,19-20-33,20-20-128,-19 0 64,-1 1-288,1-1-96,-40 0 64,0-20-96,-20 20-64,0 0 63,-19 0-191,-20 0 288,19 0-128,1 20 192,-2 0-289,41 0-383,0 20-802,21 0-415,18 20-514,1 0-3747</inkml:trace>
  <inkml:trace contextRef="#ctx0" brushRef="#br1" timeOffset="444935.5466">17354 9106 8744,'-59'-60'7111,"19"20"-5574,1 0 321,-1-19-97,1 19-704,-2-19-288,21 19-417,0-20 257,40 20-161,0 21-63,21-1-545,-2 0-161,1 20-575,-1 0-1090,1 20-1346,-20 0-14603</inkml:trace>
  <inkml:trace contextRef="#ctx0" brushRef="#br1" timeOffset="445086.9141">17056 8887 18865,'-39'0'2563,"39"0"-1474,0-20 416,20 20-288,19-20-608,22 1-609,-22 19 0,40 0-1057,-19 0-1922,-1 0-1954</inkml:trace>
  <inkml:trace contextRef="#ctx0" brushRef="#br1" timeOffset="445544.9219">18645 8828 3971,'0'-60'7623,"-20"39"-5252,0 2 287,0-21-352,1 40-128,-1-20-288,0 20-288,-19 0-289,-1 0-640,-1 20 320,2 20-385,-1 0 225,1 20-256,19-21-225,0 1-128,20 19-320,20-19 96,0-20-384,39 0-321,-19 0-544,20 0-577,-1-20-1281,-19-20-1089,19 0-11691</inkml:trace>
  <inkml:trace contextRef="#ctx0" brushRef="#br1" timeOffset="445813.4766">18765 8847 9609,'-20'0'8712,"0"0"-7623,20 20 1153,-20 0 96,20 19-896,0 1-385,0-20-417,40 20-287,-1-20-193,21-20 0,-1 0 0,-20 0-128,2-20 160,-21 20-288,-20-40-192,0 20 160,-20 0-129,-21-19 97,2 19-96,-20 0 160,19 0 0,1 1 96,19 19 0,0 0-224,0 0-577,20 0-705,20 19-608,-20 1-1697,20-20-13550</inkml:trace>
  <inkml:trace contextRef="#ctx0" brushRef="#br1" timeOffset="445981.4453">18983 8907 18321,'40'19'3811,"-21"-19"-2145,1 20 96,0-20-1058,0 20-511,0-20-129,-1 20 32,1-20-288,-20 20-930,20-20-1504,-20 0-2307</inkml:trace>
  <inkml:trace contextRef="#ctx0" brushRef="#br1" timeOffset="446127.9297">18942 8688 20243,'0'-20'0,"0"1"-481,20 19-63,-20-20-1250,21 20-2178</inkml:trace>
  <inkml:trace contextRef="#ctx0" brushRef="#br1" timeOffset="446359.375">19161 8808 11691,'40'59'7335,"-21"-39"-5318,2 0 514,-1-1-737,0-19-577,-20 0-256,20 0-385,-1 0-224,-19-19-95,20 19-97,0-20-224,0 20 32,-1-20-32,1 20-193,0 0-63,0 20 288,-1 0-192,2-1-577,-1 1-640,20 20-1890,-1-40-6791</inkml:trace>
  <inkml:trace contextRef="#ctx0" brushRef="#br1" timeOffset="447019.5313">20452 8926 9993,'19'40'7111,"-19"-40"-5510,20 20 257,-20-20 352,0 0-288,0-20-545,0 20-448,0-40-416,-20 21-225,-19-21-128,19 1-32,-19-1-96,-1-20 192,1 20-352,-2 1 96,21-1 0,0 1-64,1-1 0,19 0 0,19 20-64,1 0 0,20 20-1,-19-20 65,38 20-96,-20 20-737,1 0-1089,-20 20-2178,-1-20-13644</inkml:trace>
  <inkml:trace contextRef="#ctx0" brushRef="#br1" timeOffset="447201.1716">20134 8728 19602,'-39'19'3299,"59"-19"-2658,-20 0 1185,39 0-289,1-19-768,-1 19-385,22 0-480,-22 19 64,20-19-609,-19 0-608,-1 0-1313,1 0-1602,1 0-15118</inkml:trace>
  <inkml:trace contextRef="#ctx0" brushRef="#br1" timeOffset="447405.2735">20789 8510 4067,'0'20'19251,"0"0"-18066,20 0 544,-20-1 129,21 21-320,-2 19-449,1-19-609,0 0-320,19 20-384,1-41-256,-20 21-417,19-20-256,-19-1-641,0-19-1922,1 0-1985</inkml:trace>
  <inkml:trace contextRef="#ctx0" brushRef="#br1" timeOffset="447558.5938">21147 8847 20211,'40'20'1569,"-21"0"65,1-20-545,0 0-769,0 0-384,-20 0-417,19 0-1536,-19-20-2115</inkml:trace>
  <inkml:trace contextRef="#ctx0" brushRef="#br1" timeOffset="447683.5938">21107 8589 8167,'20'-19'9769,"0"19"-9993,0 0-929,0 0-1185,-1 0-6791</inkml:trace>
  <inkml:trace contextRef="#ctx0" brushRef="#br1" timeOffset="448014.6481">21504 9185 18897,'40'59'1218,"-21"-39"1088,1-20-449,-20 0-479,0-20-706,-20-20-575,1 21-1,-21-41 96,0 21-288,21-21 128,-21 0-32,20 1-32,1-1-321,19 21 193,0-1 160,19 19-320,21 2 128,-20 19 256,19 19-160,1 2 128,-1-1-32,-19 0 128,1 19-288,-21-19 192,0 20-224,0-21-161,-21-19-351,1 20-450,1-20-831,-1 0-386,0 0-3074</inkml:trace>
  <inkml:trace contextRef="#ctx0" brushRef="#br1" timeOffset="448356.4453">21902 8688 5605,'59'-39'12908,"-39"39"-12299,-20-20 319,0 20 1090,0 0-897,-20 20-352,0-1 192,0 1-224,1 0-193,-1 0-223,20 20-129,20-20-160,-1 0-128,21 0-32,-1-1-129,1 21 1,0-40 64,-1 20 128,-18-1 192,-21 1-288,0-20 288,0 20 160,0-20-64,-41 20-95,22-20-97,-21 0-289,0 20-672,1-20-1505,-1 0-1858</inkml:trace>
  <inkml:trace contextRef="#ctx0" brushRef="#br1" timeOffset="450471.6796">2007 9979 10570,'0'-20'4740,"-20"20"-3106,20-20-289,20 20 64,-20 20 449,20 0-225,19 19-608,-19 22-224,1-2-256,18 0-257,1 1-192,-20-1-96,0-18-288,-1-2-513,1-19-1313,-20 0-1537,0-20-7688</inkml:trace>
  <inkml:trace contextRef="#ctx0" brushRef="#br1" timeOffset="450784.1796">1967 10337 20403,'0'-21'576,"0"1"-63,40 0 1409,-1-19 96,1 19-929,20 0-513,0 1-288,-21 19-288,21 0 0,-21 19 0,22 21-32,-22-20-64,1 19 64,-1-19 0,-19 1 32,19-1 192,-19-20-288,21-20 192,-2-1 65,-19 1-322,0-19-191,-20 19 32,0-20-161,-20 21 1,-19-1 192,-1 20-1,-20 0 193,0 20 32,1-1-160,20 1-1281,19 0-1250,0 0-2626</inkml:trace>
  <inkml:trace contextRef="#ctx0" brushRef="#br1" timeOffset="451859.375">3516 10099 16783,'-20'-41'737,"20"41"640,-19 0 705,-1 0-640,0 21-385,-21 18-289,22 1 1,19-1-224,0-19-161,0 0-192,19 0-256,2-20 288,-1 0-320,0 0-32,0-20 160,-20 0-448,19-19 288,-19 19-64,0 20 288,0-20-225,0 20 97,0 0-192,0 20 192,20 0 224,20 19-160,-21 1 65,41 19 63,0 1-32,0 0-32,-1-21-96,-20 21 128,1-21-192,-1 2 128,-39-2-32,0-19 32,0 0-64,-39 0-64,-1-1-96,1-19 160,-20 0-96,19-19 32,0-1-32,0 0-129,20-19-127,0-2 128,20 1 128,0 1 0,0 19 128,20 0 320,20-19-192,-20 19 64,20 0 33,0-19-129,19 19-128,-20-21 0,1 21-32,-1-19 64,-18-1 32,-1 21 64,-20-21-128,20 20 256,-40 1-320,20-1 288,-20 20-128,-1 0 257,2 0-65,-1 20-192,0-20-160,20 19 128,0 21-256,0-20 128,20 19 32,0-19-320,-1 0-385,22-1-705,-21-19-415,19 0-1218,1-19-3203</inkml:trace>
  <inkml:trace contextRef="#ctx0" brushRef="#br1" timeOffset="452026.3668">4191 9999 18673,'20'0'2563,"0"19"-1218,-20 1 481,20 21-481,0-2-480,0 1-577,-1-1-192,21-19-288,-20 0-481,-1 0-992,1-20-1763,-20 0-7078</inkml:trace>
  <inkml:trace contextRef="#ctx0" brushRef="#br1" timeOffset="452185.5466">4171 10178 22261,'0'0'1601,"20"-20"-1473,20 20 897,-20-20-608,39 0-385,-19 20-897,-1 0-1505,1-19-1730</inkml:trace>
  <inkml:trace contextRef="#ctx0" brushRef="#br1" timeOffset="452724.6094">5045 9721 20691,'-20'0'1570,"20"0"-1186,20 19 705,-20 1 32,20 0-608,0 21-225,-1-22-288,1 1 32,20 0-320,-20 0-481,19-1-1345,-19-19-1474,1 0-9064</inkml:trace>
  <inkml:trace contextRef="#ctx0" brushRef="#br1" timeOffset="452883.7891">5284 9760 20563,'19'20'673,"-19"-20"352,20 20 96,0 1-801,0 18-96,-1 1-768,1-1-321,20 1-1730,-21-1-2626</inkml:trace>
  <inkml:trace contextRef="#ctx0" brushRef="#br1" timeOffset="457468.75">5800 9821 8936,'-21'-61'5349,"21"41"-2819,0 1-416,-20 19 193,20 0-450,0 0-1056,20 0-288,1 39 287,-21 22 1,20-2-64,19 20-225,-19 0-191,0 1-129,19-20-64,-19-1 96,0-20-288,-1 1 256,1-19-96,0-1-192,-20-20 288,0 0-128,0 0-128,0 0 225,0 0-193,0-20-65,0-21 65,0 21 129,0-19-162,21-1-63,-1 21 32,-1 19-32,1 0 64,0 0 128,20 19-32,-1 1-32,1 0 0,-1 0-96,-18-1-769,19-19-160,-21 20-640,1-20-1442,-20 0-1890</inkml:trace>
  <inkml:trace contextRef="#ctx0" brushRef="#br1" timeOffset="457811.5235">6474 10217 22325,'20'0'288,"0"0"32,-20 0 1282,20 0-417,-1 0-769,2 0-192,-1-20-63,0 20-65,0-19-160,-20 19-353,0-20 129,0 20 96,0-20 0,-20 20 352,0 0-320,0 0 96,-1 20 128,2-20-64,19 20 160,-20-1 96,20 21-32,0-20-96,20-1-128,-1 1 64,2 0-352,19-20-352,-1 21-898,21-21-1377,-21-21-2370</inkml:trace>
  <inkml:trace contextRef="#ctx0" brushRef="#br1" timeOffset="458160.1559">6971 10158 17840,'-20'-20'1442,"20"20"-834,-20 0 1474,20 0-224,0 0-705,-20 20-288,1 0-96,19 19-129,-20 1-223,20-21-193,0 1-192,20 21-96,-1-41 64,1 0 32,0 0-32,0 0-128,-1 0-64,1-21 96,-20 1-65,0 0 1,0 20 160,0-19 32,0-1-64,-20 20-32,20 0 0,0 0-128,0 0-224,0 0-193,20 20-896,0-20-834,0 19-607,0-19-4165</inkml:trace>
  <inkml:trace contextRef="#ctx0" brushRef="#br1" timeOffset="458538.086">7249 10099 18481,'-40'19'1217,"40"1"289,0 0 672,0 19-385,0-19-800,0 0-448,20 0-257,0-1 64,-1-19-159,21-19-129,-20-1 64,-20 0-192,19-19-32,-19 19 96,0-20-96,-19-20-1,-1 20 161,0 1-192,0-1 96,1 1-64,-1 19 96,0 0 0,20 0 128,0 20 33,20 20-97,-20-20 256,20 40-128,19-1 96,-19 1 33,0-1-129,-1 1-32,22 1-544,-21-2-449,0-19-609,-1 0-1056,1-1-2018</inkml:trace>
  <inkml:trace contextRef="#ctx0" brushRef="#br1" timeOffset="458850.586">7725 9979 19570,'-19'20'288,"-1"-1"225,0 1 1441,-21 21-97,22-21-415,19 19-738,0-19-607,0 19-65,19-19 0,22-20-96,18 20-97,-19-20 225,-1 20-320,1-1 224,-1-19-128,-18 20 256,-21 0-128,-21 1 224,2-1-224,-21-1-128,20 1-224,-19-20-193,19 0-928,0 0-1154,1 0-2017</inkml:trace>
  <inkml:trace contextRef="#ctx0" brushRef="#br1" timeOffset="459110.3512">8122 9740 18801,'0'0'3011,"0"0"-2819,0 20 161,0 0 63,0 0 0,0 20-319,20-20 31,-20 0-160,21 0-705,-21-1-929,0-19-1216,0 0-7176</inkml:trace>
  <inkml:trace contextRef="#ctx0" brushRef="#br1" timeOffset="459260.7418">8281 9740 19602,'20'20'3363,"-20"0"-3203,20 0-64,-1 1 1,-19 18-65,20-19-1153,0 0-2627</inkml:trace>
  <inkml:trace contextRef="#ctx0" brushRef="#br1" timeOffset="460909.1796">9016 10257 13612,'0'19'5189,"-20"1"-4964,20 21-129,0-21 865,0 39-513,20-39-288,-20 19-192,20-19-224,0 0-577,19 0-1793,-19-20-7656</inkml:trace>
  <inkml:trace contextRef="#ctx0" brushRef="#br1" timeOffset="461266.6012">9274 10178 18001,'20'39'1921,"-20"1"-1280,20-21 544,-1 21-128,1-19-160,0-21-513,0 20 1,0-20-257,-1-20 0,1 20-160,0-21-288,1 21 127,-21-20-31,0 20 160,0 0-32,0 0 64,0 0 32,20 20 416,-1-20-159,1 21-97,0-21-128,19 0 32,1 0 64,-20-21-544,19 21 95,-19-40-479,1 21 31,-1-1-320,-20 0-289,0 0-703,0 1-2115</inkml:trace>
  <inkml:trace contextRef="#ctx0" brushRef="#br1" timeOffset="461666.9922">9671 9780 16111,'0'0'2178,"0"0"-1666,19 20 1250,-19 20 224,20-20-545,0 39-352,1-19 96,18 19-448,-19 2-289,20-2-31,-1-19-225,1-1 0,-1-19-160,-19 0 32,21-20 32,-41 19-192,20-19-96,-20 0 64,0 0 32,-20-19-32,20-1 0,-20 0 64,20 0 96,0 1-96,0-1-225,20 20 193,0 0 0,-1 0-128,1 20 160,20-1-128,-21 1-737,21 0-1185,-20 0-993,-1-1-1281</inkml:trace>
  <inkml:trace contextRef="#ctx0" brushRef="#br1" timeOffset="461999.0235">10346 10158 16271,'20'20'3043,"0"-20"-1698,-1 0 737,1 0-512,0 0-610,0 0-319,0-20-257,-1 20-95,-19-20-97,20 0-224,-20 1-96,-20-1-289,20 20 33,-39-21 128,19 21-193,0 0 257,-19 0 96,19 21 192,20-1 160,-20-1-160,20 21 129,0-20 31,20 19-64,19-19 0,-19 0-288,40-20-192,-21 19-385,22-19-608,-22 0-737,1-19-1441,-21-1-11307</inkml:trace>
  <inkml:trace contextRef="#ctx0" brushRef="#br1" timeOffset="462216.7969">10664 10217 8744,'19'20'8648,"1"-20"-7143,-20 0 1186,20 0-577,-20 0-224,0 0-385,0 0-704,0-20-353,0 0-223,0-19-65,0 19-96,20 0-32,-20-19-32,0 18-577,0 1-608,19 0-577,1 20-960,1 0-1410,-1 20-12556</inkml:trace>
  <inkml:trace contextRef="#ctx0" brushRef="#br1" timeOffset="462479.4922">11040 10138 16719,'61'-20'2467,"-41"20"-385,19-19 128,-19-1-865,0-1-512,-20 1-385,19 0-224,-19 1-31,0-1-1,-19 0-192,-1 20 32,-20 0 32,21 0-160,-21 20 192,-1 19 0,22-19-192,-1 21 192,20-2 96,0 1-32,20-1-64,20-19-96,0 0-160,-1 0-352,21-20-609,-1 0-1410,-20 0-1761</inkml:trace>
  <inkml:trace contextRef="#ctx0" brushRef="#br1" timeOffset="463205.0777">12232 9959 14381,'20'40'1890,"0"-21"-353,-1 42 257,21-22 96,-20 21-417,0-21-448,20-19-160,-20 0-192,0-1-65,0-19-127,-1 0-97,-19-19 97,-19-1-289,-1-20-417,0 1-191,-20-20 64,20 18-97,-20-18-63,0-21-129,1 21-288,19-1 0,0-19 609,20 39 256,20 1 320,0 19-192,0 0 33,19 40 127,-19 0 160,20-1-160,0 21-32,-20-1-192,0 21 65,0-20-33,-20 0-32,0-1-97,-20 1-63,0-20-288,20 0-705,-20-1-1281,0-19-3428</inkml:trace>
  <inkml:trace contextRef="#ctx0" brushRef="#br1" timeOffset="463409.1796">12788 10197 15502,'-20'-19'3620,"0"-1"-2627,-19 0 1121,19-19-417,0 19-928,1-1-577,19 1-192,19 0-192,1 1-417,0-1-960,19 20-1538,21 0-2434</inkml:trace>
  <inkml:trace contextRef="#ctx0" brushRef="#br1" timeOffset="463815.4297">13284 9740 15118,'-59'-59'5285,"20"39"-4677,19 20 1090,-21 0 64,21 0-577,1 20-833,19 20-96,0-21-320,0 41 32,39-20 0,-19 0-416,21-1-321,-2 21 128,-19-21 161,0-19 256,-20 21 128,0-2 96,0-19 288,-20 0 417,0 0-1,20-1-63,0-19-225,0 0-63,20 0-65,0 0-256,19 0 96,-19-19-128,20 19-160,-1-20-385,2 20-223,-2 0-514,1 0-864,-20 0-864,-1 0-3364</inkml:trace>
  <inkml:trace contextRef="#ctx0" brushRef="#br1" timeOffset="464063.4766">13543 9721 19890,'-20'-20'1986,"20"20"-1249,0 0 416,0 20 160,20-1-1089,-1 1-192,1 0-128,0 0-512,0 1-1282,-1-21-1665,-19 0-12621</inkml:trace>
  <inkml:trace contextRef="#ctx0" brushRef="#br1" timeOffset="464207.0313">13681 9701 4452,'0'0'16655,"0"0"-16110,21 20 384,-1-1-256,19 1-577,-19 0-2050,20 0-2370</inkml:trace>
  <inkml:trace contextRef="#ctx0" brushRef="#br1" timeOffset="466373.0466">15965 9681 17424,'19'0'4228,"-19"20"-3651,0-20 608,20 20-385,-20-1-479,0 1-257,20 0-64,-20 0-224,0 1-801,20-21-1442,-20 19-2081</inkml:trace>
  <inkml:trace contextRef="#ctx0" brushRef="#br1" timeOffset="466515.625">16044 9661 20275,'0'20'1185,"19"0"-865,2 0 577,-1-1-833,0 1-1826,0 0-1985</inkml:trace>
  <inkml:trace contextRef="#ctx0" brushRef="#br1" timeOffset="466990.2344">16402 9622 20787,'-20'0'961,"40"-20"-480,0 20 992,-1-20-384,21 20-512,-20 0-321,-1 0 0,21 0 0,-20 20-256,1 0 96,-2 0-64,-19 19 0,20 1 161,0 19-225,0-18 64,-20 18 0,19 0-32,1-19 0,0-1-32,0 1-32,0-19 64,-1 18-33,1-19 226,0 0-353,-20-20 288,0 20-64,-20-20 96,-19 0-32,19 0-128,-20 19 96,1-19-576,19 0-641,0 20-1346,0-20-1825</inkml:trace>
  <inkml:trace contextRef="#ctx0" brushRef="#br1" timeOffset="469390.625">17236 9900 18033,'0'-40'1377,"0"20"64,0 20 545,0-19-448,19 19-770,1-21-255,0 21-33,0 0-288,19 0-128,2 21-64,-2-21-128,1 0-544,-20 19-994,19 1-1921,-19-20-2179</inkml:trace>
  <inkml:trace contextRef="#ctx0" brushRef="#br1" timeOffset="469572.2656">17295 10058 21011,'20'21'1186,"-1"-42"-578,1 21 1666,21-20-1249,-2 0-737,21 20-223,-21-19-33,1 19-96,-1 0-993,2 0-641,-21 0-1217,-1 0-1409</inkml:trace>
  <inkml:trace contextRef="#ctx0" brushRef="#br1" timeOffset="470021.4844">18168 9661 18225,'0'-19'2658,"0"-1"-832,0 20 544,0 0-896,0 0-738,0 39 33,21 1 64,-21-1-193,20 21-287,-20 0-257,20-20 0,-1 19 0,21-39-128,-20 19-352,-1-19-225,21 0-576,-20-20-1345,-1 0-1634,-19 0-2114</inkml:trace>
  <inkml:trace contextRef="#ctx0" brushRef="#br1" timeOffset="470277.3436">18804 9821 18705,'20'0'5221,"-20"0"-4068,20 0 32,-1 0-64,1 0-1057,20 0 33,-1 0-65,2 0-193,-2 0-479,1 0-577,0-21-1089,-1 21-1058,-19 0-2785</inkml:trace>
  <inkml:trace contextRef="#ctx0" brushRef="#br1" timeOffset="470681.6402">19717 9681 17969,'0'20'2466,"0"0"-1826,0-1 1282,0 21-160,0 1-737,-20-2-96,20 1-641,0-21-160,0 21-32,-20-20-224,1-20-160,-1 20-481,-20-20-288,1 0 128,-1-20 64,-1 0 513,22 0 352,-21 0 128,20 1 289,20-1 351,0 0-223,20 0 256,20 1-97,0 19 193,0 0 64,-1 0-416,1 19-385,19 1 0,-19 0-320,-20-20-353,20 20-480,-20-20-320,0 0-1281,0 0-770,-20 0-8327</inkml:trace>
  <inkml:trace contextRef="#ctx0" brushRef="#br1" timeOffset="471076.1716">20174 9959 15662,'0'0'1954,"0"0"-512,-20 0 1344,20 0-544,-20 0-480,20 0-353,-19 0-480,19 20-288,0-20-353,0 0-96,19 20-96,-19-20 0,0 0 1,20 0-546,-20-20-384,0 20-800,0-20-1474,0 20-1345</inkml:trace>
  <inkml:trace contextRef="#ctx0" brushRef="#br1" timeOffset="589207.0313">14000 9800 2081,'0'-20'0,"0"20"65,0-20 1632,0 0 289,0 20 32,0-19 288,-20 19-192,20-20 32,-20 0-320,20 0-353,0 20-320,0-19 0,0-1 193,-21 20-353,21 0-161,0 0-319,21 20-1,-21 19-127,0 1 287,20 19-415,0 21 63,-1-1-192,1-19-64,0-1 32,0-18-64,-20-2 32,19-19-32,1 0 64,-20-1-31,0 1 31,0-20 96,0 0-32,0 0 256,0 0-256,0-20-31,0 20-129,0-39 0,0 19 32,20-19-32,-20 19-193,20-21 161,-1 41 0,1-20-128,-20 20 64,20 20 96,21-20 0,-22 20 0,1 1 32,0-1 64,0-1-224,0 1 0,-1 0-320,1-20 159,0 20-223,-20-20-33,20 0 161,-20-20 128,0 20 256,19-20-160,-19 20 160,20-20 64,-20 20 320,21-19-160,-1 19 289,-20 0-289,20-20-32,-1 20 257,1-21-65,0 1-96,-20 0-128,20 1 0,-20 19 97,0-20-97,-20 0-64,20 20 32,-20-20-32,0 20-64,1 0 0,-1 20-64,0-20-32,20 20 192,-21 19-288,21-19 96,0 21 0,0-2 32,0-19-416,41 0-353,-21 0-384,19-1-353,1-19-1248,-1 0-2467</inkml:trace>
  <inkml:trace contextRef="#ctx0" brushRef="#br1" timeOffset="589563.4766">14853 9999 18865,'-39'0'1410,"39"0"640,-20 19 384,20 1-1057,-20 0-672,20 21-385,0-22-160,0 1-160,20-20-32,0 20 192,19-20-288,-19 0 0,0-20 32,-20 20 64,19-20-64,-19 1 0,-19-1 96,19 20 64,0-21 64,-20 21-160,20-20-32,0 20 160,0 0-320,0 20 96,0-20 64,20 21 32,-20-1-289,19-20-896,21 19-801,-20 1-960,-1-20-3589</inkml:trace>
  <inkml:trace contextRef="#ctx0" brushRef="#br1" timeOffset="589962.8906">15091 10038 17584,'0'20'2434,"-19"1"-1473,19-1 993,0-1-576,19 1-578,-19-20-223,0 20-481,20-20 256,-20 0-256,20 0 64,-20-20 129,0 0-257,0 1 0,0-22 32,0 1-224,-20 1 96,0-1 32,1 1-64,-1-1 64,0 1 32,20 18 0,0 1 128,-20 0 128,20 20-160,0 0 64,0 20 96,20 0 225,-20 20-161,20 0 97,0-1-321,-1 1 32,1 0-160,0-1-160,0-19-673,-1 1-320,1-1-609,0-20-1281,0 0-1986</inkml:trace>
  <inkml:trace contextRef="#ctx0" brushRef="#br1" timeOffset="590413.086">15468 9939 16944,'0'0'3875,"0"-20"-2562,0 20 225,-20 0-65,20 0-640,-19 0-96,-1 0-449,20 20-192,-20 0-64,20 0-64,0 0-64,20-1 96,0-19-32,-1 20-128,21 0-96,-20 1 224,20-1 0,0-20-32,-20 19 128,-1 1-32,-19 0 160,0-20 160,0 20-32,0-20 65,-19 19-385,-21-19 64,20 20-224,-20-20-321,20 0-576,0 0-448,0 20-1666,1-20-2723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4T03:50:18.06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1173 11904 5285,'0'21'3235,"0"-1"-1089,0 0-193,0-20 354,0 0-770,0 20-576,0-20-256,0 0 63,0 0-31,0 19-128,0-19 352,0 0-97,0-19-223,0 19-161,0 0-63,0-20 159,0 0-480,0-21 225,0 22-161,-20-21-96,20-19 32,-19-1-32,19 21-64,0-22 32,0 2 96,0 20-96,0-1-32,0 20 64,0 0-32,0 1 0,0 19 33,0 0-65,0 0 64,0 0 0,19 0 32,1 19-32,0 21-32,0-20 32,19 19-64,-19 1-64,21-1 128,-21 2-160,19-1 160,-19-21 32,0 1-64,-1-20 128,1 20-32,-20-20-32,20 0 129,0 0 159,-20 0-128,19-20-160,-19 0 64,0-19-31,0-2-129,-19 2-97,19-21 1,0 1-512,0 19 416,0-19-161,0 18 353,0 22-160,0-1-833,0 20-704,0 20-353,0-1-2371</inkml:trace>
  <inkml:trace contextRef="#ctx0" brushRef="#br0" timeOffset="443.3593">1849 11667 12812,'0'-21'4003,"0"21"-2401,0 0 64,20 0 512,-20 0-705,0 0-1313,-20 0-64,20 21 192,0-1 129,0 0-321,0 19-192,20-19 96,-1 0 32,1-20 32,0 0 192,0 0-320,19-40 0,-19 20-64,-20 1 32,0-21 32,0 40-32,-20-21 32,20 1-129,-20 20-63,20-19-480,0 19-193,0 0-737,-19 0-416,19 0-1826</inkml:trace>
  <inkml:trace contextRef="#ctx0" brushRef="#br0" timeOffset="733.3984">2066 11348 20275,'0'0'1665,"0"0"-1248,0 0 319,0 20 770,0 1-449,20 38-481,1-19-191,-1 19-225,-1-19-64,1-1-64,0 2-192,0-1-64,0-21-257,-1 1-352,1 0-576,-20 0-1089,0-20-1666,0-20-10410</inkml:trace>
  <inkml:trace contextRef="#ctx0" brushRef="#br0" timeOffset="944.3357">2046 11567 14894,'0'0'4484,"0"0"-2883,0 0-832,0 0 576,0 0 417,20 0-769,21 0-416,-2 0-417,21 0-32,-21 0-32,-19 0-673,20 0-640,-21 0-705,1 0-1088,1 0-1251,-1 0-11560</inkml:trace>
  <inkml:trace contextRef="#ctx0" brushRef="#br0" timeOffset="1271.4841">2503 11567 13644,'0'0'2403,"0"0"-449,0 0-161,0 0 65,40 0-897,-40 0-481,20-20-384,-1 20 97,1-19 95,-20 19-192,0-20 128,0 20-128,0-20 0,-20 20 0,20-20-63,-19 20-194,-1 0 161,20 0-96,-20 20 0,20 0 32,-20 0 0,1 19 96,-1-19 0,0 19 224,20 2-320,0-21 32,40 0 64,19-1-32,-20 1 64,2-20 0,18 0-96,-19-20 0,0 20-384,-21 0-481,21 0-865,-40 0-2273,0 0-12077</inkml:trace>
  <inkml:trace contextRef="#ctx0" brushRef="#br0" timeOffset="1707.031">1352 12083 22229,'-39'20'384,"18"-20"-256,42 0 1442,-1 0 191,19 0-640,40 0-512,41 0-225,18-20-224,22 20 33,17 0-193,-17 0-385,-1 0 193,-40 0-224,-1-19-97,-57 19-63,-2 0 127,-19 0 257,-21 0 0,1 0-225,0 0 1,0 0-417,-20-20-640,0 20-1314,0-20-2818</inkml:trace>
  <inkml:trace contextRef="#ctx0" brushRef="#br0" timeOffset="1947.2656">3138 11508 24375,'0'-20'96,"0"20"-417,0 0 289,0 0 192,0 0-1345,21 20-2498,-21-20-12877</inkml:trace>
  <inkml:trace contextRef="#ctx0" brushRef="#br0" timeOffset="2084.9609">3278 11746 20275,'-20'20'2018,"20"-20"-1794,-20 0-609,20 0 642,0 0-225,0 0-1378,20 0-2785</inkml:trace>
  <inkml:trace contextRef="#ctx0" brushRef="#br1" timeOffset="4776.3671">4131 11508 9160,'0'0'2114,"0"-20"128,0 20 0,0 0 33,0 0-930,0 20-705,0-20-287,0 0 544,0 20-65,20 19-159,-40-19-64,20 19-97,0 2-128,20-1-31,-20-1-225,0-19-32,20 0 0,-20-1 32,20 21-32,-20-40 0,20 20-96,0-20 161,0 20-129,0-20-64,0 0 64,19 0-32,-19 0 64,19 0-64,1 0 0,-20 0-128,20 0-225,0 19-512,-20-19-384,19 0-512,-19 0-642,0 0-992,-20 0-7175</inkml:trace>
  <inkml:trace contextRef="#ctx0" brushRef="#br1" timeOffset="5001.9529">4330 11766 6502,'0'0'9833,"0"0"-9353,0-20 225,0 20 961,20 0-769,0 0-801,-1 0-289,21 0-703,-20 0-322,1 0-992,-21 0-3235</inkml:trace>
  <inkml:trace contextRef="#ctx0" brushRef="#br1" timeOffset="5190.4296">4171 11567 13164,'-20'-20'3075,"20"20"-2851,20 0 353,20-19 1409,-20 19-1090,20-20-703,19 20-290,-19-20-1056,19 20-1537,-18 0-6855</inkml:trace>
  <inkml:trace contextRef="#ctx0" brushRef="#br1" timeOffset="5895.5076">5124 11528 9032,'-20'-20'8104,"1"0"-6727,-1 0-96,0 20 705,0 0-769,1-20-736,-22 20-129,21 20-192,0-20-96,1 0 0,-1 20-64,20 0-224,0 0 96,0-1-128,0 1-161,0 0 97,20 19 64,-20-19 96,0 21 96,0-2 64,0-19-64,0 20 64,-20-21 32,20 1-64,20 0 32,-20 0 64,0-20 32,0 20-64,19-20 128,-19 0 32,20 0-64,0 0-32,-20 0 0,41-20-32,-22 20-128,-19 0 96,20 0-448,0 0-257,0 0-544,-1 0-769,-19 20-576,20-20-3972</inkml:trace>
  <inkml:trace contextRef="#ctx0" brushRef="#br1" timeOffset="6389.6484">5363 11904 10313,'19'0'5445,"-19"0"-4324,0-19 513,0 19 736,0-40-896,0 20-738,0-19-159,-19-1-65,19 1-319,0-1 191,0-1-288,0 2 96,0-1-256,0 21 128,0-1-96,0 20 32,19 0-32,-19 0 224,20 39-288,0-19 320,0 20-352,19-1 96,-19 2-32,21-2 160,-2-19-288,-19-20 192,20 20 0,-21-20 32,1-20 64,-20 20 32,20-20 193,-20 1-97,20-21 32,-20 19-64,0-18 1,0-1-193,19 1-33,-19 19-127,0 0-192,0 0-160,20 0-994,-20 20-1409,0 20-1537</inkml:trace>
  <inkml:trace contextRef="#ctx0" brushRef="#br1" timeOffset="6992.1875">5938 11429 14990,'-20'0'1537,"20"-20"-800,20 20 448,0-20 513,19 20-385,-19 0-512,21 0-161,-2 0-191,-19 0-33,0 0 0,0 20 161,0-20-385,-20 20 160,19-1-159,-19 1-33,20 0-64,0 0-96,-20 19 192,20 1-320,-1-1 224,22 2-128,-21-1-128,0-21 0,-1 21-129,1-20 65,0 19 256,-20-19-256,20 0 192,-40 0 96,0-20 0,0 19-32,1-19-32,-1 0-32,0 0 0,-1 0-288,21 0-865,0 0-1730,0 0-4420</inkml:trace>
  <inkml:trace contextRef="#ctx0" brushRef="#br1" timeOffset="8300.7812">7050 11607 10986,'0'0'5701,"0"-20"-4419,20 20 159,-1-20 577,2 20-545,-1 0-864,20 0-577,-21 0 32,21-20-64,-1 20-64,1 0-481,-20 0-608,-1 0-1217,2 0-2050</inkml:trace>
  <inkml:trace contextRef="#ctx0" brushRef="#br1" timeOffset="8474.6093">7150 11707 14958,'-20'19'2530,"40"-19"-1665,0 0 1345,19 0-96,-19-19-929,19 19-769,1 0-223,-1 0-193,2 0-289,-21 0-768,19 0-1249,-19 0-1505</inkml:trace>
  <inkml:trace contextRef="#ctx0" brushRef="#br1" timeOffset="9041.0154">7944 11389 13132,'-20'0'4036,"20"-21"-1762,0 21-641,0 0 1,20 21 32,-20 19-641,20-1-225,-1 1-287,1 19 31,0-19-191,0-1-193,19 2 32,-19-2-288,0 1-128,0-20-161,-20-20-672,0 19-256,21-19-1057,-21 0-993,0-19-5061</inkml:trace>
  <inkml:trace contextRef="#ctx0" brushRef="#br1" timeOffset="14578.125">8360 11587 11434,'-20'0'2883,"20"0"-449,0 0-608,0-20-481,20 20 65,0 0-321,0 0-481,20-20-223,-20 20-225,0 0-32,20 0-128,-21 0 0,-19 0-352,20 0-481,0 0-769,-20 0-480,20 0-672,-20-19-2051</inkml:trace>
  <inkml:trace contextRef="#ctx0" brushRef="#br1" timeOffset="14760.7421">8500 11429 12267,'-20'0'2563,"20"19"-1058,0 1 705,0-20-160,0 40-1057,0-20-641,0-1-63,20-19-257,0 20-161,-20 0-543,19 0-1186,1-20-1313,-20 0-9000</inkml:trace>
  <inkml:trace contextRef="#ctx0" brushRef="#br1" timeOffset="17251.9531">9413 11488 5925,'19'-40'6374,"-19"40"-4132,0 0-544,0-19-1,0 19-479,0 19-578,0 1 33,0 0-161,-19 20-287,-1-21-65,20 21 96,-20-20-256,0-1 192,0 1-352,-19 1-417,19-1-608,-19 0 0,-2-20-96,1 0 96,1 0 544,19-20 385,0 0 320,1-1 224,19 1 353,0 1 224,0-1-129,19 0 129,1 20 224,20-20 161,19 20-354,-18 0-191,-2 20-385,1 0-192,-1 0-96,1-1 33,-1-19-834,-19 20-288,0-20-417,1 0-576,-21 0-1857</inkml:trace>
  <inkml:trace contextRef="#ctx0" brushRef="#br1" timeOffset="17790.0388">9929 11607 4484,'-20'-20'7078,"20"20"-5156,0 0 513,0 0-225,-20 0-673,20 20-928,0-20 63,20 19-191,-20-19 31,0 0-95,20 0-225,-20 0 0,0 0-32,20 0 128,-20 0-95,0 0-97,0-19-192,0 19 0,0 0-417,-20-20-224,20 20-416,-20 0-224,20 0-801,0 0-4100</inkml:trace>
  <inkml:trace contextRef="#ctx0" brushRef="#br1" timeOffset="18247.0701">10128 11348 13164,'0'0'3075,"0"0"-1986,0 0-384,0 20 1377,0 1-737,0-1-576,19 19-129,-19 1-31,0 0-65,20 19-448,-20-20-96,20-19 32,0 21 129,-20-21-226,19-1 258,1-19-193,1 0 160,-1 0 0,19 0-192,-19-19-96,0-1-64,0 20-129,-1-20-319,1-1-353,-20 21-641,20 0-352,-20-20-1409,0 20-12042</inkml:trace>
  <inkml:trace contextRef="#ctx0" brushRef="#br1" timeOffset="18515.625">10187 11488 10634,'0'0'2658,"0"-20"-1761,0 20 544,20-20 65,-20 20-802,19 0-351,1-19-193,1 19-128,-1 0-224,0 0-1218,-20 0-3202</inkml:trace>
  <inkml:trace contextRef="#ctx0" brushRef="#br1" timeOffset="18705.0781">10167 11348 14573,'0'-19'2659,"0"19"-2467,20-20 96,0 20 1090,-1-20-738,-19 20-672,20-20-512,1 20-609,-1-19-1314,0 19-2433</inkml:trace>
  <inkml:trace contextRef="#ctx0" brushRef="#br1" timeOffset="19460.9375">10762 11190 6213,'-39'-19'11019,"19"-1"-9898,0 20-256,1 0 704,-1 20-608,0-1-737,0 1-160,20 0-160,20 19 64,0 1-256,0-1-897,-1 22-385,21-22-159,-20 1 95,-20 0-352,0-1 32,0-19 481,-20 19 1089,20-19 928,-20 1 994,20-1 416,0-20-353,0 20-128,0-20-159,20 0-193,0 0-256,-1 0-417,22 0-192,-21 0-160,19 0 0,-19 0-192,0 0-448,20 0-321,-21 0-416,1 19-833,0-19-2723</inkml:trace>
  <inkml:trace contextRef="#ctx0" brushRef="#br1" timeOffset="19939.4531">11160 11726 16623,'0'0'1313,"0"-19"-704,0-1 1025,-20 0 31,20-21-704,-19 22-512,19-21-129,-20 1 384,20-1-479,0 0-33,0 1-128,0 19-32,0-1 0,0 21 64,20 0-128,-1 21 32,1-1 0,20 19 32,-21 1 64,21 0-160,-1-1-64,2-19 96,-21 19 32,19-39-64,-39 20 96,20-20-32,-20-20 96,0 20 64,0-19-64,0-1 32,0-20 1,-20 21-33,20-21-192,0 0 96,0-19-449,-19 18-704,38 2-513,-19 19-992,0 0-2659</inkml:trace>
  <inkml:trace contextRef="#ctx0" brushRef="#br1" timeOffset="20339.8437">11438 11269 9513,'20'0'9032,"19"-19"-7366,1 19 31,-20 0 321,20 0-512,0-20-738,-1 20-351,-19 0-225,0 0-96,0 0-32,-1 0-32,1 0 0,0 20 160,-20-1-256,20 1 64,-20 20-64,0-1-32,0 22-32,20-22-64,-20 21 32,40-1 64,0-20-193,-1 22 97,1-2-96,-1-19 192,-19-1 32,0 1 32,0-1 32,-20-18 64,0-1-32,0 0 32,-20-20-32,0 0-64,0 0-257,1 0-960,-1-20-1153,0 20-1121</inkml:trace>
  <inkml:trace contextRef="#ctx0" brushRef="#br2" timeOffset="24881.8358">7428 12440 6886,'19'0'1505,"-19"0"-191,20 0 447,-20 0-31,20-19-545,0 19-352,0-20-64,-1 0-97,21 0 289,-1 0 0,-18 1-192,39-21-129,-41 20-383,21 1 63,-20-21-64,-1 20-256,21-1 128,-20 21-64,-1-19-32,-19-1 65,21 20-33,-21-20 192,0 20 32,0-20 64,-21 20-320,21-19 33,-19 19-1,19 0 0,-20 0-64,20 0 224,-20 0-288,20 0 192,0 0-192,0 0 32,0-20 32,20 20 0,0 0 0,-1 0 0,2 0 0,-1 0-32,0 0 64,-20 0 32,0 0 0,0 0 64,20 20-64,-20-20-32,0 19-64,19-19-160,-19 20-769,0-20-320,20 0-1506,-20 0-6822</inkml:trace>
  <inkml:trace contextRef="#ctx0" brushRef="#br2" timeOffset="39208.0076">4568 12381 11114,'20'0'1794,"-20"0"-289,0 0 385,0 0 32,0 0-545,0 20-384,0 0 96,0-1-160,0 2-545,20-1 1,-20 0-321,20 0 32,-20-1-32,20 1 32,-1 0-192,-19-20-192,0 20-321,20-20-256,-20 19-736,0-19-609,0 0-2211</inkml:trace>
  <inkml:trace contextRef="#ctx0" brushRef="#br2" timeOffset="39679.6875">4886 12501 11851,'20'-20'2274,"-20"20"-577,0 0 161,0-20 64,0 20-1025,-20 0-224,20 0-481,-20 0-64,20 20 32,-20-20-160,20 20 0,0-20 0,0 20 0,0-20 0,20 19-64,0-19 96,0 0 96,-1 20-224,1-20 96,0 0 192,0 20-224,-20 0 160,0-20-32,0 19 0,0-19-96,0 0-96,-20 20-96,20-20-769,0 0-1025,0 0-704,0 0-5350</inkml:trace>
  <inkml:trace contextRef="#ctx0" brushRef="#br2" timeOffset="39904.2966">4985 12481 7174,'40'-20'6310,"-20"-1"-4932,-20 21 63,0 0 353,20 0-385,-20 21-640,20-1-449,-20-20-160,19 20-352,-19 0 160,20-1-416,0 1-706,-20 0-479,20-20-1955,-20 20-6982</inkml:trace>
  <inkml:trace contextRef="#ctx0" brushRef="#br2" timeOffset="40093.75">5025 12540 15694,'0'-19'929,"0"19"481,0 0 672,20 0-833,0 0-1057,0-20-320,-1 20-225,1 0-672,0 0-896,0 0-2852</inkml:trace>
  <inkml:trace contextRef="#ctx0" brushRef="#br2" timeOffset="40762.6951">5522 12481 11274,'0'0'2210,"-21"0"-224,21 0-96,-20 0 128,20 0-641,0 0-672,-20 0 32,20 20-97,0-20-159,-19 20-289,19 19-224,0-19 32,0-20 0,19 20-224,1-1-385,-20-19-288,20 20-288,1-20-897,-21 0-1217,20 0-5862</inkml:trace>
  <inkml:trace contextRef="#ctx0" brushRef="#br2" timeOffset="41081.0546">5601 12560 9192,'0'0'1858,"0"0"-96,20 20 736,-20-20-384,0 0-737,0 20-480,0-20-256,20 19-129,-20-19-31,19 0-193,1 0-96,-20 0 32,20 0-224,0 0 64,-20 0 33,0-19-162,19 19 1,-19-20 0,0 20-320,0-20-161,-19 20-191,19-20 159,-20 20-95,0 0-353,20 0-417,-20 0 1,1 0 160,19 0-449,-20 20-512,20 0-3331</inkml:trace>
  <inkml:trace contextRef="#ctx0" brushRef="#br2" timeOffset="41373.0468">5800 12540 14349,'0'0'2691,"0"0"-2083,0 0 930,0 20-33,20-20-1121,-20 0-223,0 0-129,19 20 0,-19-20 128,20 0-448,-20 20-193,20-20-832,-20 0-833,0 0-3588</inkml:trace>
  <inkml:trace contextRef="#ctx0" brushRef="#br2" timeOffset="41532.2263">5820 12440 14926,'0'-19'1057,"0"19"-1057,0 0 0,0 0-32,0 0-801,0 0-2530,0 0-8136</inkml:trace>
  <inkml:trace contextRef="#ctx0" brushRef="#br2" timeOffset="41880.8593">5899 12461 14221,'0'20'1505,"19"-20"-448,-19 0 289,0 20 127,20-20-1089,-20 20-223,0-20-129,20 19 64,-20-19-64,0 20 160,0-20-224,0 0-64,20 0 192,-20 0-96,0 0 64,0 0-64,0 0-160,0-20 160,0 20 0,0 0 96,0 0-32,19 0-32,-19 0 96,20 0-256,-20 0 96,20 20-32,1-20-865,-21 20-1057,20-20-2530</inkml:trace>
  <inkml:trace contextRef="#ctx0" brushRef="#br2" timeOffset="42912.1091">6435 12600 9577,'0'0'1665,"0"0"-608,0 0 1057,-20 0 385,20 19-1218,0-19-513,0 0 257,0 0-320,0-19-417,0 19-31,0 0 63,0-20-128,-20 0-64,20 0-64,-20 1 32,1-1 161,-1 0-418,0 0 258,20-1 63,-21 2-64,21-1 32,0 0-320,0 0 192,0 0 0,21 1-32,-1-1-32,0 0-32,-1 20-33,1 0-607,-20 0-385,20 0-609,-20 20-544,20-20-1602</inkml:trace>
  <inkml:trace contextRef="#ctx0" brushRef="#br2" timeOffset="43109.375">6256 12440 11402,'0'0'3139,"0"21"-2658,0-21 1184,19 0 161,-19 0-1153,20 0-545,-20 0-64,21 0-224,-1 0-641,0 20-1089,-1-20-2466</inkml:trace>
  <inkml:trace contextRef="#ctx0" brushRef="#br2" timeOffset="43464.8436">6514 12361 8359,'-20'0'5157,"20"0"-3747,0 0 640,20 0 416,-20 0-544,0 20-705,20-20-609,-20 20 1,0 19-353,19-18-192,-19-1 64,21 0-384,-1 0-288,-20-1-1250,20-19-1249,-20 0-3267</inkml:trace>
  <inkml:trace contextRef="#ctx0" brushRef="#br2" timeOffset="43661.1326">6673 12481 6662,'20'0'10890,"-20"20"-9737,20-20 417,-20 0 352,0 20-962,0-20-767,0 19-193,19 1-129,-19-20-479,0 0-1218,0 20-1505,20-20-4612</inkml:trace>
  <inkml:trace contextRef="#ctx0" brushRef="#br2" timeOffset="43813.4765">6713 12361 14573,'0'-20'1025,"0"20"-929,0-19-384,0 19 96,0 0-64,0 0-2115,19 0-4323</inkml:trace>
  <inkml:trace contextRef="#ctx0" brushRef="#br2" timeOffset="44286.1326">6951 12659 6918,'20'39'2338,"-20"-18"-1985,19-1 159,-19 0 1954,0 0 1,0-1-1154,0-19-288,0 0 96,0 0 64,0 0-96,0 0-352,0 0-193,20-19 129,-20-1-481,0 0 32,0 0-95,-20-1-33,1-18 64,19 19-224,-20-19 64,0-1 0,20 1 0,-20-1-96,20 20 0,0-1 128,0 2-385,20 19 193,0 0-32,0 0 64,-1 0-32,1 0-193,0 19 65,0-19 256,0 21-192,-20-1 256,0 0-32,-20 0 64,0-20-32,0 0-224,0 0-897,1 0-1346,-1 0-10729</inkml:trace>
  <inkml:trace contextRef="#ctx0" brushRef="#br2" timeOffset="47065.4294">9373 12302 8968,'0'0'1666,"0"20"-513,0-40 672,0 20-255,0 0-545,0-20-256,0 20-33,0 0-31,0 0-321,0 0 129,0-20-321,0 20 96,-20-19 97,20 19-1,0-20-224,0 0-64,0 0 32,0-1-32,-20 2 97,20-1-161,0 0 192,0 20-64,-19-20-224,19 20 224,0 0-64,0 0-96,0 0 32,0 0 64,0 0 32,0 0-96,0 0 129,-20 20-129,20-20-160,-20 20 160,20-20 32,0 20 64,-20-20-128,20 0 0,-19 0-32,19 0 64,0 0-128,0 0 64,0-20-129,0 20 97,0-20 96,19 0 97,-19 20-129,0 0-32,0-19 192,20 19-160,-20 0-32,20 0 96,-20 0-64,20 0 32,-1 0-96,-19 0-257,20 19-640,-20-19-512,20 0-1250,0 0-9448</inkml:trace>
  <inkml:trace contextRef="#ctx0" brushRef="#br2" timeOffset="55432.6169">8738 12600 10634,'0'0'1953,"0"0"-447,0 0 672,0 0-320,0 0-673,0 19-192,0-19-417,20 40 1,-20-20-257,20 20-64,-20-20 1,19 20-225,1-21 64,-20 21 0,0-20 96,20 0-192,-20-20 160,0 19-32,0-19 64,0 0-288,0 0-96,-20 0-32,20 0-64,-20-19-257,1-1 161,-1 0 96,0 0 95,20-19 161,-20-1-64,20-1-64,0 2 128,0-1 192,0 1-64,0 19 0,20 0 257,0 1-257,0 19-128,-1-20 64,1 20-128,0 0 192,0 20-96,-1-20-192,1 19 320,-20-19-192,0 20 192,0 0 32,0 0-128,0-20-32,-20 19-64,1 1-288,-1-20-513,0 0-448,0 20-1122,1-20-4772</inkml:trace>
  <inkml:trace contextRef="#ctx0" brushRef="#br2" timeOffset="55774.414">9056 12639 12523,'0'20'1634,"0"-20"-65,0 0 33,0 0-225,0-20-832,0 20-289,0-20 32,-20 1 97,20 19-193,0-20-224,0 0 32,0 0 0,0 1 32,0-1-320,20 20-225,-1-20-448,-19 20-256,20 0-545,0 0-1184,0 0-2980</inkml:trace>
  <inkml:trace contextRef="#ctx0" brushRef="#br2" timeOffset="56071.2888">9235 12580 10121,'0'0'3075,"0"0"-737,-20 0-352,20 0-448,0 0-578,20 0-95,-20 20-288,0-20-33,19 19-512,1 1 129,0-20 63,0 0-32,-1 0-128,1 0 64,0 0-32,-20 0-32,0-20-128,20 1-64,-20 19 64,-20-20-416,0 20-193,20 0-416,-20-20-64,1 20-321,-1 0-1344,20 0-3396</inkml:trace>
  <inkml:trace contextRef="#ctx0" brushRef="#br2" timeOffset="56753.9062">9452 12401 3971,'0'0'2979,"0"-20"-865,0 20 384,0 0 193,0-20-865,0 20-513,0 0-288,-20 0-96,20 0-385,0 0 129,0 0-161,0 0 65,0-20-32,0 20-321,0 0-224,0 0 384,0 0-288,0 0 96,0 0 33,0 0-65,0 0-64,0 20 96,0-20-64,0 20 224,0 0-287,0 0 159,0-1-128,0 2-32,20-1 0,-20 0 0,20-20 192,-20 20-128,21-20-96,-21 0-96,20 0 257,-1 0-322,-19 0 161,20-20-64,0 20 32,0 0-32,-1 20 0,1-20 96,-20 19-224,0 1 288,20 0-256,-20 0 160,0-20 64,0 0-192,0 19-352,-20-19-33,20 0 65,-20 0-96,-19 0-193,19 0-128,0 0-288,20 0-865,-19 0-2498</inkml:trace>
  <inkml:trace contextRef="#ctx0" brushRef="#br2" timeOffset="57218.75">9869 12521 15502,'0'0'1442,"0"-20"-289,0 20 384,-19 0 513,19 0-1121,-20 0-353,20 0-415,-20 20 95,20-1-64,0 1-128,0 0-96,0 0 32,0-1-32,20-19 64,0 0-64,-20 20-64,19-20-96,1-20-32,-20 20 95,20-19-127,-20-1 160,0 20 64,0-20 0,0 20 128,0 0-320,0 0-128,0 0 159,0 0 129,0 0 96,20 20-352,-20 0-160,20-20-738,19 0-95,-18 0-673,-1 0-1729,0 0-8040</inkml:trace>
  <inkml:trace contextRef="#ctx0" brushRef="#br2" timeOffset="57669.9216">10029 12322 9096,'-20'-20'2755,"20"20"-1122,0-20 609,0 20 193,0 0-481,0 0-705,0 0-256,0 20 0,0 0-129,20-1-191,-20 1-192,0 0-65,0 0-448,0 0 128,20-1-32,-1 2-32,-19-1 0,20-20 128,0 20-224,-20-20 96,20 0 96,-1 0-288,-19 20 96,20-20 0,0 19-128,-20-19 96,20 20-385,-1 0 193,-19-20 288,0 20-288,0-20 32,0 19-161,0-19-31,0 0 159,-19 0-95,19-19 256,-20 19 160,0 0-320,0-20-321,1 20-960,19 0-385,-20 0-2723</inkml:trace>
  <inkml:trace contextRef="#ctx0" brushRef="#br2" timeOffset="57880.8593">10366 12540 14701,'20'0'1410,"-1"0"-353,-19 20 384,0-20-128,20 20-1120,0-20-129,-20 20-64,20-20-577,-20 0-896,20 0-2627</inkml:trace>
  <inkml:trace contextRef="#ctx0" brushRef="#br2" timeOffset="58041.0155">10445 12440 8968,'-20'0'9545,"20"-19"-8104,0 19-1409,0-20-32,0 20-32,0 0-961,0 0-1473,0 0-4997</inkml:trace>
  <inkml:trace contextRef="#ctx0" brushRef="#br2" timeOffset="58250.9765">10485 12282 16751,'-20'20'1666,"20"0"-673,0-20 1313,20 19-32,-20 1-993,0 0-800,19 20-257,-19-21-128,20 2-32,1 19-288,-1-20-320,0-1-449,-20 1-865,19 0-1057,1-20-2370</inkml:trace>
  <inkml:trace contextRef="#ctx0" brushRef="#br2" timeOffset="58404.2966">10683 12540 16143,'20'20'1793,"-20"-20"-703,0 20 607,0-20-576,20 0-929,-20 20-224,0-20-993,20 0-928,-20 0-1987</inkml:trace>
  <inkml:trace contextRef="#ctx0" brushRef="#br2" timeOffset="58635.7419">10743 12341 17712,'0'-19'2371,"0"19"-1507,19 0 610,-19 0 63,20 19-704,1 1-353,-1 0-95,-20 0-353,20 0 64,-20-1-32,19 22-480,1-21-33,0 19-127,-20-19-1026,20-20-1441,-20 20-2498</inkml:trace>
  <inkml:trace contextRef="#ctx0" brushRef="#br2" timeOffset="58795.8983">10782 12481 18385,'0'0'2274,"0"0"-2018,0 0 769,0 0 256,21 0-608,-1 0-481,0 0-224,-1 0-1633,21 0-3300</inkml:trace>
  <inkml:trace contextRef="#ctx0" brushRef="#br2" timeOffset="59507.8125">11021 12481 15726,'0'0'1954,"0"0"-929,0 0 577,0 0 320,0 0-1154,19 20-351,-19-20-129,21 20-128,-1-20-128,0 19 32,19-19-32,-19 0-320,-20 0 64,20-19 32,-20 19-129,0 0 257,0-20-32,0 20-160,0 0 256,0 20-128,20-1 0,-20 1 128,19 20 32,-19-21 64,20 21-224,0-20 288,0 20-224,-1-20 64,1 0 224,-20 0-288,0-1 96,0-19-96,-20 20-256,1-20-129,-1 0-320,0 0-352,-19 0-288,39 0-1922,-20-20-7720</inkml:trace>
  <inkml:trace contextRef="#ctx0" brushRef="#br2" timeOffset="59849.6091">11497 12521 17616,'0'0'1410,"0"0"-962,0 0 449,0 0 1057,0 19-1122,0-19-511,0 0-97,20 20-160,0 0 224,0-20-352,-1 0 96,2 0 96,-21 0-256,20-20 96,-20 0-64,0 20-224,-20-19 224,-1-1 128,2 0-353,-21 20 1,20 0-352,1 0-546,19 0-511,0 0 351,0 0-543,19 20-3044</inkml:trace>
  <inkml:trace contextRef="#ctx0" brushRef="#br2" timeOffset="60023.4375">11736 12600 8327,'39'0'4581,"-19"0"-1570,-20 0-705,0-20-128,-20 0-545,0 0-480,1 1-576,-1-21-257,-20-1-224,21 2 0,-1-1-288,20 1-192,0 19-417,0 20-672,20 0-1154,-1 20-1088</inkml:trace>
  <inkml:trace contextRef="#ctx0" brushRef="#br2" timeOffset="60176.7576">11657 12440 16815,'-20'21'2435,"0"-1"-1731,20-20 417,0 0 33,0 0-354,20 0-832,0 0-256,-1-20-737,21 20-1890,-1 0-5381</inkml:trace>
  <inkml:trace contextRef="#ctx0" brushRef="#br2" timeOffset="60684.5702">12252 12322 14541,'-20'0'2723,"20"0"-929,-20 19-385,20-19 417,0 40-545,0-20-577,20 0-63,-20 20-353,0-20-288,20 0 225,0 19-482,-1-19-255,-19 20-385,20-21-1217,0-19-1153,-20 20-3043</inkml:trace>
  <inkml:trace contextRef="#ctx0" brushRef="#br2" timeOffset="60859.375">12173 12521 16431,'-20'0'1602,"20"0"-1218,0 0 1249,0 0 65,0 0-1089,0 0-417,20 0-128,0 0 0,19 0-480,-19 0-1058,19 0-928,-19 0-2467</inkml:trace>
  <inkml:trace contextRef="#ctx0" brushRef="#br2" timeOffset="61193.3593">12589 12461 16719,'-20'0'1410,"1"20"-33,-1-20 673,0 0-352,0 20-930,20 0-512,-19-1-159,19 1 159,0 0-416,0 0 96,19-20 32,-19 19 256,20-19-448,0 0 127,0 0 1,-20-19 128,19-1-224,-19 20 352,20-20-352,-20 0 224,0 20-160,0-19 96,0-1 128,0 20-192,0 0 96,0 0 96,20 0-352,-20 0-321,20 20-448,-20-20-1377,21 0-769,-2 19-5285</inkml:trace>
  <inkml:trace contextRef="#ctx0" brushRef="#br2" timeOffset="61375.9765">12729 12481 13580,'19'0'4356,"-19"20"-2882,0-20 127,0 20-95,0-1-481,20 1-993,-20 0-32,20-20-224,0 20-257,0-20-832,-20 0-1826,19-20-4164</inkml:trace>
  <inkml:trace contextRef="#ctx0" brushRef="#br2" timeOffset="61549.8046">12729 12262 18513,'-20'-19'1922,"20"19"-993,0-20-257,0 20-319,0 0-129,0 0-512,0 0-577,0 0-737,0 20-832,0-20-3203</inkml:trace>
  <inkml:trace contextRef="#ctx0" brushRef="#br2" timeOffset="61723.6326">12729 12262 15214,'39'0'2498,"-39"20"-1249,20 0 257,-20 19 640,20 1-609,0 0-608,-1-21-544,1 2-289,0-1-64,1 0-256,-1 0-257,-1-1-608,1 1-641,0-20-1184,0 20-2339</inkml:trace>
  <inkml:trace contextRef="#ctx0" brushRef="#br2" timeOffset="62042.9686">13186 12461 16527,'19'-21'1922,"-19"21"-1345,-19 0-1,-1 0 994,20 0-321,-21 0-545,1 0-383,20 21 95,-20-21-352,20 20-96,0 0 32,20-20-32,0 20-32,21-1 128,-22-19-384,21 20 32,-1-20 95,-19 20 129,0 0 96,0-20 193,-20 19-290,0 1 258,-20 0-193,20-20-96,-20 0-481,0 20-1665,20-20-2146</inkml:trace>
  <inkml:trace contextRef="#ctx0" brushRef="#br2" timeOffset="65348.6326">13681 12143 1761,'0'0'1890,"0"0"544,-20 0 161,20 0-449,0 0-64,0 0-865,0 0-224,0-20-256,0 20-225,0 0 193,0 0-65,0 0 97,0 0-32,0-20-65,0 20-63,0 0-193,-20 0-256,20 0 64,-19-20 1,19 20-1,-20-19 64,0 19 64,0-20-63,20 20 31,-19 0 320,-21-20-511,20 0 319,1 20-352,-1 0 160,-21-19-160,21 19 257,-19-20-225,19 0 224,-20 20-96,1 0-32,19-20 33,-19 20-33,-2 0-64,21 0-64,-19 0 0,-1-21-64,1 21 192,-21 0-256,21 0 192,-2 0-32,2 0 97,-1 0-193,20 0 32,-19 0 64,-1 0-32,20 0 96,1 0-128,-22 0 32,21 0-32,20 0 32,-20 0 0,1 0 0,-1 0-64,0 0 64,20-19 96,-20 19-288,1 0 256,19 0-32,-20 0 97,20 0-129,-20 0 32,20 0-96,0 0 32,0 0 0,-20 0-32,20 0 32,0 0 0,0 0 128,-20 0-288,20 0 256,0 0-224,0 0 96,0 0 32,0 0 224,0 0-352,0 0 192,0 0-96,0 0 0,0 0 128,0 0-192,0 0 96,0 0 0,0 0-32,0 0 0,-20 0 0,20 0 161,0 0-129,0 0-161,0 0 226,0 0-130,0 0 66,0 0 127,-20 0-256,20 0 96,0 0 0,0 0-64,0 0 64,0 0-97,0 0 97,0 0 97,0 0-322,0 0 257,0 19-64,-20 2 192,20-21-288,0 20 128,0-20-32,-20 20 64,20-20-128,0 0 128,0 0-64,0 0 0,0 0 0,0 0 0,0 0 0,0 20-64,0-20 32,0 0 32,0 19-96,0-19 32,0 0 96,0 0-32,0 0 64,0 0 128,0 0-320,0 0 320,0 0-160,0 0 128,0 0-288,0 0 96,0 0 64,0 0 32,0 0-64,0 0 64,0 0-160,0 0 160,0 0-64,20 0 160,-20 0-352,0 0 384,0-19-128,0 19 96,0-20-256,0 0 160,0 0-32,0-1 0,0 21 128,-20-19-224,20-1 224,0 0-256,0 20 128,0-20 0,0 20-64,0 0 0,20-20-225,-20 20 65,20-19 96,0-1 0,0 20 64,0-20 0,0 0-353,0 20-447,0-19-866,-1 19-1217,21 0-640,-20-20-3172</inkml:trace>
  <inkml:trace contextRef="#ctx0" brushRef="#br2" timeOffset="77844.7263">13919 12162 6149,'0'0'3524,"0"0"-1442,0 0 320,0 0-128,-19 0-736,19 0-706,19 0-31,-19 0-32,0 0-161,20 0-95,-20 21-129,21-21-96,-1 0-127,-20 0-97,20-21 64,-1 21 96,-19 0-224,20-19 32,-20 19 96,0-20-288,-20 20 320,20-20-288,0 20 256,-19 0-224,-1 0 128,20 0-256,-20 0 480,-1 0-288,21 0 192,-20 20-256,20-20 192,-19 20 64,19-1 33,0 2 63,0-1 96,0 0-192,19-20 161,1 20-289,1-20 96,19 0 64,-21 0-288,1 0 96,20 0-224,-21-20-513,1 20-384,0 0-1121,0-20-1538,-1 20-9897</inkml:trace>
  <inkml:trace contextRef="#ctx0" brushRef="#br2" timeOffset="78294.9217">14396 12103 14830,'0'0'2242,"-20"0"-929,20 0 256,0 20-255,-19 0-161,19-1-513,0 2-319,-20-1-193,20 0 32,0 0-224,-20-1-160,20-19-449,0 20-544,-20-20-1346,20 0-2465</inkml:trace>
  <inkml:trace contextRef="#ctx0" brushRef="#br2" timeOffset="78484.375">14258 12162 13676,'0'-19'2371,"0"19"-834,0-20 673,0 40-160,0-20-1249,0 19-321,19-19-223,-19 21-65,0-1-192,20 0-96,0-20-385,0 20-191,-20-20-770,20 0-640,-1-20-1377,1 20-3780</inkml:trace>
  <inkml:trace contextRef="#ctx0" brushRef="#br2" timeOffset="78883.789">14475 12183 11242,'21'40'1858,"-21"-1"-641,20-19 609,0 0-321,-1 19-256,1-19-512,0 0-288,-20 0-193,20 0 64,-20-1 0,19-19 97,-19 0 319,-19 0-287,19-19-257,-20 19-256,0-20 192,0-20-224,1 20 64,-1-39 32,20 20-32,0-1-64,0 20-32,20-20-32,-1 20-1,1 0 97,0 20-64,0 0 128,-1 0-64,1 0 32,0 20-64,-20 0-64,0-1-160,20 2 127,-20-21-63,-20 20-288,0 0 63,20-20-95,-20 0-834,1 0-1024,19 0-4260</inkml:trace>
  <inkml:trace contextRef="#ctx0" brushRef="#br2" timeOffset="79224.6093">14694 12162 2274,'20'0'13292,"-1"0"-11754,2 21-513,-1-21 64,0 0-321,0 0-351,-1 0-129,1 0-96,0-21 0,-20 21-63,20-19-65,-20 19 32,0-20 32,0 20-64,0-20-256,-20 20 512,0 0-512,0 0 192,1 0 128,19 20-288,-20-20 256,20 20-32,-20-1-64,20 2 96,0-1 0,0 0-64,20 0-32,0-20 96,-1 19-224,1-19-224,20 0-801,-1-19-705,1 19-2082</inkml:trace>
  <inkml:trace contextRef="#ctx0" brushRef="#br2" timeOffset="79464.8435">15131 12083 15790,'-20'0'2146,"0"0"-192,20 20 96,-19-20-608,19 20-353,0 0-353,0-1-287,0 22-193,19-21-192,-19 0 64,40-20-288,-20 19-32,19-19 32,-19 0-449,20-19-672,-21-1-513,2 0-608,-1-21-1282,-20 22-4611</inkml:trace>
  <inkml:trace contextRef="#ctx0" brushRef="#br2" timeOffset="79661.1327">15290 11925 13516,'0'-21'3299,"0"21"-1409,0 21 384,0-1-128,20 0-672,-20 0-609,20 19-353,0-19-160,-1 19-352,1-19-64,0 0-160,0 0-288,-1-1-321,1-19-1057,-20 0-1025,0 0-640,0 0-11852</inkml:trace>
  <inkml:trace contextRef="#ctx0" brushRef="#br2" timeOffset="79814.4529">15310 12044 16431,'-20'0'1986,"20"20"-1794,20-20 1346,-20 0 159,20 0-1088,0 0 31,19 0-415,-19 0-257,19 0-1154,-19 0-896,0 0-1633,0 0-11115</inkml:trace>
  <inkml:trace contextRef="#ctx0" brushRef="#br2" timeOffset="80096.6796">15627 12064 6245,'20'0'9834,"0"0"-7784,0 0-289,-1 0 97,-19 0-1121,0-20-97,20 20-191,-20 0-225,0-20-192,0 20 160,0 0-32,-20-20-31,20 20-354,-19 0 65,-1 0 96,0 0-32,0 20 32,1-20 64,19 20-128,-20 0 352,20-1-224,-20 21 0,20-20 128,0-1-256,20 2 64,0-1-384,-1-20-674,21 0-383,-20 0-1922,19 0-5638</inkml:trace>
  <inkml:trace contextRef="#ctx0" brushRef="#br2" timeOffset="80453.125">15866 12083 15630,'-20'20'1954,"0"0"-512,20 0 415,0-1-319,0 22-770,0-21-383,0 19-161,20-19-160,0-20 64,0 0-352,19 0 160,-19-20-160,19-19-33,-19 19-928,0-21 192,-20 2 257,0-1 447,-20 1-159,0 19 320,1-19 256,-1 19-32,0 20 224,0-20 737,1 20-64,19 20-224,-20 0-256,20-1-33,20 1-160,-1 0-320,1 19-96,20-19-64,-1 0-705,-19 0-800,19-20-994,2 0-2722</inkml:trace>
  <inkml:trace contextRef="#ctx0" brushRef="#br2" timeOffset="81077.1484">16382 11904 12748,'-20'0'4452,"20"-19"-2434,0 19-833,0 0 448,0 19-576,0 2-352,0-1-449,20 20-32,-20-21-224,0 1 193,20 20-386,0-21-95,-1-19-609,1 20-256,0-20-1025,-20 0-705,0 0-2946</inkml:trace>
  <inkml:trace contextRef="#ctx0" brushRef="#br2" timeOffset="81251.9529">16501 11885 13004,'0'0'3715,"0"0"-2562,0 0 385,0 19 352,19 2-609,-19-1-608,0 20-449,20-1-128,0-19 64,0 0-961,1-1-640,-2 1-1186,1-20-1184</inkml:trace>
  <inkml:trace contextRef="#ctx0" brushRef="#br2" timeOffset="81477.539">16382 11985 13356,'-20'19'5541,"20"-19"-4323,0-19-418,0 19 898,20 0-225,0 0-1088,19-20-161,1 20-64,-1 0-224,1 0-256,-20 0-385,1 0-768,-21 0-609,19 20-929,-19-20-3652</inkml:trace>
  <inkml:trace contextRef="#ctx0" brushRef="#br2" timeOffset="81636.7185">16362 12064 16399,'-19'19'1121,"38"-19"64,-19 0 673,20 0-577,20 0-608,-21 0-577,21 0-96,-1-19-513,1 19-1889,-20 0-1057,20 0-10058</inkml:trace>
  <inkml:trace contextRef="#ctx0" brushRef="#br2" timeOffset="81971.6796">17037 12004 19090,'-20'20'2210,"20"-20"-1313,0 0-353,0 0 1186,0 20-898,0 0-767,0-1 447,20 1-416,-1-20-192,21 20 96,-20-20-32,20-20 0,-20 0-64,0 1 32,-20 19-32,0-20 32,0 0-193,-20 0 1,0 1-128,1-1-33,-2 0-191,1 0-321,20 20-160,-20 20-769,20 0-800,0 0-2531</inkml:trace>
  <inkml:trace contextRef="#ctx0" brushRef="#br2" timeOffset="82160.1561">17295 12083 14157,'-20'-19'2178,"20"19"-1089,-20-20 577,1 0 95,-1-19-576,0 19-672,0-20-1,20 0-384,-20 0 65,20 20-321,20 0 256,-20 1-417,20-1-479,20 20-1442,-21 0-961,1 0-9001</inkml:trace>
  <inkml:trace contextRef="#ctx0" brushRef="#br2" timeOffset="82312.5">17116 11904 17584,'-20'21'2466,"20"-21"-2113,0 0 127,41 0 289,-22 0-353,41 0-384,-21 0-1057,1-21-2338,19 21-13196</inkml:trace>
  <inkml:trace contextRef="#ctx0" brushRef="#br2" timeOffset="82981.4451">17772 12083 16239,'19'20'480,"-19"-20"321,0 0 1409,0 0 96,0 0-1345,0-20-64,0 1-320,-19-1-161,-1 0-160,0-19-160,0 19-160,0-20 289,1 0-161,-1 20 32,-1-20-192,1 20 96,20 1-32,0-1-32,20 0-33,1 0 1,-1 1-480,19 19-321,-19 0-673,20 19-1152,-21 1-1762</inkml:trace>
  <inkml:trace contextRef="#ctx0" brushRef="#br2" timeOffset="83162.1093">17592 11925 17712,'20'0'961,"-20"0"64,20-21 833,1 21-1185,18 0-513,-19 0-417,0 0-447,0 0-1026,0 0-1249,-20 0-6341</inkml:trace>
  <inkml:trace contextRef="#ctx0" brushRef="#br2" timeOffset="83438.4763">17890 11945 16495,'0'20'1602,"0"-20"-994,20 20 1410,-20-1-320,0 1-641,21 0-321,-1-20-479,19 20-33,-19-20-224,0 0 384,19-20-320,-19 20-256,-20-20 128,20 0-128,0 1-833,-20-1-96,0 20-673,0-20-928,0 20-3140</inkml:trace>
  <inkml:trace contextRef="#ctx0" brushRef="#br2" timeOffset="83729.4919">18229 12024 15630,'0'20'1986,"0"-20"-1185,0 0 897,0-20 31,0 20-1152,0-20-289,0 1 449,0-1-962,0 0 322,0 0-97,0-1 0,19 2 32,-19-1 0,20 20-32,0-20-673,0 20-896,-1 0-1442,1 20-2851</inkml:trace>
  <inkml:trace contextRef="#ctx0" brushRef="#br2" timeOffset="83998.0466">18447 11766 16944,'0'0'1025,"0"0"-321,20 0 1346,-20 0-256,20 20-737,-1-1-449,-19 21-159,20 0-225,0-21-256,-20 22-96,20-1-545,-1-21-640,1 1-833,-20-20-1986</inkml:trace>
  <inkml:trace contextRef="#ctx0" brushRef="#br2" timeOffset="84179.6875">18487 11925 11114,'0'0'5381,"0"0"-4612,19 0 1089,21-21 95,-20 21-511,-1 0-994,1 0-416,0 0-416,0 0-481,0-19-704,-20 19-545,0-20-2563</inkml:trace>
  <inkml:trace contextRef="#ctx0" brushRef="#br2" timeOffset="84636.7185">18625 11746 7943,'0'-20'5733,"0"20"-3202,0 0-898,0 20 129,0 0-705,20 0-448,0 19 127,20 1-191,-20-1-33,20-18-480,-21 19 64,1-20 1,-20-20 63,20 19-224,-20-19 256,0 20-288,0-20-96,0 0-33,-20 0 65,20 0-320,0 0 95,20 0 289,-20-20 64,20 20-256,-1 0 448,1 0-224,0 0 480,0-19-640,-1 19 480,22 0-127,-41-20 287,20 20-416,0 0 224,-1-20 64,-19 0 1,20-1-65,-20 2-64,0 19 32,0-20-96,-20 0-64,1 20-128,-1 0 32,0 0 32,-1 0 64,21 20 0,0-20 64,0 20 193,0-1-161,0 2-32,21 19-128,-1-40 32,0 20-288,19-1-225,1-19-960,-1 0-930,1 0-5188</inkml:trace>
  <inkml:trace contextRef="#ctx0" brushRef="#br2" timeOffset="84963.8671">19380 11965 16912,'0'39'1761,"0"-39"-1216,0 0 31,0 20 705,0-20 33,0 0-514,19-20-127,-19 20-513,0-19 96,0-1 1,20-20-97,-20 19 96,20 2-160,0-21 96,-1 20-352,2 0 192,19 20-256,-20 0-865,-1 0-1634,21 20-2690</inkml:trace>
  <inkml:trace contextRef="#ctx0" brushRef="#br2" timeOffset="86114.2577">17096 12401 2562,'0'0'7367,"-20"-20"-5734,20 20 1058,-20 0-129,20 0-576,0 0-672,0 0-193,-19 0-225,19 20-415,0 0 192,0-1-417,0 2 96,0-1-256,0-20-224,0 20 128,19 0-160,1-20-769,0 19-96,0-19-961,1 0-832,18 0-2980</inkml:trace>
  <inkml:trace contextRef="#ctx0" brushRef="#br2" timeOffset="86361.3281">17295 12401 13388,'-40'20'2434,"40"-1"-1312,0-19 831,0 21-63,0-21-1089,0 20-385,0-20-191,20 20-33,0-20 0,0 0-160,-1 0 192,1 0-320,0 0 224,1-20-96,-21 0 32,0 20-256,-21-21-256,1 2-97,0-1 1,-19 20-33,19 0-192,0 0-127,20 0-802,0 0-3043</inkml:trace>
  <inkml:trace contextRef="#ctx0" brushRef="#br2" timeOffset="86572.2654">17513 12440 15022,'20'0'3011,"-20"21"-1378,20-21 65,-20 0-449,20 0-705,-20 20-415,0-20-33,19 0-449,-19 20-640,20-20-1537,-20 0-2851</inkml:trace>
  <inkml:trace contextRef="#ctx0" brushRef="#br2" timeOffset="86724.6093">17494 12322 1345,'0'0'15118,"0"-20"-15726,0 20-482,0 0 386,0 0-1570,19 0-7367</inkml:trace>
  <inkml:trace contextRef="#ctx0" brushRef="#br2" timeOffset="86964.8435">17653 12461 14221,'20'20'2402,"-1"-20"-416,1 20-224,-20-20-513,20 0-352,-20 20 0,0-20-321,0 0-255,0 0-97,20 0-160,-20 0-64,0 0-160,0-20 32,0 20-129,20 0-319,-20 0-33,19 0 65,21 0-161,-20 0-1409,19 0-2370</inkml:trace>
  <inkml:trace contextRef="#ctx0" brushRef="#br2" timeOffset="87610.3515">18268 12461 14093,'0'20'1794,"0"-20"-353,0 0 801,0 0-448,0 0-705,0 0-385,0-20-191,-20-1-33,20 2-31,-19-21-257,-1 20-96,0 0 0,-1 1 32,1-1-64,20 0-64,0-19-96,0 19 32,20 0-64,1 20 128,-1-20-32,19 20-64,-19-21-865,0 21-961,0 21-1185,-1-1-1857</inkml:trace>
  <inkml:trace contextRef="#ctx0" brushRef="#br2" timeOffset="87799.8046">18109 12381 16944,'0'0'1249,"0"0"352,0 0 866,20 0-962,-20 0-832,19 0-417,1 0-160,1 0-192,-1 0-449,0 0-736,-1 0-1121,1 0-1666</inkml:trace>
  <inkml:trace contextRef="#ctx0" brushRef="#br2" timeOffset="88040.039">18387 12262 16079,'0'20'3779,"0"-20"-2626,0 20 609,19-20-96,-19 20-673,20 19-321,1-19-191,-1 0-481,-20 0-64,20-20-225,-1 19-95,-19-19-961,20 21-1410,0-21-1505,-20 0-12684</inkml:trace>
  <inkml:trace contextRef="#ctx0" brushRef="#br2" timeOffset="88199.2185">18645 12381 5317,'0'20'12780,"0"-20"-11851,0 0 480,20 20 96,-20-20-768,0 19-769,0-19 96,0 0-609,19 0-768,-19 0-1826,21 0-13516</inkml:trace>
  <inkml:trace contextRef="#ctx0" brushRef="#br2" timeOffset="88315.4296">18645 12262 12651,'0'-19'-576,"20"19"-3876</inkml:trace>
  <inkml:trace contextRef="#ctx0" brushRef="#br2" timeOffset="88700.1953">18962 12600 12780,'41'39'1985,"-41"-19"-607,20 0 415,-20-20 161,19 0-288,-19 0-1058,0 0-223,-19-20-225,19 0-32,-20 0 64,0 1-224,-1-21 128,1 1-96,1-1 32,19-20-64,-20 20 32,40 0 96,-20 21-96,19 19 0,1 0 32,21 0 33,-21 19 95,-20 1-128,19 0-128,-19 0 32,0-20 128,0 20 32,0-20-256,0 0 31,0 19-255,-19-19 0,19 0-641,-20 0-1474</inkml:trace>
  <inkml:trace contextRef="#ctx0" brushRef="#br2" timeOffset="88991.2107">19181 12302 16591,'0'0'2242,"0"0"-1729,0 0 1216,0 0-31,-20 20-577,20-20-576,-20 19-289,20 1-192,0 0 32,20-20-288,0 20 0,0 0-129,-1-20 97,22 0-256,-41 19 288,20-19 63,-20 0 97,20 21 128,-20-21 1,0 0 31,0 20-160,-20-20-96,0 0-385,20 20-1953,-20-20-2275</inkml:trace>
  <inkml:trace contextRef="#ctx0" brushRef="#br2" timeOffset="89833.9841">19758 12262 16751,'-21'20'929,"21"-20"-384,21 20 1601,-21 19-288,19-19-962,-19 20-319,20-20-129,-20-1-63,20 2-33,-20-21-256,20 20 96,-20-20 161,19 0-1,-19 0-416,0-20 192,0-1-224,0 2 96,-19-21 0,19 20 0,0 0-32,19 1-32,1-1 96,0 0-160,-20 20 224,20 20-224,-1 0 128,1-1 32,0 1 128,0-20-320,-20 20 160,20 0 32,0-20-865,-20 0-256,20 20-737,-20-20-1024,0 0-2019</inkml:trace>
  <inkml:trace contextRef="#ctx0" brushRef="#br2" timeOffset="90197.2654">20115 12341 14830,'0'0'2049,"19"0"-63,1 0 224,0 0-1056,0 0-386,-1-19-383,1 19-65,0-20-64,0 0 97,-20 20-65,0-20-224,0 1 128,0 19 0,0 0-64,0-20 0,-20 20 1,0 0-1,0 0-256,1 20 31,-1-1 65,0 1 129,0 0-194,20 0 258,0 19-65,0-19-192,20 0 96,-20 0 0,20-1-64,0-19-225,-1 0-576,21 0-544,1 0-865,18 0-1057,-20-19-6118</inkml:trace>
  <inkml:trace contextRef="#ctx0" brushRef="#br2" timeOffset="90545.8984">20471 12341 13612,'0'0'2563,"20"0"-866,0 0 193,-20 0-769,20 0-640,-20 0-193,21 0 96,-2 0-95,-19-19 95,20-1-416,-20 20 160,0-20 128,-20 20-224,1-20 64,19 20-64,-21 0 33,21 0 31,-20 0 128,20 0 64,-20 20-128,20-20 64,-20 20-31,20 19-1,-19-19 32,19 0-224,19 0-224,1-20-257,0 20-415,0-20-354,1 0-1056,18 0-1089,21-20-7303</inkml:trace>
  <inkml:trace contextRef="#ctx0" brushRef="#br2" timeOffset="90938.4763">20809 12282 15438,'-40'0'1089,"20"0"96,1 20 993,-1-20-352,20 20-737,0-1-480,0 1-129,20 0-256,-1-20 1,1 20-129,0-20-32,0 0 64,1 0 32,18-20-160,-19 0 0,-20 0-192,20-19 224,-20-1-192,0 21 320,-20-21-256,0 20 288,0-20-320,1 20 256,-2 0 288,1 20-127,20 0 255,0 0-95,0 0-353,0 20 64,20 0 192,-20 20-384,21-20 128,-2 0-192,1 19 0,-20-19-384,20 0-289,0 0-192,-1-1-1025,1-19-1217,-20 0-2498</inkml:trace>
  <inkml:trace contextRef="#ctx0" brushRef="#br2" timeOffset="91265.625">21067 12282 15182,'21'20'2787,"-2"-20"-866,21 0 97,-20 0-416,19 0-866,1 0 97,-20-20-673,19 20-31,-39-20-1,20 20 0,-20-19 128,0 19-224,-20-20 0,20 20-32,-20-20 64,1 20 0,-21 0-192,20 0 160,1 20-160,-1 0 224,0-20-192,20 19 224,-20 1-256,20 20 128,0-21-64,20 1-160,0 0-545,-20 0-448,20 0-993,-1-20-641,21 0-2370</inkml:trace>
  <inkml:trace contextRef="#ctx0" brushRef="#br2" timeOffset="91621.0935">21464 12243 10730,'-19'0'6694,"-1"0"-5317,20 0-224,0 19 769,0 1-705,0 0-416,20 0-256,-20-1-257,19 1-160,1-20-96,-20 20-32,20-20 96,0-20-256,0 0-128,-20 1-65,19-1 97,-19-20-160,0 1 95,-19-1 129,19 0 192,-20 0-128,0 1 128,-20 19 128,21 0 449,-1 0 320,0 20 0,0 0-193,20 40-319,0-20-129,0 19 96,20 1-320,20 0-128,-1 0-577,21-1-672,-21-19-1153,22 0-1698</inkml:trace>
  <inkml:trace contextRef="#ctx0" brushRef="#br0" timeOffset="103747.0703">1650 13175 10281,'0'0'1506,"-20"-20"319,20 1 321,-20 19-64,20 0-896,-19-20-322,-1 20-191,-1 0-161,1 20-159,0-1-1,1 1 129,-1 0-321,-20 0 128,21 1-384,19-2 288,0 1-288,0-20 96,0 20 64,19 0-64,1-1 0,20 1 32,-21-20 64,1 20 128,21 0 33,-21 0 223,-1-1-96,1 1 257,-20-20-289,0 20 33,0-20-161,0 20-64,-20-20-64,1 21-416,-1-21 0,-1 0 63,1 19 65,-19-19-224,19 20-417,0-20-128,0 20-801,20-20-544,0 0-2530</inkml:trace>
  <inkml:trace contextRef="#ctx0" brushRef="#br0" timeOffset="104401.3671">1987 13473 9192,'0'-20'2082,"0"20"609,-20-20-33,20 20-416,0-19-544,-19 19-385,19 0-480,0 0-160,-20 0-65,20 19 65,-20 1-161,20 0-63,-20 0-129,20 20-128,0-20-32,20 20-128,-20-21-32,20 1 0,0 0 64,-1 0-31,1-20 63,0 0-225,19-20-31,-19 0-32,0-19 64,-20 19 32,0 0-160,0 0 288,0 1-449,-20-2-63,0 1-129,1 20-223,-1 0-354,0 0-671,0 0-1090,1 0-2082</inkml:trace>
  <inkml:trace contextRef="#ctx0" brushRef="#br0" timeOffset="104786.1327">2086 13275 16623,'-20'0'1922,"20"-20"-32,0 20 480,0 0-384,0 0-833,0 0-929,0 0 161,0 0-1,0 0 32,0 20-95,20 20-33,-20-1-64,21 1-288,-21-20 32,20 19 32,-1 1-128,-19-19-64,20 18-481,0-19-288,-20 0-416,20-20-1057,-20 19-769,0-19-2883</inkml:trace>
  <inkml:trace contextRef="#ctx0" brushRef="#br0" timeOffset="105208.0077">2344 13473 15374,'0'0'2050,"0"0"-865,0 0 577,0 0-353,0 0-672,0 0-97,0 20 65,21 20-192,-21-20-97,20 0-32,19 0-288,-19-1 33,0-19 31,19 0 32,-19 0-96,-20-19 96,20 19-96,-20-20 32,0 0-192,0 0-288,0 1-32,0-2-673,-20 1-513,20 0-896,0 20-1218,0-20-7783</inkml:trace>
  <inkml:trace contextRef="#ctx0" brushRef="#br0" timeOffset="105527.3435">2722 13255 15726,'-20'0'2307,"20"0"-1218,0 0 256,0 0 705,0 0-705,0 20-544,0 0-193,0 19-319,0 1-33,20 0-128,0-1-288,0 1 192,-20-19-32,19-2-96,1 1-481,0 0-288,-20-20-512,0 0-641,0 0-2050</inkml:trace>
  <inkml:trace contextRef="#ctx0" brushRef="#br0" timeOffset="105759.7654">2623 13433 13773,'0'40'3747,"0"-40"-3234,0 0 864,0 0 961,0 0-576,20 0-545,0 0-256,-1 0-32,1-20-449,20 20-352,-20-20-64,-1 20-64,1-19-224,0 19-256,0 0-641,-1 0-545,-19 0-832,20 0 224,1 19-1154,-1-19-3490</inkml:trace>
  <inkml:trace contextRef="#ctx0" brushRef="#br0" timeOffset="105898.4373">2941 13433 5797,'19'20'7207,"1"-20"-3492,-20 20-1216,0-20-193,0 20-833,20-20-576,-20 21-480,20-2-129,-1-19-64,-19 20-320,20-20 128,0 0-801,0 20-704,-20-20-1634,20 0-1441</inkml:trace>
  <inkml:trace contextRef="#ctx0" brushRef="#br0" timeOffset="106057.6171">3000 13275 18385,'-20'-20'1601,"20"1"-1280,0 19-545,0 0 416,0 0-513,0 0-1312,0 0-3908</inkml:trace>
  <inkml:trace contextRef="#ctx0" brushRef="#br0" timeOffset="106674.8046">3278 13473 14413,'-40'-20'2466,"21"20"-960,-1 0 512,20 0-128,-20 0-833,20 20-449,0-20-159,0 20-65,0 20 0,20-20-320,19 0 65,-19 0 31,20-20 64,-21 0-96,21 0 64,-20 0-128,-20-20 32,0 20 0,0-20-448,0 0 32,-20 1-161,0-2-63,0 1-609,1 0-321,-1 20-351,20-20 159,-20 20-2178,20 0-5605</inkml:trace>
  <inkml:trace contextRef="#ctx0" brushRef="#br0" timeOffset="107023.4373">3417 13414 14701,'20'39'897,"-20"-39"993,20 20 512,-20 0-416,20 1-608,-1-2-386,-19 1-383,20 0-193,0-20-223,-20 20-97,0-20 64,20 0 32,-20 0 0,0 0-32,0 0-32,0-20-256,0 20 224,0-20-224,0 0 224,0 1-352,0 19 192,19-21 160,-19 21-256,20 0 128,0 0 64,0 0-128,0 21-513,0-2-672,0 1-513,0 0-1280,0-20-2147</inkml:trace>
  <inkml:trace contextRef="#ctx0" brushRef="#br0" timeOffset="107191.406">3715 13275 18865,'0'0'2467,"-20"-20"-2019,20 20 481,0 0 256,0 0-1281,20 0-256,-20 20-769,0-20-1570,20 20-1505</inkml:trace>
  <inkml:trace contextRef="#ctx0" brushRef="#br0" timeOffset="107335.9373">3853 13453 16303,'0'61'5637,"0"-42"-5541,0 1-288,0-20 128,0 0-192,0 0-2403,0 0-3298</inkml:trace>
  <inkml:trace contextRef="#ctx0" brushRef="#br0" timeOffset="108672.8515">3893 13772 16335,'-20'19'1185,"20"-19"-416,-20 0 928,20-19-63,-19 19-1090,19 0 97,-20 0-257,0 19-352,20-19 321,-20 20-257,1-20 32,-1 0-32,20 20 64,-20-20-32,0 0-32,20 20 1,-20-20-65,0 0 32,0 0-64,0 0 0,0 0 32,0 20-32,1-20 0,-1 0 96,-20 0-96,21 0 32,-1 0 64,-20 0 128,19 0 0,-18 0-31,-1 19-193,21-19 32,-21 20-193,1-20 418,-1 0-193,20 0 160,-20 0-64,20 0 32,0 0 193,0 0-257,0 0-64,1 0-320,-1-20 512,-20 20-128,21 0-256,-1 0 128,0 0 0,-1-19 32,1 19-64,-19 0 32,19 0 128,0 0-160,1 0 0,-1 0 64,20 0 96,-20 0-256,0 0 192,0 0-320,1-20 480,-1 20-96,20 0-288,-20 0 160,-1 0-192,1 0 512,1 0-640,-1 0 480,20 0-128,-20 0-64,0 0 160,1 0-224,-1-20-128,0 20 448,0 0-224,1 20 0,-21-20-32,19 0-128,-18 20 352,19-20-192,0 0 96,-19 0-160,19 0 192,0 0-288,-20 0 256,21 0-96,-1 0 96,-1 0-96,21 0 0,-20 0-32,0 0 32,1 0-32,19 0 32,-20 0 32,0 0 0,20 0-64,0 0 32,-20-20-192,20 20 480,-19 0-384,19 0-160,-20 0 448,0 0-160,20 20-64,-20-20 32,1 0 0,-1 0-192,0 0 384,-1 0-192,1 0 0,1 0 160,-1 0-320,0 0 288,-20-20-256,21 20 96,-21 0 160,20 0-288,-19 20-64,18-20-289,-19 0-864,21 0-1442,-1 0-2498</inkml:trace>
  <inkml:trace contextRef="#ctx0" brushRef="#br1" timeOffset="113234.375">4667 13295 5124,'0'-20'3460,"0"0"-994,0 20 0,0-19 97,0 19-513,-19-21-545,19 21-224,0 0-256,0 0-448,0 0 63,0 21 193,0-2-96,0 21-289,0-1-63,0 21-65,0-1-64,0 2 33,0-22-1,19 20-160,-19-19-32,0-20-256,20-1 544,-20 21-448,20-40 96,-20 20-32,20 1-96,1-21 545,-2 0-514,1 0 290,0-21-353,0 21 128,19-20 0,1 20-32,-21 0-129,21 0-319,-20-20 320,1 20-385,18 0-320,-19 0-320,0 20-256,-1-20-737,-19 0-320,0 0-2403</inkml:trace>
  <inkml:trace contextRef="#ctx0" brushRef="#br1" timeOffset="113466.7966">4787 13573 5605,'-20'20'12331,"1"-20"-10953,19 0-834,0 0 1250,0 0-449,19-20-640,1 20-449,20-20-160,-21 0-64,21 1-224,-20 19-416,-1-21-994,1 1-288,-20 20-160,20-20-1185</inkml:trace>
  <inkml:trace contextRef="#ctx0" brushRef="#br1" timeOffset="113619.1404">4787 13275 13837,'-39'-20'2690,"39"20"-1473,-21-19-160,21 19 225,21 0-514,-2-21-447,1 21-193,20 0 32,-21-20-448,21 20-994,-1 0-1088,21-20-3620</inkml:trace>
  <inkml:trace contextRef="#ctx0" brushRef="#br1" timeOffset="114061.5234">5481 13236 15822,'20'0'2403,"-20"0"-770,0-21 449,0 1-224,0 0-801,0 20-480,-20-20-257,0 20 0,-19 0-64,19 20-159,0 0-130,1 0 162,-1 1-418,20-2 257,0 21-32,0-1-64,20 1-128,-20 0-96,19-1 31,-19 22 33,20-22-128,-20 20 127,0-19 385,0-1-128,0 1-128,0 1 352,0-22-224,0 1-32,0 0 513,0 0 95,0-20-448,0 0 193,20 20-97,0-20 0,-1 0-480,1-20 320,0 20-289,1 0-447,-1-20 255,-1 20-512,1 0-704,0 0-994,0 0-2145</inkml:trace>
  <inkml:trace contextRef="#ctx0" brushRef="#br1" timeOffset="114592.7734">5800 13731 14637,'0'20'2403,"20"-20"-930,-20 0 993,0 0-800,0 0-609,0-20-513,0 0 321,-20 0-384,20-19 159,-21-1-255,21 1-33,-20-1-224,20 0-32,-20 0 0,20 1-224,0-1 160,0 20-96,0 0-64,0 20 96,0 0 64,20 20 64,0 20-128,21-1 64,-2 21-64,1 0 96,-1-20-224,1-1 96,19 1 64,-18-21 0,-22-19 96,1 20 0,0-20-96,0-20 160,-20 20-64,0-39-64,0 19 161,0 0-1,-20-19 64,0-1-384,20 0-96,-20-20-225,20 21-544,0 19 161,0-20-802,0 40-736,20-19-769,-20 38-4452</inkml:trace>
  <inkml:trace contextRef="#ctx0" brushRef="#br1" timeOffset="115020.5077">6275 13354 17392,'-19'-20'1730,"19"1"-577,0-1 320,19 0 897,1 0-800,1 1-577,-1-2-128,0 1-449,-1 20-192,1 0 0,0 0-288,0 0 128,-1 20-32,1 1-32,0-2-32,0 21-192,0-1 32,-1 1-417,2 19 257,19-19 32,-20 20 160,-1-20-129,21-1-415,-20 1 127,19-1-95,-19 1-450,0-20 866,-1 20 320,-19-20-96,0 0 641,0 0-161,-19 0 33,-1-20 95,-20 0-320,21 0-352,-1 0-64,0 0 192,20 0-352,-20 0-225,20 0-608,0 0 0,-19 0-1569,19 0-3396</inkml:trace>
  <inkml:trace contextRef="#ctx0" brushRef="#br1" timeOffset="115275.3904">7070 13414 20915,'19'0'1730,"-19"0"-1474,21 0 641,-1 0 256,0 0-512,0 0-737,-1 0 32,1 0-417,0 19-896,19-19-1890,-19 0-1794</inkml:trace>
  <inkml:trace contextRef="#ctx0" brushRef="#br1" timeOffset="115427.7341">7150 13573 20243,'39'59'1313,"1"-59"-993,-20 0-288,19 0 32,1-20-288,0 20-1474,0 0-1344,-20 0-2660</inkml:trace>
  <inkml:trace contextRef="#ctx0" brushRef="#br1" timeOffset="127393.5546">8043 13315 15534,'0'0'2050,"0"-20"-448,0 20 448,0 0-353,0 0-287,20 20-97,-20-1-160,19 21-416,-19 0-193,20 19-160,0-18-31,0 18-289,1-20 64,18 1-64,-19-1-32,0-19 64,-1 20 64,1-40-608,0 21 96,0-2-353,-20-19-704,19 20-577,1-20-2274,-20 0-6759</inkml:trace>
  <inkml:trace contextRef="#ctx0" brushRef="#br1" timeOffset="127743.164">8738 13315 18417,'20'0'1217,"-20"0"-32,0 0 513,0 0 128,-20 19-801,-19 21-97,18 0-383,-19-1-33,20 22-351,-19-22-1,19 1-160,0-1 160,1 1-416,-1-21-225,0 1-800,20 0-1121,0 0-2211,0-20-9960</inkml:trace>
  <inkml:trace contextRef="#ctx0" brushRef="#br1" timeOffset="128062.5">9075 13295 19602,'20'0'1762,"-40"0"-1090,20 0 866,-19 0-225,19 0-736,-20 20-97,0 19 1,0 1 31,0-1-256,20 1-160,-19 20 0,19-20-96,19 19 0,1-39-192,0 19 384,20-39-480,-1 20-192,1-20-449,-21 20-801,21-20-1153,-19-20-2049</inkml:trace>
  <inkml:trace contextRef="#ctx0" brushRef="#br1" timeOffset="128352.539">9353 13315 15758,'0'0'3396,"0"0"-1891,0 0 289,0 0 128,20 0-289,-20 19-832,0 21-128,0-20-257,0 19-64,20 21-128,-20-20-256,20 20 161,-20-21-610,19 1 417,1-21-1057,0 1-705,1 0-1633,-1-20-1890</inkml:trace>
  <inkml:trace contextRef="#ctx0" brushRef="#br1" timeOffset="128535.1561">9690 13573 19698,'40'20'3075,"-19"-20"-1473,-1 19-129,-1-19-352,21 0-288,-20 0-385,19 0-512,-19 0 64,20 0-640,-21 0-802,1 0-960,21 0-3267</inkml:trace>
  <inkml:trace contextRef="#ctx0" brushRef="#br1" timeOffset="129246.0935">10386 13394 16111,'19'0'3107,"-19"0"-1570,20 0 513,-20 0-448,0 20-930,0-1-255,0 21 31,-20 1-160,20 18-63,-19-20-65,19-19-160,-20 20-192,0-21-449,0 1-160,-19-20 0,19 0-672,-21 0 224,22 0 576,-1 0 257,0-20 416,0 1 64,20-1 641,0 0 95,20-19 289,-20 19 128,40 20 193,-21-20-353,1 40-288,1-20-577,19 20 96,-1-1-352,-19 1-256,19 0-513,-19-20-865,20 20-640,-20-20-769,-1 0-1569</inkml:trace>
  <inkml:trace contextRef="#ctx0" brushRef="#br1" timeOffset="129486.3281">10585 13255 21652,'98'40'2947,"-58"-20"-1346,19 19 1,2-19-609,-22 20-449,1 19-320,-1-18 129,-19 18-353,0-20 160,-20 1-640,0-1-289,-20-19-673,20 0-319,-20 0-2467,1-20-3972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4T03:52:40.9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935 4241 15182,'0'19'1537,"-20"-19"-576,20 0 256,0 0 961,0 0-768,0 0-481,0 0 32,0 0-321,0-19-159,20-1 63,-20 0 225,0-19-385,0 19-224,-20-40 65,20 21-97,-20-22-64,20 2-64,-19 0 96,-1 0-64,20-1 0,0 20 32,0 0 64,-20 20-64,20 0-96,0 20-160,20 0 416,-20 0-128,0 20 257,20 0-353,-1 20 192,21 0-64,-1 20-64,1-21-32,1 1 32,-2-1 64,1-19-288,-1 0 192,1-1-64,-20-19 160,19 0-224,-19 0 288,1-19-224,-1 19 160,-20-40-160,0 20-32,19-19 64,-19-20-320,-19 19 96,-1-20-97,20 0 225,-21 21-32,21-1-384,-20 20-545,20 20-801,0 0-288,0 20-1570,41 20-6629</inkml:trace>
  <inkml:trace contextRef="#ctx0" brushRef="#br0" timeOffset="377.9295">1650 3963 21140,'0'-20'1761,"0"20"-640,0 0 0,0 20 128,0-1-608,0 1-609,0 21 64,0-21-64,20-1-96,-1 1 32,1 0-64,20-20 192,-1-20-384,2 20 256,-21-20-32,0 1 64,-20-1-192,0 0 192,-20-1-225,0 1 33,-1 1-64,1-1-353,-19 0-352,19 20-512,0 0-1826,0 0-2979</inkml:trace>
  <inkml:trace contextRef="#ctx0" brushRef="#br0" timeOffset="617.1875">1908 3645 20371,'0'-59'3203,"0"59"-1794,0-20-352,0 20 32,0 20 192,20 0-576,-20 19-128,20 21-353,-1 20-96,-19-1-96,20 0-128,0-20-192,19-18-481,-19-21-192,0-1-288,1 1-353,-21-20-1473,0-20-2274</inkml:trace>
  <inkml:trace contextRef="#ctx0" brushRef="#br0" timeOffset="813.4764">1928 3864 19250,'-40'0'2434,"21"0"-1601,19 0 320,0 0 673,19 0-129,1 0-736,0 0-288,19 0-289,1 0-416,19-20-352,-18 20-577,-2 0-384,-19 0-737,0 0-1410,-20 20-1921</inkml:trace>
  <inkml:trace contextRef="#ctx0" brushRef="#br0" timeOffset="1096.6795">2226 3903 12748,'0'0'3747,"19"0"-1441,1 0-416,0 0-352,0-19-385,19-1-257,2 0-479,-2 0 31,-19 20-223,0-19-65,0-1-64,-20 0-160,-20 20 0,0-20-64,0 20-65,1 20 97,-21 0 96,19 0 0,1-1 160,1 21 65,-1-1-97,20 1 32,0-20-192,20 19 0,19-18 0,2-1 96,18-20-96,-19 0-192,19 0-129,0 0-1056,-18 0-1762,-21 0-2050</inkml:trace>
  <inkml:trace contextRef="#ctx0" brushRef="#br0" timeOffset="1438.4766">1114 4459 23734,'-20'20'1281,"40"-20"-704,0 0 768,59 0 128,21 0-95,18-20-417,61 0-225,-1 1-544,21 19-127,-20-20-1,-21 20-353,-18-20 1,-61 20-96,-20 0-353,-18 0-320,-2 0-96,-19 0-96,0 0 160,0 0-673,-20-20-1569,0 20-3428</inkml:trace>
  <inkml:trace contextRef="#ctx0" brushRef="#br0" timeOffset="1627.9297">2941 3824 19282,'0'-39'6246,"0"39"-5958,0-20-1121,19 20-929,-19 0 385,0 0-3011</inkml:trace>
  <inkml:trace contextRef="#ctx0" brushRef="#br0" timeOffset="1743.1639">3039 4063 24278,'0'19'0,"0"1"-160,0-20-64,20 20 64,-20-20-1762,0 0-2274</inkml:trace>
  <inkml:trace contextRef="#ctx0" brushRef="#br1" timeOffset="4286.1329">3496 3645 10089,'-19'-39'1345,"19"19"705,-20 20-544,20-20 287,0 20-31,0 0-609,20 0-288,-20 0-64,0 20 192,0 19 32,19 21-161,-19 40-159,20-1-288,0-1-225,0-17 96,-1 18-160,21-40-160,-40-20 128,20 2 0,0-21-96,-20 0 32,20-20 32,-20 0 32,0 0 129,0-20 127,20-20-128,-20 0-96,-20-20-64,20 21-96,0-21-32,0 1 96,0 38-224,20 1-96,0 20 160,0 0-96,19 20 63,-19 1 97,20-1 160,-1 0-384,1 19 160,0-19-96,-20 0 32,0 0 31,19-20-63,-19 19 128,0-19-192,0 0 224,19 0 32,-19-19 32,-20 19 96,20-20-192,0 20 192,-20-20 64,0 0-128,20 0-96,-20-19 128,-20 19-96,20-1 128,-20 1 0,0 1 32,20 19 65,-20 0 255,1 19-416,19 1 64,-20 21-32,20-2-32,0 1 0,20-20-64,-1 19 32,1-19-448,0 0-161,20 0-192,0-20-480,19 0-801,-19-20-2018,-1 20-11883</inkml:trace>
  <inkml:trace contextRef="#ctx0" brushRef="#br1" timeOffset="4657.2266">4489 3982 19442,'0'0'1601,"0"20"-608,0-20-32,0 41-32,20-21-192,-20 19-193,20 1-159,0-20-385,19-1 64,-19 1-64,0 0 0,-20-20-64,20 0 32,-1 0 32,1-20 0,-20 0 0,0 1 32,0-1 0,0-20 96,0 20-32,0 1 0,-20 19 128,20-20 33,0 20-257,0 0 64,0 0-257,20 0 65,-20 20 160,20-1-32,21 1 64,-22 0-576,1 0-225,0 0-512,19-20-577,-19 0-896,0 0-2275</inkml:trace>
  <inkml:trace contextRef="#ctx0" brushRef="#br1" timeOffset="5013.6719">5025 3982 16047,'20'41'1889,"-20"-21"-319,20 19 192,0 1-385,-20-20-480,19 0-257,1 19-95,0-39-1,0 20-351,-20-20-65,0 0 128,20 0 288,-40-20-63,20 0-161,-20 1-192,0-1 65,0-20-225,1 20 96,19 1-64,0-1 0,0 0-161,0 20-223,19 0-257,21 0-351,0 0-322,-1 20-704,2-20-1057,-2 20-1697</inkml:trace>
  <inkml:trace contextRef="#ctx0" brushRef="#br1" timeOffset="5202.1485">5481 4082 13805,'20'20'4228,"-20"-20"-2467,21 20 97,-1-20-705,-1 20-288,1 0-609,0-20-96,0 19-192,0-19-480,-20 0-930,19 0-1857,-19 0-6822</inkml:trace>
  <inkml:trace contextRef="#ctx0" brushRef="#br1" timeOffset="5346.6796">5542 3884 20179,'0'0'1121,"19"0"-1281,-19 0 95,20 0-95,0 0-672,-20 19-450,40-19-2497</inkml:trace>
  <inkml:trace contextRef="#ctx0" brushRef="#br1" timeOffset="10349.6094">6058 4063 15374,'0'-40'1345,"0"40"257,-21 0 352,1 0-833,20 0-353,-20 20-95,1-20-192,-1 0-65,20 20-96,-20-20-96,20 19-320,20 1 257,-20 0-322,20 0 129,-1 0-32,21-1 32,-19 1-64,18 0 32,-19-20 0,-20 20 96,0-1 128,0 2 96,-20-21-63,1 20-129,-1-20-321,-1 0-223,-19 0-417,40 0-416,-19 0-385,-1 0-512,20 0-2754</inkml:trace>
  <inkml:trace contextRef="#ctx0" brushRef="#br1" timeOffset="10603.5155">6216 3785 19570,'20'-20'1345,"-20"20"-1024,0 20 479,20-20 193,-1 39-96,1 1-224,1-1-225,-1 21-448,0-21 128,-1 2-224,1-2-224,0-19-353,0 0-704,-1-20-929,-19 0-1922</inkml:trace>
  <inkml:trace contextRef="#ctx0" brushRef="#br1" timeOffset="10821.289">6157 3982 19474,'0'0'801,"20"0"320,-1 0 704,1-19-383,0 19-449,19 0-417,2 0-383,-1 0 63,19 0-160,-20 0-352,1 0-161,19 0-223,-18 0-353,-1-20-353,19 20-223,-20 0-1154,1 0-1985</inkml:trace>
  <inkml:trace contextRef="#ctx0" brushRef="#br1" timeOffset="10952.1485">6872 3982 12844,'0'41'3299,"20"-21"-1057,-20 0-448,0-1-481,19-19-641,1 20-351,-20-20-129,20 0-256,0 0-833,-20 0-1729,19 0-3556</inkml:trace>
  <inkml:trace contextRef="#ctx0" brushRef="#br1" timeOffset="11112.3047">6792 3785 17008,'-20'-20'1505,"20"0"-288,0 20-576,20 0-513,-1 0-128,1 0-288,1 20-417,-1 20-1665,19-21-4581</inkml:trace>
  <inkml:trace contextRef="#ctx0" brushRef="#br1" timeOffset="11301.7577">7249 3903 18641,'0'40'1345,"-20"-20"161,0-1 320,0 22-545,20-21-480,0 0-161,20-20-159,0 19-353,0-19 0,-1 20-480,21-20-385,-1 0-352,2 0-1185,-1-20-2018</inkml:trace>
  <inkml:trace contextRef="#ctx0" brushRef="#br1" timeOffset="12166.0155">8421 3963 10153,'0'-20'4068,"0"20"-2050,0-20 256,0 0-256,0 20-224,-21-19-97,21 19-640,-20-20-64,0 20-224,0 20-193,1-1-223,-1 21-225,0-1 0,0 2-64,20-1-64,0-21-32,20 1 32,20 0 0,-21 0 0,1-20 96,20-20 0,-19 20-160,-2-20 32,-19 0 32,20-19 0,-20 19 0,0-1 32,-20 1 128,20 20-64,0-19 193,-19 19-257,19 0-160,0 19-161,19-19 289,1 20-96,0 1-96,0-1-577,0 0-608,19-20-513,1 19-1153,-21-19-2370</inkml:trace>
  <inkml:trace contextRef="#ctx0" brushRef="#br1" timeOffset="12529.2968">8996 3824 18961,'-20'0'1250,"20"0"191,-19 0-288,-2 0-384,-19 20-97,20 0 161,1 19-384,19-19-321,0 0-320,0 19 256,19-19-321,1 1-63,20-1 192,0-20 96,-20 20 128,0-1-192,0-19 0,0 20 128,-20-20 192,-20 20 0,20-20-96,-20 0-63,0 0-194,0 20-191,20-20-224,-19 0-289,19 0-1313,0-20-1602,-21 20-10665</inkml:trace>
  <inkml:trace contextRef="#ctx0" brushRef="#br1" timeOffset="12848.6329">9353 3864 10217,'0'-20'9641,"0"0"-8808,-20 20 608,1 0-480,-1 20-256,0-20 160,0 20-96,20 19-641,-19-19-160,38 0-128,-19 19 127,40-19-127,-20 1 64,19-1-192,1-20 288,-20 20-128,-1-1-96,1 1 224,-20-20 224,0 20 224,-20-20-320,1 0-32,-1 0-320,-20 20-64,20-20-289,1 0-896,-1 0-1282,20 0-2305</inkml:trace>
  <inkml:trace contextRef="#ctx0" brushRef="#br1" timeOffset="13087.8905">9552 4023 17969,'20'20'2594,"-20"-20"-1985,20 20 1120,-1-1-287,1-19-578,0 20-287,19 0-65,-19-20-191,21 0-97,-21 0-32,-1-20-128,1 0-480,0 1-129,-20-1-416,0 0-608,0-1-673,-20 1-1602</inkml:trace>
  <inkml:trace contextRef="#ctx0" brushRef="#br1" timeOffset="13887.6954">10029 3982 5413,'0'-19'10217,"0"19"-8711,0 0 159,20 0-383,-20 19-258,0 1 290,19 1-257,1-1-128,-20 19-481,20-19 161,-20 0-33,20-20-191,-20 20-33,0-20-192,0 0 0,0 0 32,0-20-128,0 0-96,0 0-192,0 1 224,19-21 0,-19 19-160,0-18 32,20 39 32,-20-20 32,20 20 32,0 0 128,-1 20 32,1-1-96,1 22 0,-1-21 32,0 0-96,-1-1 32,1-19 96,-20 0-128,20 0-32,-20 0 64,0 0 160,0-19-64,0 19 64,0-20-128,20 0 65,-20 20-33,0-21-225,19 21-63,1 0 160,0 0-416,0 0-641,0 21-577,19-1-1185,-18 0-2498</inkml:trace>
  <inkml:trace contextRef="#ctx0" brushRef="#br1" timeOffset="14199.2188">10803 4420 14317,'20'19'4388,"-20"-19"-2178,0 0 577,0 0-1378,0-19-672,-20-1 160,-1 0-481,1-19-128,1-1-95,19-1-257,-20-18 160,20 0-192,0-1-289,0 1 257,0 18 0,20 22 96,-1-1-96,-19 20 0,20 20 96,1-1-32,-1 1 128,0 1-128,-1 19-193,-19-21-255,0 1-577,0 0-352,-19 0-225,19-20 64,-40 20 225,19-20-2018</inkml:trace>
  <inkml:trace contextRef="#ctx0" brushRef="#br1" timeOffset="14432.6172">10902 3685 19762,'0'0'2691,"20"20"-1955,-20-20 962,20 19-96,-1 22-321,1-21-64,20 39-480,-21-19-449,22 19-160,-21-20-448,19 2-321,-19-21-608,20 0-321,-40-20-608,19 0-2146,-38 0-6214</inkml:trace>
  <inkml:trace contextRef="#ctx0" brushRef="#br1" timeOffset="14665.039">10922 3864 9256,'0'0'10442,"0"-20"-10154,20 20 1186,19-20 127,1 20 1,20 0-129,-20 0-544,19 0-448,-20 20-97,21 20 0,-21-21-159,2 21 127,-2-20-320,-19 19-96,0-18-96,20-1-257,-21-20-287,-19 0-289,20 0-513,-20 0-640,0-20-1665,-20-1-12108</inkml:trace>
  <inkml:trace contextRef="#ctx0" brushRef="#br1" timeOffset="14817.3827">11318 3685 20947,'-20'0'1153,"20"0"-320,0 0-480,20 0-257,1 20-128,19-1-64,-21 2-737,21-1-1538,0 20-2529</inkml:trace>
  <inkml:trace contextRef="#ctx0" brushRef="#br1" timeOffset="15086.914">11716 3903 17936,'-20'20'1602,"0"0"576,20 0-512,0 19-289,0 2-512,20-21-289,20-1-255,-21-19-97,21 0-64,0 0-64,-20-19-160,0-1-64,0 0 128,-20-21 32,-20 22-64,0-21-224,-20 20-97,0 1-95,1-1-321,-1 20-192,1 0 64,-1 0-864,40 20-2243</inkml:trace>
  <inkml:trace contextRef="#ctx0" brushRef="#br1" timeOffset="15383.789">11875 3864 18001,'40'39'3427,"-40"-19"-1666,20 0 225,19 19-1025,-19-19-288,0-20 96,-1 21-1,1-21-479,-20 0 95,20 0-288,-20 0 288,0-21-640,0 1 256,20 1-32,-20-1 0,0 0-64,21 0 0,-2 20 96,1-19-384,0 19 255,19 19 161,-19 1 1,20 0-386,-1 0-1056,1-1-1378,20 1-2177</inkml:trace>
  <inkml:trace contextRef="#ctx0" brushRef="#br1" timeOffset="15965.8204">13403 3724 16944,'-39'-19'1857,"19"-1"642,20 20-97,-20-20-833,0 40-448,0-20-352,1 39-256,-1 2-97,0-1-256,0 19-64,20-20 64,20 1-320,0-1-64,0-19-513,19 1-223,1-1-194,-1-20-351,1-20-609,1 20-512,-2-21-2179</inkml:trace>
  <inkml:trace contextRef="#ctx0" brushRef="#br1" timeOffset="16204.1015">13602 3844 14349,'-20'0'3844,"20"0"-1602,-20 0-545,1 20-672,19 0 129,0 19 287,0-19-672,19 0-225,21-1-256,-1 1 129,-19-20-225,21 0 0,-2 0 64,-19-20-224,0 1-96,-20-1-64,-20-20-96,0 21-160,-19-1-65,-2 0 1,2 0-417,19 1 192,-20 19-320,21 0-512,19 0-1442,-20 19-2914</inkml:trace>
  <inkml:trace contextRef="#ctx0" brushRef="#br1" timeOffset="16662.1092">13880 3864 14862,'20'39'3235,"-1"-39"-1442,1 20 1,1 0-385,-1 0-191,0-20-194,-20 19-223,0-19-577,0 0 97,0 0-65,19 0-128,-19 0-192,0-19 32,0 19 64,-19-20-128,19 0-96,0 0 96,19 1 64,-19-1-257,20 20 65,0 0 96,-20 0 192,20 20 128,-1-1 33,1 1 63,-20 0-160,20 0 32,-20-20-96,20 19-32,-20-19 128,19 0-96,-19-19 64,20 19 1,0-20 31,-20 0-64,21 0 32,-1 20-224,-1-19 0,21 19-128,-20 0-161,0 0-31,-1 19-97,1 1-480,20 0-992,-1 0-1283,-18-20-2785</inkml:trace>
  <inkml:trace contextRef="#ctx0" brushRef="#br1" timeOffset="17337.8905">14634 4002 19794,'0'41'577,"20"-2"896,-20 1 129,20 0-321,0 19 32,0-39-544,-1 20-353,2-20-95,-21 0-97,20-20 64,-20 0 32,0 0 321,0 0-161,-20-40-672,-1 19 64,2-18 64,-1-20-32,0-1-32,0 1-128,20-2-129,0 2-63,0 0 320,20 39-32,-20 0 31,20 20 1,-20 20 64,20 0 96,-1 0-160,-19 19-64,0 1 0,0-21-32,0 22-129,0-21 97,-19-20 96,19 20-192,-20-20-545,20 0-737,-20-20-1345,0 0-1729</inkml:trace>
  <inkml:trace contextRef="#ctx0" brushRef="#br1" timeOffset="17556.6405">14774 3546 17904,'20'0'1986,"-20"20"-192,0 0 384,0 19-833,20 1-224,-20 19-512,19-18-385,21-1-32,-20-1-448,-1 1-32,1-1-673,20-19-512,-40 0-866,19-1-1536,2-19-9706</inkml:trace>
  <inkml:trace contextRef="#ctx0" brushRef="#br1" timeOffset="17861.3281">15151 3923 16239,'39'0'2883,"-39"0"-417,20-20-576,0 20-993,0-19-33,-1-1-159,-19 20-321,0-20-191,21 0 159,-21 1-320,0 19 192,0-20-64,-21 20 33,2 0-418,19 0 97,-20 0 64,0 20 0,0 19 32,0-19 64,20 19-32,0-19 0,20 0 0,0 19-32,0-19-64,19 1-545,2-21-127,-1 0-642,-1 0-992,20-21-1730,-39-18-12139</inkml:trace>
  <inkml:trace contextRef="#ctx0" brushRef="#br1" timeOffset="18057.617">15548 3527 16303,'0'19'4708,"0"1"-3683,0 20 513,20-1 63,-20 21-448,20-20-192,0 20-672,-1-21-289,1 1-225,0-1-159,0-19-545,-1-20-833,-19 20-1409,0-20-1953</inkml:trace>
  <inkml:trace contextRef="#ctx0" brushRef="#br1" timeOffset="18479.4922">15488 3785 21107,'0'0'833,"0"0"224,0 0 641,20 0-577,-1 20-320,22-20-577,-1 0-288,-21 19-481,21 1-319,-1-20-578,1 20-255,-20-20 127,20 20 865,-20-20 609,20 0 96,-20 0 833,-1-20 384,1 0 257,0 20-97,19-20-608,-19 1-289,0-1-224,0 0 97,-20 0 63,0-1-64,0 21-63,-20 0 127,0 0-256,0 0-64,-19 21-32,19-1 0,0 0 1,1 19-33,19 1-64,0-20-33,0 19 33,39-19-160,-19 0-192,19-1 128,21-19-289,-20 0-352,0 0-224,-1-19-608,-19-1-514,-20 0-1312,0 0-5638</inkml:trace>
  <inkml:trace contextRef="#ctx0" brushRef="#br1" timeOffset="18681.6405">16144 3586 20371,'0'20'640,"19"-1"1218,-19 1 352,20 20-512,-20-1-225,20 2-384,0-1-672,0-1-225,-1-19-256,1 19-160,-20 1-705,20-20-128,0-1-289,-20-19-736,21 0-1505,-2 0-2883</inkml:trace>
  <inkml:trace contextRef="#ctx0" brushRef="#br1" timeOffset="18877.9297">16422 3765 16719,'0'20'2146,"19"-20"-768,1 20 608,0-1-929,19 1-193,-19 0-191,20 0-353,0-1-256,0-19-448,-1 0-673,1 0-1698,-20 0-2594</inkml:trace>
  <inkml:trace contextRef="#ctx0" brushRef="#br1" timeOffset="19044.9219">16818 3745 8456,'-39'20'13260,"19"20"-11883,20-1 417,-20 20-289,20 1-544,-20 0-544,20-20 31,20-1-512,-20 1-64,20-1-416,-20-19-321,20 20-865,-20-40-1697,0 19-2211</inkml:trace>
  <inkml:trace contextRef="#ctx0" brushRef="#br1" timeOffset="19604.4922">17374 3903 4900,'21'20'4901,"-1"0"-65,-20 0-1857,19-1-1153,1 1-193,-20 1-31,20-21-225,0 20 97,-20-20-33,0-20-320,0 20-160,0-21-416,0-18-449,-20-1 0,0 1 0,-19-1-32,-2 1-128,21-1 64,-19-20-64,-1 20 96,20 0-96,1 1 32,19-1 32,0 21-257,0-1 33,39 20-256,1 0 224,-1 0-385,2 20-256,-2-1-1313,1 21-2755</inkml:trace>
  <inkml:trace contextRef="#ctx0" brushRef="#br1" timeOffset="19779.2969">17176 3824 21268,'0'0'704,"0"0"-479,40 0 415,-1 0-448,1 0-32,-1 0-480,22 0-1281,-2 0-1795,-19 0-10088</inkml:trace>
  <inkml:trace contextRef="#ctx0" brushRef="#br1" timeOffset="20142.5781">17970 3824 20083,'-60'0'1985,"20"20"-896,-19 0 545,20 19-289,19-19-288,0 20-384,20-1-577,20-18-256,0-1 128,19-20-224,-19 0-1,19 0-31,-19 0 64,0-20 192,1-1 32,-1-18 0,-20 19 64,0-20 160,0 21-320,0-1 288,0 20 128,0 0 193,0 0-289,0 0-352,19 0 160,1 20 32,0-1-32,0 1-64,19 0-352,-19 0-417,20-20-256,-1 0-865,-18 0-1089,-1-20-1825</inkml:trace>
  <inkml:trace contextRef="#ctx0" brushRef="#br1" timeOffset="20345.7031">18089 3527 18897,'-20'-20'2851,"20"20"-897,0 20-224,20-20-65,0 39-191,0-19-417,-1 39-513,1-19-192,1 20-256,-1-20-224,19-1-512,-19 1-353,20-20-288,-21-1-737,1-19-2050,20 0-3844</inkml:trace>
  <inkml:trace contextRef="#ctx0" brushRef="#br1" timeOffset="20679.6875">18625 3665 16623,'0'-20'4997,"-20"20"-3524,0 20 321,1-20-449,-1 20-192,0 0-160,0 20-448,20-20-417,0 20-64,0-21 0,20 21-64,20-20-96,-21-1-160,21 1 64,0 20-1,-21-21 33,2 1 192,-21 1 0,0-1 96,0 0-63,-21-1-1,2-19-257,-1 20 97,0-20-320,0 0-129,0 0-95,20 0-289,-19-20-1826,19 1-2786</inkml:trace>
  <inkml:trace contextRef="#ctx0" brushRef="#br1" timeOffset="21013.6718">18903 3963 18769,'80'0'2979,"-40"-20"-865,-1 20-705,1-20-159,-20 0-450,-1 1 1,1-1-481,-20 0 129,20 0-289,-40 1 192,0-1-512,1 20 128,-21-20-160,0 20-32,1 20 64,-2-20 64,2 39 96,19-19 0,-20 20 96,40-1 0,0 1 224,20-1-128,0-18-32,19 19 33,2-21-322,-21 1 258,19 0-226,1-20-351,0 0-1025,-1 0-1282,1-20-5637</inkml:trace>
  <inkml:trace contextRef="#ctx0" brushRef="#br1" timeOffset="21173.8281">19439 4201 26745,'20'20'1569,"-1"-20"-1793,-19 0 160,21 20-192,-21-20-673,0 0 96,0 0-1185,0 0-3555</inkml:trace>
  <inkml:trace contextRef="#ctx0" brushRef="#br0" timeOffset="28601.5625">1134 5611 17936,'0'0'929,"-20"0"32,20 20 449,-20 0-353,20 39-417,0 1 1,20-1-257,-20 1-160,20 0 257,-20-21-161,19 1-160,1-21 65,-20 1-1,20-20 32,-20 0-192,0 0-96,0-20-64,-20-19 64,0-1-32,1-19-32,-1-1 64,20 0-32,-20 1-64,20 0-65,0-20 97,0 38 32,0 1 64,20 40 96,-20-19 257,39 38-97,-19 1-192,40 20 160,-21 0-96,22 20 64,-22-1-192,1 0 0,-1 1-160,1-20-448,-1 0-161,-19-20-704,1-1-1282,-1-19-1761</inkml:trace>
  <inkml:trace contextRef="#ctx0" brushRef="#br0" timeOffset="28791.0155">1292 5889 19154,'-40'-19'1313,"40"19"-1121,0-21 705,20 21 736,0 0-351,1-20-546,-1 20-127,19-20-545,1 0-320,-1 20-385,20 0-608,-19 0-513,20 20-992,-20-20-3076</inkml:trace>
  <inkml:trace contextRef="#ctx0" brushRef="#br0" timeOffset="29146.4844">1967 5691 19762,'0'-20'833,"-19"0"-321,19 20 545,-20-20 545,0 20-993,0 0-161,1 20-64,19-20-223,-20 20-258,0 0-95,20-1 64,20 1-128,0 20 0,-1-21-1,21 1-191,19 20 32,-19-19 352,-21-2 96,1 1-64,-20 0 128,0 0 352,0-20-224,-20 19-160,1-19-160,-1 20-320,0-20-161,0 0-704,20 0-577,-19 0-576,19 0-2723</inkml:trace>
  <inkml:trace contextRef="#ctx0" brushRef="#br0" timeOffset="29509.7657">2344 5651 20275,'0'-20'1377,"-20"20"-1089,20-20 65,-19 40 800,-1-20-224,0 20-321,0 0-191,-19 19-97,39 1-384,0-20-64,20 19-32,-1-19 127,1 0-159,0 1-160,39-2-128,-18 1 223,-2 0 97,1 0 64,-20-1 192,-20 1 64,-20 0 321,0 0-129,0-1-224,-19-19-64,19 20-384,-1-20-929,-18 0-1121,-1 0-1858</inkml:trace>
  <inkml:trace contextRef="#ctx0" brushRef="#br0" timeOffset="30119.1405">2682 5789 576,'-19'-19'16303,"19"19"-13804,0 0-641,-20 0-545,20 19-384,0 1 192,0 20-288,0 0-225,0 0-191,20-20-129,-1-1-128,21-19-64,0 0 192,-1 0-224,1-19 65,-1-21-97,-18 1-64,-21 18-193,0 1-31,0-20-353,-21 21-223,1-1-642,20 0-512,0 20-1088,-19 0-3653</inkml:trace>
  <inkml:trace contextRef="#ctx0" brushRef="#br0" timeOffset="30868.1641">3059 5809 16751,'20'20'1826,"-20"0"-417,20 20 161,0-20-513,-1-20 32,2 20-320,-21-20-65,0 0-415,20 0-1,-20-20-160,0 20-96,0-20 0,-20 1-96,20-2 192,-21 1-288,21 0 64,-19 0-96,-1 20 32,20 0-161,0 0-383,0 0 479,39 20 225,2 0 32,-21 21-32,19-22 0,-19 1 32,0 0-64,-20-20 128,0 0-63,0 0 63,0 0 192,20 0-32,-20-20-64,0 20-160,0-20 64,0 20-128,0-19 0,0 19 0,0 0-160,19-21 0,-19 21 0,20 0 96,20 21 96,-40-2 32,40 1 32,-20 0-64,0-20 128,19 20-128,-19-20-32,0 0 224,0 0-64,-1-20 32,21 20-32,-20-20 129,-20 0-1,20 1 32,-20 19-32,0-21 1,20 1 31,0 0-352,-20 0 256,20 20 0,-20-19 65,-20 19 127,20-20-64,-20 20 0,20 0-31,-20 0-193,20 20-256,-20-20 64,20 19-97,0 1 65,0 0 160,20 0-192,0 1 128,0-2 64,0-19-128,0 20-256,19-20-385,1 0-352,-1 0-1089,1-20-2851</inkml:trace>
  <inkml:trace contextRef="#ctx0" brushRef="#br0" timeOffset="31449.2188">4449 5730 18801,'0'-20'2947,"-20"20"-1538,20 0-127,0 0 127,0 20-640,0 0 224,20 0-161,1-1-351,-2 1-481,1 20 160,-20-19-128,20-21-224,-20 19-192,20-19-449,-1 0-416,-19 0-769,20-19-1217,-40 19-2211</inkml:trace>
  <inkml:trace contextRef="#ctx0" brushRef="#br0" timeOffset="31600.586">4389 5551 16143,'-19'-20'1986,"19"20"-1089,0 0 63,0-20-447,19 20-417,1 0-224,-20 0-481,20 0-191,0 20-930,1 0-3939</inkml:trace>
  <inkml:trace contextRef="#ctx0" brushRef="#br0" timeOffset="31856.4454">4608 5849 13196,'59'40'3011,"-59"-40"-897,20 20-32,-20-20 96,0 0-384,0 0-257,0-20-544,20 20-449,-20-19-319,0-2-193,0 1 32,0-20 0,20 21-64,1-1 96,-2 20-160,1-20 96,0 40 0,0-20 0,-1 20-128,21-1 0,-20 21-545,-1-40-320,1 20-256,20 1-833,-19-21-865,-2 0-1985</inkml:trace>
  <inkml:trace contextRef="#ctx0" brushRef="#br0" timeOffset="32197.2657">5243 5671 19602,'-20'-20'2402,"0"20"-1729,20 0 448,-19 0 160,-1 0-640,20 0-193,-20 20 193,0 0-321,20-1-480,0 1-32,20 0 32,0 0-161,19-1 161,1 1-32,1 0 0,18 0 0,-39 1-65,-1-21 225,-19 19 32,0 1 129,-19 0 95,-21-20-288,20 0-32,-19 20-225,18-20-864,1-20-1121,0 20-2242</inkml:trace>
  <inkml:trace contextRef="#ctx0" brushRef="#br0" timeOffset="32560.5469">5442 5452 18385,'-20'-39'3908,"20"39"-1987,0 0-832,0 0 257,0 0-193,20 19-256,-1 21 0,1-1-257,0 21-191,1 0-257,-1 0-32,-1-1-64,1-20-320,0 1-65,0-20-351,-20 1-353,20-21-609,-20 0-351,0 0-898,0 0-2626</inkml:trace>
  <inkml:trace contextRef="#ctx0" brushRef="#br0" timeOffset="32749.0234">5382 5671 19986,'0'0'1154,"0"0"-674,0 0 1666,20 0-448,20 0-545,-21 20-769,21-20 64,1 0-383,-2 0-194,-19 19-447,0-19-641,0 20-673,-1-20-1505,1 20-2179</inkml:trace>
  <inkml:trace contextRef="#ctx0" brushRef="#br0" timeOffset="33033.203">5820 5750 15406,'19'0'3395,"1"0"-1729,0 0 160,0-20-417,-1 0-128,21 1-320,-20-1 128,-1 0-576,-19 20-97,0-20-224,-19 0 193,19 20-1,0 0-480,-20 0 96,0 0-192,0 20 96,1 0 63,-21 0 33,20 19 65,1 1-1,-1-1 32,-1 1-96,21 1-128,21-22-225,-1 21-512,19-40-224,1 20-96,-1-20-64,1 0-1249,-1 0-1250,-19-20-8103</inkml:trace>
  <inkml:trace contextRef="#ctx0" brushRef="#br0" timeOffset="33359.375">6216 5730 17104,'-20'-20'1569,"20"20"-31,-19 0 415,19 20-703,-20 0-514,0 0 225,0 19-160,20 1-224,0-19-545,0-2 64,20 1 96,0 0 128,-20-20-160,20 0 0,-1 0 33,1-20-129,0 0-96,-20 1 32,0-2 64,0 1-96,0 0 96,0 0-96,0 20 160,-20 0-128,20 0 32,0 0 32,0 0-256,20 20 192,-20-20-160,20 20-161,19-20-672,-18 20-320,19-20-577,-21 0-1120,21 0-2019</inkml:trace>
  <inkml:trace contextRef="#ctx0" brushRef="#br0" timeOffset="33875.9766">6634 5710 7238,'0'-19'10378,"0"-1"-9289,-20 20 513,20 0 544,-20 0-513,0 20-640,20-20 0,-21 39-128,21-19-609,0 19-160,0 1 97,21-20-226,-21 1 98,20-21 31,0 0 0,19 0 32,-19-21-256,20 1-161,-40 0 97,19-19-160,1-1 192,-20 1 32,-20-21-193,1 21-159,-1-22 64,0 22 383,20-1-31,-20 1 449,20 19 255,-19 20 65,19 0-257,-20 39 1,20 1 192,0 19-545,20 2 96,19-22-96,1 21 96,-1-21-672,1-19-1,-21 19-256,22-19-320,-21-20-640,-20 0-2243,20 0-8263</inkml:trace>
  <inkml:trace contextRef="#ctx0" brushRef="#br0" timeOffset="35161.1327">1451 6286 6630,'-59'-40'2947,"39"40"-801,0 0-96,1-19-129,-1 19-447,-1 0-225,21 0 0,-20 0-544,20 0-481,0 0-32,0 0 193,20 0 319,-20 0-127,21 19-161,-1-19-64,19 20 161,1-20-1,19 20-351,20 0 223,-19-20-160,19 19-160,40-19 32,1 20 0,18-20 97,22 0-97,-21 0 192,-1-20-416,2 20 96,-41 0 96,0 0-96,20 0 96,-20 0-128,21 0 224,-1 20-288,0-20 64,-20 0 128,20 20-128,1-20 32,-22 0 128,22 0 64,-21-20-224,0 20 160,-19 0 0,-1 0-64,0 0 128,1 0 65,-1 0-193,-19-20 0,19 20 96,1 0-32,-21 0-96,20 0 64,2 0 160,-22 0-288,0 0 288,1 0-192,-1 0 160,1-19 65,19 19-129,-19 0 32,-1 0-32,1 0 32,0 0 0,-1 19-64,0-19 33,-19 0 31,20 0-96,-20-19-32,19 19 32,-19 0 0,19 0 96,-18 0 64,-2-20-224,-19 20 225,20 0-129,-1 0 0,1 0 0,-1 0 64,2-20-160,-2 20 0,1 0 64,-1 0 0,-19 0 64,20 0-192,-40 0 192,39 0-32,-18 0 0,19 0 1,-1 0 95,-19 0-160,20 0-96,-21 0 96,1 0 0,0 0 0,0 0 0,-1 0-32,1 0 64,-20 0-32,21 0 64,-1 0 96,0 0-192,-1-20 64,1 20-32,0 0 32,-20 0-96,0-19-32,20 19-416,-20 0-161,0 0-352,0 0-448,0 0-865,0 0-2275,0 0-6982</inkml:trace>
  <inkml:trace contextRef="#ctx0" brushRef="#br0" timeOffset="35421.875">7209 5511 17520,'20'-19'7815,"-40"19"-7174,20 0-865,0 0 160,0 0-32,0 0-897,0 0 64,0 19-512,0 1-2339</inkml:trace>
  <inkml:trace contextRef="#ctx0" brushRef="#br0" timeOffset="35560.5469">7209 5829 14862,'0'41'9609,"20"-41"-10058,-20 0 481,20-21 192,-20 21-480,0 0-1537,19 0-802,-19 0-1184</inkml:trace>
  <inkml:trace contextRef="#ctx0" brushRef="#br1" timeOffset="38049.8047">7804 5710 13773,'-19'-39'2722,"19"39"1,0-20-289,0 20-800,0 20-738,19-20-127,-19 20 128,0 19-224,20-19-193,-20 0-224,20-1 1,-20 1-225,20 0-32,-20 0-161,19-20-607,2 21-449,-1-21-1058,-20 0-1536,0 0-1827</inkml:trace>
  <inkml:trace contextRef="#ctx0" brushRef="#br1" timeOffset="38224.6092">7765 5373 18033,'0'-39'1793,"-20"39"-1056,20-21-545,0 21-128,0 0-416,0 0-1089,20 21 351,0-21-1632,-1 19-7624</inkml:trace>
  <inkml:trace contextRef="#ctx0" brushRef="#br1" timeOffset="38537.1092">7983 5631 14798,'40'60'1729,"-20"-41"161,-20-19-64,20 20-225,-20-20-256,0 0-352,0 20-128,0-20-352,0 0-289,0 0-128,0 0 288,0-20-31,0 20-193,0-20-224,0 20 32,0-19-96,19-1 96,1 20-32,-20 0 64,40 0 96,-19 0-32,18 20-32,-19-1-64,19 21-257,1-20-447,-1-20-193,1 19-416,-20-19-994,1 0-1152,-21 0-11051</inkml:trace>
  <inkml:trace contextRef="#ctx0" brushRef="#br1" timeOffset="38710.9375">8480 5691 17648,'20'39'1506,"0"-39"-770,-20 20 289,0 0-480,19-20-449,-19 19-64,0-19-929,20 0-1377,-20 0-3588</inkml:trace>
  <inkml:trace contextRef="#ctx0" brushRef="#br1" timeOffset="38864.2577">8460 5472 18065,'0'-20'256,"-20"20"-1537,20 0-385,20-20-2114</inkml:trace>
  <inkml:trace contextRef="#ctx0" brushRef="#br1" timeOffset="39060.5469">8599 5353 16815,'19'40'2050,"1"-1"-128,20 1 0,-19 19-737,18 2-384,-19-22-673,19 1 0,1-1-288,-20-19-545,19-20-576,-19 20-1634,0-20-1633</inkml:trace>
  <inkml:trace contextRef="#ctx0" brushRef="#br1" timeOffset="39278.3202">8678 5611 18737,'40'0'929,"-20"0"-32,0 0 1377,19 0-736,21 0-33,-21 20 0,1 0-480,0 0-768,0 0-193,19-1-64,-39 1-353,20 0-287,-21-20-65,1 0-192,0 0-640,1 0-962,-1-20-2113</inkml:trace>
  <inkml:trace contextRef="#ctx0" brushRef="#br1" timeOffset="39423.8282">9016 5432 18737,'-20'0'1442,"20"0"-1026,0 0 96,20 0-351,0 0-386,0 0-639,-1 20-706,21 0-2402</inkml:trace>
  <inkml:trace contextRef="#ctx0" brushRef="#br1" timeOffset="39823.2422">9552 5571 14765,'-39'0'4036,"-2"-20"-2979,1 40 545,21 1-161,-21-2-96,20 1 1,0 20-225,20-1-737,0-19-480,20 0 256,0 0-352,0-20 224,0 0 32,-1 0-224,1 0 96,0-20 32,-20 0 0,0 0 0,0 1 288,0-1-320,0 20 128,0-20-64,0 20 96,0 0 0,0 0-96,0 20 192,21 19-288,-1-19 32,-1 20-640,1-21-353,20-19-481,-21 0-576,1 0-1826,0-19-12875</inkml:trace>
  <inkml:trace contextRef="#ctx0" brushRef="#br1" timeOffset="39990.2342">9651 5393 21011,'0'0'1698,"20"0"-129,-1 39 674,1-19-1186,0 39-737,1-19-96,18 1-416,1-2-1025,-1 1-705,1-20-1313,-20-1-1890</inkml:trace>
  <inkml:trace contextRef="#ctx0" brushRef="#br1" timeOffset="40701.1717">10465 5750 12748,'0'-20'3139,"-20"20"-1186,20 20-992,20 0 993,-20 19-224,20 22-321,-1-2-448,22 20-256,-21-20-193,0-19-448,-1 0 64,1 0-96,0-20 97,-20-20 95,0 0 384,0-20-480,-20 0-224,0-19 0,20-22 0,-39 2 0,19-20 64,-1 20-192,1-22 0,20 2-65,0 0 129,0 19-32,20 20 64,-20 20 32,21 20 32,-1 20 96,0 0 64,-1 0-64,-19 20-96,20 0 160,-20 0-32,0-1 160,0 1-192,-20-21-64,20-19 96,0 20-64,-19-20-192,19 0-96,0 0-289,-20-20-1216,20 20-1699,0-19-2690</inkml:trace>
  <inkml:trace contextRef="#ctx0" brushRef="#br1" timeOffset="40957.0311">10803 5789 20371,'0'0'1089,"0"0"416,0 0 225,-21-19-737,21-1-128,0 0 64,21 0-641,-21 1-64,0-21-192,0 20-32,0-19-32,0 18-160,20 1-225,-20 20-191,0 0-513,20 0-417,-1 0-1376,21 20-1603</inkml:trace>
  <inkml:trace contextRef="#ctx0" brushRef="#br1" timeOffset="41224.6092">11061 5631 18129,'-40'20'2242,"40"-20"-352,-20 20-33,20 0-800,0-1-320,20 1-192,-1 0-161,22-20-224,18 0-160,-19 0 96,-1 0-192,-19-20 0,0 0 32,-20 1 32,0-1-32,0 0-160,-20 0-33,0 0-31,-19 20-224,19-19-353,0 19-416,1 0-417,-1 0-512,20 19-1570</inkml:trace>
  <inkml:trace contextRef="#ctx0" brushRef="#br1" timeOffset="41784.1795">11279 5273 7366,'0'-20'7816,"0"20"-6471,0 0 641,0 0-288,0 0-257,0 0-32,0 0-288,0 0-416,0 0 0,0 0 128,0 0-225,19 20 321,-19 0 32,0 0-192,20 20-225,1 20-256,-1-21-63,0 20-257,-1-19 64,1-20 64,0 20-32,20-20-64,-21-20 32,1 0 64,20 0-96,-21 0 0,2 0-32,-1 0 32,-20 0 0,20 0-64,0 0-96,-1 20 128,1 20 32,-20-21-96,20 1-129,-20-20-31,0 20-96,-20-20-161,0 0-159,1 0 127,-21 0-96,20-20 193,-20 0 96,20 20 31,0-19-351,20 19-481,-20 0-833,20-20-1826,20 20-9000</inkml:trace>
  <inkml:trace contextRef="#ctx0" brushRef="#br1" timeOffset="42169.9217">11835 5531 7719,'20'0'11242,"0"0"-10313,-20 20 705,20-20-65,0 0-608,0 20 128,-20-20-160,19 0-480,1 0-97,0 0-288,0-20 96,-20 0-160,0 20 0,0-20 0,-20 1 0,0 19-96,0 0-128,-19-20-161,19 20 321,-20 20-128,20-1 224,0 1 32,0 0 32,20 0 65,0 20-1,20 0-160,0-20 32,0 19-160,0-19-289,20 0-63,-20-20-321,19 0-865,1 0-448,-1-20-352,1 0-2851</inkml:trace>
  <inkml:trace contextRef="#ctx0" brushRef="#br1" timeOffset="42525.3905">12351 5432 18001,'0'-19'1537,"0"19"0,-20 0-223,-20 0-417,21 19 288,-21-19 288,20 20-576,1 0-449,-1 0-352,0 19-192,40-19-32,0 0-32,-1-20-32,21 21-192,19-2 159,-19 1-31,0 0 64,-20 0 192,20 0 0,-40-1 192,0 1-96,0 0 128,0 0 97,-20-1-1,0 1-416,20-20-96,-20 0-321,20 0-320,-20 0-960,20-20-1795,-20 20-4419</inkml:trace>
  <inkml:trace contextRef="#ctx0" brushRef="#br1" timeOffset="45685.5469">13105 5592 1505,'0'-21'1954,"0"1"64,0 20 544,0-20-31,0 0 95,0 1-96,0 19-544,-19-20-256,19 20-32,0 0-481,19 0-577,-19 20 289,0-1 160,20 21-224,0 1-256,-20 18-225,21-19 0,-1-21-31,-1 1-129,1 0-96,0-20 64,0 0-128,-1 0 128,1-20-256,0 0-64,0-19 64,-20 19-32,20-20 32,-20 0 32,0 20 224,0 0-256,0 0 128,0 20 128,0 0-224,0 0-96,0 20-64,0 0 160,19 21-64,1-22 64,0 1-641,21 0-768,-2-20-129,1 0-896,-21 0-961,1 0-5734</inkml:trace>
  <inkml:trace contextRef="#ctx0" brushRef="#br1" timeOffset="48584.9608">13702 5592 9609,'0'-21'5413,"0"21"-3523,0 0 63,0 0-447,-21 0-609,21 21 128,21-21 0,-21 19-161,20 1-127,-20 0-288,0 0 31,0-20 97,0 0-97,0 0-192,0 0 1,0 0 191,19 0-224,-19 0 65,0 0-257,0-20 96,0-20-320,0 21 96,0-2-33,20-19 1,-20 20 0,20 20-128,0 0 192,-20 0-192,20 0 224,-1 20 224,1 0-160,0 0-32,0 20-96,-1-20 160,1 20-160,1-20 32,-1-20-384,0 19-481,19-19-609,-19-19-1088,0-1-1218,-20 0-3106</inkml:trace>
  <inkml:trace contextRef="#ctx0" brushRef="#br1" timeOffset="48766.6014">14098 5551 17072,'20'20'1857,"-20"1"1,0-21-64,0 19-353,20 1-832,-20 0-289,20-20-224,-20 0-160,19 20-224,-19-20-705,20 0-1249,-20 0-2499</inkml:trace>
  <inkml:trace contextRef="#ctx0" brushRef="#br1" timeOffset="48912.1092">14098 5334 16239,'0'-21'1281,"0"21"-1281,0 0-480,0 0-1058,20 0-864,0 21-2114</inkml:trace>
  <inkml:trace contextRef="#ctx0" brushRef="#br1" timeOffset="49159.1795">14516 5730 18705,'20'0'1634,"-20"-20"95,-20-19-223,0 19-641,-21-20 64,22 0-289,-21 0-416,1 1-64,19-1-127,0 1-1,0-21-64,20 20 32,0 0-193,20 20 193,20 1-288,-1-1 64,-19 20 64,19 0-929,2 20-769,-21-1-1537,0 21-1922</inkml:trace>
  <inkml:trace contextRef="#ctx0" brushRef="#br1" timeOffset="49333.9844">14277 5492 17904,'0'0'1122,"0"0"-738,0-20 96,40 20 1,0-20-449,-1 20 160,1-20-320,20 20-641,-20 0-704,-21 0-1314,21 0-2081,-20 20-4453</inkml:trace>
  <inkml:trace contextRef="#ctx0" brushRef="#br1" timeOffset="49536.1327">14634 5472 6502,'0'59'5637,"0"-39"-1633,0 21-1538,0-22-640,20 1-385,0 0-128,20 0-95,0-20-610,0 0-127,-1 0-225,1-20 64,-20 0-64,-1 0 65,-19 1-129,0-2-128,-19 1-64,-21 0-288,1 0-97,-1 1-95,20 19-97,-20-20 1,20 20-641,20 20-897,-20-20-705,20 19-3235</inkml:trace>
  <inkml:trace contextRef="#ctx0" brushRef="#br1" timeOffset="49703.1248">14912 5671 17648,'0'-40'1506,"0"1"-289,0 18-32,0 1-609,0-20-95,20 21-257,-20-21-576,40 20-1154,-21 1-1152,2 19-2979</inkml:trace>
  <inkml:trace contextRef="#ctx0" brushRef="#br1" timeOffset="50211.9141">15230 5531 16527,'0'40'1345,"0"-19"-127,0-2 255,0 1-288,20 0-416,-20-20 32,19 0-513,-19 0 0,0 0 96,0-20 129,0 0-193,0 1-256,-19-22 64,19 21 33,0-19-1,-20 19-224,20 0 384,0 0-320,20 20 64,-20 0-128,19 20 288,2 0-288,-1 0 160,-20-1 0,20 1 64,0-20-224,-20 20 161,19-20-65,-19 0 32,0 0 224,0 0-32,0-20-256,0 20 96,0-20 0,20 1 96,0-1 97,0 0-65,-20 20-128,19 0 96,1 0-96,0 20 0,0 0 1,20-1-97,0 1-865,-1 0-769,-19 0-1313,20 1-1729</inkml:trace>
  <inkml:trace contextRef="#ctx0" brushRef="#br1" timeOffset="50815.4295">16501 5551 14253,'-20'-40'2338,"0"21"-320,20 19-160,-20 0-385,-19 0-416,19 0-64,0 19-192,1 1-353,19 0-191,0 0-257,0 1 96,0-2 0,19 1-256,1-20 0,-20 0-97,20 0-63,-20-20 64,20 20 320,-20-19-64,0-2 64,0 1-32,0 0 192,0 20-64,0 0 96,0 0-416,0 20 32,19 0 0,1 1-192,0-2-1025,0 1-866,-1 0-607,21-20-2627</inkml:trace>
  <inkml:trace contextRef="#ctx0" brushRef="#br1" timeOffset="51026.3672">16719 5194 19154,'0'-20'2946,"0"20"-1344,0 0-481,20 20-128,0 20 320,-20-1-416,39 22-577,-19-22-320,0 20-224,21-19-352,-2-20-353,1-1-385,-21 1-1024,-19-20-2050</inkml:trace>
  <inkml:trace contextRef="#ctx0" brushRef="#br1" timeOffset="51186.5233">16640 5413 13708,'-20'-20'7015,"20"20"-6214,20 0 0,0 0 672,19 0-96,21 0-192,-1 0-512,21 0-577,-1 0-800,0 0-418,-19 0-1184,20 20-2306</inkml:trace>
  <inkml:trace contextRef="#ctx0" brushRef="#br1" timeOffset="51512.6952">17772 5592 20979,'19'39'481,"-19"-39"448,0 20 576,0-20-160,0-20 161,0 0-930,-19 1-223,-1-2-257,0-19 96,0 1 96,20 19-192,-20-20-64,20 1 32,0-1 0,20 21-256,0-2 32,0 1-64,19 20-449,-19 0-576,20 0-833,-1 41-1057,2-22-1858</inkml:trace>
  <inkml:trace contextRef="#ctx0" brushRef="#br1" timeOffset="51890.6248">18148 5393 17392,'-19'0'1730,"-1"0"-545,20 20-160,-20-1 320,0 1-576,20 20-225,0-1-256,20-19-191,0 0-65,0 1-32,-1-21 32,22 0-64,-21-21-97,0 1 129,-20 0-320,0 0 160,0-19 224,-20 19 128,20 20 97,-20-20 127,-1 20 0,21 0-95,-20 0-1,20 20-96,20 0-160,-20 0-32,41 19-320,-2-19-385,1-20-448,-1 20-769,21-20-1441,-41 0-1986</inkml:trace>
  <inkml:trace contextRef="#ctx0" brushRef="#br1" timeOffset="52203.1248">18426 5413 19346,'21'19'1441,"-21"21"193,0-20-481,20 19-256,0-19-193,-20 0-127,19 1-385,-19-21-64,0 0 0,20 0-96,-20 0-32,0-21 0,0 1 32,0-20 64,0 21-96,0-1-32,0 0 0,20 0 289,0 20-225,-1 0 192,1 0-128,0 20 0,0 0 32,0 0-416,-1 19-705,22-19-673,-1 0-2049,-1-20-10571</inkml:trace>
  <inkml:trace contextRef="#ctx0" brushRef="#br1" timeOffset="52863.2811">19181 5452 15919,'0'-20'2050,"-20"20"-513,20 0 225,0 0-801,-20 0-97,20 20 129,0 0-64,-19 0-320,19 19-225,0 1 0,0-19-191,19-2-65,1 1-32,0-20 0,0 0-64,-20-20-224,19-20-32,-19 20-65,0-39 193,0 19-32,-19-19-192,-1 0 256,-20-2-96,21 2 64,-1 19 96,0-19 32,0 19 192,0 19 256,20 2 33,-19 19-225,19 0 289,0 0-674,19 19 610,-19 2-65,20 19 417,0 19-513,0 1-191,0-1-97,19 1-96,1 0-225,0-21-319,0 1-673,-1-1-449,1-19-1185,-20-20-1665</inkml:trace>
  <inkml:trace contextRef="#ctx0" brushRef="#br1" timeOffset="53176.7577">19578 5373 19442,'-19'20'2178,"19"-20"-737,-20 20 225,20 19-129,0 1-223,0-1-546,0 1-479,20-19-129,19-2-128,1 1-96,-1-20-64,1 0-97,-20-20 33,1 1-64,-2-2-224,-19-19-33,-19 20-96,-2-19 193,1-1-225,-20 21 65,1-21 224,-1 40 127,1-20-31,19 20-449,20 20-544,0 0-1089,0-20-1634</inkml:trace>
  <inkml:trace contextRef="#ctx0" brushRef="#br1" timeOffset="53684.5702">19896 5452 17168,'20'40'2402,"-1"-21"-1217,1 21 96,0-20-416,-20-20 96,20 21-32,-20-21-352,0 0-289,0 0-96,0 0-64,0-21-192,0-19-128,0 20-96,0-19 224,0 19-65,0-19-31,0-1 0,20 20-64,0-20 160,0 40 224,0 0-256,0 0 288,0 21 96,-20 18-31,19-19-225,-19 19 64,0-19-96,20 0 160,-20 0-224,20-20 128,-20 0-32,0 0 352,0 0-31,0-20-225,0 20 224,0-20-32,20 0-31,-1 20-129,1-19 64,0 19-192,0 19 128,20-19-64,-20 40 32,20-20-288,-21-1-544,1 1-514,0 0-607,0 0-1282,-1-20-1634</inkml:trace>
  <inkml:trace contextRef="#ctx0" brushRef="#br1" timeOffset="53837.8905">20631 5611 21075,'20'40'2211,"-1"-20"-898,1 0-1089,-20-1-96,20 1-96,-20 0-416,0 0-769,0-1-3043</inkml:trace>
  <inkml:trace contextRef="#ctx0" brushRef="#br1" timeOffset="56945.3125">2007 7120 19602,'20'0'1634,"-20"19"-1218,0-19 801,0 41 385,0-21-609,0 19-577,19-19 0,-19 0-287,0 0 63,0-20-256,0 0-161,20 0-928,-20-20-448,0 0-1410,0 0-2082</inkml:trace>
  <inkml:trace contextRef="#ctx0" brushRef="#br1" timeOffset="57083.0077">1948 6942 10537,'-40'-41'8424,"20"1"-7399,1 21-832,19 19 351,0-20-512,0 0-320,0 20-929,19 0-993,-19 0-3236</inkml:trace>
  <inkml:trace contextRef="#ctx0" brushRef="#br1" timeOffset="57416.9922">2127 7001 16143,'39'59'3715,"1"-39"-1857,-20 0-128,-1 0 159,1-20-639,-20 19-482,20-19-127,-20 0-96,0 0-161,20 0 0,-20 0-160,0 0 33,19-19-193,-19-1 32,0 0-256,20 20 160,-20-20-96,21 20-97,-1 0 1,-20 0 0,39 20 64,-19 0 32,0 0-545,19-1-576,-19 1-513,0-20-864,19 21-1186,-19-21-10761</inkml:trace>
  <inkml:trace contextRef="#ctx0" brushRef="#br1" timeOffset="58470.703">2941 7001 13388,'-40'0'2723,"40"0"-513,-21 0-641,21 0-95,-20 20-449,20-1-609,-19 21 129,19 0-193,0-21 224,19 22 1,1-21-353,-20-20 0,21 20-31,-1-20 159,-20 0-288,20-20 128,-1 0-192,-19-21 32,20 2-224,-40-1 160,20-19 64,-19 19-64,-1-20 64,0-19-32,-21 20 96,22 19-192,-1 1 224,20 19 64,-20 0 193,20 20-225,0 0-192,20 20-32,-20 0 256,20 39 32,19 0 0,-18 0-95,19 2-33,-1-2 32,1-19 0,-1-1 0,21 1-64,-20-20-32,0-20 32,-20 19-160,19-38-64,-19 19-32,0-20 64,-1 0-1,-19 0 1,0-19 32,0 19-32,0-20-32,-19 21 128,-1-1 64,0 20-32,0-21 64,1 21-32,19 0 160,-20 21-224,20-21 0,0 39 96,20-19-64,-1 20 0,21-1-64,-1-19-224,1 0-321,-1 0-191,2-20-706,-21 19-1056,19-19-1698,-19-19-12332</inkml:trace>
  <inkml:trace contextRef="#ctx0" brushRef="#br1" timeOffset="58840.8202">3715 7318 15983,'59'79'2178,"-39"-59"-353,0 1 1,-20-1-32,0-20-545,0 0-128,0 0-416,-20-20-737,0-21 96,1 2-64,-21-1 96,20 1-128,-20-20 0,20-2 192,0 2-320,0-1 288,20 21-256,0 19-32,20 0 128,20 1-289,0 19 321,0 0-288,-20 19 160,19 21-32,-19-20-32,0-1-1,-20 1 129,-20 0 225,20 0-290,-40 0 161,21-20-672,-1 0-994,0 0-1825,0-20-3011</inkml:trace>
  <inkml:trace contextRef="#ctx0" brushRef="#br1" timeOffset="59154.2967">3873 7040 17616,'59'20'2851,"-38"-20"-1538,19 0-128,-20 0-160,19-20-320,-39 20-321,20-19 97,-20-1-225,0 0-256,0 0 64,0 1-32,-20 19-64,0-20 96,1 20-64,-1 0-64,0 20 32,20-20 64,-20 39 32,20-19-128,0 0 160,20 19-128,0-19 96,0 20-128,19-40-32,1 19-192,-1-19-161,1 0-448,0-19-768,-20 19-930,0-40-2305</inkml:trace>
  <inkml:trace contextRef="#ctx0" brushRef="#br1" timeOffset="59415.0389">4291 6942 19762,'0'59'1410,"19"-39"607,-19 19 1,20-39-416,-20 0-481,0 20-352,20-20-385,-20 0-96,20-20-224,-20 20 193,0-20-321,19 20 128,1-19-160,0-1-1,0 20-63,1 0-64,-2 0-192,21 20-225,-20 19-256,-1-19-993,21 20-2017,0-21-8681</inkml:trace>
  <inkml:trace contextRef="#ctx0" brushRef="#br1" timeOffset="60308.5936">5085 6922 12555,'-40'-21'3332,"20"1"-802,-20 20-416,20-20-448,0 20-65,0 20-608,20 0-128,-19 1-257,19 18-159,19 1-65,-19-1-128,20 1-127,20-20-33,-19-20 0,18 0 32,1-20 64,-21-20-480,21 1-129,-40-1 33,0 1 96,0-2-33,-20-18 353,-19 19-64,19-19 0,0 20 64,-19-1 64,39-1-160,-21 22 193,21 19 223,0 0-160,0 0-320,0 39 448,21 2-31,-2 18-65,21 0 32,-20 20 64,19-18-224,21 18 129,-21-20-97,22-39-128,-22 0 0,1 0 32,-1-20-128,-19 0-32,19-20 128,-39-20-225,20 20-31,-20-19 160,0-1 64,0 21 32,0-22-160,0 1 128,-20 21-32,1-1-32,19 20 64,-20 0 0,20 20-193,0-1 257,-20 21-128,40-19 96,-20 18-32,20 1 0,19-1-576,2-19-674,-2-20-703,1 0-1283,0 0-2625</inkml:trace>
  <inkml:trace contextRef="#ctx0" brushRef="#br1" timeOffset="60606.4452">5680 6861 15855,'20'81'4644,"0"-62"-3587,19 21 160,-19-20 192,1-1-448,-1-19-416,-1 0-97,-19 20 1,20-20-161,-20-20-192,0 20 0,0-19-96,0-1 64,0 0 0,0 0-64,20 1 96,-20 19 129,20 0-97,-1 0-32,1 19-128,0 1-64,19 0-481,-19 0-512,21-1-673,-21-19-1345,-1 0-1921</inkml:trace>
  <inkml:trace contextRef="#ctx0" brushRef="#br1" timeOffset="60795.8985">6078 6723 16751,'19'0'3396,"-19"20"-1411,20 0-63,-20 39 160,20 0-736,0-18-898,19 18-352,-19-19-32,20-21-608,-21 1-321,1-20-481,-20 0-896,0-20-2242</inkml:trace>
  <inkml:trace contextRef="#ctx0" brushRef="#br1" timeOffset="60955.0782">6037 6861 18065,'0'0'5413,"0"0"-4869,41 0 577,-2 0 225,1 0-289,19-19-673,-19 19-320,20 0-160,-20 0-865,-21 19-1441,21-19-2531</inkml:trace>
  <inkml:trace contextRef="#ctx0" brushRef="#br1" timeOffset="61659.1795">7428 7001 17424,'19'39'1986,"-19"-19"256,0-20-576,0 0 384,0 0-257,0 0-1056,0-20-353,-19 1-160,-1-21-159,0 1-1,0-2-64,-1 1 0,2-19 96,-21 20-288,20-1 95,1 1 33,-1-1-64,20-1 96,0 2-160,20 19-32,-20 0-32,39 20-225,-19 0-480,0 0-160,20 40-769,-40-20-1024,20 19-4165</inkml:trace>
  <inkml:trace contextRef="#ctx0" brushRef="#br1" timeOffset="61841.7967">7110 6822 18225,'-21'0'2466,"21"-20"-1601,0 20 544,41-20 33,-21 20-642,19-19-287,21-1-289,-21 20-160,20 0-352,-18 0-929,-1 20-673,-1-20-1826,1 19-1505</inkml:trace>
  <inkml:trace contextRef="#ctx0" brushRef="#br1" timeOffset="62132.8125">7666 6901 18449,'0'0'1249,"0"0"257,0 21 864,0-1-288,0-20-833,20 19-480,0 1-193,19-20-287,-19 0-97,39 0 0,-19 0-192,0-20 0,-20 20-192,0-19 64,-20-1 31,0-1 1,0 1-64,-20 0-96,0 1 192,-20-1-160,0 20 320,1 0-288,19 0 128,0 0-129,0 0-1024,20 20-320,20-1-737,0 21-1378,0-19-5733</inkml:trace>
  <inkml:trace contextRef="#ctx0" brushRef="#br1" timeOffset="62299.8047">8043 7040 15022,'20'0'4612,"-20"-19"-2914,-20-1 31,20 0-255,-20-19-129,20 19-608,-20-21-321,20 21-352,20-19-128,0 19-352,19 0-385,1 20-416,1 0-737,18 0-1633,0 0-10122</inkml:trace>
  <inkml:trace contextRef="#ctx0" brushRef="#br1" timeOffset="65759.7657">9194 6842 13292,'-20'-60'2146,"0"41"-576,1-1-97,19 20 289,-20 0-449,-20 0-801,21 20-63,-1 19 255,0 1-255,20-1-1,-20 2-63,40-21-65,0-1 96,0-19-159,19 0-1,1 0-96,-1-39-64,2 18-224,-21-19-96,-1-19 96,-19 20-129,0-21 354,0 21-1,-19-22-257,-1-18 161,-21 20-32,21 19 193,1 1-161,-1-2 224,20 21 32,0 20 0,0 0-128,0 20-160,20-20 385,-1 41 63,1-2-128,21 21 1,-21-1-33,-1 0-160,21-18-64,-20 18-192,19-19-417,-19-20-544,20-1-352,-21 1-577,1-20-769,0 20-3202</inkml:trace>
  <inkml:trace contextRef="#ctx0" brushRef="#br1" timeOffset="65926.7577">9572 6723 17456,'39'40'1505,"-39"-21"-800,20 1 96,-20 0-385,20-20-224,0 0-480,-1 0-705,-19 0-2306</inkml:trace>
  <inkml:trace contextRef="#ctx0" brushRef="#br1" timeOffset="66072.2657">9592 6445 17360,'0'0'705,"0"0"-1442,0 20 128,19-20-576,1 39-2370,20-19-6631</inkml:trace>
  <inkml:trace contextRef="#ctx0" brushRef="#br1" timeOffset="66304.6875">10108 6901 18897,'-40'-40'1378,"1"1"511,19-1-95,-21 1-705,2-1-576,-1 1-65,20-22-288,1 22-288,-1-21-64,20 21-128,0 19-161,20 0-223,-1 1-514,1 19-479,20 19-609,-1 1-705,2 20-2466</inkml:trace>
  <inkml:trace contextRef="#ctx0" brushRef="#br1" timeOffset="66471.6797">10346 6842 4836,'-20'-20'1409</inkml:trace>
  <inkml:trace contextRef="#ctx0" brushRef="#br1" timeOffset="66828.125">10366 6922 17904,'-20'-21'1218,"20"1"735,-20-19 129,1 19-640,-1-20-449,0 1-257,-21-1-159,22 1-289,-21-2-288,1-18 192,19 19-320,0 1 192,20-1-64,0 20-224,0 1 0,20 19 64,19-20-673,-19 40 0,20-20-512,-1 19-1474,2 1-1729</inkml:trace>
  <inkml:trace contextRef="#ctx0" brushRef="#br1" timeOffset="67039.0623">9889 6684 18353,'-39'19'2498,"39"-19"-2466,19 0 673,1 0 640,40 0-128,-21-19-480,22 19-353,-2 0-191,-20 0-354,21 0-479,-21 0-1122,2 0-2113,-21 0-11596</inkml:trace>
  <inkml:trace contextRef="#ctx0" brushRef="#br1" timeOffset="67350.5859">10485 6743 15438,'60'0'2498,"-20"-20"-351,-1 0-322,-19 20-928,0-19-288,-1-1 31,1 0-31,-20-1-321,0 1-256,-20 20 160,1-19-96,-1 19 33,-20 0 223,21 0-256,-21 19 320,19 1-223,1 1-65,20-1 0,0 0-96,0 19 96,20-19-160,21 0 96,-2-1-384,21 1-65,-21-20-447,1 20-578,-1-40-1088,2 20-1826</inkml:trace>
  <inkml:trace contextRef="#ctx0" brushRef="#br1" timeOffset="67880.8594">10862 6723 9480,'40'40'4036,"-20"-21"-1185,0-19 160,-1 20-641,1-20-640,0 0-129,-20 0-191,20-20-578,-20 1-255,0-1-129,0 0 1,0-19-33,0 19-192,-20 0-128,20-21-320,0 22-160,0 19-193,20-20-416,-1 20-320,2 20-224,-1-20-641,20 19-257,-21 1-223,1 1-321,20-1 1506,-21-20 960,21 0 833,-20 0 1410,-1 0 608,1 0 225,1 0-65,-1-20-480,0 20-384,-1-21-545,-19 1-449,20 1-288,-20 19-63,0-20 63,0 0-224,0 0 96,-20 20-31,1 0-33,-1 0-320,0 0 64,-1 20-33,1 0 65,20 0 0,-19 19 192,19-18-256,0 19 96,19-1 0,1-19 96,21 0-288,-2-1-224,1-19-65,0 0-384,-1 0-608,-19 0-1282,0-19-1409,-1 19-10378</inkml:trace>
  <inkml:trace contextRef="#ctx0" brushRef="#br1" timeOffset="68215.8204">11617 6584 15598,'0'39'2883,"0"-18"-1602,20 19 801,-20-1-128,0-19-673,0 0-384,20-1-128,-20 1-289,0-20-127,0 0-161,0 0 224,0 0-256,0-20-160,0 1 128,0-1-192,0 0 64,0 0-32,0-19 32,0 19 64,19-1 33,1 21-97,0 0 256,0 0-320,-1 21 192,1-1-64,0 0-160,0-1-417,0 1-512,0 0-448,0 0-641,0-20-1698,0-20-4804</inkml:trace>
  <inkml:trace contextRef="#ctx0" brushRef="#br1" timeOffset="68410.1563">11935 6406 18129,'0'-20'3971,"0"40"-2657,19-1 992,-19 1-609,20 20-479,20-1-193,-21 1-833,1 19-96,20-38-416,-19 19-129,-2-21-288,1-19-608,0 0-513,-20 0-1921,-20 0-7880</inkml:trace>
  <inkml:trace contextRef="#ctx0" brushRef="#br1" timeOffset="68564.453">11855 6584 20851,'20'0'2242,"0"0"-1889,20-20 1312,-1 20-576,20 0-384,1-20 32,0 20-385,-20 0-640,-1 20-993,-19-20-1250,0 20-3042</inkml:trace>
  <inkml:trace contextRef="#ctx0" brushRef="#br1" timeOffset="69116.2108">12550 6345 18513,'0'-20'2082,"0"1"-256,0 19-449,19 19-96,-19-19 257,20 40-353,0 20-448,0 0-353,1-1-96,-2 0-288,1-18 32,20-1-160,-21-1-705,21-19-320,-20 0-384,19-20-1442,-19 0-2498</inkml:trace>
  <inkml:trace contextRef="#ctx0" brushRef="#br1" timeOffset="69392.5782">13066 6485 14061,'-99'39'2754,"60"-19"-1056,-22 0 640,22 19-416,19-19-769,0-20-96,20 21-448,0-1-65,0-20-63,40 0-1,-1 0-95,2 0-1,18 0-288,-19 0 0,-1 0-192,1 0-96,-21 0-225,1 0-159,-20 20-353,20-20-320,-20 19-673,0-19-1633,21 20-10154</inkml:trace>
  <inkml:trace contextRef="#ctx0" brushRef="#br1" timeOffset="69748.0467">13265 6644 17040,'39'0'2914,"1"0"-1857,-20-21 1025,19 21-897,2 0-1120,-21 0 191,19-20-192,-19 20 96,0-19-96,-1 19-160,-19-20 0,0 0-192,-19 0 256,-1 20-65,0-20 33,-19 20 225,-2 20-290,21-20 290,0 20-33,1 20-64,19-21 224,0 22-192,0-1 160,19-21-256,1 1 32,21 0-64,-2 0-320,1-20-833,-1 0-961,1 0-1602</inkml:trace>
  <inkml:trace contextRef="#ctx0" brushRef="#br1" timeOffset="69951.1719">13641 6544 18289,'40'20'2050,"-19"0"-192,-1-1-65,19 1-415,1 1-674,-1-1-480,-19 0-288,20-1-384,-1-19-705,2 0-1025,-2-19-1666</inkml:trace>
  <inkml:trace contextRef="#ctx0" brushRef="#br1" timeOffset="70125.9764">14079 6524 19122,'-20'40'1889,"0"-20"-479,0 40 287,1-1-191,-1 1-193,0-1-480,20 0-737,0 2-128,0-22-865,0 20-160,0-39-384,0 20-930,-21-20-1504</inkml:trace>
  <inkml:trace contextRef="#ctx0" brushRef="#br1" timeOffset="70546.875">14376 6524 16944,'-39'-20'1345,"19"20"96,0 0 97,0 0-609,1 20-129,-1-20-415,-1 20-417,21 0-64,0 0 31,21-1-287,-1 1 32,19-20 32,-19 21-193,20-1 1,-21 0 448,21-1 96,-40 21 0,20-20 416,-20-1 289,-20-19-161,0 20-127,0 0 63,1-20-383,-21 0-161,20 0-449,0 0-480,20 0-608,-19 0-1218,19 0-2594</inkml:trace>
  <inkml:trace contextRef="#ctx0" brushRef="#br1" timeOffset="70713.8671">14615 6802 24182,'19'20'161,"-19"-20"95,0 0-160,20 20-609,-20-20-1024,0 0-1474,-20 0-4452</inkml:trace>
  <inkml:trace contextRef="#ctx0" brushRef="#br2" timeOffset="78686.5234">15846 6345 18033,'-20'-20'1281,"0"20"96,20 0-192,-20 20-544,0 0-1,0 40 257,20-20-64,0 19-224,0 1-161,20 0-192,20-1-224,0-19 32,0-20-416,-1 19-417,1-19-320,-1 0-608,1-1-1410,0 1-2819</inkml:trace>
  <inkml:trace contextRef="#ctx0" brushRef="#br2" timeOffset="79021.4844">16243 6306 14894,'19'0'4260,"-19"0"-3908,0 0-32,0 19 353,20 1-289,-20 0-224,0 1-128,20-1-128,-20-1-897,20 1-672,1-20-1987,-21 0-9896</inkml:trace>
  <inkml:trace contextRef="#ctx0" brushRef="#br2" timeOffset="79159.1797">16382 6325 14637,'0'20'2307,"0"0"-1347,0 21-191,20-2-801,-20-19-160,20 19-993,19-19-2851</inkml:trace>
  <inkml:trace contextRef="#ctx0" brushRef="#br2" timeOffset="79514.6484">16660 6345 20723,'0'20'929,"0"1"448,20-1 641,-20 19-801,19 20-192,1-19-256,0 19-577,0-18-64,19-1-160,1-21-288,-19 21-321,-1-20-319,19-20-354,-39 19-1280,20-19-2659</inkml:trace>
  <inkml:trace contextRef="#ctx0" brushRef="#br2" timeOffset="79841.7967">17017 6623 18609,'39'0'1377,"-19"0"641,0 0-448,0-20-1026,1 20-191,-21-19-33,19 19-224,1-20 64,-20 0-96,0 0 64,0 20-32,-20-20 33,20 20-193,-19 0 128,-2 20-32,-19 0 128,20 0-96,20 0 192,-19 19-256,-1-18 192,20 19-32,0-21-160,20 1 0,19 0-288,1 0-417,20-20-512,-20 0-1121,-1-20-865,21 20-2594</inkml:trace>
  <inkml:trace contextRef="#ctx0" brushRef="#br2" timeOffset="80146.4844">17533 6445 17840,'0'0'897,"0"0"545,0 0 31,-20 0-224,20 20-256,0 0-64,0-1-417,0 1-255,0 0-321,20 0 96,0 0 0,-20-1-32,20 1-32,-1-20 96,-19 21-32,0-1 0,0 0 192,0-1-96,-19 1 128,19-20-95,-20 20-258,0-20-255,0 0-288,20 0-578,-19 0-1376,19 0-2627</inkml:trace>
  <inkml:trace contextRef="#ctx0" brushRef="#br2" timeOffset="80422.8516">17791 6504 16751,'0'-19'2659,"-19"19"-1026,-1 0-576,0 19-128,0-19 224,20 20 65,-20 20-706,20-20-416,20-1-64,20 1-32,-1 1-288,1-1 160,-20 0 0,19-1 0,-39 1 224,0 0-160,-20 0 224,1-20-32,-21 19-288,20-19-289,-19 20-512,19-20-928,0 0-1507,0-20-10761</inkml:trace>
  <inkml:trace contextRef="#ctx0" brushRef="#br2" timeOffset="81011.7186">18487 6743 18097,'19'20'2562,"-19"-20"-1185,0 0 865,0 0-95,0 0-578,0-20-576,-19 0-481,-1 0-223,0-19-97,-1-2-288,21 2 224,-20-21-256,-19 21 288,19-21-256,0 21-64,1-2 96,-1 2 32,20-1-32,0 20-1,0 20-159,20-19-160,-1 19 96,21 0-417,-1 0-704,2 19-257,-1 21-1505,-21-20-1986</inkml:trace>
  <inkml:trace contextRef="#ctx0" brushRef="#br2" timeOffset="81192.3827">18288 6465 12171,'-59'0'8488,"39"0"-6918,20 0 255,0 0-511,20 0-546,-1 0 97,21 0 96,19 0-705,-19-20-224,20 20-448,-1 20-481,-19-20-352,-1 20-1506,-19-1-2370</inkml:trace>
  <inkml:trace contextRef="#ctx0" brushRef="#br2" timeOffset="81512.6954">18923 6544 13452,'-60'20'7623,"21"0"-6854,19-1 608,20 1-223,-20 1-226,20-1-703,20 0-97,0-1-320,19-19-1,-19 0 97,20 0-64,-1-19 32,-18-1-160,-1 0 192,-20-1 192,0 1 128,0 20-160,-20-19 256,20 19 97,0 0-129,0 0-192,0 19-160,0 1 64,20 1-224,19-1-353,-19 0-1024,20-20-1250,-1 0-1345</inkml:trace>
  <inkml:trace contextRef="#ctx0" brushRef="#br2" timeOffset="81730.4686">19102 6325 17520,'-20'0'3748,"20"0"-2852,20 0 1090,0 20-416,-20 0-545,19 21-224,1-2-385,0 1-256,0-1-224,-1 21-256,2-41-929,-21 22-257,20-21-640,0 0-1633,-20-1-8201</inkml:trace>
  <inkml:trace contextRef="#ctx0" brushRef="#br2" timeOffset="82035.1563">19598 6445 20883,'-20'-20'737,"1"20"128,-21 20 512,20 0-256,-1 0-32,2 19-576,19-19-577,19 0-32,2 19-289,19-19-31,-1 1-289,21-1-320,-21 0-544,-19-1 127,0 1 1,-20 0 1057,0-20 512,-20 0 256,0 0 129,1 0-417,-1 0-481,0 0-319,0 0-1410,0-20-3139</inkml:trace>
  <inkml:trace contextRef="#ctx0" brushRef="#br2" timeOffset="82355.4686">19876 6684 21684,'59'-40'993,"-19"19"-160,-20 1-65,20 1-255,-20-1 64,0 20-193,-20-20-224,0 0-128,0 0 32,0 20-224,-40 0 64,20 0-32,-20 0 0,20 20 160,-19 0-192,-1 0 160,20 19-33,1-19 1,19 21 0,19-21 0,1-1-192,20 1-256,-1-20-577,1 0-417,0 0-736,0 0-1057,0-20-8872</inkml:trace>
  <inkml:trace contextRef="#ctx0" brushRef="#br2" timeOffset="82558.5936">20233 6306 18033,'0'0'3203,"0"0"-2883,0 0 1410,20 19-673,-20 1-609,0 0-352,20 1-96,-20-1-416,21-20-481,-21 19-961,0-19-1954,0 0-12747</inkml:trace>
  <inkml:trace contextRef="#ctx0" brushRef="#br2" timeOffset="82710.9373">20412 6306 19762,'0'19'1217,"0"1"129,0 0-642,0 21-544,0-22-160,20 1-224,0 0-577,-1-20-1345,1 20-2370</inkml:trace>
  <inkml:trace contextRef="#ctx0" brushRef="#br2" timeOffset="82922.8516">20730 6266 22004,'119'59'1826,"-40"-19"-32,-19 20-417,-21 0-288,-19-1-128,-20 0-609,20-18-127,-20 18-482,-20-19-191,20-20 160,-20 19-769,0-39-577,1 0-1825,-1 0-5414</inkml:trace>
  <inkml:trace contextRef="#ctx0" brushRef="#br0" timeOffset="91879.8827">1788 8232 17712,'-19'-21'2627,"19"21"-1923,0 21-447,0-21 1152,0 40-224,19-1-288,1 1-417,1 19-255,-1 21 31,0-20-288,-1-1-32,1 0-32,-20-19-257,20-20-608,-20-1-480,0 2-1089,0-21-1122,0 0-8167</inkml:trace>
  <inkml:trace contextRef="#ctx0" brushRef="#br0" timeOffset="92097.6563">1173 8570 20979,'-20'0'385,"20"-20"383,20 0 1026,20-20 192,19 20-513,21-40-672,-1 21-64,40-21-833,-19 1 32,-21 18-897,21 2-513,-21 19-640,-20 0-2050,-19 20-7206</inkml:trace>
  <inkml:trace contextRef="#ctx0" brushRef="#br0" timeOffset="92678.7108">2206 8172 14541,'0'-40'4997,"0"40"-3588,0 0-1152,0 20 1088,20 0 192,-1 40-416,1 0-416,20 19-353,-21 0-159,22-19-161,-1 0 0,-21-21 64,21-19 32,-20 0-224,-20-20-32,19 19 32,-19-19 63,0 0 258,-19 0 191,19-19-512,0-1 160,-20 0 32,20 0-192,0 1 64,0-1 0,20 0-96,-1 0-128,1 0 128,0 20 128,0 20 32,19-20 64,-18 40-321,19-20-351,-21-1-898,1 1-159,0 0-1090,0-20-1665</inkml:trace>
  <inkml:trace contextRef="#ctx0" brushRef="#br0" timeOffset="93012.6954">2860 8589 18449,'41'0'1601,"-21"0"33,0 0-385,19 0-288,-19 0-673,0-19 65,-20 19-65,19-20-64,-19 0-160,0 0-192,-19 0 32,19 0 64,-20 0-64,-20 20 0,1 20-32,19-20 96,-21 40 64,22-20-32,19 20-32,0-21 128,19 21-32,1-1-256,21-19 128,-2 20-161,21-40-992,-1 19-1409,0-19-1891</inkml:trace>
  <inkml:trace contextRef="#ctx0" brushRef="#br0" timeOffset="93296.875">3317 8530 18481,'-19'0'2691,"19"20"-2019,0 0 738,0-1 607,0 21-735,19-20-514,1 19-447,20-19-129,0-20-32,20 0-64,-21 0-96,1-20-128,-21-19-32,1 19-289,-20-20 257,-20 21-160,1-1-129,-41 0-63,21 20-97,-22 0 353,22 0-224,-20 20-129,39-20-1345,0 20-3139</inkml:trace>
  <inkml:trace contextRef="#ctx0" brushRef="#br0" timeOffset="93877.9297">3735 8510 17424,'20'60'1666,"-1"-21"-609,1 1 448,0-1-160,-20-19 257,20-20-449,-1 0-256,-19 0 32,20-20-353,-20 0-127,0 1-353,0-21 64,-20 1-64,1-1 256,19 0-320,-20 0 96,20 0-128,0 20-64,0-19 32,20 19-128,-1 20-32,1 0-64,20 20-257,0 0-544,0-1-768,19 21-834,-19-20-1921,-20 0-10859</inkml:trace>
  <inkml:trace contextRef="#ctx0" brushRef="#br0" timeOffset="94197.2657">4211 8510 18961,'20'0'897,"0"0"897,20-20 352,-21 20-416,21-20-1090,-20 20-191,-1-20-129,1 20-192,-20 0-160,20 0 160,-20 0 0,-20-20-128,0 20-256,1-20 96,-1 20 0,-20 0 160,21 0-64,-21 20 160,20 0 64,0 0-32,20 0-160,0 20 160,0 0 96,40-1-31,0-19-1,-1 19-128,1-39 0,-1 20-96,1 0-320,0-20-289,-20 0-192,0-20-1153,0 20-1665,-20-20-2499</inkml:trace>
  <inkml:trace contextRef="#ctx0" brushRef="#br0" timeOffset="94654.2967">4529 8490 18417,'39'60'1826,"-19"-40"448,0 19-801,-20 1-95,20-21-514,-20-19-575,20 20 95,-20-20-192,19 0 128,-19-20 33,0 1-417,-19-1 32,19 0-32,0 0 96,0-19-192,0 19 31,-20 0 161,20-20-64,20 40-128,-1-20 256,1 20 0,-20 40 225,20-20-1,0 20-32,1-1 65,-2-19-161,1 0-64,0 0 32,0-20 96,-20-20 33,19 0-193,-19 0 64,0 1-256,0-1 64,0-20 64,0 20 0,20 0-32,0 20-96,-20 0 288,20 20-64,-1 0 0,1 0-96,20 20-320,0-21-865,0 1-961,-1 20-833,1-40-2626</inkml:trace>
  <inkml:trace contextRef="#ctx0" brushRef="#br0" timeOffset="95563.4764">1571 9165 11723,'-41'-20'1409,"21"20"-736,1 0 960,-1 0 481,20-20-544,-20 20-321,20 0-448,0 0-161,0 0 1,20 0 224,0 0-1,19 20-159,2-20-96,38 0-161,0 0-32,21 0-95,58-20-161,21 20 96,-1 0-64,1 0-64,0-19 97,-40 19-193,20 0 96,-21-20 64,2 0-96,-1 0-32,0 0 128,0 0-160,-20 20 64,-20-20-96,1 20 32,-21 20 1,20-20 31,-19 0 224,-1 0-352,0 0 160,-19 0 32,19 0 32,-19-20 128,-1 20-191,-19-20-33,20 20 64,-1 0 0,-19 0 32,-1 0-32,1 0-32,-20 0 64,1-20-160,-21 20 0,19 0 64,1 20-64,-20-20 64,20 0 65,-20 0-226,20 0 130,-1 0-194,-19 0 97,20 0-160,0 0 0,0 0-64,0 0-385,-20 0-160,19 0-256,-19 0-480,0 0-1218,0 0-2338</inkml:trace>
  <inkml:trace contextRef="#ctx0" brushRef="#br0" timeOffset="95788.0859">5422 8292 24919,'0'-20'2530,"0"20"-2081,-20 0-673,20 0 32,0 20-161,0-20-351,0 19-834,0 21-1281,0-20-2626</inkml:trace>
  <inkml:trace contextRef="#ctx0" brushRef="#br0" timeOffset="95933.5936">5442 8668 25752,'0'20'96,"0"-20"224,0 0 129,0 0 159,19 0-768,-19 0-192,0 0-449,0 0-865,0 20-3875</inkml:trace>
  <inkml:trace contextRef="#ctx0" brushRef="#br3" timeOffset="97493.1641">6494 8152 18161,'-40'-59'1825,"21"39"-383,-21 0 319,20 20-223,-19 0-481,19 0-513,-21 20-159,22 20-97,-1-21-96,0 21-96,20-1 32,20 22-224,0-2 160,-1 0-160,1 1-96,-20 0 0,21 0-64,-21-1 224,0 0-128,0 0 224,0-18-128,0-21 64,20 19 0,-20-39 32,0 20-193,20-20 225,19 0 65,1-20-129,-1 20 0,1-19 0,-1 19-193,-18-20-191,19 20-128,-1-20 63,-19 20-480,-20 0-224,20 0-961,0 0-961,-20 0-2498</inkml:trace>
  <inkml:trace contextRef="#ctx0" brushRef="#br3" timeOffset="97777.3436">6673 8132 19506,'0'0'3203,"0"0"-2626,20 0 255,19 40 802,-19-1-641,20 2-641,-21 38-160,22-20 1,-21 21-97,19-20-160,-19-20-385,20-1-512,-21 1-352,21-21-897,-40-19-2146</inkml:trace>
  <inkml:trace contextRef="#ctx0" brushRef="#br3" timeOffset="98103.5157">7288 8093 17488,'-59'59'897,"0"-19"-64,19 0 960,-20 20 33,20-1-128,-19-20-321,39 1-480,-20-20-224,40 0-385,0 0-160,0-20 32,20 20 64,0-20 193,0 0-225,-1 0 32,21 0-320,-20 0 160,19 0-64,-18 0 32,19 0-32,-20 20 0,-1-20-673,21 0-63,-20 0-642,19 0-639,-19 0-1475,19 20-2497</inkml:trace>
  <inkml:trace contextRef="#ctx0" brushRef="#br3" timeOffset="98502.9297">7487 8410 19410,'20'60'2370,"0"-40"-896,19 20 351,-19 0-704,-20-21-320,20 1-96,-1 0-161,-19-20-95,21 0-321,-21 0 160,0-20-32,0 0-256,-21 1 32,21-1-32,0-20 32,0 20-32,0-20-32,21 20 0,-1 0-128,0 0 256,0 40-288,-1 0 192,21 0-64,-20 20 64,19 0-32,1 0-448,-21-1-289,22-19-576,-1 0-193,-1-20-896,-19 19-1122,0-19-3554</inkml:trace>
  <inkml:trace contextRef="#ctx0" brushRef="#br3" timeOffset="98757.8123">8082 8510 2978,'0'-40'15439,"20"40"-13773,-20 0 223,0 0 417,20 20-512,-20 0-609,20 20-416,20-20-160,-20-1-385,20-19-64,-1 0 0,-19 0-32,19-19-224,-19-1-96,0 0-192,0 0-65,-20 0-448,-20 0-32,0 0-704,0 0-1570,20 0-2274</inkml:trace>
  <inkml:trace contextRef="#ctx0" brushRef="#br3" timeOffset="99041.0157">8440 8132 20499,'20'-19'1922,"-20"19"-417,0 19 641,20 1-288,-20 20-481,0 20-288,0-1-448,20 20-353,-20-19-128,39 0-288,-19-20 96,20-20-608,-1-1-161,1-19-705,-19 0-544,-2 0-1089,-19-19-2946</inkml:trace>
  <inkml:trace contextRef="#ctx0" brushRef="#br3" timeOffset="99222.6563">8380 8410 21460,'-40'0'1826,"40"0"-1250,20 0 930,0 0-161,21-20-544,-2 20-257,21 0 65,-21-19-257,20 19-160,-19 0-384,-20 0-256,20 0-353,-20-20-865,0 20-1152,-20-20-3300</inkml:trace>
  <inkml:trace contextRef="#ctx0" brushRef="#br3" timeOffset="99549.8047">8718 8033 20659,'0'20'1666,"0"20"-321,20-1 320,0 21 353,0 0-704,-1 19-482,21-20-383,-20 1-353,19-20-32,-19 0 64,0-20 0,1 0-224,-21-20 96,19 0-224,-19 0 32,0 0 128,0-20 0,0 0 96,0 0-64,0 0 64,20 0 0,0 20 0,0-20-64,0 40 32,-1-20 96,1 20-160,20 20-128,-21-20-481,21 0-640,-19-20-417,-1 0-2050,19 0-8839</inkml:trace>
  <inkml:trace contextRef="#ctx0" brushRef="#br3" timeOffset="100166.992">9771 8014 14157,'0'-40'3587,"-20"40"-992,20 0-33,0 0-640,0 0-577,0 20-31,0 19-225,20 21-161,-20 19-255,19 1-481,1-21-64,0 20 33,0-19-161,19-20-193,-19 0-383,20 0-385,-21-21-256,22-19-449,-21 0-1473,19-19-2818</inkml:trace>
  <inkml:trace contextRef="#ctx0" brushRef="#br3" timeOffset="100559.5704">10405 8053 18737,'-59'-20'993,"20"20"96,19 0 641,-21 0-417,2 20-352,-21 0 64,21 20 32,-1-1-416,21 1-417,19-21-256,19 2 96,1-1-32,20-20-64,-1 0-192,20-20-33,-18-1-223,-1 2 160,-21-1 127,1 0 33,-20 0 128,0 1 160,0 19 97,0 0 191,0 0 0,0 39-63,0 1 127,0 0-192,0 0-191,20 19-97,19-19-161,-19-1-319,0 1-321,20-20-160,-21 0-96,1 0-1025,1-20-2050,-21 20-6213</inkml:trace>
  <inkml:trace contextRef="#ctx0" brushRef="#br3" timeOffset="100936.5234">10683 8033 18129,'-19'20'2146,"19"0"-1249,0 0 704,0 39 97,0 21-385,0-1-352,0 0-128,19-19-641,21 0-96,-20-20-96,40-20-96,-20-1 0,-1-19 192,1-19-384,-1-1-33,-19 0 65,0-20 64,-20 0-64,-20 20 224,0-20-193,-19 21 193,19 19 256,-20 0-288,21 0 64,-1 19-96,20 1-256,0-20-897,20 20-929,-1 0-2082</inkml:trace>
  <inkml:trace contextRef="#ctx0" brushRef="#br3" timeOffset="101779.2967">10862 8390 3619,'0'0'2594,"0"-19"-1024,0 19 160,0 0-1,0-20-480,0 20-96,0 0 321,-19 0 95,19 0-223,0 0 31,-20 0 64,20 0-256,-20 20-480,-1-20-32,1 19-161,1 1-352,-1 0-128,0 0-416,20 0-225,-20-20-832,20 20-929,0-20-1826</inkml:trace>
  <inkml:trace contextRef="#ctx0" brushRef="#br3" timeOffset="102557.6171">11121 8113 13741,'-20'-40'2978,"0"20"-992,20 0 0,20 1-256,0 19-353,-1 0-256,21 0-96,19 0-64,-19 39-352,20 1 31,-20 19-255,-21 0-161,21 2-160,-20-2 96,0 0-192,-20 1-32,0-20-96,-20 0 128,20-20-321,-40 0 65,20-20 192,1 0-96,-1 0 32,-21-20 224,41 0-96,-20 0 128,20-20 128,0 20-96,20 0-192,1 20 64,-1-20 64,0 20-32,19 20 64,-19-20-224,0 20 96,19 0-352,-19 0-385,0 0-897,0 0-736,-1-20-1698,2 0-11595</inkml:trace>
  <inkml:trace contextRef="#ctx0" brushRef="#br3" timeOffset="102985.3516">11557 7894 17712,'-20'0'3267,"20"0"-2882,20-20 800,20 20 416,0 0-191,19 0-449,-19 0-193,19 0-63,1 0-193,0 0-351,-1 0 31,-39 20-64,0 0 64,-1-1-160,-19 22 192,0 18-352,0 1 160,0 19-544,20 1 31,0-21 161,0 20 320,20-19-160,-20 0-32,20 0 0,-21-1-481,1-20 289,-20 1 95,0-1 193,-20 2 64,1-21 160,-1 0-32,0-20-64,0 0-32,1 0-96,-2 0-96,1 0-1441,20 0-2788,0-20-14573</inkml:trace>
  <inkml:trace contextRef="#ctx0" brushRef="#br1" timeOffset="107070.3123">12947 8450 10537,'0'-40'2114,"0"20"673,-19 1-289,19 19-159,0-20-65,0 20-545,0 20-736,0-1-224,0 41 32,19-20 0,-19 40-1,20-41-447,20 20-1,-21-39-192,21 0-32,-1 0-128,1-20 128,1-20-95,-2 0-290,1 0-223,-21-19-161,1 19 97,-20-19-97,0-1-96,0 20-352,-20-20-736,20 0-674,0 20-864,0 0-9545</inkml:trace>
  <inkml:trace contextRef="#ctx0" brushRef="#br1" timeOffset="107440.4297">13464 8430 19346,'19'20'1025,"1"20"929,-20-20-385,20 20-480,-20-20-224,20-1-64,-1-19 32,-19 20-705,20-20 64,-20 0-32,0 0 160,20-20-288,-20 1 0,0-1 64,0 0-64,20-20 0,-20 20 33,0 0-130,19 0 130,1 20-194,0 0 97,1 0-32,-1 20 32,19 0-32,-19 20-416,20-20-737,-21 0-257,1 0-960,20-1-1185,-21 1-6055</inkml:trace>
  <inkml:trace contextRef="#ctx0" brushRef="#br1" timeOffset="108101.5623">14138 8371 20531,'-20'0'1409,"0"0"-320,1 0 353,19 19-545,-20 21-129,20 0 289,0 0-512,20 0-321,-1-20-192,1 19 0,20-39-128,-21 20-64,21-20 64,-19-20-32,-1-19-289,-1 19 97,-19-20 64,0 0 192,0 0-65,-19-19-191,-1-1 32,-1 1 96,21-1-193,-20 0 385,0 1-64,1 39 417,-1 0 31,20 20 0,-20 0 1,20 20 31,0 20 129,0 19-65,20 0-192,0 2 1,-1 18-97,21-20-192,1 1 0,-2-20 128,21 0-416,-21-20 127,20-1 1,-18 1-64,-1-20 96,-1-20 0,-19 1 96,0-1 32,-20 0 64,19-20-64,-19 0 160,0 0-160,-19 1 0,19-1 192,-20 20-96,0 1 0,20 19 1,-20 0 31,20 0-256,0 19-33,0 1 225,0 20 129,20 19-193,0-19 224,0 0-416,-1 0 160,21-20-225,0-1-447,0 1-706,20-20-704,-21-20-2274,-19 1-8136</inkml:trace>
  <inkml:trace contextRef="#ctx0" brushRef="#br1" timeOffset="108333.9844">14893 8470 15855,'19'60'2178,"-19"-40"-321,0 0 546,20-1-578,-20-19-479,0 0-193,0 0-256,20-19-225,-20-1-287,0-20-65,0 20-160,0-20-96,20 20-160,-1 0 32,2-19-32,19-1 32,19 20-449,-19 1-832,-1 19-609,21 19-2466</inkml:trace>
  <inkml:trace contextRef="#ctx0" brushRef="#br1" timeOffset="109001.953">16084 8450 11627,'0'-40'3203,"-21"1"-993,21 19-321,-19 0 1,-1 0-96,0 1 32,0 19-705,1 0-256,-1 19-481,-20 21 160,21-1-255,-1 1 31,20 20-192,20-40-32,-1 20-128,21-20 32,-1-20-96,1 0-128,-1 0-32,2-20-193,-21 0 65,0-20 256,-1 20 32,-19 0-65,0-20 129,0 20-96,-19 20 160,19 0 64,0 0-96,0 20 0,0 0 161,0 0-354,19 20 1,1-20-705,20-20-768,-1 0-1122,21 0-1473,-39 0-10698</inkml:trace>
  <inkml:trace contextRef="#ctx0" brushRef="#br1" timeOffset="109546.875">16282 7994 11915,'0'-20'2114,"0"20"-801,-20 0 32,20 0-224,0 0-160,0 0 0,0 0-160,0 0 128,0 0-128,0 0 192,0 0-65,0 0-31,0-21-352,0 21 191,0 0-63,0 0-128,0 0-129,0 21-64,0-1 225,0 0 192,20 39-225,-20-19-63,20 19-161,0 1 128,1 0-288,18-21 1,-19 1-33,19-21 32,-19 1-256,20-20 192,-21 0-96,21 0-96,-20-20 128,20 20-128,-20 0 32,20 20 160,-21 0-256,1 0 64,0 20-129,0 0-31,-20-20-128,20 0 224,-40-1-161,20-19-191,-20 0-161,-20 0 33,21 0 63,-21-19 321,20-1 192,-20 0-64,20 0-161,0 20-223,0-20-545,20 0-1025,20 20-1538,0 0-5380</inkml:trace>
  <inkml:trace contextRef="#ctx0" brushRef="#br1" timeOffset="109852.5391">17116 8351 19922,'-40'0'2403,"20"0"-1667,1 0 738,-1 20-257,20 19-609,0 1 33,20-20-32,-1 0-321,1 0-64,20 0-384,20-20 128,-20 0-32,-20-20-288,19 0-129,-39 0 257,0-20-160,0 20-1,-39 0-191,19 1-193,0-1-224,-20 0-384,0 20-385,20 0-897,0 0-2594</inkml:trace>
  <inkml:trace contextRef="#ctx0" brushRef="#br1" timeOffset="113900.3907">17573 8311 14125,'-20'-19'3011,"20"-1"-353,0 20-320,0 20-896,0-1-129,20 1 32,-1 39-384,21-19-192,-19 0-160,18 0 63,-19-20-319,0 20-1,0-40-32,0 19 97,-20-19-65,19 0-64,-19 0 193,0-19-289,0-1-96,0 0 128,0 0-288,0 0-128,0-20-449,20 20-384,-20 0-224,0 0-416,20 1-353,-20 19-1121,0 19-1250,0 1-6213</inkml:trace>
  <inkml:trace contextRef="#ctx0" brushRef="#br1" timeOffset="114198.242">17951 8450 14157,'39'0'3523,"-19"0"-1153,-20 0 385,20 0-641,-1 0-865,-19-20-416,20 20-352,-20 0-353,20-20 128,0 0-192,-20 1-96,20-1-96,-20 0 128,0 0-32,-20 20-64,0 0 64,0 0-96,0 20 128,1-20 0,-1 40 96,0-21 160,20 1-32,0 20-32,20-20 32,0-20 161,39 20-353,-19-20 96,-1 0-352,2 0-353,-2 0-320,1 0-864,-20 0-2243,-1 0-8488</inkml:trace>
  <inkml:trace contextRef="#ctx0" brushRef="#br1" timeOffset="124917.9686">2344 9721 96,'-59'-40'12299,"39"20"-10313,-19 1-320,-1 19-33,20 19 97,-19 1-545,19 39-320,-21-19-193,21 40-287,20-21 95,0 1-191,20-1-65,0-18-32,21-21 224,-2-1 65,1-19-193,-1-19-64,1-1-32,-20-1-63,19-19-65,-39 1-32,0-1 32,-20 1 128,1-1-224,-1 20-128,0 1 224,0-2-64,20 21-32,-19 0-128,19 21-225,19-2 385,1 1-96,20 20-96,-1-1-769,2-19-1121,18 20-1089,-19-40-2819</inkml:trace>
  <inkml:trace contextRef="#ctx0" brushRef="#br1" timeOffset="125389.6484">2860 9760 16559,'20'-59'929,"-40"59"-288,20-20 320,-19 20 928,19 0-575,-40 0-610,20 20-319,1-20 31,-1 20-128,20 19-192,0-19-128,0 0 32,20 1 32,-1-2-128,21 1 96,-1 20 32,2-21-64,18 1 32,-19 0 96,-20 0-128,-1 0 96,-19-20 33,0 19 223,0 1-96,-19-20-192,-1 0-384,0 20-193,0-20-448,-19 0-704,19 0-706,-21 0-575,22 0-1186,-1 21-3844</inkml:trace>
  <inkml:trace contextRef="#ctx0" brushRef="#br1" timeOffset="125775.3907">3298 9800 8744,'39'-60'7687,"-39"41"-6117,0-1-802,0 0 610,-20 20-161,20 0-192,-19 0-321,-1 0-95,-20 40-257,40-21-192,-19 1-96,-1 20-64,40-19-64,-20-2 32,19 1-64,21 0 96,-1 0-64,1-1 64,-1-19 0,2 20 0,-21 0 64,-20 0 0,0 0 64,0-1 1,0 1-65,-20 0-32,0-20-96,-1 21-193,2-21-383,-1 0-385,20 0-961,-20 0-1858,20-21-11626</inkml:trace>
  <inkml:trace contextRef="#ctx0" brushRef="#br1" timeOffset="126043.9452">3536 9939 13484,'20'0'1922,"-20"20"-641,19-20 545,1 20 224,20 0-897,-20-20-416,20 19-65,0-19-511,-20 0 127,19-19-64,-19-1 32,0 0-320,-1 0 224,-19 0-288,0 1-320,-19 19-1,-21-20-351,20 0-770,1 0-800,-1 20-1378,0-19-5508</inkml:trace>
  <inkml:trace contextRef="#ctx0" brushRef="#br1" timeOffset="126582.0313">3973 9860 18897,'40'40'1922,"-21"-21"-609,-19 1 33,20 20-33,0-40-320,0 20-417,-20-20-415,20 0-97,-20 0 64,19 0-224,-19-20 32,0 0 128,0 0-224,-19 0 128,19 1 32,-20-1-33,20 0-31,0 0-32,0 20 0,20 0-32,-1 0 160,1 20 160,0 0 33,20 0-97,-20-1 32,0 1 0,0 0 0,0-20-96,-20 0 128,0 0 33,0 0 63,0 0-128,0-20-160,0 0 64,0 1-64,19-1 0,1 0-96,0 20 64,0 0-32,-1 0 160,1 0 32,20 20-96,0 0-448,-20-1-257,20 1-416,-1 0-544,-19 0-802,0-20-1408,0 20-5446</inkml:trace>
  <inkml:trace contextRef="#ctx0" brushRef="#br1" timeOffset="126930.6641">4846 10237 17808,'60'79'2467,"-41"-58"-642,1-1-223,0-1-129,-20 1-800,0-20 0,0 0 127,-20 0-447,20 0-65,-39-20-256,19-19-32,-20 18 0,21-38 96,-21-1-192,20 1 0,1-21-128,19 1-65,0 0 33,19 19-160,1 20 160,20 40 63,-21 0 65,1 21 288,0-2-288,0 21 128,-20-1-96,0 1 192,0-20-320,-20 19 96,20-39-224,-20 20-449,0-20-801,1 0-992,19-20-673,-20 1-2659</inkml:trace>
  <inkml:trace contextRef="#ctx0" brushRef="#br1" timeOffset="127139.6484">4886 9522 15534,'39'-59'3043,"-19"39"32,0 20-929,0 20-480,1-1-129,-2 21-480,1 20-192,0 0-192,0 19-385,-1-20-288,21 1-160,-20-20-257,19-20-416,-19-1-448,0 1-641,-20-20-1152,0 0-2500</inkml:trace>
  <inkml:trace contextRef="#ctx0" brushRef="#br1" timeOffset="127380.8594">4886 9721 19538,'20'-20'609,"-1"20"544,21-20 544,20 20-223,0-20-706,-1 20-415,0 0 255,2 20-480,-2 0 1,-19 19 31,-1 1-32,-19-20-64,19 20-128,-19-20 32,-20 0-32,20 0-353,-20-20-95,0 0-673,0 0-1570,0-20-2690</inkml:trace>
  <inkml:trace contextRef="#ctx0" brushRef="#br1" timeOffset="127522.4608">5303 9543 19250,'0'-21'1665,"-19"21"-480,19-20-960,19 20-129,-19 0-641,20 0-2466</inkml:trace>
  <inkml:trace contextRef="#ctx0" brushRef="#br1" timeOffset="128078.125">5779 9760 16944,'-20'0'1761,"0"0"-351,1 20-161,-1 0-32,0 20-32,20 20-256,0-21-160,0 1-385,40-20-256,-1-20 0,-19 0 0,21 0 32,-2-20 193,-19-20-321,0 20 0,-20-19-32,-20-1-128,0 0 96,-19 20-321,19 0-95,-21 0-129,2 1-319,19-1-193,0 20-545,0 0-512,20 20-1121,0-20-8392</inkml:trace>
  <inkml:trace contextRef="#ctx0" brushRef="#br1" timeOffset="128390.625">5918 9701 17840,'40'39'1474,"-20"-19"-321,-1 20 577,1-19-33,0-2-416,-20 1-416,21 0-288,-21-20-257,20 0-160,-20 0-160,0 0 96,0-20-192,0 0 32,19 1 32,-19-22 32,0 21 0,20 0 0,0 1 32,0 19-64,0 0 32,19 19 32,-19 1 32,19 0-160,2 21-416,-1-22-1186,-1 21-2210,1-40-7430</inkml:trace>
  <inkml:trace contextRef="#ctx0" brushRef="#br1" timeOffset="130868.1641">7030 9900 18609,'40'0'-96,"-40"19"96,19 21 96,-19 0 321,21-1 223,-21 2-288,0-2 225,0-19-97,0-20-287,0 20-257,20-20-769,-20 0-833,0 0-1505,0 0-9865</inkml:trace>
  <inkml:trace contextRef="#ctx0" brushRef="#br1" timeOffset="131260.7422">7428 9721 20467,'39'0'576,"-19"0"-608,20 0 193,-21 0 31,1 0 160,0-20 0,0 0-288,-1 0 65,-19 1-65,0-21-257,0 20 65,-19 0 160,-1 20 161,0-19-33,0 19 0,-19 19 96,19 1 160,-20 20-63,21-1 159,-1 21-63,20-21-97,0 1-192,0 0-64,20-20-160,19 0-320,1 0-321,19-20-544,-19 0-705,20-20-1473,-20 0-8040</inkml:trace>
  <inkml:trace contextRef="#ctx0" brushRef="#br1" timeOffset="131419.9217">8023 9602 17360,'-20'40'673,"0"-1"255,20 1 161,-19-1 97,19-19-802,0 21-352,0-22-480,-20-19-994,20 0-3010</inkml:trace>
  <inkml:trace contextRef="#ctx0" brushRef="#br1" timeOffset="131594.7264">7824 9681 18705,'0'0'1281,"20"0"-384,0 0 993,-1 20-641,2 0-864,19-1-289,-1-19-96,1 20-257,0-20-511,-1 0-1250,1 0-1602,-19 0-2658</inkml:trace>
  <inkml:trace contextRef="#ctx0" brushRef="#br1" timeOffset="131972.6563">8340 9840 13644,'81'119'1506,"-42"-60"-577,-19-19 640,20 20 1,-21-20 287,1-1-255,0-19-609,-20 0-320,0-20-1,0 0-416,0 0 129,-20-20-193,0 0 0,1-19-160,-1-1-32,0-20 32,-20 1-96,21-21 64,19 1-480,-21-1 31,21 1 97,21 40 192,-2-1 0,1 20-1,20 20 129,-20 20 64,-1 20 1,1-1 31,0 1-96,0-1-33,-20 1-95,0-19 96,-20-2-192,0 1-353,0-20-576,1 0-1153,19 0-3299</inkml:trace>
  <inkml:trace contextRef="#ctx0" brushRef="#br1" timeOffset="132262.6953">8599 9740 14509,'59'0'2242,"-18"0"-768,18 0 95,-20-19-191,1 19-289,-20-20-257,19 0-415,-19 0-65,-20 20-224,20-19 32,-20-1 161,0 0-257,-20 20 256,0 0-384,-19 0 224,19 0-32,-20 0 0,21 20 33,-1 19-33,0-19-96,0 20 128,20-21-320,20 21 0,0-20-353,19 1-640,1-2-993,-1-19-1570,21-19-2465</inkml:trace>
  <inkml:trace contextRef="#ctx0" brushRef="#br1" timeOffset="132452.1485">9135 9582 17808,'-40'0'1890,"20"0"-320,20 0 95,-19 40-223,19-20-642,19 19-351,1 1-129,0-1-384,19-19-224,1 0-225,20-20-320,-20 0-640,19-20-865,-19 0-1506,-20 0-9416</inkml:trace>
  <inkml:trace contextRef="#ctx0" brushRef="#br1" timeOffset="132640.625">9373 9423 12011,'-20'-40'5317,"20"40"-3235,20 0-352,-20 40 255,20 0-223,0 19-513,19 1-576,2-20-545,-2 19-64,1-19-128,-1-21-352,1 21-225,-20-40-352,19 0-448,-39 0-2659,0-20-5125</inkml:trace>
  <inkml:trace contextRef="#ctx0" brushRef="#br1" timeOffset="132807.6172">9373 9582 18129,'0'-20'1249,"40"1"-1121,-21 19 609,42-21 672,-22 21 193,21 0-770,-1-20-607,0 20-161,2 0-321,-22 20-1056,-19-20-1986,0 21-2402</inkml:trace>
  <inkml:trace contextRef="#ctx0" brushRef="#br1" timeOffset="133134.7657">9850 9661 15214,'19'0'3075,"21"0"-2178,-20-19 576,19 19 321,-19-20-449,21 0-736,-21 0-225,-1 20-128,1-20-128,-20 1 32,0-2-31,0 1-97,-20 20 128,-19 0 64,19 0-64,-21 0-32,2 20-32,19 1 32,0 18 97,0-19-65,1 20-160,19-21-64,0 21-32,19-20-417,21-1-384,0 1-512,-1-20-641,2 0-1409,18 0-4581</inkml:trace>
  <inkml:trace contextRef="#ctx0" brushRef="#br1" timeOffset="133490.2343">10267 9543 18129,'-21'-21'1473,"21"21"-32,-20 21 65,20-2 127,0 1-512,0 20-448,0-1-224,20-19-257,-20 0-64,21 0-64,19-20 0,-21-20-96,1 0-96,-20 0-64,20-19 31,-20-1-31,0-20 160,-20 20-96,0-19 0,1 19 96,-1-19 64,-21 20 128,21 18 225,20 1 191,-19 20-31,19 0-193,0 20-32,0 20 97,19 0-321,22-20 288,-1 19-480,-1 1 32,1-20-224,-1 19-385,1-19-512,-20 1-737,-1-2-2178,1 1-5605</inkml:trace>
  <inkml:trace contextRef="#ctx0" brushRef="#br1" timeOffset="134013.6719">11180 9383 18385,'-20'-39'2819,"20"39"-994,-20-20 321,20 20-640,0 0-609,20 20 31,0 19-223,-20 1-353,20 19-159,19 2-65,-19-22-128,19 21-481,-19-21-576,1 1-897,-1-21-320,-20 21-1409,-20-40-2595</inkml:trace>
  <inkml:trace contextRef="#ctx0" brushRef="#br1" timeOffset="134181.6407">11121 9800 11146,'-20'0'8296,"20"0"-7271,0 0-320,20 0 1024,-1 0-159,21 0-577,19 0-417,-19-20 1,20 20-449,-1 0-64,1 0-641,-21-20-255,1 20-898,-1-20-1505,-39 20-2082</inkml:trace>
  <inkml:trace contextRef="#ctx0" brushRef="#br1" timeOffset="134377.9295">10882 9364 19890,'-39'-60'1954,"39"20"-1345,39 20 672,1-20-64,19 21-768,0-1-225,22 20-320,-22 0-129,20 20-607,-20-1-1571,2 21-3426</inkml:trace>
  <inkml:trace contextRef="#ctx0" brushRef="#br1" timeOffset="134704.1014">11676 9642 19634,'79'79'2274,"-59"-60"-608,0 1 63,20 0-672,-40-20-192,20 20-608,-20-20 127,0 0 0,0-20-128,0 0-31,0 0-321,0 1 224,0-21-192,0 20 160,20-19-288,0 19 95,0 0-31,0 20 96,-1 20-32,21 0 128,-1 0-32,-19 19-768,20 1-610,0-21-960,0 21-2242</inkml:trace>
  <inkml:trace contextRef="#ctx0" brushRef="#br1" timeOffset="135278.3202">12569 9602 18705,'0'-40'897,"-19"21"-481,-1-2 738,0 21 159,20 0-416,-20 0-417,20 21-160,0-21-320,0 19 129,0 21-258,40-20 258,-1 0-194,-19 19 33,20-19-128,-19 0 128,-2-1 32,-19 1 64,0-20 128,0 20 321,-19 0-1,-2-20-255,1 0-129,0 21-64,20-21-448,0 0-449,-20-21-865,20 21-1697,0 0-2979</inkml:trace>
  <inkml:trace contextRef="#ctx0" brushRef="#br1" timeOffset="135597.6563">12828 9701 5765,'59'-20'13453,"-38"0"-12685,-1 1 418,-1-1 223,-19 0-769,20 0-127,-20 20 128,0-20-33,-20 1-320,1 19 1,-1 0 31,-21 0-160,21 19 64,1 1 129,-21-20-257,20 20 0,20 20 64,0-21-32,0 21 96,20-20-192,0-1 0,19 1-224,22 0-320,-22-20-321,1 0-320,-1 0-545,1-20-1761,-20 20-5445</inkml:trace>
  <inkml:trace contextRef="#ctx0" brushRef="#br1" timeOffset="135859.375">13125 9701 15022,'41'39'2979,"-21"-19"-1090,-1-20 578,-19 0-449,0 0-257,0 0-640,-19-20-608,19 1-33,-20-1-288,-1 0-128,21 0 1,0 1-33,0-21-64,0 20-33,0 0-127,21 1-320,-1-2-161,19 21-192,-19 0-448,19 0-705,1 21-1089,19-21-2146</inkml:trace>
  <inkml:trace contextRef="#ctx0" brushRef="#br1" timeOffset="136090.8202">13483 9403 15246,'-39'-20'4260,"39"1"-3011,0 19 32,20 0 641,-1 19-32,21 1-353,-1 0-576,-19 39-480,0 2-417,0-22-384,19 21-193,-19-41-416,1 1-384,-21 0-1057,0-20-1570,-21 0-6854</inkml:trace>
  <inkml:trace contextRef="#ctx0" brushRef="#br1" timeOffset="136324.2188">13304 9522 18129,'40'0'1153,"-20"0"-64,39 0 1345,1 0-544,0 0-160,19 0-385,-20 21-576,21-2-129,-20 1-544,-21 0 32,20 0-192,-39 0 32,21-1-160,-21 1-160,-1 0-353,1-20-480,-20 0-320,0 0-545,0-20-1570,-20 0-3971</inkml:trace>
  <inkml:trace contextRef="#ctx0" brushRef="#br1" timeOffset="136456.0545">13821 9383 10890,'-20'-19'10762,"0"-1"-9897,20 20-289,0 0 97,20 0-417,0 0-416,19 0-961,1 20-2338</inkml:trace>
  <inkml:trace contextRef="#ctx0" brushRef="#br1" timeOffset="136977.5389">14238 9602 11979,'0'-40'5861,"-21"40"-3907,21 0 32,-20 0-577,20 20-320,0 0-384,-20 0-32,40 19-97,0-19-223,1 0-193,18 0-128,1-20 32,0 0-160,-21-20-64,1 0 96,-20 0 64,0 1-32,-20-1-289,-19 0 193,-1 0-128,1 0-64,-2 20-161,21-19-384,-19 19-416,39 0-192,-20 19-673,20-19-1666</inkml:trace>
  <inkml:trace contextRef="#ctx0" brushRef="#br1" timeOffset="137297.8514">14337 9543 15662,'39'19'3524,"-19"1"-2660,0 0 1026,19 20-128,-19-21-257,1 1-448,-1 0-128,0-20-256,-1 0-417,-19 0-64,0 0 129,0-20-97,0 0-256,0 1-32,0-1 64,20-20 0,0 20 32,-20 1-128,20-2 128,-1 21 0,1 21-64,0-2 128,0 1-64,19 20-737,-18-20-448,19-1-577,-20 1-736,19-20-2755</inkml:trace>
  <inkml:trace contextRef="#ctx0" brushRef="#br1" timeOffset="139351.5625">15548 9244 18705,'-21'-40'2146,"21"40"-672,0 0-513,21 20-161,-21-20 65,20 40-64,0 0 32,0 20-321,19-1-127,-19 0-225,0 2-32,19-2-32,-19-19-96,0-1-128,-20 1-705,20-21-801,-20 1-1216,-20 0-2852</inkml:trace>
  <inkml:trace contextRef="#ctx0" brushRef="#br1" timeOffset="139547.8514">15369 9602 18321,'20'0'2146,"0"-20"-1345,0 0 544,19 1 865,1-2-448,0 1-865,39 0-225,-19 20-255,-1-19-578,1 19-607,0-20-546,-1 20-543,-19 20-1154,-1-20-2242</inkml:trace>
  <inkml:trace contextRef="#ctx0" brushRef="#br1" timeOffset="139701.1719">16084 9562 13805,'20'40'6534,"0"-20"-5349,0 0-96,-1-1 384,1 1-832,0-20-545,0 20-96,0-20-320,-1-20-673,-19 20-2338,0-20-2115</inkml:trace>
  <inkml:trace contextRef="#ctx0" brushRef="#br1" timeOffset="139852.5389">15984 9304 18449,'20'-19'1057,"-20"-2"-1185,20 21-385,0 0-31,-1 21-1090,2 18-1921,-1-19-8520</inkml:trace>
  <inkml:trace contextRef="#ctx0" brushRef="#br1" timeOffset="140695.3125">16362 9543 18449,'20'39'1377,"0"1"353,0-1 96,-1 1-449,1-20-320,-20 19-481,20-19 97,0-20-449,-20 20 33,19-20-225,-19 0 160,0-20-128,0 0-128,-19 0-32,19 1 96,0-21 0,-20 1-128,20-1-97,-20 20 1,20-19 192,0 18-192,20 21 64,-20 0 32,20 0 192,-1 21 0,21 18 32,-20-19-64,1 20-32,18-21 32,-39 1-64,20 0 32,-20-20-32,0 20 64,0-20 32,0 0-32,0-20-128,0 20 32,0-20 0,0 0 32,20 1-32,-20-1 0,19 0 160,1 20-224,0-20-1,20 20 418,-21 0-97,21 0 160,1 20 1,-2-20-1,1 0-96,-1 0 64,1-20 1,-1 20-33,-19-20-128,-20 1-64,0-2 64,0 1-128,-20 0-64,0 1 64,1 19-96,-1 0 96,-20 19 0,21 1 33,-1 0 63,0 20-192,20-20 96,20 20 0,0-1-64,19-19-64,1 0-129,19 0-319,1-1-321,0-19-416,-1 0-1474,0 0-3555</inkml:trace>
  <inkml:trace contextRef="#ctx0" brushRef="#br1" timeOffset="141233.3983">18069 9463 22837,'20'19'641,"0"-19"256,0 40 480,-1-19-704,1 18-161,1 1-192,-1-1-192,0-19-352,-1 0-641,21 0-480,-20-20-1538,-20-20-1281</inkml:trace>
  <inkml:trace contextRef="#ctx0" brushRef="#br1" timeOffset="141400.3905">18109 9304 17328,'-20'-40'2979,"40"40"-2082,-20-20-641,20 20 32,-20 0-608,19 0-385,-19 20-544,20 1-1570,-20-2-10025</inkml:trace>
  <inkml:trace contextRef="#ctx0" brushRef="#br1" timeOffset="141698.2422">18467 9344 19922,'-41'39'417,"21"-19"-33,20 0 449,0 0-160,20 0-225,1 19-320,19-19-64,19 20-96,-20-20-224,21 0 96,-21 20 0,2-21 128,-21-19 128,-20 20 224,0 0 449,-20-20-97,0 20-319,-20-20-161,0 19-32,0-19-673,21 0-704,-1 0-961,0 20-1409</inkml:trace>
  <inkml:trace contextRef="#ctx0" brushRef="#br1" timeOffset="144721.6797">2245 11230 11979,'0'0'2306,"0"0"-672,0 0 95,0 0 289,0 0-320,0 0-705,20 0-161,-20 0 33,0 0-32,20-20-513,0 20 97,19 0-33,-18-20-160,19 20 193,-21-19-289,21 19-32,-1 0 160,-19 19-96,20-19-160,-21 20 96,22-20-96,-21 20 0,0-20 97,-1 0-97,21 0 32,-20 0-161,-20-20-255,20 0-128,-1 20-161,1 0-448,0-19-1089,-20 19-1794,0 0-10378</inkml:trace>
  <inkml:trace contextRef="#ctx0" brushRef="#br1" timeOffset="145128.9063">2523 11547 18641,'-20'0'1153,"20"0"-640,20-19 1312,-20 19 225,20-20-1153,19 20-576,-19 0-129,1 0 0,-1 0-128,19 0-32,-19 0 128,20 0 32,-20 0-96,-1 0 1,-19 20-1,20-20 64,-20 0-96,0 0 32,20 0 64,0 0-96,-1-20-320,1 0-993,21 0 32,-21 20-577,-1-20-1890,21 20-10377</inkml:trace>
  <inkml:trace contextRef="#ctx0" brushRef="#br1" timeOffset="146022.4609">4588 10753 13741,'-20'-20'3395,"1"1"-1634,19 19 193,0 0 128,0 0-416,0 0-930,0 19 193,19 1 160,1 20-160,0-1-544,0 22 31,0-22-288,19 21-96,-19-21-32,0 1-224,1-21-417,-2 22-448,-19-21-544,20 0-1186,-40-20-2049</inkml:trace>
  <inkml:trace contextRef="#ctx0" brushRef="#br1" timeOffset="146306.6407">4211 11210 19602,'-40'20'1954,"20"-20"-961,0 0 0,20 0 448,20 0-192,0 20-384,0-20-64,40 19-64,19-19-161,40 0 65,0 0-1,20-19-447,20 19 63,0-20-288,-20 20-321,-19-20-127,-22 20-129,-19 0-95,2 0-97,-42 0-128,1 20-256,-40-20-897,0 0-1025,0 0-2018</inkml:trace>
  <inkml:trace contextRef="#ctx0" brushRef="#br1" timeOffset="146865.2343">4310 11528 15919,'-39'-20'1921,"19"0"-351,0 20 448,0 0 128,20 0-577,-20 0-704,0 20-256,20 19-225,0 21 257,0 0-129,20-1-224,-20 1-224,20-1 33,20-19-194,-20 0-63,19-20-224,1 20-769,-20-21-32,19-19-385,1 0-1312,-19 0-2243</inkml:trace>
  <inkml:trace contextRef="#ctx0" brushRef="#br1" timeOffset="147098.6329">4509 11547 20179,'-20'0'1473,"20"20"-993,0 20 1218,0 20-64,0-1-641,20 1-449,0-21-352,0 1 0,-20-1-384,19-18 64,1-1-384,0 20-385,0-40-961,0 0-929,-1 0-1793</inkml:trace>
  <inkml:trace contextRef="#ctx0" brushRef="#br1" timeOffset="147272.4609">4707 11746 16944,'20'0'2562,"-20"0"-993,21 0 449,-2 0-608,-19 0-898,20 0-384,20 0-224,-21 0-224,21 0-833,-20 0-897,19 0-2242</inkml:trace>
  <inkml:trace contextRef="#ctx0" brushRef="#br1" timeOffset="147650.3905">5323 11587 2882,'40'20'16432,"-21"-1"-15375,-19 22 128,20 18-64,-20-19 288,0 19-544,-20-19-192,20-1-1,-19-18-447,-1-21-225,0 20-96,0-20-161,-19 0-159,18-20 64,-19-1 320,21 2-161,-21-1 161,20 0 96,20-20 289,0 40-1,0-39-128,20 39 97,20-20-1,-21 20 192,42 0 1,-22 20-161,1-20-256,-1 20-96,-19-1-96,20-19-416,-21 20-449,1-20-320,0 0-641,-20 0-1217,21-20-1858</inkml:trace>
  <inkml:trace contextRef="#ctx0" brushRef="#br1" timeOffset="147860.3514">5481 11528 16239,'61'-20'3427,"-42"40"-1441,21-1-64,19 21-225,-39-1-832,20 2-480,-21-1-1,1 19-256,-20-20-64,0-19-160,0 0-192,0 0-129,0-20-511,-20 0-1026,20 0-2338,-19 0-13101</inkml:trace>
  <inkml:trace contextRef="#ctx0" brushRef="#br1" timeOffset="148215.8202">5779 11409 16912,'41'-20'3074,"-41"-1"-1536,19 21-65,21 0-95,-20 0-514,-1 21-607,1-21-1,0 20-160,-20 19 32,0-19-64,-20 20-192,20-1 288,-20-19-256,20-20 192,-19 20-32,19-20-64,0 0 0,19 0 96,1 0-128,0-20-128,19 20-705,-19-20-256,0 20-480,1 0-1058,18-19-1505</inkml:trace>
  <inkml:trace contextRef="#ctx0" brushRef="#br1" timeOffset="148783.2032">6792 11965 20339,'19'20'2338,"1"-1"-1729,-20 21-385,0-1 352,21 21 33,-21-41-417,0 22 0,0-21-800,0 0-577,20-20-1986,-20 19-3652</inkml:trace>
  <inkml:trace contextRef="#ctx0" brushRef="#br1" timeOffset="150606.4453">7725 11528 15182,'0'0'1762,"0"19"-673,-19 1-289,19 0 546,19 19-257,-19 2-417,20-1-351,0-21-1,0 21-96,-1-40-32,1 20-288,0-20 160,0-20-96,-20 0 128,19 0-352,-19 1 256,0-1 32,21 0 96,-21 20-160,0-21 96,0 21 64,0 0 97,20 21-1,-20-1 0,20 0-128,19-1-32,-19-19 64,20 0-64,-20 0-64,19-19-96,-19-1-128,0 0-737,1-1-160,-2 1-705,-19 1-416,0-1-2082</inkml:trace>
  <inkml:trace contextRef="#ctx0" brushRef="#br1" timeOffset="150962.8905">8082 11071 16976,'20'0'1729,"-20"19"-1120,20 22 480,0 18 512,1 20-223,18 0-578,1 2-191,-1-22-513,1 0 160,-21 1-31,21-21-65,-20-18-128,1-1-32,-21 0 0,19-20-96,-19 0 32,0 0 96,0 0 64,-19-20-256,-2 20 160,21-41 64,-20 21-225,20 1 97,0 19-32,0-20 0,20 20 64,1 0 32,18 0 0,1 0 0,-1 20-96,1-20-705,-1 19-608,1-19-577,1 0-736,-2 0-2467</inkml:trace>
  <inkml:trace contextRef="#ctx0" brushRef="#br1" timeOffset="151296.875">8876 11547 15086,'0'0'2146,"20"0"-1025,-20 0 609,20 0-481,-20 0-256,20-19-321,-20 19-191,0-20-65,0 0-288,0 20-32,0-20 32,0 0-31,-20 20 31,20 0 32,-20-19 32,0 19 64,-19 19 0,19 1 65,20 0 223,-20 0-255,20 19-97,0-19-64,20 20-32,0-21-160,0 1 0,19 1 32,1-21-609,0 0-128,0 0-480,-20 0-801,0-21-1665,-20 1-6663</inkml:trace>
  <inkml:trace contextRef="#ctx0" brushRef="#br1" timeOffset="151543.9453">9016 11508 5637,'40'39'11275,"-21"-19"-9962,1 0 0,0 19 385,19-19-353,-19-20-224,-20 21-128,20-21-513,-20 0-127,0 0-97,0-21 32,0 21-32,0-20-256,0-19-32,0 19 64,0 0-96,0 1-192,0-21-96,0 20-321,21 0-192,-1 20-832,-1 0-1122,1 0-1665</inkml:trace>
  <inkml:trace contextRef="#ctx0" brushRef="#br1" timeOffset="151834.9609">9513 11528 13805,'59'-20'3010,"-39"-20"-1056,19 20 320,-19 1-128,0-1-608,-20 0-865,19-1-33,-19 1-159,0 1-97,-19-1-96,-1 20-64,0 0-31,0 0-129,-19 20 160,19-1 128,0 22-128,1-1-95,19-1 191,0 1-224,19-20 0,1 19 96,20-19-320,-1 0 96,1-20-224,19 0-193,-18 0-191,18-20-609,-20 20-1250,-19-20-3010</inkml:trace>
  <inkml:trace contextRef="#ctx0" brushRef="#br1" timeOffset="153041.0157">11061 11329 16111,'20'-20'1121,"-20"20"-929,0 20 385,0-1 576,0 42-128,-20-22-225,20 21-511,-21-1-1,2-19-192,-1-1-32,-20-18-288,21-1-257,-1-20-223,-20 0-385,20-20-257,1-1 129,-1-18 705,20 19 768,-20-20 1025,20 1 65,0-1-289,0 1 128,0 19 96,20 0-160,0 20-577,19 0 33,-19 40-289,20-21-288,-1 21-96,1 0-416,0-1-513,0-19-705,-1 0-1089,-19-1-1569</inkml:trace>
  <inkml:trace contextRef="#ctx0" brushRef="#br1" timeOffset="153236.328">11339 11448 19506,'59'-19'2050,"-39"-1"-1762,20 20-288,-1 0-256,-19-20-769,0 40-128,0-20-993,-20 0-3556</inkml:trace>
  <inkml:trace contextRef="#ctx0" brushRef="#br1" timeOffset="153396.4842">11398 11587 14253,'20'20'3908,"0"-20"-3204,20 0 129,-1-20 576,20 20-704,-18-20-641,-1 20-224,19-20-1185,-20 20-2339</inkml:trace>
  <inkml:trace contextRef="#ctx0" brushRef="#br1" timeOffset="153912.1093">12114 11031 19314,'0'-20'1473,"-21"20"65,21 0-674,21 40 802,-21 19-481,19 21-576,1-1-193,0 0-96,-20-18-223,20-2 95,-1 1-192,1-21-673,20 1-320,-21-21-608,1-19-1410,0 0-1730</inkml:trace>
  <inkml:trace contextRef="#ctx0" brushRef="#br1" timeOffset="154173.828">12431 11368 18705,'0'41'2370,"0"-2"-1473,0-19 352,20 20 33,0-1-482,-1-19-287,21-20-289,19 0-256,-19 0-64,20-20-192,-20 1-65,-21-1-63,-19-20 32,-19 20-193,-21 1 257,1-1 32,-2 20-577,1-20 64,1 20-576,19 0-1314,0 0-2626</inkml:trace>
  <inkml:trace contextRef="#ctx0" brushRef="#br1" timeOffset="154595.7032">13105 11389 19410,'-19'-21'1473,"-1"21"-544,0 21 929,0-1-449,-19 0-608,19 19-417,20 1-127,0-20-65,0 19-128,20-19-64,0 0 96,-1-20-320,21 0 96,-20 0-129,19 0 97,-19-20-128,-20 0 96,21 0 64,-21 1-65,0-21 193,0 20 0,0 0 65,0 20-1,0-19 64,-21 19 192,21 19-448,0-19 32,21 20-353,-21 0-415,20 0-482,-1-20-1088,1 0-2307</inkml:trace>
  <inkml:trace contextRef="#ctx0" brushRef="#br1" timeOffset="155044.9217">13523 11389 17552,'-40'-21'2178,"21"21"-1697,-1 21 768,20-21 96,-21 40 32,1-21-704,0 21 128,20 0-321,0-1-384,20-19-96,0-20-32,21 0-32,-22 0 128,21-20 0,-20-19-96,-20-1-128,19 0 96,-19 1 64,-19-2 128,-1 2-192,0-21 32,-19 21 128,19-20-224,20 19 128,-21-1 128,21 22 161,0 19 287,0 0-128,0 19 1,0 22 95,21-1-127,-1 19-193,19 0-96,-19-19-128,19 20-352,1-20-353,-1-1-448,1 1-192,1-20-929,-2-20-2499</inkml:trace>
  <inkml:trace contextRef="#ctx0" brushRef="#br1" timeOffset="155208.0079">14019 11567 22613,'20'20'801,"0"-20"-801,-20 0-1025,0 0-1474,0 0-1697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.emf"/><Relationship Id="rId4" Type="http://schemas.openxmlformats.org/officeDocument/2006/relationships/customXml" Target="../ink/ink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0999" y="2317761"/>
            <a:ext cx="4910665" cy="162558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 Guarantees (Open Addressing)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51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2120" y="1190880"/>
              <a:ext cx="8091360" cy="3045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9880" y="1177920"/>
                <a:ext cx="8116920" cy="30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9263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 Analysis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5280" y="1169640"/>
              <a:ext cx="8334360" cy="2694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1600" y="1155960"/>
                <a:ext cx="8361720" cy="27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0091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1/(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1−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1/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1−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1126062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4183618"/>
                <a:ext cx="6553200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07772" y="1623710"/>
                <a:ext cx="83650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Let N denote the number of coin flips need to get “heads”, with a coin whose probability of “heads”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1−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.  What is E[N]?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623710"/>
                <a:ext cx="8365063" cy="830997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166" t="-5839" r="-21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955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 Analysis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5280" y="1169640"/>
              <a:ext cx="8334360" cy="2694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1600" y="1155960"/>
                <a:ext cx="8361720" cy="27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08240" y="4014360"/>
              <a:ext cx="7383960" cy="993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4560" y="4002840"/>
                <a:ext cx="7408080" cy="10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920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0960" y="1262520"/>
              <a:ext cx="7283520" cy="3152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6200" y="1247400"/>
                <a:ext cx="7313760" cy="31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7310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Allure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“I first formulated the following derivation in 1962…  Ever since that day, the analysis of algorithms has in fact been one of the major themes in my life.”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-D. E. Knuth, </a:t>
            </a:r>
            <a:r>
              <a:rPr lang="en-US" i="1" dirty="0" smtClean="0"/>
              <a:t>The Art of Computer 	Programming, Volume 3.</a:t>
            </a:r>
            <a:r>
              <a:rPr lang="en-US" dirty="0" smtClean="0"/>
              <a:t>  (3</a:t>
            </a:r>
            <a:r>
              <a:rPr lang="en-US" baseline="30000" dirty="0" smtClean="0"/>
              <a:t>rd</a:t>
            </a:r>
            <a:r>
              <a:rPr lang="en-US" dirty="0" smtClean="0"/>
              <a:t> ed., P. 536)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70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76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4443</TotalTime>
  <Words>60</Words>
  <Application>Microsoft Office PowerPoint</Application>
  <PresentationFormat>On-screen Show (16:9)</PresentationFormat>
  <Paragraphs>17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1_Lecture</vt:lpstr>
      <vt:lpstr>2_Office Theme</vt:lpstr>
      <vt:lpstr>3_Office Theme</vt:lpstr>
      <vt:lpstr>2_Lecture</vt:lpstr>
      <vt:lpstr>4_Office Theme</vt:lpstr>
      <vt:lpstr>Performance Guarantees (Open Addressing)</vt:lpstr>
      <vt:lpstr>Open Addressing</vt:lpstr>
      <vt:lpstr>Heuristic Analysis</vt:lpstr>
      <vt:lpstr>Slide 4</vt:lpstr>
      <vt:lpstr>Heuristic Analysis</vt:lpstr>
      <vt:lpstr>Linear Probing</vt:lpstr>
      <vt:lpstr>The Allure of Algorithms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223</cp:revision>
  <cp:lastPrinted>2012-04-12T16:37:50Z</cp:lastPrinted>
  <dcterms:created xsi:type="dcterms:W3CDTF">2010-07-08T21:59:02Z</dcterms:created>
  <dcterms:modified xsi:type="dcterms:W3CDTF">2012-06-23T17:52:18Z</dcterms:modified>
</cp:coreProperties>
</file>