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38.xml" ContentType="application/inkml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36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43.xml" ContentType="application/inkml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41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ink/ink39.xml" ContentType="application/inkml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37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42.xml" ContentType="application/inkml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40.xml" ContentType="application/inkml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4"/>
  </p:notesMasterIdLst>
  <p:sldIdLst>
    <p:sldId id="734" r:id="rId6"/>
    <p:sldId id="760" r:id="rId7"/>
    <p:sldId id="761" r:id="rId8"/>
    <p:sldId id="762" r:id="rId9"/>
    <p:sldId id="763" r:id="rId10"/>
    <p:sldId id="765" r:id="rId11"/>
    <p:sldId id="766" r:id="rId12"/>
    <p:sldId id="764" r:id="rId13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9170" autoAdjust="0"/>
  </p:normalViewPr>
  <p:slideViewPr>
    <p:cSldViewPr>
      <p:cViewPr varScale="1">
        <p:scale>
          <a:sx n="81" d="100"/>
          <a:sy n="81" d="100"/>
        </p:scale>
        <p:origin x="-858" y="-8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5T20:36:28.3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478 3527 12716,'-20'0'1953,"0"-20"-479,20 20-802,-19 20 65,19-1 128,19 21 224,-19 19-256,20 1-289,0 40-512,21-2 96,-22-19-96,1 2-96,20-2 160,-21-40-63,1 1-1,-20-1 160,20-18-192,-20-1 288,20 0 257,-20-20 127,0 0-287,-20 0-161,0-20-96,0-21 64,1 2-160,-21-20 64,20-21-224,-20 0 32,20-38-192,0 19 224,20-1 96,0 1-225,0 20 225,0 38-192,40 21 192,-19 1-224,18 38 224,-19 1 96,19 41-288,-19-2-32,0 20 0,0 1 64,-1-20 160,-19 19 64,0-20-288,-19-20 160,-1 22 64,0-22-32,0-19 32,1 0 128,19-20-160,-20 0-128,20 0 0,0-20 288,0 20-160,39-20 128,-19 20 128,20-19-160,-1 19-32,1 19 64,0-19-288,-20 20 128,20 0-160,-20 0-192,-1-20-705,1 20-833,0-20-1537,0 0-9930</inkml:trace>
  <inkml:trace contextRef="#ctx0" brushRef="#br0" timeOffset="450.1953">1313 4082 17168,'-21'-59'833,"1"18"-225,0 22 962,1-1 191,-1 0-672,0 0-224,-20 20-577,21 20-159,-1 0-162,20 19 130,0 22-97,0-22-161,0 21 97,0-21 96,20-19-96,-1 0-96,1 0 64,20-20 160,-20 0 160,-1-20-256,-19 0 192,20 0 193,-20-19-289,0 19 224,0 0-128,-20 0 225,20 20-33,-19 0-192,19 0-256,19 0-96,-19 0 224,20 20-32,-20 0-737,41 20-416,-21-21-1281,19 1-417,1-20-2017</inkml:trace>
  <inkml:trace contextRef="#ctx0" brushRef="#br0" timeOffset="603.5157">1471 4082 12619,'39'0'3428,"-39"0"-1186,40 20-929,-19 0-640,-1 0-481,-1 0-256,1-1-673,0 1-1217,19-20-3331</inkml:trace>
  <inkml:trace contextRef="#ctx0" brushRef="#br0" timeOffset="770.5078">1530 3785 18897,'-20'0'353,"1"0"-994,19 0-64,0 0-255,0 20-2532,19-20-4964</inkml:trace>
  <inkml:trace contextRef="#ctx0" brushRef="#br0" timeOffset="1076.1719">1869 3864 18577,'-20'39'1153,"0"1"-320,20-20-128,-21-1-417,21 1-96,21 1 32,-21 19-96,20-21-96,19 1-32,-19 0 32,20 20-224,-1-21 256,-39 1 97,0 0 191,0-20-96,-20 20-96,20-1 129,0-19-354,-19 0-31,-1 21-672,20-21-962,-20 0-1025,20-21-3875</inkml:trace>
  <inkml:trace contextRef="#ctx0" brushRef="#br0" timeOffset="1351.5625">2186 4043 15246,'0'39'2050,"0"-19"-64,-20 0 224,20 0-833,0 0-672,40-1-97,-20-19-191,19 0-65,-19 0-32,19-19-223,2-1 95,-21 0-449,0-20 97,-20 21 64,-20-1-256,-21 0 320,2 20-385,-1 0 353,-19 0 96,-1 20 161,0-20-322,20 20-255,21-20-1121,19 19-1602,0-19-5349</inkml:trace>
  <inkml:trace contextRef="#ctx0" brushRef="#br0" timeOffset="1649.4141">2385 4002 19122,'20'41'1121,"-1"-41"-865,1 20 417,-20-1 287,20 1 33,0 0-192,-20-20-224,0 0-33,19 0-416,-19 0 0,20 0 33,-20 0 31,20-20-128,-20 0 64,20 1-160,-20-1 32,19 0-64,1 20 0,1 20 32,-1-20 0,19 20 192,-19-1-673,20 1-1665,-1 0-1793,1-20-14223</inkml:trace>
  <inkml:trace contextRef="#ctx0" brushRef="#br0" timeOffset="2332.0313">3556 3844 17104,'0'-20'1217,"-20"20"256,0 20 193,20 0-801,-20 19-257,20-19 33,0 39-97,0-18-287,0-21 63,20 0-352,0-1 64,0-19 96,19 0-64,-19-19 128,0-1-96,0-21-192,-20 2 64,0-21-32,0 21 224,-20-20-192,-20 19 32,20-20-32,1 0 96,-21 21-32,40 19 96,-20-20-31,20 40 127,0 0 128,0 0 0,0 0-416,0 20 225,20 20 127,0-1-128,0 21-32,19 0-32,1-20-32,0-1-640,0 1-738,0-21-1344,-1-19-1442,-19 0-10442</inkml:trace>
  <inkml:trace contextRef="#ctx0" brushRef="#br0" timeOffset="2506.836">3913 3387 2594,'19'0'17969,"-19"0"-16976,-19 20-481,19 0 289,0 19-384,0 2-385,0 18 32,0-19-1025,19-1-1730,2 1-4035</inkml:trace>
  <inkml:trace contextRef="#ctx0" brushRef="#br0" timeOffset="2906.25">4211 3963 20211,'20'0'-96,"0"0"288,0 0 96,0 0-64,19 0-64,-39 0 225,20-20 63,19 20-128,-39-20-127,20 0 31,-20 1 32,0-1 64,0 0-63,-20 20 63,1-20-96,-1 20-64,0 20-64,0 0 0,1 0 1,19-1 63,-20 21-96,40-20-160,-20-1-32,19 1 64,21 1 128,-20-21 32,19 0-256,1 0-257,-19 0-704,18-21-897,-19 1-1217,-20 20-5381</inkml:trace>
  <inkml:trace contextRef="#ctx0" brushRef="#br0" timeOffset="3166.9922">4112 3745 21524,'0'0'416,"19"0"-480,1 0 288,0-21-256,20 21 64,-20-39 0,0 19-160,20 0-128,-40 0 64,19 1 192,1-1 0,-20 20-32,0-20 128,0 20 0,0 20-352,0-20 160,20 20-353,0 19-1665,-1-19-3555</inkml:trace>
  <inkml:trace contextRef="#ctx0" brushRef="#br0" timeOffset="3385.7422">4568 3487 20083,'20'40'1601,"-20"-21"-736,20 21 768,-20-1-255,20 21-321,0 0-609,-1-20-416,1 19-128,20-39-545,-19 19 65,18-19-449,-19-20-801,-20 0-1024,0 0-3909</inkml:trace>
  <inkml:trace contextRef="#ctx0" brushRef="#br0" timeOffset="3561.5235">4509 3824 19282,'0'0'1153,"0"0"-481,20 0 1090,19 0-641,1-19-128,0 19-705,19-20-224,-18 20-384,-2-20-705,-19 20-736,19-20-1218,-19 20-4196</inkml:trace>
  <inkml:trace contextRef="#ctx0" brushRef="#br0" timeOffset="4045.8985">4906 3844 13100,'39'59'1986,"-19"-39"64,0 0 32,1 0-865,-2-20 64,1 0-192,-20 0-608,0 0 31,0 0 33,0-20-385,0 20-64,0-20-256,-20-19-161,20 19-191,-19 0 63,19 0-63,0 1 160,19 19 288,-19 0-225,20 0 225,0 0 64,19 19 32,-19 1 0,20 0-32,-1 0 96,1-20 0,1 19 129,-2-19 255,1-19-31,-1 19 63,-19-20-128,0 0-31,19 0-289,-39 1 96,20-1-32,-20 0-128,0 0-64,-20 20 32,20-21 32,-20 21 160,1 0-96,-1 21 224,0-1-127,0 0 31,20 19-96,-19 1 128,38-20-160,1 19-64,0-19-32,39-20 160,-18 0 64,18 0-352,1 0-416,-1-20-1218,0 0-2498,-18 1-15118</inkml:trace>
  <inkml:trace contextRef="#ctx0" brushRef="#br0" timeOffset="5600.586">777 4559 11787,'0'0'704,"0"0"-960,0 0 160,0 0 448,0 0 129,19 0 352,-19 0 224,0 0-193,20 0-159,0 0-160,0 0-97,19 0 64,-19 0 33,20 0 0,19-20-193,1 20 32,0 0 1,-1 0-161,20-21-96,1 21-64,-1 0 64,0-19-64,21 19 32,-1-20 128,-20 20 65,21-20-257,-21 20 224,20-20-64,1 20 0,-21 0-96,0 0 1,2 0-97,-22 0 128,0 0-192,20 0 224,-18 0-192,-2 0 32,0-19 224,20 19-160,2 0-64,-2-20 96,0 20 128,21-20-320,-21 0 256,0 20-256,1 0 128,-1 0-32,0 0 0,-19 0 0,20 0 32,-21 0 96,0 0-63,1 0-162,20 0 129,-21 0-64,1 20 96,19-20-31,-19 0-98,-1 0-127,1 20 192,-1-20-32,1 0 0,0 0 64,-21 0-64,21 0 64,-1 0 0,1 0 0,0 0 32,-1 0-96,-20 0 32,21 0 32,0 0-32,-20 0 0,19 20 96,0-20-160,-19 0 64,20 0 96,-20 0 161,19-20-321,-19 20 224,19 0 96,-18-20-160,-2 20 0,1 0-32,-1 0-96,1 0 64,-1 0 32,-19 0-32,21 0 193,-2 0 223,-19 0 193,20 0-481,-21 0-64,21 0 0,-20 0-96,-1 0 96,21 20-96,-19-20 0,-1 0 0,-1 0 32,1 0 32,0 0-32,0 0 128,-20 0-192,20 0-192,-20 0-192,0 0-353,0-20-1121,0 20-928,0-20-4357</inkml:trace>
  <inkml:trace contextRef="#ctx0" brushRef="#br0" timeOffset="5847.6563">6295 3566 21204,'-20'0'1249,"20"0"-1762,0 20-191,0-20-225,20 20-1025,-20-1-1730,0 1-10281</inkml:trace>
  <inkml:trace contextRef="#ctx0" brushRef="#br0" timeOffset="5986.3282">6375 3982 22261,'-19'20'1025,"19"-20"-1218,0 0-768,0 0-1088,0 0-514,19-20-4067</inkml:trace>
  <inkml:trace contextRef="#ctx0" brushRef="#br1" timeOffset="8432.6172">7268 4281 11979,'0'20'1697,"20"-20"-736,-20 0 833,0 0 416,0 0-480,-20-20-129,20 20-800,-19-21-288,-1-18-129,0-1-64,0 1-32,-19-1-127,-1-19 159,19-2-160,-18 22-96,-1-20-64,20-1 32,1 1 32,19 18 32,0 2-96,19-1-128,1 1 32,20 19 32,-20-20-32,20 21-160,20-1-833,-21 20-737,-19 0-1249,0 20-4548</inkml:trace>
  <inkml:trace contextRef="#ctx0" brushRef="#br1" timeOffset="8599.6094">6811 3903 16207,'-19'20'1505,"-1"-20"-1088,40 0 287,-1 0 449,1 0-128,21-20-96,-2 20-737,21-19-127,-1 19-578,21-20-1569,-20 20-2498</inkml:trace>
  <inkml:trace contextRef="#ctx0" brushRef="#br1" timeOffset="9035.1563">7686 4002 19602,'-61'0'961,"42"0"448,-1 21-576,0-1-352,0 0-65,1 19 128,19 1-319,0-20-289,19-1 64,1 1 32,0-20 0,0 0 128,20 0 0,-40-20-160,20 1-64,0-1 128,-20 0-64,20 0 96,-20 20 160,-20-20-64,20 20 65,-20 0-65,20 0-64,0 0-224,0 20 0,0 0 0,0 0-64,40 19-513,-21-39-1121,21 20-416,-1-20-865,-19-20-4516</inkml:trace>
  <inkml:trace contextRef="#ctx0" brushRef="#br1" timeOffset="9319.336">7983 3963 16239,'0'-20'2082,"0"20"-673,-19 0 193,19 0-417,-20 20-320,0-20 64,20 19-609,0 1-256,0 1 32,20-1-288,0 0 128,19-1 32,1 21 32,-20-20 32,19 0-32,-19-1 128,-20 1-96,0-20 192,0 20 96,-20 0-31,0-1-225,1-19-288,-21 0-449,20 0-640,0 0-897,1 0-897,-1-19-5349</inkml:trace>
  <inkml:trace contextRef="#ctx0" brushRef="#br1" timeOffset="9529.2969">8222 3685 22229,'20'20'864,"-20"-1"-575,0 22 319,0-1 193,19 19-32,-19-20-193,20 21-448,0-21-64,0 2-192,19-21-320,-19-1-769,0 1-737,-20 0-1409,0-20-4901</inkml:trace>
  <inkml:trace contextRef="#ctx0" brushRef="#br1" timeOffset="9682.6172">8082 4023 21204,'0'0'1025,"20"0"-257,20 0 834,0-21-609,20 1-545,-1 20-224,-20-19-832,21 19-1314,0-20-2626</inkml:trace>
  <inkml:trace contextRef="#ctx0" brushRef="#br1" timeOffset="10220.7032">9154 3586 20275,'-19'0'1857,"-1"0"-415,20 0-513,0 0-545,0 0 64,20 39 385,-20 1-544,19 19 31,21 2-384,-19-22 160,-1 21-545,-1-21-511,-19 20-1251,20-39-1408,-20 21-7079</inkml:trace>
  <inkml:trace contextRef="#ctx0" brushRef="#br1" timeOffset="10416.0157">9016 4181 19602,'20'20'705,"-20"-20"95,39 0 866,1 0-257,-1-20-191,22 20-97,-2 0-545,0-19-480,1 19 0,-1-20 32,2 0-576,-22 20-257,1-20-448,-40 20-1185,0 0-929,-20-20-6855</inkml:trace>
  <inkml:trace contextRef="#ctx0" brushRef="#br1" timeOffset="10612.3047">8797 3665 20147,'20'-40'1537,"0"1"-256,19 19-64,1-19-448,40-1-449,-1 19-223,0-18-65,2 19-577,-2 20-1024,-20-20-738,0 20-1728</inkml:trace>
  <inkml:trace contextRef="#ctx0" brushRef="#br1" timeOffset="10931.6407">9651 3824 17520,'59'60'897,"-39"-21"576,1-19 193,-1 19-801,-20-39 64,19 20-161,-19-20-95,0 0-289,0 0 65,20 0 159,-20 0-127,0-20-417,0 1 128,0-1-256,0 0 0,0 0-32,20 1-96,-20 19-33,20 0 33,-1 19 64,21 1 64,-20 0 160,19 19-1185,2-19-1281,18 1-1730,-39-1-14380</inkml:trace>
  <inkml:trace contextRef="#ctx0" brushRef="#br1" timeOffset="11628.9063">10425 3805 16047,'0'-20'1377,"-20"20"96,1 0 417,-1 0-929,0 0-192,-19 20 32,19 19-257,0-19-160,20 19-384,0-19 129,20 20-1,0-21 128,39 1-192,0 1 64,1-21 32,0 20-192,-20-20-32,-21 20 96,1-1 0,-20 1 417,-20 0-161,1 0-224,-21-20 0,19 20-160,-18-20-288,19 19-609,20-19-993,0-19-1153,-20 19-5605</inkml:trace>
  <inkml:trace contextRef="#ctx0" brushRef="#br1" timeOffset="11956.0547">10762 4023 17840,'61'0'865,"-41"-21"128,-1 21 705,1-20-1250,0 1-128,0-1 193,0 20-225,-20-20-128,19 0 193,-19 20-65,-19-19 32,-1 19-128,0-20-192,0 20 0,-19 20 0,19-20 161,0 19 31,-1 1-32,21 0 0,0 0-256,0 19 160,21-18 32,19-1-160,-21 0 96,21-20-769,0 19-512,-1-19-737,1 0-800,0 0-5926</inkml:trace>
  <inkml:trace contextRef="#ctx0" brushRef="#br1" timeOffset="12202.1485">11180 4063 14541,'39'19'2403,"-19"-19"-161,-20 0-385,0 0-319,0 0 768,0 0-1249,-20-19-769,1-1 33,19 0-65,-20-21-160,0 22 192,0-1-448,20-20 32,0 21-256,20-21-193,0 20-192,19 20-384,1 0-640,-1 0-1026,2 0-3299</inkml:trace>
  <inkml:trace contextRef="#ctx0" brushRef="#br1" timeOffset="12436.5235">11438 3625 18225,'0'0'2530,"0"20"-2017,20 0 1088,0 0-544,-1 19 96,21 2-192,-1-1-480,-18 19-289,19-20-192,-1 1-353,-19-1-351,20-19-97,-21-20-1345,1 21-1409</inkml:trace>
  <inkml:trace contextRef="#ctx0" brushRef="#br1" timeOffset="12625">11478 3884 21172,'0'0'1537,"19"0"-448,1-20 192,20 20-672,0-20-193,20 0-384,-21 20 32,20-19-544,1 19-737,-20 0-1378,20-20-1280,-21 20-7400</inkml:trace>
  <inkml:trace contextRef="#ctx0" brushRef="#br1" timeOffset="12865.2344">12114 3705 15983,'-41'0'1986,"21"19"-353,0-19-448,-19 21-256,19 19 160,0-20-608,20-1-289,0 21-416,20-20 127,20-1 1,19 21 32,1-20-416,0-1 288,-21 1 31,1-20-223,-1 21 352,-39-1 0,0 0 513,0-20 255,-20 19-576,-19-19 1,19 0-322,-19 20-447,19-20-1122,-20 0-2402</inkml:trace>
  <inkml:trace contextRef="#ctx0" brushRef="#br1" timeOffset="13576.1719">13503 3805 16047,'-39'-20'1185,"19"20"769,-1 0-257,-19 0-704,21 20-352,-1 19 256,0 1-33,0-1-511,20 20-1,0-18-128,20-1-128,0-21-31,0 1-65,-1-20 192,21 0-256,-19 0 160,-1-20 0,-1 1-32,-19-1 32,0-21-96,0 21 32,-19 1 0,19-1-96,-20 0 128,20 20-64,-21 0 32,21 0 32,0 20-224,0 0 288,0 19 128,21-18-352,-1-1 64,19 0-448,1-1-769,-21 1-673,21-20-833,-20-20-3651</inkml:trace>
  <inkml:trace contextRef="#ctx0" brushRef="#br1" timeOffset="13844.7266">13622 3923 14413,'39'40'4484,"-19"-21"-2402,1 1-256,-1-20-481,-1 21-480,-19-21 160,20 0-416,-20 20-193,20-20-64,-20 0-223,0-20 255,0 20-64,20 0-31,-20-21-129,0 21-224,0-20-129,20 20-127,-1-19-320,1 19-1,0 0 128,19 19-447,2 1-930,-1 1-1249,-1-1-2274</inkml:trace>
  <inkml:trace contextRef="#ctx0" brushRef="#br1" timeOffset="14193.3594">14197 3982 17168,'-20'20'2434,"20"-20"-1505,0 21 0,0-21-225,20 20 33,-20 0-32,20-1-353,1-19-224,-1 0 0,-1 0 65,1 0 95,0-19-608,-20-21 191,0-1-127,0 2 256,-20-20-224,-19-1-64,19 21 192,-21-22 64,21 22 64,1 19 320,19 0 257,0 20 480,0 20-897,0 0 32,0 0 481,19 40-417,21-20-320,20 19 160,0-20-769,-1-19-864,20 0-2146,-18 0-7368</inkml:trace>
  <inkml:trace contextRef="#ctx0" brushRef="#br1" timeOffset="15276.3672">15012 3487 18897,'0'0'865,"0"0"-705,20 20 225,-20 19 640,20 21-513,0-1 289,-1 21 32,1-20-449,0-21-160,0 1 161,19-1 31,-19-19-224,-20 0 0,20-1 33,0-19-65,-20 20 32,19-20-192,2 0 352,-1 0-127,0 0-193,0 0 64,19 0-128,-19 0 96,19 0-577,1 0-191,-1 0-450,2 0-1312,-1 0-897,-21 0-7175</inkml:trace>
  <inkml:trace contextRef="#ctx0" brushRef="#br1" timeOffset="15603.5157">15786 3884 19314,'0'0'1761,"-20"0"-960,20 0-256,0 0-353,0 19 449,20 1 95,-20 0-351,20 0-161,20-1 64,0-19-192,-1 0 32,20 0-32,-19-19 0,-20-1-224,-1 0 64,-19 0 160,-19 1 97,-1-1-65,-20 0-256,1 20-1,-20 0 129,19 0-64,20 0-64,0 0-769,20 0-1313,0 20-128,20 0-833,0-1-9833</inkml:trace>
  <inkml:trace contextRef="#ctx0" brushRef="#br1" timeOffset="15864.2578">16104 3903 18961,'20'0'1122,"-20"20"-738,0-20 897,20 20-416,-1-20-96,1 20-161,20-20-223,19 0-353,-19 0 256,0-20-192,0 20-64,-40-20 0,20 0 96,-40 1-128,0-1-256,0 0-96,-20 0 31,-20 20-351,21 0 255,-1 0 193,20 20-481,1-20-448,19 20-1025,0-20-3972</inkml:trace>
  <inkml:trace contextRef="#ctx0" brushRef="#br1" timeOffset="16119.1407">16422 3507 21876,'0'0'961,"19"0"-32,-19 20 64,20 19-128,0 1 32,0 19-129,-1 0-447,1 2-193,0-22-96,21 21-224,-22-41-417,21 21-384,-20-20-384,-1-20-1666,1 0-2370</inkml:trace>
  <inkml:trace contextRef="#ctx0" brushRef="#br1" timeOffset="16343.75">16879 3724 18033,'-61'21'1473,"41"-1"801,-19 0-865,-1 0-159,1-1-1,-1 21-288,40-40-641,0 20-288,0-1-32,20-19 192,0 0-64,19 20-64,21-20-224,-1-20-801,1 20-864,19-19-1539,-19 19-2177</inkml:trace>
  <inkml:trace contextRef="#ctx0" brushRef="#br1" timeOffset="16700.1953">17196 3805 18385,'-40'19'1858,"40"1"-769,20 0-192,-20 0-33,40-1 33,-1 1-288,-19 0-193,39-20-160,-39 0-95,21 0-1,-2-20 32,-19 0-288,0 1-128,0-21-321,-20 20-1153,0 1-832,0-1-545,0 0-4004</inkml:trace>
  <inkml:trace contextRef="#ctx0" brushRef="#br1" timeOffset="17041.0157">17653 4063 14862,'39'79'2178,"-19"-40"-321,-20 1-287,20-20-225,-20-1-96,0-19-32,0 21-320,0-21-224,0-21 96,0 2-577,-20-1-224,0-20 64,1-19-32,19 0 160,-20-2-320,20 2 224,-21 0-192,21 19 128,0 20-96,21 1 0,-21 19-65,20 0 194,-1 19 127,-19 1-256,20 20 192,0-21-64,-20 21-321,0-20 1,0 19-705,0-18-256,0-21-737,-20 0-32,20 0-1409,-20 0-7207</inkml:trace>
  <inkml:trace contextRef="#ctx0" brushRef="#br1" timeOffset="17418.9453">18089 3685 19090,'40'0'1793,"-40"-20"-479,0 20-418,0 0-95,0 0 416,-20 0 64,20 0-896,-20 20-257,0 0-224,20-1 192,0 22-352,0-21 256,20 19-224,0-19 31,19 0 97,-19 0-64,1-20 192,-1 19-32,-20 1 192,0-20-160,0 0 353,-20 20-65,-1-20-160,-18 0-64,19 0-32,0 0-128,0 0-224,0 0-353,1 0-672,19 0-1217,0 0-1442,0 0-12716</inkml:trace>
  <inkml:trace contextRef="#ctx0" brushRef="#br1" timeOffset="17572.2657">18426 3982 21844,'21'20'2755,"-21"-20"-2019,0 0-671,0 0-194,0 0-1056,0-20-672,20 20-1667</inkml:trace>
  <inkml:trace contextRef="#ctx0" brushRef="#br0" timeOffset="42393.5547">1153 5651 8456,'-39'-20'1953,"19"0"642,0 1 127,1-2-608,-2 1-672,-19 20-257,20-20-961,1 20-32,-21 20-32,20 0 257,-19 20 223,19 20-31,-20-1 32,21 20-129,-22-18-256,41 18-96,0 0 33,41-20 63,-2-18 64,1 18-96,19-39-31,-19 19-1,19-19-352,1-20-545,0 20-1345,-1-20-1025,20 0-3459</inkml:trace>
  <inkml:trace contextRef="#ctx0" brushRef="#br0" timeOffset="42699.2188">1670 6008 18865,'-40'0'1538,"20"0"-1154,20 0 673,-19 0 32,38 0-736,-19 0 255,20 20-127,-20-1-97,20 21-192,0 1-64,-20-22-64,19 21 32,21-40 33,-20 20-1,19-20-160,-19-20-129,21 0 33,-41 0-32,20 1 96,-40-22 96,20 21-64,-41-19-32,2 19 0,-1 20-160,-19 0-385,19 0-1024,20 20-1410,1-1-12204</inkml:trace>
  <inkml:trace contextRef="#ctx0" brushRef="#br0" timeOffset="43548.8282">1987 6047 14093,'20'20'1601,"0"-20"-480,-1 20 577,1 0-513,0 1-512,-20-2 128,21 1 191,-21 0-319,0-20-192,20 0-129,-20 0 192,0 0 129,0 0 96,0-20-609,0 0-128,0 1 64,0-2-160,0-19 192,0 20-416,0 20 96,19-19-161,-19 19-31,20 19 352,20-19-192,-20 20 192,-1 0 0,1 0 64,0 1 64,-20-21 0,0 0-32,0 0 0,0 0 192,0 0-32,20-21 129,-1 21-289,-19-20 64,20 0-320,21 0 256,-21 1-192,-1 19-32,1 0-1,0 19 65,19 1 128,-19 0-160,20 0-128,-21 1-865,22-2-481,-21 1-319,0 0-257,-1-20-1922,-19 0-9705</inkml:trace>
  <inkml:trace contextRef="#ctx0" brushRef="#br0" timeOffset="44006.836">2880 6227 10537,'21'98'3043,"19"-58"-897,-21 1-512,21-22-545,-20 21-160,-1-20 160,1-1-256,0 1-289,-20-20-224,20 0 161,-20 0 128,-20 0 544,20 0-385,-20-20-543,-19-19-225,-1 19-32,1-19 96,-1-2-128,-1-18 31,22-1-255,-21 1-128,20 0 63,20 18-63,20-18 96,0 39 256,19-20-225,2 40 321,18 0 33,1 0-1,-21 20-225,-19 20 258,20-1-226,-40 1 65,0 0 64,0-20 128,-20 20 129,-20-40-321,20 20-129,-19-1-415,-1-19-641,1 0-321,19 0-1665,-1-19-9737</inkml:trace>
  <inkml:trace contextRef="#ctx0" brushRef="#br0" timeOffset="44434.5703">3556 6028 16944,'-20'0'1729,"-20"0"-1184,21 0 896,-1 0-128,-20 19-288,0 1-32,40 20-384,-20-19-481,20-2-160,20 1-32,-1 0 128,2 0-64,-1-20 32,0 0-128,0 0 96,-1 0-96,1-20 96,0-20 160,-20 21 32,0-2 0,0-19 64,-20 20 33,20 1 31,-20 19-32,20-20 33,0 20-193,0 0-288,-19 20-97,38-1 482,-19 1-289,40 20 128,-1-19-128,-19-2-545,20 1-352,0-20-961,-20 20-768,0-20-1859</inkml:trace>
  <inkml:trace contextRef="#ctx0" brushRef="#br0" timeOffset="44689.4532">3834 6147 13901,'0'60'2658,"19"-60"-672,-19 20-448,0-20 255,0 0 513,0 0-512,0 0-1153,0-20-449,-19 0 96,-1 0-96,20-19 257,-20 18-353,20-19-64,0 20-32,20 1-160,-20-1 32,20 0-417,-1 20-704,21 20-1057,-20-20-2050,20 20-14765</inkml:trace>
  <inkml:trace contextRef="#ctx0" brushRef="#br0" timeOffset="44849.6094">4211 6107 18833,'20'21'961,"0"-21"320,-20 19 97,20-19-834,0 20-384,-20-20-128,19 20-32,1-20-1185,-20 20-1922,0-40-12171</inkml:trace>
  <inkml:trace contextRef="#ctx0" brushRef="#br0" timeOffset="44979.4922">4112 5889 21172,'-20'0'1665,"0"-19"-1793,20 19-1249,20-21-1986</inkml:trace>
  <inkml:trace contextRef="#ctx0" brushRef="#br0" timeOffset="45625.9766">4748 5949 13708,'-41'-40'1122,"1"40"-33,1 0 480,-1 0-416,1 20-96,-1 0 128,20-1-224,1 1-673,19 20-288,19-21-160,21 21 417,19-20-97,1 1-32,-1-2-32,1-19-64,-20 20 64,-20 0-320,-1 0 0,-19 19 608,-19-19-160,-1 0-64,-20 0-32,0-1-31,0-19-97,20 20-193,1-20-1216,19 0-545,0-20-1537,0 20-12332</inkml:trace>
  <inkml:trace contextRef="#ctx0" brushRef="#br0" timeOffset="45910.1563">5045 6107 4163,'20'21'12236,"-20"-2"-10699,0 1-95,0 0 544,0 20-833,20-21-449,-1 1-191,1-20 96,20 0-225,-1 0-32,1-20-63,-19-19 63,-1 19-384,-20-20-64,0 21-128,-41-2-97,1 21-255,1-20 255,-21 20 65,21 0 160,-1 0 0,0 0-256,20 0-545,20 0-577,0 20-1088,20-20-3171</inkml:trace>
  <inkml:trace contextRef="#ctx0" brushRef="#br0" timeOffset="46208.0078">5363 6047 10730,'19'60'6886,"1"-20"-6117,-20-20 1409,0 0-320,20 0-577,-20 0-608,0-20 63,0 19-95,20-19-321,-1-19 65,1-1-161,0-20-128,1 20-32,-21-20 0,20 20-64,-1-20-128,1 40-32,0-19 32,-20 19-97,20 19 129,0 1 64,-1 20-160,1 0 320,20 0-1313,-1-20-1794,2 0-1089</inkml:trace>
  <inkml:trace contextRef="#ctx0" brushRef="#br0" timeOffset="46775.3907">6574 5631 3555,'0'-60'13260,"0"20"-10953,-21 20-450,21 20-191,21 0-833,-21 0-129,20 40-31,20 20 128,-21 20-417,21-1-192,-1 21-128,1-21 161,-1-20-289,2 0-33,-21 2-191,0-42-384,-1 21-770,1-20-608,-20-20-1441,0 0-13645</inkml:trace>
  <inkml:trace contextRef="#ctx0" brushRef="#br0" timeOffset="47181.6407">6415 6008 18513,'-20'0'2851,"40"-20"-1890,19 0-97,21 1 450,-21 19-770,22-20-480,-22 20 0,21 0-64,-21 0-96,40 0-320,-18 0-705,18 0-321,-20 0-255,0 20 640,2-20 544,-22 0 257,1 19 288,-20-19 192,-1 0 545,-19 20 704,0 0-127,0 19-353,20-39 32,-20 20-417,20 0-31,0-20-129,-1 0-63,2 0-129,-1-20-32,20 20-192,-40-20-192,0 1-32,0-1-385,-20 0 225,-20 0-129,0 1-127,-20 19 95,1 0 321,20 0 0,-1 0-160,20 19-609,-1 1-2499,21-20-15405</inkml:trace>
  <inkml:trace contextRef="#ctx0" brushRef="#br0" timeOffset="47704.1016">8163 5472 17136,'-21'-40'2114,"21"40"128,0 0-1089,-20 20-801,20 20 417,0 39 160,20 1-417,1 19-223,18 0-129,-19 1-192,19-21-192,1-20-225,-1-18-480,1-2-576,-20 1-1122,1-20-2914</inkml:trace>
  <inkml:trace contextRef="#ctx0" brushRef="#br0" timeOffset="47900.3907">8242 6047 15246,'0'-19'4420,"0"-1"-2914,19 20-353,1-20 320,0 0-512,19 20-641,1-19-192,20 19-64,-20-20 33,0 0-290,-1 0-383,1 1-577,-21-2-545,1 1-128,0 0-992,-40-19-4934</inkml:trace>
  <inkml:trace contextRef="#ctx0" brushRef="#br0" timeOffset="48059.5703">8559 5531 12491,'0'0'3972,"0"0"-2979,20 20 1153,-20 21-128,20 18-577,-1 0-576,1 20-64,20 2-545,-19-22-128,18 0-384,-19 0-288,19-19-738,-19 1-511,20-2-482,-21-19-3842</inkml:trace>
  <inkml:trace contextRef="#ctx0" brushRef="#br0" timeOffset="48422.8516">9274 5909 15726,'-20'-20'3075,"1"20"-1986,-1 20 128,-1 0 193,1 19-353,-19 1 0,19-1-385,20 21-479,0-20-161,20-20 160,-1 0-128,21 0-160,-19-20 128,-1 0 32,-1-20-192,21 0-193,-20 0 33,-20-20 32,19 20 64,-19 0 128,0 0-32,-19 20 32,19-19 64,0 19 32,0 0-257,0 19 129,0 1-32,19 0 192,1 0-897,20 1-1281,-20-21-160,19 0-2306</inkml:trace>
  <inkml:trace contextRef="#ctx0" brushRef="#br0" timeOffset="48713.8672">9690 5909 17904,'-19'-20'1122,"-1"20"-354,-20 0 257,21 0 32,-1 20-32,20 0-256,0 0-449,0 19-192,39 1-64,1-21 32,-1 21-63,1 1 31,20-2-161,-40-19 1,0 20 0,0-21 64,-40 1-32,0 0 32,0-20 96,-19 20-384,-2-20 0,2 0-161,-1-20-416,20 0-320,-19 0-673,39 1-4067</inkml:trace>
  <inkml:trace contextRef="#ctx0" brushRef="#br0" timeOffset="49018.5547">9730 5651 21204,'21'0'1921,"-1"20"-1889,-1 0 673,1-1 192,0 21-288,0 19-161,-1 2 128,1-22-704,0 20 545,20-19-385,-21-20 96,1-1-96,1 1-32,-21-20-224,0 0 480,20 0-224,-20 0 192,0-20-352,20 1 32,-20-1-288,19 20 384,21 0-128,-20 0-193,-1 20 225,21-1 32,-1 21 32,-19-20-993,21 1-384,-2-2-737,1 1-1282</inkml:trace>
  <inkml:trace contextRef="#ctx0" brushRef="#br0" timeOffset="49505.8594">10723 5492 19218,'0'-40'1345,"0"20"-256,0 20-609,20 0-191,-20 20 511,19 20 610,1 19-609,1 21-353,-1-1-224,19 20-32,1-19-128,0-20-384,-1-21-288,-19 1-225,19-21-480,-39-19-1026,21 0-1729</inkml:trace>
  <inkml:trace contextRef="#ctx0" brushRef="#br0" timeOffset="49709.961">10326 5592 20915,'-19'-41'1858,"38"21"-961,21-19 224,-1-1-288,41 20-257,0-19-255,-1 19-161,20 0-160,-19 1-256,-1 19-769,0 0-1121,1 19-1378,-20 21-2562</inkml:trace>
  <inkml:trace contextRef="#ctx0" brushRef="#br0" timeOffset="50109.375">11438 5870 17136,'-20'0'1729,"0"19"-608,1 1 353,-1 0-321,0 19-288,-1-19-65,21 20-703,0-1-1,21-19 32,-1 0 0,0-20-64,-1 0 32,21 0-96,-20-20-96,0 0 0,-1-19 96,-19 19 0,0 0 0,0 0 96,0 20-64,0-19 0,0 19-192,0 19-257,20 1 321,20 0 96,-21 0-256,42-1-1153,-22 1-929,21 0-1410</inkml:trace>
  <inkml:trace contextRef="#ctx0" brushRef="#br0" timeOffset="50583.0078">11696 5313 9545,'0'-20'10185,"20"20"-8551,-20 0-97,0-20-480,0 40-256,0-20-289,-20 41 161,20-2-385,0 40 193,0-20-385,20 22 96,0-2-64,19-20-64,1-19 32,0-21 0,0 1 1,0 0 191,-1-20-128,20 0-128,-19 0-192,-20 0 352,20 0-288,-20 0 64,0 20-96,0 20 160,-1-20-128,1 20 192,0-1-352,0-19 127,-20 0-95,0-1 32,0 1 128,0-20-352,-40 0-225,20 0-32,-19-20 257,-1 20 32,0-19-481,0-1-481,1 0-1024,19 0-4997</inkml:trace>
  <inkml:trace contextRef="#ctx0" brushRef="#br0" timeOffset="51002.9297">12371 5452 16655,'-20'0'3299,"0"0"-3170,20 20 63,0 19 1089,0 21-64,0 0-160,20 19 288,0-19-544,0-1-385,20 1-95,19-20-193,1-1 32,-1-19 0,1-20 161,0 0-225,-1-20 0,-19 1-160,-1-1-353,-19-20-159,1 21 287,-21-42-63,0 41-256,-21-19 447,21 19 225,-20 0 33,-19 20-97,19 20 128,0 0-32,0 0 64,0 19-32,1 22 128,19-22-384,0 1 96,19-1-224,1-19-193,20 19-447,-1-39-354,1 20-992,1-20-1826</inkml:trace>
  <inkml:trace contextRef="#ctx0" brushRef="#br0" timeOffset="51300.7813">13503 5611 21043,'-39'0'1121,"19"0"-288,-1 20-448,-19 0 31,1 0 193,19 19-289,20 1-96,0-1-32,20-19-160,0 20 161,19-19-193,22-2-97,-2 1 322,0 20-225,-19-21 32,-21 1-64,-19 0-129,0 0 546,-19-1-225,-21-19-64,1 20-192,-1-20-897,-19 20-1473,18-20-1666</inkml:trace>
  <inkml:trace contextRef="#ctx0" brushRef="#br0" timeOffset="53174.8047">816 6703 12908,'-39'0'-224,"39"0"31,0 0 97,19 0 96,1 0 64,0 0-32,0 0 161,-20 0 159,20 0-128,-1 0 385,21 0 95,-1 20-223,1-20-129,20 0-96,0-20 1,-1 20 31,20-19-256,21 19 64,19-20-96,-19 20 0,38-20 32,-18 20-32,18 0 64,2-21-64,18 21 0,-19 0 0,0 0 32,-20-20-32,0 20 32,1-19 0,18 19-32,2-20 0,-2 0 0,2 20 0,-2 0 0,-18-20 0,18 20 32,2 0-32,-2 0 0,2 0 0,-2 0 96,-18 0 32,-2 0-96,22 0 32,-22 0-64,22 0 65,-2 0-33,22 0 32,-22 0 192,21-20-64,-19 20 0,-2 0 64,21-19 1,-20 19-33,20-20-64,-20 20-64,0 0-32,-1 0 64,2 0-96,-2 0 193,-18 0-482,18 0 321,2 0-32,-2 0-96,-18 0-32,18 0 96,2 0 32,0 0-64,-2 0 64,1 0 0,-20-20-32,21 20 64,-22 0 97,1 0-129,1 0 128,-2 0-64,2 0 32,-1 20-192,0-20 160,20 0-128,-20 0 128,0 0-64,1 0-32,-2 0 64,2 0 32,-1 0 96,-20 0 65,20 0-225,-20 0 64,21 0-128,-1 0 160,-21 20-256,22-20 160,-21 19 64,1-19-192,-1 20 224,19-20-160,-18 0 128,19 0-192,-19 0 160,19 0 288,0-20-63,0 20 63,-20 0-288,1 0 96,-21-19-160,20 19 0,-19 0 192,-1 0-128,0 0 161,1 0-161,-1 0 32,0-20 64,2 20-224,-2-20 128,0 20 0,0-20 0,1 20-32,-21-19-64,20 19 64,-18-20 160,-22 20-96,21 0 96,-21 0-127,21 0-130,-21 0 33,-18-21 0,19 21-192,-21 0-64,1 0-96,0 0-481,0 0-961,-20 0-1249,19 0-11563</inkml:trace>
  <inkml:trace contextRef="#ctx0" brushRef="#br0" timeOffset="53377.9297">14416 5592 25111,'-59'19'-224,"78"-19"-1377,1 0-994,0 20-1761</inkml:trace>
  <inkml:trace contextRef="#ctx0" brushRef="#br0" timeOffset="53516.6016">14575 6087 18417,'0'41'865,"0"-41"-2755,20-21-7143</inkml:trace>
  <inkml:trace contextRef="#ctx0" brushRef="#br2" timeOffset="67183.5938">736 7933 11979,'-20'-19'2210,"20"19"-352,0 0-161,0 0-383,0 0 31,0 19 0,0 1-288,20 21-160,0-2-192,1 21-257,-2-1-256,1 21-96,20-20 32,-20-21-128,19 1 161,-19-1-225,0-19 160,-1 0 96,1-20 64,-20 0 513,0 0-577,-20-20-320,1 0 64,-1-19-32,-20-1 32,1-19-32,-21-21-289,20 1-191,0-20-193,1-1 352,-1 1 289,20 20 160,20-21 225,0 41-97,20-1-64,20 21 32,-1 19 0,1 0 32,0 20-96,0 40 64,0-1 1,-1 40-193,-19 0-65,-20-18 161,0 18 0,-20-20 33,0 0 127,1-18-577,-1-1 1,-20-21-353,20 1-1249,1 0-576,-2 0-4325</inkml:trace>
  <inkml:trace contextRef="#ctx0" brushRef="#br2" timeOffset="67482.4219">1272 8272 19410,'20'20'1057,"-20"-1"-1057,0-19 1441,0 0 161,-20 0-449,20 0-160,-20 0-224,1-19-449,-21-1-32,20 0-128,0 0-96,1-20-224,19 0-96,-20 1 32,20-1-65,0 20-479,20-19-417,-1 19-769,21 20-673,0 0-2754</inkml:trace>
  <inkml:trace contextRef="#ctx0" brushRef="#br2" timeOffset="67771.4844">1550 8053 20563,'-20'20'1121,"20"0"-32,-20-20 96,20 20-128,-19-1-480,19 1-161,19 20-224,1-21 33,21 2 63,-2-21-192,21 0 64,-1 0 64,-19-21-160,-1 2-32,-18-1-32,-21-20-96,0 21-160,-21-1 0,-18 0-225,-1 20 33,-19-20-33,19 20-31,-19 20-449,18-20-480,2 20-417,39 0-1345,0-20-5317</inkml:trace>
  <inkml:trace contextRef="#ctx0" brushRef="#br2" timeOffset="68077.1485">2107 7894 19666,'0'-40'1089,"-21"40"-704,1 20 736,0-20 96,1 20-192,-21 0 32,20-1-353,20 1-543,0 21-322,40-21 193,-20 19-96,19-19 96,22 0-256,-2 19-160,0-19-1,-19 0-31,-1 0 256,-19-1 128,-20 2 96,0-1-128,-20 0-224,-19 0-737,-1-1-385,1-19-608,-21 20-2402</inkml:trace>
  <inkml:trace contextRef="#ctx0" brushRef="#br2" timeOffset="68375">915 8768 21620,'-20'20'801,"20"-20"-97,40-20 1314,19 20-224,21-21-865,39-18 0,40 19-225,39-19-383,1-1-257,39 1 0,-19 19-128,-60 0-417,-21 20 1,-59 20 63,-18-20-447,-22 20-257,1-20 64,-20 19-513,-20-19-1601,0 20-8872</inkml:trace>
  <inkml:trace contextRef="#ctx0" brushRef="#br2" timeOffset="68585.9375">2860 7874 25175,'-39'-20'2403,"39"20"-1923,-20 0-576,20 0-96,0 0-545,0 0-1569,0 0-1570,20 20-1889</inkml:trace>
  <inkml:trace contextRef="#ctx0" brushRef="#br2" timeOffset="68723.6328">3020 8211 25688,'19'21'1505,"-19"-21"-1633,0 0 128,0 0-352,0 0-641,0 0-1698,0 0-2113</inkml:trace>
  <inkml:trace contextRef="#ctx0" brushRef="#br1" timeOffset="91362.3047">3635 7994 13388,'0'0'1377,"0"0"-704,0 0 352,0 0 1089,20 39-192,0-19-417,0 20-416,0-1-384,-20 1-128,20-1-193,0-18-160,-20 19 0,19-40-96,-19 20 1,0-20 63,0 0 96,0 0 449,0-20-225,0 0-480,-19 0-64,-1-20 128,20-20-192,0 21-96,0-1-128,0 1 128,20 19 63,19 20-223,-19 0 256,19 20 64,1-1 64,-20 21-64,20 0 96,0-1 128,-1-19-224,-19 0 192,0-20-96,0 19-32,-20-19 33,0 0 319,0-19 0,0-1-192,0 0-192,0 0 97,-20-19-97,20-1 96,0 1-96,20 19-64,0 0-193,-1-1 193,1 42-128,0-1 384,20 0-256,0 19 128,0 21-64,-1-21-96,-19-19-352,19 19-545,1-18-449,-20-21-928,1 20-448,-2-20-4710</inkml:trace>
  <inkml:trace contextRef="#ctx0" brushRef="#br1" timeOffset="91660.1563">4549 8073 14765,'-20'-20'3524,"20"20"-1859,0 0 65,0 20-289,0 0-191,0 19-257,20 1-161,-20-1-640,39-18 1,-19 19-65,20-40 0,-1 0 0,1 0 64,0-20 64,-20-21-63,0 2-97,-20 19-160,0-19-96,-20 19 31,0 0-63,-20 0-320,0 20-97,1 0 1,19 0-417,20 0-257,-20 0-287,20 0-385,0 20-608,20-20-4357</inkml:trace>
  <inkml:trace contextRef="#ctx0" brushRef="#br1" timeOffset="91936.5235">4906 8132 15662,'39'60'2467,"-19"-41"-1250,0 2 705,1-21-257,-2 0-127,-19 20-545,0-20 96,0-20-64,0 20-705,0-40 32,0 20-224,0-20-192,-19 21 128,19-21 64,0 0-128,0 21-640,0-21-225,19 40-480,1 0-929,0 0-705,0 20-2755</inkml:trace>
  <inkml:trace contextRef="#ctx0" brushRef="#br1" timeOffset="92198.2422">5223 8073 2370,'61'0'12716,"-22"0"-9833,-19-20-161,19 0-512,-19 1-897,0-21-576,0 19-128,-1 1-161,-19 1-320,0-1 64,-19 0-63,-1 0 63,0 20-224,-19 20 96,19 0 64,0 0-128,-19 19 32,19 2 128,20 18 96,0-19-31,20-1-193,19-19 128,1 0-224,-1-20 192,20 0-320,-19 0-161,20 0-480,0-20-1249,-21 20-2210,21-20-14766</inkml:trace>
  <inkml:trace contextRef="#ctx0" brushRef="#br1" timeOffset="92916.9922">6395 7894 16591,'0'-40'2018,"-20"21"-1057,1 19 64,-1 0 320,-21 0-384,2 19-128,-1 21 128,1-20-481,39-1-384,0 22-160,19-21 96,21 0-32,19-20 32,2 19 129,-2-19-161,-20 20-32,1 0-161,-20 0 161,0 19 96,-20-19 97,-20 20-65,0-21 64,-20 2-64,40-21 32,-19 20 32,-1-20-352,20 0-128,0-20-705,0-1-1121,0 21-1057,20-19-9609</inkml:trace>
  <inkml:trace contextRef="#ctx0" brushRef="#br1" timeOffset="93288.086">6971 8530 17424,'39'59'1602,"-19"-59"-1090,0 20 1282,-20-20-385,0 0-192,0 0 128,-20 0-352,0-20-480,0 1-225,1-21 0,-21-20-320,1 0 161,-1 1 95,-1-40-352,2 19-65,19-19-127,20 20-32,0-1 31,0 20 65,40 21 160,-21 19-96,22 0 0,-1 40 0,-1 0 192,-19 0 0,0 19 64,-20 20-64,0-18 32,0 18 0,-20-19-64,20-20-257,-20 0-479,0-1-674,1-19-832,-1 0-1537</inkml:trace>
  <inkml:trace contextRef="#ctx0" brushRef="#br1" timeOffset="93622.0703">7268 7795 19218,'0'20'1153,"0"19"1121,-19 1-64,-21 19-801,40 2-352,-20-2-32,20-19-640,20-1-193,0-19-96,0 0 64,19-20-160,-19-20 128,0 0 64,20-19-256,-40-1 96,20 0-192,-20 1 160,-20-2-160,-1 21 192,2 1 32,19-1 0,-20 20-160,20 20-96,0-1 96,0 1 96,20 21 96,-1-2-352,22-19-641,-1 0-1089,19 0-833,0-20-1024,-19 0-10507</inkml:trace>
  <inkml:trace contextRef="#ctx0" brushRef="#br1" timeOffset="93839.8438">7745 7835 19090,'-39'0'1953,"19"19"-95,0 1 128,0 20-769,20-1-288,0 2-192,20-2-385,0 1-256,19 0-32,21-21-64,-21-19-224,20 0-288,2 0-353,-2-19-416,-19-1-1826,-20 0-2467</inkml:trace>
  <inkml:trace contextRef="#ctx0" brushRef="#br1" timeOffset="94116.211">8122 7953 18513,'20'21'4132,"1"-21"-2755,-2 0 449,21 0-673,-20-21-352,19 21-193,-19-20 1,0 1-545,-1-1 32,-19 0 64,0 0-288,0 1-224,-19 19-65,-21 0-63,1 0 192,-1 19-65,1 1 385,18 0 0,-19 19 161,40 2-129,0-1 160,20-1-160,21-19 0,-2 0-96,20 0-128,1-20-257,19 0-928,-19-20-3139,0 20-12684</inkml:trace>
  <inkml:trace contextRef="#ctx0" brushRef="#br1" timeOffset="94667.9688">9333 7974 18321,'40'0'1986,"-20"0"-1538,0-21 1250,-1 21-673,1-20-481,-20 1-159,20-1 127,-20 0-256,0 0-128,0-19 33,0 19 95,-20 0-160,0 20 0,-19 0 128,19 0-320,-20 20 192,1 0 289,-1 19-97,21-19 96,19 20-95,0-1-129,0 2-64,39-21 32,1-1-64,-1 1 32,21 0-320,-1-20-641,21 0-704,-21-20-1570,1 20-2178</inkml:trace>
  <inkml:trace contextRef="#ctx0" brushRef="#br1" timeOffset="94921.875">10049 8172 19634,'19'0'2018,"-38"-20"-1089,19-19 448,-20-1-672,0 0-289,-1-19 353,-18 18-192,-1-18-321,0 0-96,21 0-96,-21-1-96,20 20 64,1 0 0,19 20-384,0 20-353,19 0-704,21 0-545,-1 40-801,1-1-4163</inkml:trace>
  <inkml:trace contextRef="#ctx0" brushRef="#br1" timeOffset="95161.1328">10287 8014 22869,'-41'-20'1217,"2"0"385,-1-21-385,1 2-512,-1-1 127,-19-19 33,18 0-673,2 19-95,19-20 31,-20 1-321,40-1 65,0 1-96,20 18 32,0 21-96,19 20 31,2 0 33,18 0-192,-19 41-321,19-21-672,-19 39-1346,-1-19-1793</inkml:trace>
  <inkml:trace contextRef="#ctx0" brushRef="#br1" timeOffset="95445.3125">9651 7894 20211,'-20'0'704,"40"0"-319,39-20 768,2 0-288,18 20 95,0-19-63,21-1-704,-1 0-226,-20 20-159,1 0-160,-1 0-128,-20 20 159,-19-20 321,19 39-128,-38-19 160,19 20 352,-21-21 257,1 1 0,0 21-257,0-41-512,-1 20-192,1-20-577,0 0-1922,-20-20-1857</inkml:trace>
  <inkml:trace contextRef="#ctx0" brushRef="#br1" timeOffset="95590.8203">10445 7696 17840,'-40'-21'4741,"40"21"-4036,0-19-129,20 19-352,20 0-416,19 0-801,-18 0-1025,38 0-3267</inkml:trace>
  <inkml:trace contextRef="#ctx0" brushRef="#br1" timeOffset="95815.4297">11040 7736 23189,'-59'20'1794,"20"-20"-961,19 19 416,-20 21-96,20-1-512,20 1-33,0-1-351,0-19-129,40 21-128,0-21 32,19-20-128,1 0-257,0 0-223,-1 0-1026,-20-20-1985,1 0-4228</inkml:trace>
  <inkml:trace contextRef="#ctx0" brushRef="#br1" timeOffset="95975.586">11298 7914 21620,'41'19'2755,"-21"1"-673,0-20-833,-1 0-513,1 21-543,0-21-1,-20 20-256,20-20-993,0 0-1121,-20-20-2307</inkml:trace>
  <inkml:trace contextRef="#ctx0" brushRef="#br1" timeOffset="96099.6094">11259 7616 22421,'-20'-20'576,"20"20"-287,0-19-578,20 19-1312,0-20-2531</inkml:trace>
  <inkml:trace contextRef="#ctx0" brushRef="#br1" timeOffset="96628.9063">11815 7933 19026,'20'0'2370,"0"-19"-1537,0 19 640,0 0-544,0-20-577,0 20 65,-1-20-225,1 20 128,0-20-96,-20 1-64,0-1-192,0 0 96,0-19-160,-20 39 32,-19-20 32,19 20-192,-20 0 128,0 20 224,0 19-32,20-19 160,0 19 1,1 1-161,19-1 320,19 2-288,21-1 0,0-21-32,40 1-31,-21-20-546,20 0-480,1 0-1057,-20-20-2306</inkml:trace>
  <inkml:trace contextRef="#ctx0" brushRef="#br1" timeOffset="96912.1094">12133 7835 20115,'40'59'2402,"-20"-39"-384,19-1-385,-19 1-704,19 1-160,-19-21-321,0 20-95,0-20-97,0-20 32,-20 20-96,20-21 97,-20 1-289,0 1-96,0-1-1,0 0-223,20 0 32,0 20 128,0 0-129,0 0 33,19 20-416,-19 0-482,19 0-703,1-20-1026,-20 19-1025,1-19-13068</inkml:trace>
  <inkml:trace contextRef="#ctx0" brushRef="#br1" timeOffset="97116.211">12650 7577 7046,'-41'-60'12972,"41"60"-10121,0 0-769,0 0-673,20 20 97,20 20-353,-20-1-609,20 20-223,19 2-225,-19-22-32,19 21-256,-18-21-545,-2-19-96,1-20-448,-21 0-769,-19 0-2114,0-20-11435</inkml:trace>
  <inkml:trace contextRef="#ctx0" brushRef="#br1" timeOffset="97283.2032">12471 7775 21236,'-40'0'2754,"60"0"-1761,0 0 705,19 0-449,40-19-320,-18 19-225,37 0-383,-18-20-417,0 20-545,-1 0-1024,-20 0-1314,0 0-2402</inkml:trace>
  <inkml:trace contextRef="#ctx0" brushRef="#br1" timeOffset="97421.875">13304 7914 23350,'0'0'4164,"20"0"-4229,0-20 33,-20 20-736,20-20-1282,-20 20-1762,0-20-9256</inkml:trace>
  <inkml:trace contextRef="#ctx0" brushRef="#br2" timeOffset="101226.5625">1114 9522 13100,'-40'-40'1121,"21"21"897,-22-1-705,21 0 193,-19 20-417,19 0-225,-20 0-127,1 20 0,19 19-33,-20 1-127,40 20 0,-19 0-129,19-1-192,0 20 0,19-19-288,21 0 161,0-21-65,-1 1-481,20-1-768,1-19-897,20-20-1185,-21 20-4100</inkml:trace>
  <inkml:trace contextRef="#ctx0" brushRef="#br2" timeOffset="101458.9844">1591 9780 19186,'-41'20'1249,"21"1"-544,0-2 672,1 21-288,19-1-577,0 1 33,19-20-289,21 19 289,1-39-321,-2 20 96,20-20 97,-19-20-257,-20 1-64,0-21-352,-1 20-129,-38-19-384,-1 19-320,-20 0-800,-19 0 159,-20 1-544,38 19-3011</inkml:trace>
  <inkml:trace contextRef="#ctx0" brushRef="#br2" timeOffset="101778.3203">1888 9740 16559,'40'20'1762,"-40"0"-993,20 0 704,-20 1 64,19-2-544,-19 1-96,0 0-160,0-20-257,20 20-223,-20-20 127,-20 0 128,20 0 33,0-20-129,20 20-255,-20-20-226,0 0 65,20 1-320,-20-2 64,20 1-64,19 20 31,-19 20 33,1-20 64,18 21-641,-19-2-608,20 1-962,-1 0-1664</inkml:trace>
  <inkml:trace contextRef="#ctx0" brushRef="#br2" timeOffset="102105.4688">2484 9681 18929,'0'-39'2659,"0"19"-1474,0 20-256,0 0 352,-20 0-512,0 0-609,0 20 192,1-1-480,19 1 128,0 0-96,19 0-32,21-1 160,-1 1-128,1 0-96,-1 0-64,2 1-65,-1-2 33,-21 1 160,1 0 64,-20 0 160,0-1 0,-20-19 64,1 20-64,-1 0-224,0-20-609,-1 20-736,-18 0-2050,19-20-11980</inkml:trace>
  <inkml:trace contextRef="#ctx0" brushRef="#br2" timeOffset="102452.1485">1055 10337 18641,'-41'20'577,"41"-20"-577,41 0 1249,-2 0 705,40 0-385,40-20-256,20-1-63,40 1-706,19-19-448,40 19-96,-19 0 289,-40 0-225,-60 20-481,-19 0-95,-41 0-257,-19 0-480,-21 0-1057,1 0-1378</inkml:trace>
  <inkml:trace contextRef="#ctx0" brushRef="#br2" timeOffset="102636.7188">2960 9661 23350,'0'0'2018,"0"-19"-3172,0 19-2369,20 19 865,-20 1-1282</inkml:trace>
  <inkml:trace contextRef="#ctx0" brushRef="#br2" timeOffset="102745.1172">3138 9919 23029,'0'40'1057,"0"-40"-1857,0 20-386,-19-20-1120,-1 0-17487</inkml:trace>
  <inkml:trace contextRef="#ctx0" brushRef="#br1" timeOffset="149862.3047">3932 9562 17648,'21'0'2146,"-21"20"-1793,20-20 1344,0 40-352,0-20-640,-1 19-545,-19 1 0,40-21-31,-20 1-129,0 0 32,-20 0-257,19-20-447,1 0-289,-20 0-705,0 0 97,0 0-193,-20 0-2306,1-20-3747</inkml:trace>
  <inkml:trace contextRef="#ctx0" brushRef="#br1" timeOffset="150189.4532">3794 9463 4868,'-99'0'10378,"59"19"-8392,20 1-1185,-20 0 320,20 20 736,1 0-159,19 19-417,0 20-384,39-19-224,1 20-193,0-21-192,40 1-95,-1-21-33,19 2 96,2-41-288,-1-21 32,-19 1-32,19-19-32,-39-1-32,-1-19 96,-18-20-224,-22 18 288,1-18-192,-40 0 31,1 20 1,-22-2 160,-18 22-32,-1-1 97,1 40 63,-21-20-96,1 40 0,19-20-512,1 20-257,18 0-1473,2 19-2723</inkml:trace>
  <inkml:trace contextRef="#ctx0" brushRef="#br1" timeOffset="152785.1563">5264 9681 13805,'-21'-39'864,"1"-1"578,0 20 640,1 0-449,-21 1-95,20-2-129,-19 21-288,19 0-480,0 0-353,0 21-64,20 18-64,-19 1 1,-2-1-1,21 21-96,0-21 0,0 1 0,21 0-64,-2 0 32,21-20-224,-1-1-481,1 1-832,19 0-1090,-19-20-1793</inkml:trace>
  <inkml:trace contextRef="#ctx0" brushRef="#br1" timeOffset="153185.5469">5561 9701 15758,'-19'-20'2050,"-1"20"-1185,20 0 545,-21 0 63,1 0-416,20 0-288,-20 20-97,20 19-63,-19-19-193,19 20-160,0-19-31,19 18-33,1-19-192,0 0 0,1-20 96,-1 0 0,19 0-96,-19-20-192,0 20 192,-20-40-64,20 21 32,-20-2 32,-20 1 96,20 0-96,-20 0 32,20 1 32,-20 19 32,20 0 64,0 0-160,0 0-160,0 19 128,20-19 32,0 20 0,0 0 0,-1 0 0,-19-20-192,40 21-385,-20-21-640,-20 0-737,39 19-512,-39-19-2531</inkml:trace>
  <inkml:trace contextRef="#ctx0" brushRef="#br1" timeOffset="153578.125">5879 9681 13612,'20'40'6086,"-1"-40"-5766,-19 19 834,20 1 415,-20 20-544,0-19-448,20-2 255,-20 1-447,20-20-289,-20 20 96,19-20 0,-19 0 289,0-20-1,0 20-384,0-20-32,0-20-64,0 20-32,0 0 0,0 0 128,0 20-256,0-19-192,20 19 96,0 19 159,1-19-95,-1 20-320,-1 0-257,21 0-608,-20 1-737,0-2-417,19-19-3202</inkml:trace>
  <inkml:trace contextRef="#ctx0" brushRef="#br1" timeOffset="153774.4141">6356 9403 17456,'0'0'3011,"0"-20"-1954,0 20-1025,0 20-96,19-20 96,-19 20-32,20 0 0,0 0-641,0-1-832,-1 1-2371</inkml:trace>
  <inkml:trace contextRef="#ctx0" brushRef="#br1" timeOffset="153977.5391">6634 9324 18129,'19'40'1921,"-19"-21"33,0 21-224,20 0-257,0-1-640,0 2-641,-1 18-96,21-19 1,-20-1-386,19-19-479,-18 0-418,-21-1-1440,20-19-2051</inkml:trace>
  <inkml:trace contextRef="#ctx0" brushRef="#br1" timeOffset="154144.5313">6553 9681 21556,'0'0'1601,"21"-20"-480,19 1 737,19-1-897,-19-20-512,19 20-385,-20 20-128,2 0-673,18 0-1057,-39 0-2626</inkml:trace>
  <inkml:trace contextRef="#ctx0" brushRef="#br1" timeOffset="154849.6094">7646 9562 15150,'-21'-40'1057,"-18"20"64,-1 20-320,21 0 288,-21 0 128,20 20 0,0 1-576,20-2-385,20 1-96,0 0-32,20 0 32,39 0-32,-19-1-64,19 1 33,-20 0-65,-19 0-32,-1-1 32,-39 1 0,0 0 128,-19-20 128,-1 20-160,-20 1 0,21-21-64,-21 0-128,20 0-480,1 0-577,19-21-257,0 1-1248,0 0-4261</inkml:trace>
  <inkml:trace contextRef="#ctx0" brushRef="#br1" timeOffset="155052.7344">7904 9383 17232,'0'0'1890,"0"0"-1410,0 20 1442,20 0-481,0 20-352,0-1-544,19 2-225,1-2-224,-1-19-64,1 20-96,1-21-929,-2 1-736,-19 0-546,-20-20-2337</inkml:trace>
  <inkml:trace contextRef="#ctx0" brushRef="#br1" timeOffset="155234.375">7824 9602 17008,'0'0'2402,"0"-20"-801,20 0 257,0 20-769,20-19-769,0-2-255,-1 21-33,21 0-129,-1-20-703,2 20-1186,-2 0-801,0 0-3427</inkml:trace>
  <inkml:trace contextRef="#ctx0" brushRef="#br1" timeOffset="155488.2813">8421 9482 8295,'-21'40'7912,"1"-19"-6503,20-2 513,0 1 352,0 20-768,0-20-513,20-1-321,20 1-223,0 0-161,-20-20-32,19 0-64,1-20 32,-20 0-63,-1 1 31,-19-1-320,-19 0-161,-1 0-31,-20 20 0,1-20-97,-1 20-95,1-19-1,18 19-576,21 19-512,0-19-673,0 0-2210</inkml:trace>
  <inkml:trace contextRef="#ctx0" brushRef="#br1" timeOffset="155735.3516">8699 9661 8904,'19'40'8808,"-19"-40"-7655,0 0 1186,0-20-33,20 20-897,-20-20-800,-20 1-1,20-1-416,0-20 97,-19 20-225,19-20-96,0 20 32,0 0 0,19 1-321,-19-1-351,40 20-930,-20 0-1088,19 20-481,-19-20-10250</inkml:trace>
  <inkml:trace contextRef="#ctx0" brushRef="#br1" timeOffset="156026.3672">9016 9562 17456,'40'0'1313,"-21"-19"897,21 19 97,-20-21-1282,-1 1-193,21 20-479,-19-20-97,-1 1-224,-20 19 96,0-20-32,0 20-288,0-20-192,-41 20 127,1 0 65,1 20 96,-1-20 96,-19 20 128,39-1 128,-19 21-95,39-19 127,-21 18-64,42-19-32,-2 20 32,21-21-63,19 1-1,1-20-128,20 0-256,-21 0-833,0 0-1666,-19 0-2850</inkml:trace>
  <inkml:trace contextRef="#ctx0" brushRef="#br1" timeOffset="158127.9297">10287 9502 10121,'-61'-20'4805,"42"20"-3492,-21 0-448,20 0 352,-19 20-320,19 0-32,-19 1-129,39-2-223,-20 21-193,20 0 32,20-1-31,-1-19-97,21 0 64,-20-1-96,19-19 65,1-19-1,-1-1 32,2 0-128,-21-19 32,-1-1-31,-19 20-1,0-19 96,0 18-128,-19 1-96,-1 20-32,20-20 64,0 20-32,0 20-192,0 0 96,0 1 128,20-2-96,19 1 64,-19 0-288,19 0-641,1 0-673,0-20-287,-21 0-578,1 0-4163</inkml:trace>
  <inkml:trace contextRef="#ctx0" brushRef="#br1" timeOffset="158403.3203">10465 9502 13516,'39'0'3011,"-19"20"-929,1-20 288,-1 21-832,0-2-353,-1 1-512,1 0 31,0 0-480,0-20-95,-1 20-1,-19-20 0,0 0 32,20 0 0,-20 0-64,0-20 0,0 0-352,0 20 128,0-20-449,0 0 33,20 20-257,0 0-32,-1 0 321,22 0 63,-21 20-864,19 0-1089,1 0-4549</inkml:trace>
  <inkml:trace contextRef="#ctx0" brushRef="#br1" timeOffset="158802.7344">11716 9423 16495,'-40'-20'2531,"1"20"-2147,19 0 769,0 20 32,-1 0-96,2 0-192,-1-1-353,20 21-319,0-19-65,20-2-224,-1 1 160,2-20-256,-1 0-32,0 0-65,-20 0 65,20-20 0,-20 20 224,0-19-160,0-2 224,0 1 0,-20 20 0,20-20 128,0 20-64,0 0-192,20 20-96,-20-20 192,19 20-96,21 1-512,-20-2-962,19-19-608,-19 0-1601</inkml:trace>
  <inkml:trace contextRef="#ctx0" brushRef="#br1" timeOffset="159123.0469">12073 9304 15887,'20'0'3363,"-40"0"-2819,0 0 513,0 20 321,1 0-321,-1 0-193,20-1-511,20 1-193,-1-20-192,1 20 96,20 0-64,0 0 0,-20-20-352,20 19 191,-21-19 65,1 20 96,-20-20-160,0 20 192,-20-20 0,20 21-64,-19-21-96,-21 19-96,40-19-353,-20 0-576,1 20-256,19-20-1122,0 0-4451</inkml:trace>
  <inkml:trace contextRef="#ctx0" brushRef="#br1" timeOffset="159384.7657">12391 9344 16944,'-20'0'1601,"20"0"-992,-20 0 800,20 20-736,0-20-449,0 19 128,20-19-96,0 20-160,20 0-96,-20 0 129,0 0-225,-1-1 63,-19-19 162,0 20-193,-19 0 224,-1 1 64,0-21-224,0 19-64,0-19-481,0 20-928,0-20-1442</inkml:trace>
  <inkml:trace contextRef="#ctx0" brushRef="#br1" timeOffset="163820.3125">12689 9423 13356,'-20'-20'2915,"20"20"-1057,-19 0-97,19 20-383,0 0-321,0 0-96,0 19-129,19 2-415,-19-2-65,40-19 32,-20 0-255,19-20 223,-19 0-128,20 0 0,-1-20-96,2-20 33,-21 21-33,-20-22-96,0 21-32,-20-19 32,-1 19-64,1 0-64,-19 20-97,-1 0 1,0 0-32,1 0-160,19 20-193,0-20-672,20 0-1025,0 20-801,20-20-3748</inkml:trace>
  <inkml:trace contextRef="#ctx0" brushRef="#br1" timeOffset="164068.3594">13225 9364 18449,'-20'-20'1409,"1"20"-1088,-1 0 1152,-21 0 96,21 20-255,-19-1-33,-1 1-448,21 0-353,-1 20-320,20-21-32,0 1-96,39 0-32,-19 1 33,20-21-98,19 0-319,-18 0-449,-2 0-672,20 0-1026,-19-21-1376</inkml:trace>
  <inkml:trace contextRef="#ctx0" brushRef="#br1" timeOffset="164242.1875">13423 9463 19218,'21'19'768,"-1"-19"514,-20 0 607,39 20-768,-19-20-512,0 20-385,-1-20-96,-19 0-192,20 0-576,0 0-674,-20 0-1536,0 0-2403</inkml:trace>
  <inkml:trace contextRef="#ctx0" brushRef="#br1" timeOffset="164373.0469">13464 9304 17424,'-20'0'1441,"20"-19"-1345,0 19 65,0 0-642,20 0-1024,-1 0-3748</inkml:trace>
  <inkml:trace contextRef="#ctx0" brushRef="#br1" timeOffset="164757.8125">13980 9383 22325,'-20'-19'288,"-21"19"0,22 0 641,-1 0-96,0 19-225,0 1-31,1 0-289,19 0-224,0 19-64,0-19-32,19 0 64,1 1 0,20-21-352,-21 0 96,22 0-193,-21-21 97,19 1 160,-39 0 192,20 20-64,-20-19 128,0 19-96,0 0 96,-20 0-32,20 0-160,0 0-128,20 19 96,-20-19-160,40 20-1154,-21-20-1024,1 0-1186,20 0-7206</inkml:trace>
  <inkml:trace contextRef="#ctx0" brushRef="#br1" timeOffset="164961.9141">14177 9165 17808,'-19'-20'2595,"19"20"-673,19 0-545,-19 20 353,20 19-481,0 1-609,1 1-383,18-2-193,-19 1-32,20-21-160,-1 1-513,-19 0-224,0 0-800,0-20-1442,-20 0-1666</inkml:trace>
  <inkml:trace contextRef="#ctx0" brushRef="#br1" timeOffset="165374.0235">14098 9403 18193,'-19'0'2178,"38"-20"-2274,21 20 961,-1-19-225,1 19-127,20 0-481,-20-20 0,19 20-801,-19 20-256,19-20-128,-18 19 128,-21-19 512,19 20 449,-19-20 481,0 20 480,19-20 256,-19 0 480,0-20-448,19 20 321,-18-20-737,-1 1-65,20 19-448,-40-20 33,19 0 95,-19 0-128,0 1-128,-19-2 193,-1 21-321,0 0-32,-21 0 128,22 0-256,-21 0 128,20 21 32,-19-2 0,19 21 32,20-20 0,0 19-96,0-19-32,20 0-1,-1 19 33,21-19-768,0 0-257,0-20-865,20 21-673,-21-21-896,1 0-12877</inkml:trace>
  <inkml:trace contextRef="#ctx0" brushRef="#br1" timeOffset="165732.4219">15012 9364 7783,'-21'-20'11819,"21"20"-10762,0 0-416,0 20 704,0-1-288,0 1-96,0 20-160,21-20-481,-1-1-160,0 1 64,0-20-256,-1 0 64,1 0 0,0-20 32,0 1-128,-20-1 96,0-20-224,-20 1 128,0-1-64,0 1 96,-19-2 96,19 1-256,0 21 416,20-21-192,-21 40 288,21 0 97,0 0-289,21 20 224,-1 0 1,0 19-33,0 1-128,19 0-160,1 0-32,19-1-480,-39-19-513,19 0-801,2-20-2434,-21 20-14670</inkml:trace>
  <inkml:trace contextRef="#ctx0" brushRef="#br1" timeOffset="168476.5625">15866 9364 13196,'0'-20'2691,"-20"20"-866,20 0 161,-20 0-609,20 0-896,-20 39 31,20-19 65,0 20-1,0-20-223,20 19 31,20-39-64,-20 20 129,39-20-321,-20-20 0,1 0 32,-20 1-192,20-1 32,-20-20-32,-20 20-64,-20 1 64,-1-1-32,2 0-32,-21 0 0,-19 20-288,19 0-33,1 0 1,19 20-385,0 0-833,20-20-1056,20 20-4133</inkml:trace>
  <inkml:trace contextRef="#ctx0" brushRef="#br1" timeOffset="169043.9453">16203 8867 15022,'0'-20'2914,"0"20"-1472,20 0 352,-20 0-609,0 20-64,0 20 0,0 19-256,0 1-417,0 0-224,20-21 32,-20 1-159,19-1 31,1-19-32,0 0 160,0-20-224,1 0 128,-2 0 0,1 0 1,0 0-129,19 0-64,-19 0 32,0 0-33,0 20 1,-1 20 0,1-20 32,0 20 32,0-21 0,1 21 1,-21-40-33,0 20 128,0 0-64,-21-20-160,-19 0-97,1 0 193,-1 0-192,1 0 192,-1-20-384,1 20-193,18-20-448,1 0-736,0 0-706,20 1-1568</inkml:trace>
  <inkml:trace contextRef="#ctx0" brushRef="#br1" timeOffset="169303.711">16779 9304 19122,'59'60'1665,"-38"-21"-1088,-1-19 416,-1 20 32,1-1-129,0-19 65,-20 1-256,0 18-128,0-19-65,0 0-224,-20-20-31,0 20-33,1-20-96,-1 0-352,-21 0-97,21-20-383,-19 20-225,19-40-833,0 20-576,0-20-737,1 0-3908</inkml:trace>
  <inkml:trace contextRef="#ctx0" brushRef="#br1" timeOffset="169427.7344">16540 9086 16399,'-20'-20'1986,"20"0"-1762,20 20-288,0 0-32,0 0-1217,20 0-2435</inkml:trace>
  <inkml:trace contextRef="#ctx0" brushRef="#br1" timeOffset="169747.0703">17156 9304 19314,'20'20'1441,"20"-40"-1024,-1 20 736,-19-19-577,0 19-31,-20-21 127,20 21-319,-20-20-129,19 20-32,-38-20-32,19 0-128,-20 20-96,0 0 128,0-19 128,1 19 1,-21 19-1,20 1-64,0 0 0,1 0 32,-2 20-96,21-20-32,0 20-160,21-21 160,-2 1-256,1 0-545,20 0-768,-1-20-1122,21 0-2049</inkml:trace>
  <inkml:trace contextRef="#ctx0" brushRef="#br1" timeOffset="169963.8672">17592 9224 19666,'-19'-20'1794,"19"20"-65,-20 0-383,20 20-385,-20 0-225,20 21-127,0-22-321,20 21-256,0-1 64,19-19-192,2 0-320,-2 0-289,21-20-288,-21 0-576,21 0-1058,-21-20-2081</inkml:trace>
  <inkml:trace contextRef="#ctx0" brushRef="#br1" timeOffset="170168.9453">17910 8986 20787,'21'20'1954,"-21"0"352,20 0-800,19 20-353,-19 19-320,0-19-385,-1 19-320,21-18-128,0-2-352,-21 1 128,22-21-609,-21-19-256,0 0-705,-1 0-1345,-38 0-3363</inkml:trace>
  <inkml:trace contextRef="#ctx0" brushRef="#br1" timeOffset="170335.9375">17831 9185 19154,'-20'0'4132,"20"0"-3332,40 0 1,-1-20 544,41 20-384,-1-20-384,1 20-417,0 0-224,-21-20-801,-19 20-608,-1 0-1923,1 0-1696</inkml:trace>
  <inkml:trace contextRef="#ctx0" brushRef="#br1" timeOffset="184209.961">1114 11210 10922,'0'0'2947,"-20"0"-897,20-20 32,0 1-289,0-1-480,0 0-159,0-1 63,20-18-352,0 19-321,19 0-160,1 20-191,-1 0 31,22 20-160,-2 0 0,-19 40-224,19-20-449,-20 19 321,-19-20 0,0 21 63,-20-21 33,-20 2 160,0-2 32,-19-19-32,-1 0 128,1 0 0,-1-20-32,1 0 65,-2 0-33,2 0-64,-1-20-32,20 0-32,20 0 64,0 1-64,20-1 256,20 20-192,-1 0-64,2 0-224,18 0-929,0 20-2083,1-20-3170</inkml:trace>
  <inkml:trace contextRef="#ctx0" brushRef="#br1" timeOffset="184630.8594">1034 10873 14637,'-99'0'801,"40"20"480,19 19 289,20 1 384,0 19-161,1 0-543,19 22-482,0-2-191,39 19-225,1 2-160,-1-20-352,40-1 320,21-40 257,19 2-65,21-41-288,18 0 160,1-61-128,-1 2-64,-18-40 0,-22-21-160,-57 22 96,-22-1 0,-59 19-320,1 1-161,-42-1-31,2 20-65,0 20 33,-20 21 512,18-1 32,-58 20-96,1 0-353,-41 20-1473,19-1-4228</inkml:trace>
  <inkml:trace contextRef="#ctx0" brushRef="#br1" timeOffset="196287.1094">2841 11110 15630,'0'0'2050,"0"0"-2146,0 0 833,19 41 832,1-21-384,1 19-576,-1 1 32,0-1-225,-20-19-64,19 0 33,1-20-1,-20 0-64,0 19 33,0-19 95,0-19 33,0-1-65,0 0-320,0 0-32,0-19-64,0-1 0,20 21-96,-20-1 0,20 0-96,-1 20 0,1 20 288,0 0-224,20-1 224,0 21-160,-20-20 96,20-1 96,-1 21-288,1-20-417,-21-20-736,21 19-865,-20 1-609,-1-20-3651</inkml:trace>
  <inkml:trace contextRef="#ctx0" brushRef="#br1" timeOffset="196562.5">3477 11171 17264,'19'0'1313,"-19"0"-1057,0 19 1474,0 1-225,0 0-736,0 0-288,20-1-97,0 1-192,19 0 96,-19-20-95,20 0 31,-20-20-128,-20 0 64,20 20-96,-20-19-480,0-1 95,-20 0 97,0 20 160,-20 0-32,1 0-224,-1 0-353,20 0-448,1 20-673,19-20-2370</inkml:trace>
  <inkml:trace contextRef="#ctx0" brushRef="#br1" timeOffset="197573.2422">4529 11031 13901,'-40'-20'2274,"40"40"-1025,-19-20-448,-2 40 288,21-1 32,-20 2 64,20-2-544,0 1-65,20-20-320,-20-1-63,21 1 63,-2-20 96,21-20 0,-20 1 33,-1-1-225,1-20-32,0-19-64,-20-1-32,0 0-32,0 1-128,0 0-128,-20-2-225,0 2 225,20 19 256,-19 21 0,-1-1 192,20 20 161,0 0-1,0 0-352,0 39 480,20 1-287,-1 19 95,1 2 32,0 18-128,20-20-96,-1 0 33,1-18-1,0-1 96,0-21-96,-1 1 0,1-20 0,-1 0 0,1 0 1,-20 0 31,1-20 128,-2 20-352,-19-19 160,0-21-96,0 19 192,0-18-352,-19-1 192,-2 1-64,21 19 64,-20 0 0,0 20-32,20 0-96,0 20-96,0 0 128,0-1 96,0 21 0,20-1-32,21-19-32,-22 21-32,21-21-96,19-20-545,-19 0-288,-1 0-577,1 0-1152,1 0-1666</inkml:trace>
  <inkml:trace contextRef="#ctx0" brushRef="#br1" timeOffset="198118.1641">5363 10674 18705,'0'20'1506,"0"-20"-866,0 39 834,0 1-129,0-1-64,0 22-640,19-2 95,21 1-351,-20-1-257,19-20 0,2 2 96,18-21-224,-19 0 64,19-20 32,-19 0 129,19 0-418,-38-20 33,18 0-64,-19-1 128,-20 1 0,0-19-32,0-1 192,-20 21-192,1-21 192,-1 40 0,-21-20-96,21 20 128,1 20 128,-1 0-256,20 0 224,0 19-96,20 1 0,-1-1-64,1 2 0,21-21-128,18-1-352,-19 1-129,19-20-576,-20 0-1025,22 0-929,-22-20-3331</inkml:trace>
  <inkml:trace contextRef="#ctx0" brushRef="#br1" timeOffset="198306.6407">6097 10793 19186,'0'-20'3043,"0"20"-1698,0 20-128,20-1 256,0 1-448,20 21-352,-1-2-161,1 21-512,-1-21 97,22-19-290,-22 20-543,1-21-289,-21-19-641,-19 0-1409,0 0-1505</inkml:trace>
  <inkml:trace contextRef="#ctx0" brushRef="#br1" timeOffset="198517.5782">6078 10952 16495,'0'0'3011,"19"-20"-2434,21 20 1569,0 0 96,19 0-737,21 0-288,-21 0-672,1 20-97,-1 0-384,-19 0-64,0-1 96,0 21-384,-1-20-192,-19-1-257,0 1-384,-20-20-769,0 0-1153,20-20-2850</inkml:trace>
  <inkml:trace contextRef="#ctx0" brushRef="#br1" timeOffset="198651.3672">6474 10793 18321,'-39'0'3331,"19"-20"-1986,20 20-800,0 0-577,20 0-897,-1 0-2114</inkml:trace>
  <inkml:trace contextRef="#ctx0" brushRef="#br1" timeOffset="199231.4453">7110 10952 15822,'-60'-40'2915,"40"40"-865,0 0-897,0 0 64,1 0-96,19 20-128,-20 0-224,20 20-384,0-21 31,20 21-352,-1-40 64,21 20 32,-20-20 32,19 0-31,2-20-1,-1 0-288,-40 0-65,0 1 193,-20-1-96,-20 0-96,0 0-352,0 20-161,0 0-96,1-20-448,-1 20-192,40 20-449,0-20-1537,0 0-3908</inkml:trace>
  <inkml:trace contextRef="#ctx0" brushRef="#br1" timeOffset="199563.4766">7268 10893 17584,'40'39'2018,"-20"-19"-1057,-1 0 224,2 0 160,-1-1-31,-20-19-610,0 20-63,0-20-257,0 0 1,0 0 31,0 0 32,0-20-319,0 20-65,0-19-32,20-21-32,-20 20-128,20 0 31,-1 1 97,1 19-224,20 0 64,-20 0 64,19 19 64,1 1-64,0 0-1025,-20 0-737,20-20-929,-21 20-288,1-20-3299</inkml:trace>
  <inkml:trace contextRef="#ctx0" brushRef="#br1" timeOffset="199977.5391">8043 10793 8359,'39'-20'9513,"-19"0"-8648,-20 0 320,0 20 353,0 0-33,0 0-192,0 0-512,-20 0-448,-19 20-129,19 0 288,-20 0-255,21 19-65,-1-19-192,20 1 0,0-1-128,20-1 64,-1 1 64,1 0 64,40 0-64,-21 0-64,22-20 31,-2 19 98,-20 1-194,-19 0 226,-20-20-194,0 20 290,0-1-225,-20-19 160,-19 20-256,-1 1-353,-20-1-1024,20-20-1154,1 20-1056</inkml:trace>
  <inkml:trace contextRef="#ctx0" brushRef="#br1" timeOffset="252003.9063">1233 12540 12171,'0'20'1537,"0"-20"97,-20 20 640,20-20-608,0 20-385,0-20-384,0 0 64,0 0-96,0 0-33,0 0 65,0 0-512,0 0-33,-20-20-160,20 0 96,0 0-320,0 1 96,20-21-64,-20 20 161,20-1-194,-1 2-63,1-1-32,0 20 192,1 0 32,-1 20-64,-1 20 97,1 0-161,-20-20 160,20 19-288,-20-19 127,20 0-31,-1-1 96,1-19 0,20 0 129,-21 20-257,21-20 160,1 20-96,-22 0 96,21 20 0,-20-20 96,-1 20 96,-19-21-32,0 21-224,-19-20 0,-1 19-256,-20-19-288,1 0-193,-2-20-705,2 20-800,19-20-1793</inkml:trace>
  <inkml:trace contextRef="#ctx0" brushRef="#br1" timeOffset="252497.0703">1074 12282 16751,'-60'40'1570,"20"-1"-641,21 1 768,19-1-191,0 42-481,0-22-128,39 40-225,1-19-416,0-21-95,39 20 31,1-39 96,20-20 0,18 1 1,-19-21-97,21-41 96,-41 1-288,1 1 96,-21-21-96,-19-19 32,-20 19-288,-1-19 192,-19 0-224,-39 18-1,-1-18 193,1 40-64,-41-1 416,-19 1-256,0 39 0,-21 0 64,21 0-512,19 19-705,1 1-1602,20 20-2466</inkml:trace>
  <inkml:trace contextRef="#ctx0" brushRef="#br1" timeOffset="264063.4766">2821 12381 15598,'0'-40'1826,"0"40"-737,0-19 0,-20-1 833,0 20-545,1-20-864,-1 20 127,0 20-191,0 0-97,-19-1-416,39 1 128,-20 0-128,20 20-96,0-21 192,20 22-96,-1-21 64,21 0 0,0 19 0,-1-19 96,20 0-160,-18-1 224,-1 1-256,-21 0 256,-19 0 64,0-1-224,0 2-64,-19-1-352,-21 0-481,19 0-256,1-20-321,-19 0-672,19 0-2914</inkml:trace>
  <inkml:trace contextRef="#ctx0" brushRef="#br1" timeOffset="264688.4766">3219 12440 17616,'0'21'801,"19"-21"-192,-19 20 1537,0 0-321,20 0-928,-20-1-288,20 1 31,-20 0-191,20 0-1,-20-20-448,19 0 160,-19 19 161,0-19 63,0-19 64,0 19-416,0-20 97,0 0-65,-19 0-160,19 1 31,-20-1-159,20 0-64,0 0 96,0 20-161,0 0 321,20 0-32,-1 20 225,21 0-129,-20 19-193,-1-19 193,2-20 32,-1 20 161,0-20-225,0 0 192,-20 0 0,0 0 192,19-20-384,-19 0 97,0 20-1,0-19-257,0-21 193,0 20-192,20 20 0,0-21 128,-20 2-160,20 19 224,-1 19-224,21 2-161,-20-1-960,0 0-1057,20 19-993,0-19-4004</inkml:trace>
  <inkml:trace contextRef="#ctx0" brushRef="#br1" timeOffset="265044.9219">4032 12401 15118,'0'0'4388,"-19"0"-3235,19 0 673,-20 20-65,0-1-928,0 2-256,-1-1-577,21 0 128,0 0-224,21-1 96,-1 1 64,0-20-192,0 0 32,-20 0 32,19-20 128,1 20-192,-20-19 192,0 19-64,0-20 0,0 20 0,0 0-96,0 0-225,0 0 161,0 0 192,0 20-480,20-1-673,0 1-705,0 0 32,-1 0-608,1-1-5317</inkml:trace>
  <inkml:trace contextRef="#ctx0" brushRef="#br1" timeOffset="265283.2032">4211 12143 16271,'20'0'3235,"-20"19"-2466,0 2 1088,20 39 193,-20-21-608,20-19-770,0 19-383,-1 1-161,-19-20-320,40 19-289,-20 2-320,-1-21-63,21-20-898,-20 20-865,1-20-1889</inkml:trace>
  <inkml:trace contextRef="#ctx0" brushRef="#br1" timeOffset="265458.9844">4409 12083 19314,'20'20'2018,"0"20"-32,-20 0-161,21 20-447,-2-1-546,1-20-639,0 1-65,0-20-224,-1 19-737,21-18 96,-20 19-1281,19-20-2018</inkml:trace>
  <inkml:trace contextRef="#ctx0" brushRef="#br1" timeOffset="266153.3203">5522 12580 14830,'20'39'1089,"-1"-19"832,-19-20 514,0 0-674,0-20-704,0 1-448,0-1-97,-19 0-95,-1-19-161,-1 19 0,-19-20-224,1 0-32,-1-20 0,-19-19 0,20 20 0,19-2 0,-1 2-32,42 20 160,-21 19-31,20 0-97,-1 0-65,21 20 130,-1-19-546,1 19-480,-20 19-801,19 1-832,-19 0-3844</inkml:trace>
  <inkml:trace contextRef="#ctx0" brushRef="#br1" timeOffset="266330.0782">5284 12322 17072,'-20'0'2242,"20"0"-1249,0 0 544,0 0-288,0-20-544,39 0-609,1 20 64,-1-20-544,1 1-993,-1 19-1890,1 0-7912</inkml:trace>
  <inkml:trace contextRef="#ctx0" brushRef="#br1" timeOffset="266705.0782">5899 12381 18193,'-20'20'1793,"0"-20"-960,0 0 737,-19 20-161,18-20-416,1 40-288,20-20-577,-20 0 0,20 19 32,20-19-288,0 0 192,1-20 128,-1 0-384,19 0 128,-19-20-32,0 20-224,-1-20 416,-19 1-289,0-1 161,0 20 128,0-20-224,0 20 32,0 0-128,0 0 160,0 0 32,20 0-224,0 20-1186,0-20-63,19 0-289,-19 0-1377,21-20-6662</inkml:trace>
  <inkml:trace contextRef="#ctx0" brushRef="#br1" timeOffset="266938.4766">5918 12024 18481,'-19'-20'3043,"19"20"-1922,0 0-32,19 20 128,-19 0-128,20 19-448,0 21-321,0 0-160,19-1-32,-19 1-160,21-41-416,-22 21-449,21-20-416,0 19-961,-1-18-801,1-1-4228</inkml:trace>
  <inkml:trace contextRef="#ctx0" brushRef="#br1" timeOffset="267237.3047">6415 12203 11979,'0'0'8392,"-20"0"-7367,20 0 32,-20 20 544,1 0 1,19-1-866,0 1-607,0 20-33,0-40-96,19 19 96,1 1-96,0 0 32,19 0-64,1-20-160,0 20 96,0-1 63,-20 2 1,0-1-96,0-20 96,-20 20-64,-20 0-128,20-1-64,-20-19-353,0 0-736,-1 0-1890,2 0-4549</inkml:trace>
  <inkml:trace contextRef="#ctx0" brushRef="#br1" timeOffset="267534.1797">6634 12481 17008,'59'-20'2690,"-39"20"-1120,19-21 351,1 2-1184,-21-1-224,22 0-161,-21 20-96,-20-20-32,20 0-416,-40 1 32,0-1-64,-1 20 320,-18 0-256,19 0 256,0 20 64,0-1 192,20-19-256,0 40 97,-19-20 63,19 19 0,0-18-352,19 19 224,1-20-160,20-20 128,20 19-672,-20-19-1090,19 0-1761,0-19-11179</inkml:trace>
  <inkml:trace contextRef="#ctx0" brushRef="#br1" timeOffset="269369.1407">7725 12302 17840,'20'20'961,"-20"-1"-256,0 1 800,20 20-95,-20-1-321,20 2-705,-1 18-192,1 1 65,0-21 95,0 1-224,-1 0 32,2-20 160,-1 0-352,0 0 385,-20-20-161,0 0 128,-20 0-480,0 0 128,-1-20 128,-18 0-96,-1-21-192,1 2 96,-1-20-96,21-1-97,-21-19-95,20-1 128,20 1 128,20 20 256,0-1-96,19 39-192,1 21 256,-1 0 32,-19 21-96,20-1 32,-21 0 64,-19 19-64,21 1 64,-21-20-64,-21-1-32,21 1 193,-19 0-450,19-20-159,-20 20-545,0-20-640,0 20-513,20-20-1570</inkml:trace>
  <inkml:trace contextRef="#ctx0" brushRef="#br1" timeOffset="269637.6953">8063 12282 17232,'19'20'2050,"1"-20"-833,0 20 513,-20-20-129,20 19-928,1-19-97,18 20-223,-19-20-33,19 0-320,1-20 160,-20 20-128,-1-19 32,-19-21-320,-19 40 160,-21-20-417,1 20-31,-1 0 63,-20 0-448,40 0-128,0 0-416,0 0-96,20 0-834,20 0-3843</inkml:trace>
  <inkml:trace contextRef="#ctx0" brushRef="#br1" timeOffset="269958.0078">8599 12103 17104,'-20'0'1473,"0"20"-448,0-20 993,1 20-481,-1-1-608,20 2-576,0-1-65,20 0-416,-1 0 224,21-20-64,-1 19-32,1 1 160,1 0-256,-22 0 96,1-1 32,-20 1 128,0-20-32,0 20 129,-20 0-161,1 0 0,-2-1-224,-19 2 64,20-21-225,1 0-768,-1 0-1345,0 0-737,20-21-7783</inkml:trace>
  <inkml:trace contextRef="#ctx0" brushRef="#br1" timeOffset="270096.6797">8837 12322 16687,'20'0'1826,"-1"19"-1121,-19-19 352,20 20-545,0 0-416,0-20-320,1 0-961,-21 20-1954</inkml:trace>
  <inkml:trace contextRef="#ctx0" brushRef="#br1" timeOffset="270241.211">8857 12024 8872,'0'-39'-2114</inkml:trace>
  <inkml:trace contextRef="#ctx0" brushRef="#br1" timeOffset="270443.3594">8996 11786 17840,'40'19'3235,"-40"21"-1889,20-20-289,19 40 352,-19 0-160,0 19-1057,19-20-63,-19 1 31,21 0-256,-22-21-289,21-19-928,-40 0-961,20-1-737,-20 1-3427</inkml:trace>
  <inkml:trace contextRef="#ctx0" brushRef="#br1" timeOffset="270642.5782">9095 12183 18225,'40'-21'2754,"-1"2"-127,2 19-385,-2 0-1217,1 0-513,19 19-287,-39 2-65,39-1-128,-39 0-192,21 0-673,-21-20 64,-1 19-672,1-19-1314,-20 0-1505</inkml:trace>
  <inkml:trace contextRef="#ctx0" brushRef="#br1" timeOffset="270777.3438">9314 12004 17840,'-40'-19'1698,"40"-1"-1442,0 20 225,20 0-449,0 0-1121,19 0-3043</inkml:trace>
  <inkml:trace contextRef="#ctx0" brushRef="#br1" timeOffset="271497.0703">9690 12183 15374,'-19'0'2530,"19"0"-1537,0 0 897,19 40 448,1-20-736,0 19-417,1-19-544,-1 19 159,-20-39-447,19 20-1,1-20-96,-20 0-31,0 20 127,20-20-224,-20 0-352,0-20-161,0 0-479,0 1 223,0-21-416,0 20-256,0 1-545,0 19 769,20 0 160,-20 0 385,19 19 447,1 1 162,0-20 351,20 0 545,-21 0 352,22 0-256,-1-20-96,-21 1-288,1-1-225,0-20-96,-20 19 1,0 2 31,0-1-160,-20 0 129,0 20 127,1 0-288,-21 0 0,19 20-95,21 0-1,-20-1-32,20 22 64,20-21 128,1 19-320,-1-19 192,19 0-224,1 0 96,19-1-32,-19-19-673,20-19-256,-1 19-544,-19-20-2114,-1 0-5382</inkml:trace>
  <inkml:trace contextRef="#ctx0" brushRef="#br1" timeOffset="272158.2032">10981 12243 16976,'0'79'1345,"0"-40"32,20 1 385,0-1-449,-1 22-192,22-22-416,-21 21-353,0-1-96,19 1-63,-19-40 31,0 20 0,-20-40 256,0 0 161,0 0-865,-20-20 192,0 0 64,0-40-192,-19 20 0,-22-39-97,22-20-159,19-1-65,0 1 193,20-1 160,20 41-32,0 39 192,19 1 128,2-1 32,-1 40 97,-21-1-289,1 21 192,0 20-96,-20-20 64,0-1-32,-20 1 288,0-20-191,1-1-161,-1 1-64,0-20-609,-21 0-960,41 0-2019,-19-20-11594</inkml:trace>
  <inkml:trace contextRef="#ctx0" brushRef="#br1" timeOffset="275271.4844">11557 12282 14221,'-20'20'2274,"0"-20"-640,20 0 736,0 0-993,-20-20-448,20 20-256,-19-39-65,19 19-63,-20 0-353,20-21 32,0 22 0,0-21-288,0 20 64,0-19-32,20-1-256,19 21 320,-19 19-673,19-20-1056,-18 20-769,19 0-1698</inkml:trace>
  <inkml:trace contextRef="#ctx0" brushRef="#br1" timeOffset="275561.5235">11815 12103 16879,'0'0'2082,"0"0"-1057,0 0 353,0 20-193,0 0-256,40-1-96,-20 2-161,20-21-255,-1 0-385,1 0 96,-20 0 0,19 0 32,-39-21 32,0 2 32,0-1-96,-20 20-224,1-20-160,-21 0-288,1 20-257,-1 0-416,20 0-513,0 0-512,0 0-2883</inkml:trace>
  <inkml:trace contextRef="#ctx0" brushRef="#br1" timeOffset="276099.6094">12014 11766 12203,'0'-20'1826,"0"20"-65,0-20 674,0 20-674,0 0-319,0 0-289,0 0-64,0 0-416,0 0-33,0 0-95,0 0-129,0 0-256,0 0 64,0 20 33,0 20-33,19-21 64,1 21 129,-20 19-225,20-18 0,0-1 64,20-21-256,-20 21 0,0-40 96,19 20 96,-19-20-95,0 0 95,19 0-224,-19 19-128,20-19 352,-20 20-96,0 0-128,-20 0 64,20-1 0,-20 22 0,0-21 32,0 0-32,-20-1 192,0-19-480,0 20-64,0-20 31,0 0-95,0-20-609,1 20-32,19-19-1345,0-21-545,0 20-768,0-1-12140</inkml:trace>
  <inkml:trace contextRef="#ctx0" brushRef="#br1" timeOffset="276456.0547">12709 12044 17552,'0'0'2018,"-20"0"-897,20 20 897,-20-1-641,1 1-480,19 20 0,-21-21-320,21 22-385,0-41-128,21 20 160,-2-20-256,-19 0 128,20 0 0,0-20-32,-20 20 0,0-20-64,0-1 32,0 2 96,0-1-192,0 20 128,0-20-64,-20 20 64,40 20-288,-20-20 128,20 20-128,-1-1-32,1-19-353,0 21-352,20-21-416,-21-21-513,21 21 32,-19-19-608,-1-1-3331</inkml:trace>
  <inkml:trace contextRef="#ctx0" brushRef="#br1" timeOffset="276811.5235">12788 11746 8231,'-20'-59'5317,"20"39"-1345,0-1-993,0 21-449,0 21-960,0-1-321,0 19-320,0 1-192,0 19-161,20-19-127,0 20-225,0-40-160,19 20 32,2-21 0,-2-19-32,1 0-32,-1 0 32,1 0 160,-20 0-352,19 20 96,-39-20-32,20 20 0,1 0-352,-21-1 544,0 1-64,0 0-224,-21-20 64,1 20-161,0-20-63,1 0-96,-1 0 223,-20 0-287,21 0-257,-1-20-608,20 20-1121,0-20-1154,0 20-3875</inkml:trace>
  <inkml:trace contextRef="#ctx0" brushRef="#br1" timeOffset="276986.3282">13324 12044 17200,'40'20'3555,"-40"-1"-2370,19 1 385,-19-20-193,0 20-961,20 0-63,-20-20-481,0 19 192,20-19-385,-20 0-736,21-19-993,-21 19-1985</inkml:trace>
  <inkml:trace contextRef="#ctx0" brushRef="#br1" timeOffset="277132.8125">13324 11865 19538,'0'-20'577,"0"20"-866,0-20-191,20 0-641,0 20-2274,-20-19-8425</inkml:trace>
  <inkml:trace contextRef="#ctx0" brushRef="#br1" timeOffset="277341.7969">13403 11587 16431,'0'39'4388,"20"-19"-2466,-20 21 192,21-2-352,-1 21-609,-1 19-256,1 1-737,0-21-96,0 1-577,-1-21 1,21 1-289,-20 0-128,-1-20-832,1-20-1795,0 0-2818</inkml:trace>
  <inkml:trace contextRef="#ctx0" brushRef="#br1" timeOffset="277501.9532">13781 12064 7110,'0'19'12716,"20"1"-11114,-20 0 448,20 0-353,-20-1-640,19 2-897,1-1-127,-20 0-386,20-20-287,19 0-1635,-19 0-2177</inkml:trace>
  <inkml:trace contextRef="#ctx0" brushRef="#br1" timeOffset="277653.3203">13801 11845 21140,'-20'-20'1505,"20"20"-1633,0-20-641,20 20-800,-20 0-1474</inkml:trace>
  <inkml:trace contextRef="#ctx0" brushRef="#br1" timeOffset="278143.5547">14079 11825 17360,'0'-20'1922,"19"20"-737,1 0 993,0 0-609,0 20-319,-1 20-225,1 20-161,-20 0-191,20-1-353,1 0-256,-1 0-32,19-18-32,-19-1-128,0-21-224,0 1-385,-1-20-768,-19 0-737,20 0-1666,-20-20-7431</inkml:trace>
  <inkml:trace contextRef="#ctx0" brushRef="#br1" timeOffset="278329.1016">14079 12103 18225,'-40'-20'2338,"20"20"-1185,20-19 385,20 19 127,0 0 161,19-20-865,1 0-32,-1 0-321,1 20-448,1-19-160,18 19-128,-39 0-544,19 0-642,1 19-704,-1-19-1569,-19 20-3075</inkml:trace>
  <inkml:trace contextRef="#ctx0" brushRef="#br1" timeOffset="278642.5782">14575 12024 17712,'20'40'2947,"-20"-21"-1409,20-19 63,19 20-288,-19 0-480,0-20 32,0 0-128,-1-20-193,2 20-320,-1-20 193,-20 1-577,0-1 544,0 0-544,0 20 384,0 0-416,0 20 32,0 0-97,20-1 386,19 41-226,-19 0 97,39-1 32,-19 1 129,-1-1-322,-18 0 161,-1-18-32,-20-1-32,0-21 32,-20 1-160,-20 20 0,0-21 0,-19 1-801,0 0-320,-1 0-1634,0-20-3331</inkml:trace>
  <inkml:trace contextRef="#ctx0" brushRef="#br3" timeOffset="329416.9922">15667 11210 19122,'-20'0'288,"0"40"32,20 19 961,20 41 321,-20 38-257,20 41-384,19 20-641,1-1-63,20-19-129,-20-41-96,19-38 160,-19-21-320,-20-19 32,19 0-96,20-1-801,-18-19-1153,-1 0-1410</inkml:trace>
  <inkml:trace contextRef="#ctx0" brushRef="#br3" timeOffset="329868.1641">16183 11250 2146,'20'19'20659,"-20"1"-20435,0 20 449,0-1 640,0 2-384,20-2-641,-20 1-95,20 0-258,-20-21 65,19 1-256,1 0-513,0 0-992,0-20-1634,-20 0-3620</inkml:trace>
  <inkml:trace contextRef="#ctx0" brushRef="#br3" timeOffset="330020.5078">16144 10972 12780,'-20'-40'5829,"0"40"-4740,20 0-993,0 0-192,0 0-192,0 20-1089,20 20-3620</inkml:trace>
  <inkml:trace contextRef="#ctx0" brushRef="#br3" timeOffset="330195.3125">16402 11488 20595,'0'0'-192,"0"0"-3171,20-20 2946,-20 20-1825</inkml:trace>
  <inkml:trace contextRef="#ctx0" brushRef="#br3" timeOffset="330528.3203">16601 11429 19890,'39'-20'481,"-19"20"-449,0-20 512,-20-1-31,19 1-225,-19 1-192,0-1 64,0 0-96,0 0 193,-19 20-289,-1-19 192,0 19 288,0 0 321,1 0-96,19 0-225,-21 39-64,21-19 97,0 19 95,21 2-127,-21-1-225,19-1-128,1-19 0,20 20-288,-1-21-256,1-19-770,-1 0-1184,1 0-1922</inkml:trace>
  <inkml:trace contextRef="#ctx0" brushRef="#br3" timeOffset="330688.4766">16958 11368 21684,'0'0'2050,"0"0"-2210,19 0 288,-19 0-32,20 0-897,-20 0-1313,20 0-1057,0 0-8584</inkml:trace>
  <inkml:trace contextRef="#ctx0" brushRef="#br3" timeOffset="330805.6641">17196 11508 17520,'0'99'1954,"0"-60"64,0 2-289,-20-21-1408,20 19-161,-20-19-769,20 19-1633,0-39-4260</inkml:trace>
  <inkml:trace contextRef="#ctx0" brushRef="#br3" timeOffset="331821.2891">17454 11230 16303,'0'0'1858,"20"0"-1602,-20 20 1217,20-1 65,-1 1-609,1 20-353,0-21-31,0 1-65,-20 1 33,0-21-1,0 0-31,0 0 63,0 0 33,0 0-161,0-21-480,-20 1 32,20 1 64,0-21-96,0 20-128,0-19-193,0 19 225,0 20 0,20 0-128,-1 0 224,1 20 96,21 0 64,-21 19-96,19-19 64,-19 0-32,0-1 32,0-19 64,-1 0-96,-19 0 96,0 0 97,0 0-97,0-19 128,0-1-320,0 0 128,0 0-64,0 1 96,0 19-256,20 0 32,-20 0-64,20 19 288,0 21-192,19-20-769,2-1-993,-21 1-961,19-20-1857</inkml:trace>
  <inkml:trace contextRef="#ctx0" brushRef="#br3" timeOffset="331974.6094">18129 11269 17360,'19'40'1409,"-19"-40"-960,20 0-65,-20 20-224,21-20-512,-1-20-545,-20 20-3651</inkml:trace>
  <inkml:trace contextRef="#ctx0" brushRef="#br3" timeOffset="332120.1172">18030 11090 11018,'-20'0'5317,"20"-19"-5093,20 19-256,-1 0 64,1-20-544,0 20-2627,0 20-9545</inkml:trace>
  <inkml:trace contextRef="#ctx0" brushRef="#br3" timeOffset="332577.1485">18467 11090 19570,'-20'20'1698,"-1"1"-449,1-1 1025,1 19-929,-1 1-384,20-1-480,0-19-385,20 0 0,-1 0-64,22-20 32,-21 0-64,0-20-192,-1 20 32,-19-20 31,0 0 33,0 1 64,0-1 32,-19 20 32,19 0-96,0 0-160,19 20 160,-19 19-64,20 1 160,20 20-64,-21-1 128,1 1 96,20-1 0,-20 0-96,-20-18 33,19-1-1,-19-1 32,0-19 0,-19 0-64,-1-1 0,0 1-224,0-20-513,0 0-352,1 0-576,-21-20-1474,20-19-1665</inkml:trace>
  <inkml:trace contextRef="#ctx0" brushRef="#br3" timeOffset="332896.4844">18506 10992 15310,'20'0'5926,"-20"19"-4741,20 21 224,0-1 225,-1 22-673,1-2-289,0 0-320,0-19-159,-20-1-65,20-19-64,-20-20 32,19 21 0,-19-21 32,0 0 321,0 0-33,0-21-320,-19 1-128,19 1-128,0-21-224,19 20-97,-19 1-31,21 19 223,19 0-95,-20 0 0,19 19-257,-19 21-864,19-20-1154,-19-20-608,0 0-4100</inkml:trace>
  <inkml:trace contextRef="#ctx0" brushRef="#br3" timeOffset="333078.125">18883 11031 14637,'0'-39'3620,"0"19"-1058,20 20-352,0 20-128,-1 19-736,1 20-514,21 2-704,-21-22 33,19 1-450,1-1-608,-20-19-416,19 0-961,-39-20-1121,0 0-10923</inkml:trace>
  <inkml:trace contextRef="#ctx0" brushRef="#br3" timeOffset="333227.5391">18923 11171 20371,'-20'0'2818,"20"0"-2081,20-20 1217,-1 0-320,22 20-802,-1-21-672,-1 1-576,21 20-1570,-21-19-3139</inkml:trace>
  <inkml:trace contextRef="#ctx0" brushRef="#br3" timeOffset="333805.6641">19837 10932 18513,'-40'-20'1281,"1"20"-864,18 0 1024,-19 0-32,1 20-352,19 20-256,0-20-577,20 19-128,20-19-32,0 19 1,39-19-1,1 1-64,0-1 32,-1 0-353,-20-1 161,1-19 128,-40 20-160,0 20 320,-20-21 32,0 1 0,-19 0-192,-1 0 32,21-20-96,-1 0-480,20 0-962,20 0-704,-20-20-769,39 0-9449</inkml:trace>
  <inkml:trace contextRef="#ctx0" brushRef="#br3" timeOffset="334066.4063">20115 11071 16719,'0'0'2242,"0"0"-1569,0 19 1217,0 22-385,0-21-544,0 0-352,0-1-193,19 1-256,1 0-32,0-20 33,0 0-65,-20-20 32,19 20 32,-19-20-192,0 1-128,0-21-32,0 19 96,-19 1 96,-1 1-65,0-1-287,0 20-224,20-20-1090,0 20-960,0 0-3332</inkml:trace>
  <inkml:trace contextRef="#ctx0" brushRef="#br3" timeOffset="334489.2578">20174 11031 17840,'0'0'2435,"0"0"-1827,0 20 866,20 0-33,-1-1-832,1 1-417,0 1-128,21-1-128,-22 0-705,21-1-736,-20-19-737,-1 20-1218</inkml:trace>
  <inkml:trace contextRef="#ctx0" brushRef="#br3" timeOffset="335010.7422">20452 11031 19122,'19'40'2594,"1"-40"-2081,0 19 255,0 1 1,1-20-160,-2 21-193,1-21 128,0 0-383,0-21 255,-20 1-384,20 20 256,-20-19-352,0-1 128,0 20 32,0-20 1,0 40-194,0 0-191,0-1 288,19 42-32,21-22 32,-20 21-64,19-1 64,1 0 0,-19-18 0,-2-2 0,-19 1 96,-19-20 0,-2 19 0,-19-19-448,1 0-64,-21-20-417,21 0-865,19 0-1281,-20-20-10281</inkml:trace>
  <inkml:trace contextRef="#ctx0" brushRef="#br3" timeOffset="335511.7188">21405 10893 17904,'0'0'3908,"0"19"-2915,0 1-737,0 20 481,0-1-64,-20 21-385,20 0-160,-19-20-128,19-21-96,0 21-705,0-40-1217,-20 20-1889</inkml:trace>
  <inkml:trace contextRef="#ctx0" brushRef="#br3" timeOffset="335675.7813">21206 11031 21204,'20'0'1089,"0"0"1025,19 20-929,-19 0-737,21-20-352,-2 39-96,1-39-384,-1 21-993,1-1-1730,-20-20-3780</inkml:trace>
  <inkml:trace contextRef="#ctx0" brushRef="#br3" timeOffset="336447.2657">21841 10615 17424,'0'-21'1217,"-20"21"-288,20 21-833,20-1 1570,0 19-417,-20 40-512,41 0-97,-22-18-320,1 18-95,0-20-97,0-19-32,-1-1 128,1-18 0,0-1-31,-20-20 95,0 0-64,0 0 224,20-20-31,-20-1-65,0-18-224,0-1-64,20 1-128,-20-1 128,19 20-224,-19 20 32,20 0-64,1 20 160,-21 0-32,40 19 64,-21 1-385,21-1-832,-1 2-801,-19-21-896,20-20-2948</inkml:trace>
  <inkml:trace contextRef="#ctx0" brushRef="#br3" timeOffset="336839.8438">22497 10912 16239,'0'-19'2787,"-20"19"-1154,20 0 513,-20 19-544,1-19-513,-1 40-353,20-20-351,0 0-193,0-1-128,20 1-32,-20 0-32,19 0 32,1-20 32,0-20-128,0 20 32,0-20 0,-20 0 64,0 1-128,0-1 224,-20 0-256,20 0 160,0 20 0,-20 0-32,20 0 32,0 20-128,0 0 128,0 0-64,0-1-96,20 1-673,0 0-1057,-1 0-992,21-20-1378</inkml:trace>
  <inkml:trace contextRef="#ctx0" brushRef="#br3" timeOffset="337065.4297">22775 10852 16976,'-20'21'1985,"20"-1"-1024,-20-1 449,40 21-513,0-20-609,19 0-96,21 19 0,-21-19-96,2 0-64,-41-1 32,20 1 193,-40 1 671,20-1-255,-20 0-417,-1-20-192,1 19-416,1 1-1538,-1-20-1985</inkml:trace>
  <inkml:trace contextRef="#ctx0" brushRef="#br3" timeOffset="338516.6016">16203 12123 7783,'0'-40'7975,"0"1"-5444,0-1-930,0 40-223,0 0-321,0 0-449,0 20 257,20 0 128,0 19-609,-1 1-95,1-1-129,0 2-32,0-21 64,1 0-32,-21-1-64,19-19-96,1 0 32,0 0 64,0 0-128,-1 20 193,1-20-193,0 20-65,0 0 194,-1 19-162,1 1 1,0-20-64,-20 20 96,0-20-64,0 0 96,0 0-32,0-1-32,-20-19-32,0 20 96,1-20-384,-1 0 223,0 0-287,20 0-417,-20 0 32,1-20-31,-1 1 383,20-1 417,0 0-224,0-21 512,20 41-256,19 0 160,-19 0 0,19 0 96,1 0-224,1-19 129,-2 19-161,1-20 96,-1 20 0,-19-20 64,0 0 0,0 0 96,-20-19 193,0 19 63,0 0-320,-20 1 32,0-1 97,0 20-450,0-20 610,1 20-129,19 20-320,-20-20 0,20 20-32,0 19 0,0-19 64,20 19 224,-1 1-224,21 0 161,-20-21-193,19 2 224,-19-1-320,0-20 192,21 0 64,18-20-64,-20-1 32,1-18 64,-20 19-96,-20-20 97,19 1-161,-19 19 32,-19 0 32,-1 1 0,20-1 192,-20 20-160,20-20-128,-20 40 0,20-20-32,0 20-64,0 19 96,0-19-32,0 19 64,40-19-128,-20-20-256,19 20-449,1-20-256,0 0-641,0 0-704,-20-20-1666,0 0-11723</inkml:trace>
  <inkml:trace contextRef="#ctx0" brushRef="#br3" timeOffset="338785.1563">17255 12162 13100,'0'21'3587,"20"-1"-1921,-20 0 128,20 19-193,0 1 65,-1-20-673,1-1-129,-20 1-383,20 0-161,-20-20 33,21 0-33,-1-20-64,-20 0-64,19 1 0,-19-1-31,0 0-97,0 0 0,20 1-128,-20-1-64,20 20-33,0 0 1,-1 20 96,21-1-320,-1 21-961,1-20-1122,20 19-1601</inkml:trace>
  <inkml:trace contextRef="#ctx0" brushRef="#br3" timeOffset="339062.5">18069 11885 22901,'0'19'1153,"0"-19"-1313,0 21 961,20 19-225,0-1-351,0 1-65,19-1-224,2 1-321,-21-1-928,19 2-1506,-19-1-1921</inkml:trace>
  <inkml:trace contextRef="#ctx0" brushRef="#br3" timeOffset="339256.836">18089 12302 14541,'-20'0'5766,"20"0"-4709,0 0-96,20 0 704,0 0-320,0 0-95,19-20-610,2 0-480,-2 20 33,1-19-386,-1-1-383,-19 20-193,20-20-576,-21 20-1378,-19-20-800,0 20-11243</inkml:trace>
  <inkml:trace contextRef="#ctx0" brushRef="#br3" timeOffset="339621.0938">17791 11965 14926,'0'-40'1761,"40"19"-1088,-1 2 928,22-21-127,-22 40-834,21 0-511,-1 0-97,0 20-128,2 19-481,-2 2 193,0-1-1,-19 19 193,-1-20 96,-19 1 160,1-20 224,-1 20 769,0-40 192,-20 20-256,0-20 96,0 0 65,0 0-322,-20-20-543,20-1-97,0 2 0,-20-1-64,20 0-224,0 0 32,20 1-224,0 19 320,-1 0-128,1 0-33,20 0-447,-1 19-513,1 1-993,-1-20-384,-18 20-1410</inkml:trace>
  <inkml:trace contextRef="#ctx0" brushRef="#br3" timeOffset="340223.6328">19023 11945 18929,'-40'-20'1442,"19"20"-898,1 0 770,1 20-97,-1-20-385,-20 20-351,40 0-193,0-1-224,20 1-192,20 0 256,-21 0-320,22-1 64,-1 21-160,-1-20-97,-19 20 1,0-20 224,0 20-128,-20-21 448,-20 1-192,20-20 320,-20 20-64,0-20 0,0 0 1,1-20-386,19 20 33,0-20 32,-20 1-224,20-1-225,0-20-63,0 40 31,20-21 161,-1 21 160,-19-19 256,20 19-32,0 0 128,0 0 192,0-20-256,-1 20 32,1-20 128,0 20 225,0-20-129,-1 1-128,2-1 32,-21 0 193,20 0 159,-20 1-384,0-1 97,-20 0-33,-1 20-64,2-20 0,19 20 32,-20 0-256,20 20 128,-20 0-32,20 19-128,0-19 128,0 20-128,20-1 160,0-19-865,20 19-800,-20-18-513,20-21-1858</inkml:trace>
  <inkml:trace contextRef="#ctx0" brushRef="#br3" timeOffset="340405.2735">19519 12203 19698,'-20'-20'1986,"20"-20"-993,0 20 608,-21 0-31,21-19-385,21 19-672,-21-20-321,0 21-352,20 19-225,-20-20-960,40 20-1185,-21-20-1859</inkml:trace>
  <inkml:trace contextRef="#ctx0" brushRef="#br3" timeOffset="340645.5078">19797 11766 20755,'0'0'1185,"0"20"-576,20-1 736,0 1-64,19 20-608,-19-1-481,0 2-64,-1 18-32,21-39-608,-20 20-449,0-21-1313,-20 1-929,0-20-1730</inkml:trace>
  <inkml:trace contextRef="#ctx0" brushRef="#br3" timeOffset="340958.0078">19856 11965 15342,'40'0'4580,"-20"0"-3395,-1-20 417,21 20 192,0 0-417,-20 0-608,20 0-385,-20-20-288,0 20 64,-1-21-64,1 21-32,-20-19-96,0-21 64,0 20-64,0 0 32,0 20-32,-20 0 32,1-19 64,-1 19-96,20 19 64,-20 1-64,0 20 129,20-20-33,0 20-257,0 0 97,0-20-352,20 19-321,0-19-608,19 0-801,-19-1-673,0-19-2690</inkml:trace>
  <inkml:trace contextRef="#ctx0" brushRef="#br3" timeOffset="341270.5078">20273 11945 19122,'0'20'1537,"-20"-20"-736,20 20 672,0 19-416,0-19-512,20 0-33,-20-1-256,21 1 1,-2-20-33,1 0-64,-20-20-32,20 1-288,-20-21-192,0 20-97,0-39-191,-20 18 383,0 2 129,1-1 96,19 1 0,-21-1 288,21 20 161,-20 20 159,20 0 289,0 0-384,20 20-193,1 20-128,-2-1-32,1 1-288,20-1-32,-1-18-801,1-1-1121,-21 0-2402</inkml:trace>
  <inkml:trace contextRef="#ctx0" brushRef="#br3" timeOffset="341923.8282">20948 11904 18321,'0'0'1569,"0"0"-1280,0 0 1024,20 21-224,-20-21-416,20 0-449,-1 0 64,1-21 32,0 2-192,0-1-256,-20-20-32,0 20-96,0 1 64,-20-1 192,-20 0 0,1 20 64,19 0 160,-19 0 96,-1 40-31,20-21-33,1 21-32,19 0 96,19 0-320,1 0 64,20-20 32,19-1-192,0 1-352,2 0-737,-2-20-128,-19-20-1314,-21 20-1697</inkml:trace>
  <inkml:trace contextRef="#ctx0" brushRef="#br3" timeOffset="342425.7813">21127 11805 17520,'20'40'1185,"0"-20"545,0 19 416,-1-18-256,21-1-513,-20 0-512,-1 0-193,21-1-575,-40-19 63,21 0-32,-21 20 64,0-20-384,0 0-193,0-20-383,-21 20 319,21-19-159,-20-1-161,0 0 64,1 20 225,19-20 256,0 20 31,19-21 1,1 21 32,0 0 224,21 0 96,-22 0-32,21 0 65,-20-19 127,19 19-32,-19-20 0,20 20-95,-21-20 127,1 0-128,-20-19 0,0 19-32,0 20 65,0-20 95,-20 0-320,1 20 96,-1 0 64,0 0 32,20 20-128,-20-20 1,0 20 95,20 19-160,0-19 192,0 0-320,0 20 160,20-21 64,0 2-256,0-1 224,0-20-417,19 20-95,2-20-417,-2 0-480,-19-20-993,20 0-2243</inkml:trace>
  <inkml:trace contextRef="#ctx0" brushRef="#br3" timeOffset="342715.8203">21802 11707 18033,'0'59'1665,"19"-20"-864,-19 1 288,0-20 128,20 19 0,-20-39-352,20 21-449,1-21-95,-21 0-1,0 0-224,20-21-64,-20 2 32,0-1 0,19 0-32,-19-20-32,20 40 96,0-19-160,0 19-160,19 0 320,-19 19-288,0 1-513,19 0-960,2 20-1891</inkml:trace>
  <inkml:trace contextRef="#ctx0" brushRef="#br3" timeOffset="343379.8828">17354 12639 18705,'0'-20'1089,"0"20"-897,0 20 513,0 0 640,20 19-512,1 2-384,-1-1-225,-1 19-64,21-19-128,-20-1-192,19 1-705,-19-19-929,0-2-1473,-1-19-13901</inkml:trace>
  <inkml:trace contextRef="#ctx0" brushRef="#br3" timeOffset="343779.2969">17315 12917 17520,'19'-20'1506,"-19"20"-898,20-19 833,-20-1-768,20 0-577,1-20 0,-1 21-64,-1-1-64,1 0-192,0-21-192,0 22-65,-1-1 353,1 0-64,-20 0-128,20 20 191,-20 0 258,0 0 191,20 20-96,-20 20 64,19 0 65,1 0 351,0-1-159,1 1-65,-1-20-63,-1 0 95,1-1 65,0 1-385,-20-20 224,20 0 97,-20 0-97,0 0-224,0 0-95,0-20-65,0 20-64,0-19-1,0-1-127,0 20-32,20 0-256,-1 0-673,21 0-1025,-1 20-1506,1-20-4387</inkml:trace>
  <inkml:trace contextRef="#ctx0" brushRef="#br3" timeOffset="344034.1797">18089 12818 16623,'0'0'2274,"-20"20"-1569,20-20 865,0 20-385,20 0-737,-20-1-256,20 1 97,0 0-257,-1-20 128,22 0 192,-21-20-288,-20 0-96,0 1-160,0-1-192,-20 0 31,-1 0-255,-18 20-610,19-20-191,-20 20-64,20 0-1410,1 0-6918</inkml:trace>
  <inkml:trace contextRef="#ctx0" brushRef="#br3" timeOffset="344274.4141">18308 12838 17936,'19'40'1666,"-19"-40"-1185,20 19 415,0-19 193,0 0-352,-1-19-256,1 19-225,1-20-64,-1 0-192,0 0-256,-1-19-385,-19 19-1056,0 20-417,0-20-1762</inkml:trace>
  <inkml:trace contextRef="#ctx0" brushRef="#br3" timeOffset="344751.9532">18824 12759 18513,'-20'0'2082,"0"-20"-1217,1 20 448,-1 20-384,0-20-128,20 20-513,0-1-96,0 1-192,20 0-160,0 0 192,-1 0-544,1-20 255,20 0-63,-21 0 96,1-20-225,-20 20 193,20-20 288,-20 0 96,0 20 321,-20 0-193,0 0 32,20 20 0,0 20-31,0-21-97,20 21-160,0 1 64,0 18-32,-1-20 64,1 1-96,1-1 160,-21 1-32,0-20 129,-21 20-418,1-20 65,1 0-192,-21 0-192,20-1-545,-19-19-865,19 0-1281,-19-19-8776</inkml:trace>
  <inkml:trace contextRef="#ctx0" brushRef="#br3" timeOffset="345073.2422">18883 12580 20083,'20'0'2466,"0"0"-2210,-20 20-64,19-1 705,-19 1 32,20 39 0,-20-18-641,21-1-96,-1-1-128,-20 1 32,20-20 33,-20-1 63,19-19-224,-19 20 192,0-20 0,0 0-128,0 0-64,0-20-64,0 1 32,20 19-32,0-20 64,-20 0-289,20 20 193,0 0-576,-1 20-866,1 0-1409,0 19-3010</inkml:trace>
  <inkml:trace contextRef="#ctx0" brushRef="#br3" timeOffset="345519.5313">19717 12739 20979,'0'20'801,"0"0"-737,20-1 481,-20 1-65,21 20-160,-2-20-448,1 19 160,0-19-512,-20 0-1346,20-20-2082</inkml:trace>
  <inkml:trace contextRef="#ctx0" brushRef="#br3" timeOffset="345686.5235">19697 12600 11627,'-20'-60'8584,"1"60"-7784,19-19-736,-20-1-128,20 0-480,0 20-513,0 0-128,20-20-1602,-20 20-6726</inkml:trace>
  <inkml:trace contextRef="#ctx0" brushRef="#br3" timeOffset="345829.1016">19837 12440 7783,'19'21'10378,"-19"-1"-8745,20 0-512,0 19-192,0 21-384,-1-1-97,1 1-480,0-20-256,20 19-801,-20-19-769,0-20-2210</inkml:trace>
  <inkml:trace contextRef="#ctx0" brushRef="#br3" timeOffset="345980.4688">19876 12838 20595,'-20'0'1634,"20"-20"-1442,0 0 416,20 1 449,0-1-544,19 0-257,1 0-640,0-1-1122,0 21-2177</inkml:trace>
  <inkml:trace contextRef="#ctx0" brushRef="#br3" timeOffset="346761.7188">20392 12282 17296,'0'20'1281,"0"0"-640,20 19 544,-20 21-192,20-20-64,0 0-513,-1-1 161,1 21-513,20-21 160,0 20 64,-20-18-32,0-1-63,0-21 255,0 1-192,-1-20 385,-19 0-161,0 0-127,0 0-289,0-20 32,-19-19 0,19 19-128,0 0 96,19-20-352,-19 20 159,20 20-127,0-20 0,0 40-160,-1-20-834,21 20-864,1-1-800,-2 2-3364</inkml:trace>
  <inkml:trace contextRef="#ctx0" brushRef="#br3" timeOffset="347096.6797">21107 12560 19218,'-19'0'2178,"-2"0"-1442,1 0 386,0 20 95,20 0-353,-20-1-447,20 1-193,0 20-160,20-21 0,0 2-64,0-1 32,1-20 64,-2 0-192,1 0 32,0-20-96,-20-1 128,20 2 64,-20-1-32,-20 0 0,20 0 32,-20 20-32,20-19-32,0 19-32,-20 19 96,20-19-128,0 20-513,0 0-704,20 0-1153,0-1-769,0-19-8040</inkml:trace>
  <inkml:trace contextRef="#ctx0" brushRef="#br3" timeOffset="347341.7969">21305 12560 14317,'0'0'2723,"0"0"-1859,0 0 290,0 20-226,0 0-95,20-1-288,-20 1-1,21 20-127,-1-21 31,-1 2 129,1-1-225,-20 20 96,0-21-127,0-19-161,-20 20-96,1 0-384,19-20-353,-20 0-576,-1 0-353,21 0-736,0 0-2434</inkml:trace>
  <inkml:trace contextRef="#ctx0" brushRef="#br3" timeOffset="347639.6485">21425 12619 16591,'20'0'1954,"-1"20"-1153,-19 0 352,0 0 673,20-20-545,-20 19-480,20 2-385,-20-1-256,0-20 128,0 0-63,0 0 63,0 0-160,20 0-96,-20-20 64,0-1-96,0 2 0,0-1 64,0 0-320,0 20 256,20 0-192,-20 0 128,19 0-32,1 20-609,1 0-961,-1-1-1184,0-19-1538</inkml:trace>
  <inkml:trace contextRef="#ctx0" brushRef="#br3" timeOffset="347879.8828">21703 12302 20211,'20'-20'3075,"-20"20"-2531,0 0-288,0 20 577,0 0-96,0 19-321,19-19-480,-19 20 0,20-21-705,0 2-1345,0-21-1153,-1 20-3235</inkml:trace>
  <inkml:trace contextRef="#ctx0" brushRef="#br3" timeOffset="348063.4766">21961 12203 22293,'0'59'1249,"20"1"-1185,-20-21 608,19 1 129,-19-1-577,20 2-288,0-21-384,0 19-449,0 1-1601,-1-20-1090</inkml:trace>
  <inkml:trace contextRef="#ctx0" brushRef="#br3" timeOffset="348211.9141">21961 12540 20915,'20'0'481,"-20"0"640,19-19 320,1 19-320,20-20-544,-1 0-449,2 20-1121,-1-20-2851</inkml:trace>
  <inkml:trace contextRef="#ctx0" brushRef="#br3" timeOffset="348917.9688">22398 12143 15983,'0'-40'2914,"-21"20"-736,21 20-256,0 0-320,0 40-609,0-1-128,0 22-321,21-2-256,-21 20-63,20-39 159,-20-1-128,20-18-352,-20 19 384,19-20-320,1-1 160,0 1-31,0-20 31,0 0-96,19 0-32,-19 0-64,0 0 0,19 20-1,-18 0 98,-1-1-162,-20 1 161,20 0-32,-40-20-96,20 20-64,-20-1 32,-1-19-64,-18 0-481,19 0-352,0 0-832,0-19-770,1-1-1825</inkml:trace>
  <inkml:trace contextRef="#ctx0" brushRef="#br3" timeOffset="349251.9532">22775 12521 18961,'39'19'929,"1"-19"0,-20 0 481,-1 0-161,1 0-545,1 0-159,-1-19-1,0 19-255,-1 0 95,-19-20-224,0 20 257,0-20-321,0 0 96,-19 20 0,-1 0-96,-21 0-192,21 0 96,1 0 96,-1 20-160,0 0 64,20 0 32,0-1-160,0 1 64,0 20 128,20-21-384,0 1-225,19 0-352,2-20-576,-2 0-1218,1 0-3522</inkml:trace>
  <inkml:trace contextRef="#ctx0" brushRef="#br3" timeOffset="349585.9375">23152 12540 18321,'0'20'1313,"0"-20"-576,0 0 1505,19 0-352,-19 0-961,21 0-545,-21 0-192,20 0-96,0 0 225,0-20-225,-1 20-353,-19-19 161,0-1 96,0 0 0,0 20 32,0-20 0,-19 20 128,-1-21-224,0 21 32,0 21 32,20-1 32,-21 0 161,2 0-257,19-1 64,0 21 128,0-20-321,0 19 129,19-19-224,2-20-449,19 20-480,-20-20-480,-1 0-1570,21 0-10410</inkml:trace>
  <inkml:trace contextRef="#ctx0" brushRef="#br3" timeOffset="349883.7891">23410 12381 15342,'20'20'2883,"-20"0"-2179,20-1 417,-20 2 737,0 19 32,20-20-609,-20 19-512,0-19-385,0-20-159,0 0 31,0 0-160,0 0 32,0 0-96,20-20 0,-20 0 64,20-19 192,-20 19-448,20 0 128,-20-1 0,19 2 256,1 19-256,0 0 161,0 19-129,19 2-929,-19 19-609,19-20-1505,-18-1-2690</inkml:trace>
  <inkml:trace contextRef="#ctx0" brushRef="#br3" timeOffset="350501.9532">23311 10694 18769,'119'39'673,"-39"1"672,19 19-384,20 41 0,0 19-288,0 20-481,-19 19 0,18 2-96,-38-1 128,-1-21-128,-19 2-128,-21-21 0,-19 0 32,-20-20 160,-39-20 161,-1 0 255,-19-18-287,19-2-578,1-19-1600,-2-21-1667,21-19-3170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5T20:44:16.42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955 3724 9320,'-40'-59'1762,"20"39"-193,1-19 449,-1 19-160,-20 0-288,20 0-161,-20 20-128,0 0-576,20 20-289,1 0 97,-21 39-1,20 1 1,20 20 159,-19 19-576,19 19 33,19-18-97,1-21 288,20-19-64,-1 0-192,22-40 353,-2 0-257,20-40 160,-20 0 0,22-40-127,-22 0-97,0 1 64,-19 0-32,-20-22 96,-20 22-384,0-20-321,-40 20 65,0-2 192,-19 22 0,-1-1-33,0 20-31,1 20-160,20 0-898,-1 20-575,0 0-418,40 0-2785</inkml:trace>
  <inkml:trace contextRef="#ctx0" brushRef="#br0" timeOffset="429.6875">1412 4043 15438,'39'59'1441,"-39"-39"161,20 20 128,-20-40 31,20 19-191,-20 1 191,19-20-63,-19 0-449,0 0-512,0-20-417,-19 1-31,19-1-1,-20-20-32,20 20-160,-20-19-64,20-2-32,0 2 0,0-1-224,0 20-32,20 1-385,0-1-384,-1 20-640,21 0-289,1 0-1474,18 20-2561</inkml:trace>
  <inkml:trace contextRef="#ctx0" brushRef="#br0" timeOffset="596.6796">1869 3982 17328,'19'20'1217,"1"1"1153,-20-21-320,20 20-1025,-20-20-544,20 20-161,-20-1-224,19-19-608,-19 20-738,20 0-1600,0-20-3460</inkml:trace>
  <inkml:trace contextRef="#ctx0" brushRef="#br0" timeOffset="741.2109">1869 3844 18417,'-40'-59'1281,"40"59"-896,-21-20 63,1 0-704,20 20-2627,0 0-13741</inkml:trace>
  <inkml:trace contextRef="#ctx0" brushRef="#br0" timeOffset="1431.6406">2444 4002 18225,'-20'-79'1153,"1"40"128,-21 19 865,-1 0-576,22 20-706,-21 0-95,20 20-417,1 19-63,-1 1-257,20 19 96,0-18-128,20-2 0,-1-19 32,1-20 32,0 0-64,19 0 96,-19-20-256,1-19 96,-1 19 0,0-21 224,-1 41-160,-19-19-64,0 19-192,20 19 31,-20 22 257,20 18-32,0 1 65,19 19-98,-19 1 33,0-1 161,-1-20-1,-19 1-160,0-20 32,0 20 192,-19-41-288,-1 21-32,0-20 32,0-20-321,1 20-127,-21-20-289,1-20-576,19 0-1506,-21-20-2017</inkml:trace>
  <inkml:trace contextRef="#ctx0" brushRef="#br0" timeOffset="1656.25">2663 4063 18033,'39'19'4548,"-39"-19"-4548,0 20 1313,20 0-416,-20 0-513,20 0-95,-20-1-289,0-19 32,20 20-160,-20-20-705,0 0-1377,0 0-1314,0-20-2690</inkml:trace>
  <inkml:trace contextRef="#ctx0" brushRef="#br0" timeOffset="1801.7578">2582 3785 18961,'0'-40'961,"0"19"-961,0 2 64,0 19-160,20 0-288,1 0-961,-1 19-1570,0 22-1249,-1-1-1858</inkml:trace>
  <inkml:trace contextRef="#ctx0" brushRef="#br0" timeOffset="2004.8828">2762 3982 5541,'59'100'5285,"-39"-60"-865,-1 0-1025,1-21-800,1-19-449,-21 0-417,20 0-576,-20 0-64,0 0-32,0-19-320,0 19-673,0-40 96,0 20-128,0 0-32,0 1-96,20-1-192,-1 0 0,1 20 31,20 20 65,-21 0-320,21 19-417,0-19-897,0 0-1985,0 0-3044</inkml:trace>
  <inkml:trace contextRef="#ctx0" brushRef="#br0" timeOffset="2325.1953">3396 3903 21364,'-39'20'2370,"19"-20"-2114,0 20 1025,1 19-512,-1 2-481,0-1 1,20-21-385,20 1 96,0 0-96,19 0-129,-19-20-95,0 0-192,-1-20 255,-19 20 161,0-20 96,0 0 128,0 20 97,-19-19-225,19 19 96,0 0 32,0 0-577,19 0 225,-19 19 160,21 1 96,19 0-993,-20 0-1313,19-20-673,1 0-2274</inkml:trace>
  <inkml:trace contextRef="#ctx0" brushRef="#br0" timeOffset="2499.0234">3516 3705 21172,'0'19'2530,"20"2"-1857,0 19 1377,-1-1-1026,1 1-543,20 19-513,-20 0-64,40-18-705,-20-21-288,-1 19-833,1-19-2210</inkml:trace>
  <inkml:trace contextRef="#ctx0" brushRef="#br0" timeOffset="3087.8906">1014 4717 14029,'-59'-19'2786,"39"-1"-1761,0 20-832,20 0 479,40-20 673,19 0 257,21 20-161,59-20-448,59 1-416,60-1-129,80 0-95,20 0 31,-21-1 160,-39 2-415,-60-1-193,-19 20-1,-41 0-63,-39 0-32,-40 20-192,-19-20-129,-40 19-255,-21-19-513,1 0-65,-20 0 129,-20 0-1089,20-19-16238</inkml:trace>
  <inkml:trace contextRef="#ctx0" brushRef="#br0" timeOffset="3262.6953">4171 3844 25368,'-20'0'256,"0"0"-1730,20 0-1536,20 0-2500</inkml:trace>
  <inkml:trace contextRef="#ctx0" brushRef="#br0" timeOffset="3377.9296">4330 4102 19698,'20'40'4773,"-20"-40"-4837,20 20-641,-20-20-1409,0 19-3972</inkml:trace>
  <inkml:trace contextRef="#ctx0" brushRef="#br1" timeOffset="8189.4531">4925 4002 1345,'0'0'3043,"0"0"672,0 0 257,0 0-1249,0 0-802,20 0-127,-20 0-192,20 21 127,-20-21-576,20 0 64,1 0-448,18 0-320,-19-21-161,0 21 0,19 0-128,-19-20-96,0 1 161,0 19 31,-1-20-256,-19-20 0,0 21-96,0-1 0,-19 0-33,-21 20 1,20-20 32,-19 20-96,-1 20 64,1 0 32,18 19 96,-19 1 64,20-1 160,1 2-32,19 18 129,0-19-97,19-20-128,1 0 32,20-1-96,0 1 0,20-20-480,-1 0-513,0 0-1089,2 0-1153,-22 0-3043</inkml:trace>
  <inkml:trace contextRef="#ctx0" brushRef="#br1" timeOffset="8705.0781">5680 3943 15951,'-59'0'2050,"39"0"-513,-20 0 97,21 20-802,-1-1-31,20 22 192,-21-1-480,21-1-353,21 1-32,-1-20-64,-1-1-32,21 1 64,-20-20-32,19 0 64,-19-20 64,0 1-192,0-1-96,-1-20 192,-19 1 193,0 19-225,-19-21 32,-1 41 128,0-20 64,20 20 225,0 0-65,-20 0-384,20 0-64,20 20-160,0 1 160,-20-1 0,39 19-224,-19-19-705,0 0-416,21-20-449,-22 20-640,1-20-1602</inkml:trace>
  <inkml:trace contextRef="#ctx0" brushRef="#br1" timeOffset="8908.2031">5997 4201 19314,'0'0'1954,"0"-20"288,-19 1-192,19-1-1089,-20-20 320,20 1-256,0-1-481,0-1-512,0 2-64,20 19-64,-1 0-256,1 20-321,21 0-672,-2 0-417,21 20-1441,-21 0-2114</inkml:trace>
  <inkml:trace contextRef="#ctx0" brushRef="#br1" timeOffset="9192.3828">6295 3705 20115,'-20'-40'2210,"20"40"-545,0 0-384,0 0-736,20 20 96,1 19 287,-1 2-479,0 18-65,-1 1-288,1-1 129,0-20-322,19 22 1,-19-41-320,20-1-289,-20 1-544,20 0-929,-20-20-1505,0 0-2339</inkml:trace>
  <inkml:trace contextRef="#ctx0" brushRef="#br1" timeOffset="9518.5546">6693 3903 21011,'0'20'3075,"0"0"-2883,20-20 898,-20 20-450,19-1-384,1 1 193,0-20-65,0 0 33,-1 0-257,-19 0 416,20-20-480,1 1-192,-1-1-64,-20 20-96,20 0 96,-1 0-225,21 20 257,-20-1 64,19 22 160,1-1-256,-1 19 224,2 0-32,-21-19 128,0 20 0,-1-20-31,-19-1-129,0 1 96,-19-20-256,-1-1-353,0 1-608,-21 0-1089,22 0-2114</inkml:trace>
  <inkml:trace contextRef="#ctx0" brushRef="#br1" timeOffset="10289.0625">8043 3864 18321,'-20'-20'993,"0"0"-224,-19 40 320,19 0-513,-20 0 97,19-1-1,21 21-383,0-20-225,21-1 160,19 1 96,-1-20-160,1 21-32,0-1-95,-1 0 63,1-1-96,-40 1 128,0 0 128,0-20 128,-20 20-31,0 0-321,0-1-96,1 1-289,-1-20-512,20 0-1088,0 0-1635,0 0-3907</inkml:trace>
  <inkml:trace contextRef="#ctx0" brushRef="#br1" timeOffset="10645.5078">8579 4499 6149,'39'40'10923,"-19"-20"-9706,-20-20 320,0 0 193,0 0-161,0 0 577,0 0-960,-20-20-738,1-1-32,-1-18-416,-20-1 64,21 1-32,-21-20-32,20-22-128,0 2-352,20 0-225,0 0 97,20 19 480,0 0-161,20 21 65,-21 19 32,21 0-193,-20 40 129,-1-20 64,1 40 192,-20-1-128,0 1 320,0 20-160,-20-20 64,1-21-128,-1 21-64,0-20-865,-19 0-1281,19-20-1217,0 0-9513</inkml:trace>
  <inkml:trace contextRef="#ctx0" brushRef="#br1" timeOffset="10964.8437">8638 4043 5092,'40'0'11435,"-19"0"-9801,18 0 1216,1-20-1152,-21-1-865,21 21 32,-20-20-257,19 1-416,-19-1 1,0 0-33,-20 0 0,0 20 64,0-19 64,0 19-224,-20 0-192,-20 0 0,21 19-64,-1 1 96,0 0-96,0 19 96,1-19 96,19 21-161,0-2 226,19 1-258,1-20 65,0 0-128,19-1-641,1-19-192,20-19-801,-20 19-1697,0-40-13005</inkml:trace>
  <inkml:trace contextRef="#ctx0" brushRef="#br1" timeOffset="11174.8046">9056 3645 18097,'19'20'2018,"-19"0"-1570,20 19 1089,0 2-383,-20-1-33,20 19-321,-1-20-640,21 21-63,-19-21-290,18-18-383,-19-1-705,0 0-1122,0-20 97,-20 0-3299</inkml:trace>
  <inkml:trace contextRef="#ctx0" brushRef="#br1" timeOffset="11341.7968">9254 3665 18609,'0'-20'2466,"20"40"-2017,-20 0 864,20 0-256,0 40-64,-1-20-256,1 19-225,0 0-512,20 0-416,-1 2-1122,2-41-1569,-2 19-1345</inkml:trace>
  <inkml:trace contextRef="#ctx0" brushRef="#br1" timeOffset="11619.1406">9909 3824 20243,'-59'0'1409,"19"20"481,20-20-257,-19 40-896,18-21-96,21 21-225,0-1-192,21-19-224,18 1 192,1-1-160,19 0-224,1-20-288,0 0-705,19 0-1282,-20-20-1248,-19 0-14671</inkml:trace>
  <inkml:trace contextRef="#ctx0" brushRef="#br1" timeOffset="12409.1796">10108 3586 18929,'0'0'1089,"20"0"-576,-20 20 800,19 19 32,21 1-159,-20 40-450,-1-21-383,22 1-65,-1-1-64,-21-20 32,1 2-96,0-21-63,0 0 31,-1-20-32,-19 0-64,20 19 224,-20-19-160,0-19 289,0 19-482,0-40-95,0 19-192,0 1-97,20-19 129,-20 39 96,20-20-96,19 20 319,2 0-127,-1 20 160,-1 0 0,1-1 96,19-19-64,-20 20 65,2-20 287,-1 0-160,-1-20 193,-19 1-33,0-1 64,-20 0-288,20-19 97,-40 19 31,20 0-256,-20 0 0,-20 1-96,21 19-128,-1 0 192,0 0-321,-1 19 65,1 1 64,20 0 160,0 19-224,20 1 288,1-20-128,-1 19 0,39-18-353,-19-21-576,19 20-1249,21-20-1409,-20-20-8777</inkml:trace>
  <inkml:trace contextRef="#ctx0" brushRef="#br1" timeOffset="12606.4453">11259 3824 18385,'-20'0'2787,"20"20"-2019,0 0 385,0 0 32,0 19-192,20-19 96,0 19-512,-1-19-321,22 21-64,-1-41-31,-1 20-610,1-20-159,-1-20-481,-19 20-2147,-20-20-3106</inkml:trace>
  <inkml:trace contextRef="#ctx0" brushRef="#br1" timeOffset="12845.7031">11537 3487 20435,'0'0'3587,"20"0"-2946,-20 20 256,0 19 128,19 1-193,-19 19 33,21 20-416,-21-18-161,40 18-352,-20-40 0,19 21-385,-19-41-287,0 1-289,19 1-737,-39-21-1793,20 0-1506</inkml:trace>
  <inkml:trace contextRef="#ctx0" brushRef="#br1" timeOffset="13042.9687">11875 3785 11787,'-60'0'3939,"40"0"-1921,-20 20-32,1 19-192,19-19-225,0 0-127,1-1-674,19 1-191,19 0-65,21 0 1,-20-20-129,19 0-127,1 0-129,0 0-641,20 0-672,-21 0-1345,1-20-2211</inkml:trace>
  <inkml:trace contextRef="#ctx0" brushRef="#br1" timeOffset="13645.5078">12173 3923 17712,'20'0'1121,"-20"0"129,19-20 767,21 20-831,-20-19-450,-1-1-31,-19 0-257,20 0-31,-20 1-257,0-1 32,-20 20-96,1-20-192,-1 20 0,0 0 32,-19 20 32,19 0 32,0-1 128,0 21-32,20-1 64,0 1 32,20-1-128,20-19 33,-1 21-65,20-21-193,-19-20-255,20 0-737,-20 0-1313,0 0-1730</inkml:trace>
  <inkml:trace contextRef="#ctx0" brushRef="#br1" timeOffset="13920.8984">12510 3943 16495,'59'39'3107,"-39"-19"-1826,-20-20 577,20 0-929,-20 21-64,0-21 960,0-21-511,-20 21-1058,0-39 96,20 19 1,-19 0-65,-1-19-160,20 19 0,-20-20-128,20 21 96,20-1-480,-20 0 224,39 20-801,-19 0-320,20 0-545,20 20-1569,-20 0-2627</inkml:trace>
  <inkml:trace contextRef="#ctx0" brushRef="#br1" timeOffset="14262.6953">13145 3724 11755,'0'-19'10153,"-20"19"-9192,20 0 833,-20 0-1025,1 0-449,-21 0 256,20 19 1,1 2-417,19 19-384,0-20 224,19 19-96,1-19 128,20 19 0,-1-19-288,2 0 95,-2 0 65,-19-1 32,0 1 64,-20 1 96,0-1 193,-20 0-97,0-20-32,-19 19-64,-2-19 32,21 0-352,-19 0-224,19 0-545,0 0-1057,20 0-1826,0 0-10409</inkml:trace>
  <inkml:trace contextRef="#ctx0" brushRef="#br1" timeOffset="14415.039">13543 4063 24823,'0'19'256,"0"-19"-192,0 0-192,0 0-1441,0 0-866,0 0-2305</inkml:trace>
  <inkml:trace contextRef="#ctx0" brushRef="#br0" timeOffset="223911.1328">1372 6008 8680,'20'0'2754,"-20"-20"-1344,0 20 1248,0-20-352,0 1-512,-20-1-96,20 0-385,-20 0-352,1 1-160,-1-2-161,-1 1 1,-19 0-129,1 0-127,-1 20-97,1 0-160,-1 0 64,1 0-256,-2 40 128,1 1 0,1-2 0,19 20 129,-19 20-1,-1 2 64,20-2-128,0 20-32,20-19-96,0-21 96,20 0-96,0 1 64,20-21 32,19-19 0,-20 1-192,21-21-416,0 0-289,-1 0-512,1 0-865,-21 0-2050,1 0-6182</inkml:trace>
  <inkml:trace contextRef="#ctx0" brushRef="#br0" timeOffset="224412.1093">1849 6386 13676,'20'-41'2050,"-20"21"-1121,-20 1 1025,0-1-32,20 0-256,-21 20-802,1 0-223,1 0-225,-21 40-159,20-21 223,0 21-160,20 1-256,-19-2-64,19 1 96,19-1-160,1-19 64,0 0 32,20-20 225,-21 0-257,1 0 96,1 0-64,-1-20 96,-20 0 0,20 0-96,-20 1 96,-20-21 0,20 20 32,0 1 65,-20-1 159,20 20-544,0 0-64,0 0 288,0 20-64,20-1-32,-20 1 0,20 0-577,-1 0-384,1 19-512,20-39-705,-21 20-1218,1-20-3362</inkml:trace>
  <inkml:trace contextRef="#ctx0" brushRef="#br0" timeOffset="224717.7734">1948 6386 14830,'0'0'1025,"0"0"64,19 20 1793,-19-1-576,20 1-640,0 0-449,0 19-416,-1-19-353,1-20-127,-20 20-33,0-20-224,20 0 128,-20 0 161,0 0 127,0 0-192,-20-20-352,20 0 32,-20 1 32,20-1 0,0-20-352,0 21 288,20 19-321,0-20 225,-20 40 128,41-20-160,-22 19 160,1 21-384,20-20-1026,-1 19-1312,1-19-2595</inkml:trace>
  <inkml:trace contextRef="#ctx0" brushRef="#br0" timeOffset="225327.1484">2563 6425 15758,'-40'-39'1890,"20"18"-32,1 21 384,-1 0-672,0 0-577,0 0-257,1 21-383,-1 18-1,20 1-224,0-1 96,20 1-288,19-20 224,1 0-224,-1-20 160,1 0 0,-1 0 65,-18-20-129,-1 0-32,0 0-64,-40-19 128,20 19-193,-41 0-255,21 0-256,-19 20-674,19-19-1024,0-1-1249,1-1-2883</inkml:trace>
  <inkml:trace contextRef="#ctx0" brushRef="#br0" timeOffset="225661.1328">2722 6425 12427,'20'60'1698,"-20"-41"-97,20 1 33,-20-20 32,0 20-289,0-20-192,19 0 32,-19 0-64,0 0-96,0 0-416,0-20-449,-19 0-64,19 1-32,0-1-32,0 0 96,0 0-256,19-19-160,1 39 160,-20-21 32,20 21 32,0 21 0,-1-1 64,1 19-32,1-19-64,-1 0-449,0 19-480,19-19-1185,-39-20-1313,20 20-2563</inkml:trace>
  <inkml:trace contextRef="#ctx0" brushRef="#br0" timeOffset="225846.6796">3079 6485 18705,'20'39'1281,"0"-19"-63,-1-20-193,-19 20-641,21-20-192,-1 20-96,0-20-608,0 0-1026,-20 0-1985,19-20-7848</inkml:trace>
  <inkml:trace contextRef="#ctx0" brushRef="#br0" timeOffset="225981.4453">3039 6227 14029,'-19'-20'5765,"19"20"-5028,0-20-833,0 20-64,0 0-289,19 0-1537,21 0-3587</inkml:trace>
  <inkml:trace contextRef="#ctx0" brushRef="#br0" timeOffset="226315.4296">3675 6365 14830,'-20'-40'6598,"-20"40"-5733,20-19 448,0 19-224,1 0-160,-21 0-193,1 19 65,19 1-320,-20 21-225,40-2-288,-21 1-32,21-1 32,21-19-385,-1 20-511,0-20-226,19-1-671,1-19-1763,19 0-2626</inkml:trace>
  <inkml:trace contextRef="#ctx0" brushRef="#br0" timeOffset="226657.2265">3853 6365 20275,'-39'21'704,"39"-1"-191,-20 19 512,20-19-160,0 19-545,0-19-224,20-20-32,0 20-32,-1-20 192,1 0-256,0 0 224,0-20-192,-20 0 97,0 1 63,19-1-96,-19 0 96,-19 0 0,19 20 32,0 0 257,0 0-161,0 0-352,0 0 32,0 20 64,19 0-64,2 0 32,19-1-384,-20 1-385,-1-20-352,21 20-545,-20-20-1249,0-20-768</inkml:trace>
  <inkml:trace contextRef="#ctx0" brushRef="#br0" timeOffset="226867.1875">4013 6087 17616,'19'-20'3844,"-19"40"-2915,20 0 960,0 20-223,0 0-609,0 19-384,19-19-353,1 19-320,-20-18-224,20-2-353,0 1-191,-21-20-834,1-1-832,0-19-2595,-20 20-12330</inkml:trace>
  <inkml:trace contextRef="#ctx0" brushRef="#br0" timeOffset="227731.4453">1153 7021 16143,'-39'0'672,"39"0"-159,0-20-225,0 20-64,0 0 65,0 0 704,20 0-65,19 20-191,21-20-160,20 0-225,38 0-128,42 0 33,37 0-33,61-20-32,20 0 128,0 0-192,0 1-224,-59 19-288,-1-20 224,-19 20 160,-40-21-32,-20 21 128,0 0 96,-60 0 32,1 0 0,-21 0 1,-19 0 127,-20 0-64,-20 0-64,20 0 65,-20 0-161,0 0 128,0 0-224,0 0-64,0 0-577,0-20-255,0 20-674,0-20-1953,0 1-2915</inkml:trace>
  <inkml:trace contextRef="#ctx0" brushRef="#br0" timeOffset="227943.3593">4509 6246 22901,'-20'0'0,"20"0"-1761,0 0-482,20 0-767,-20 0-9867</inkml:trace>
  <inkml:trace contextRef="#ctx0" brushRef="#br0" timeOffset="228073.2421">4648 6544 16815,'0'40'6374,"0"-21"-6277,0-19-418,0 0 353,0 0-1089,0 0-1633,0 0-1634</inkml:trace>
  <inkml:trace contextRef="#ctx0" brushRef="#br1" timeOffset="235138.6718">5144 5988 14509,'-20'-39'2114,"20"19"-128,0 0 128,0 20-801,0 20-736,20 0-193,-20-1 705,20 41-320,0 19-353,-1-19-31,1 19-97,0 0-96,1-18 0,18-2 97,-19 0-289,0 1 160,0-21-192,-1 2-96,1-1-385,0-21-544,0 21-448,-20-40-1987,19 0-2049</inkml:trace>
  <inkml:trace contextRef="#ctx0" brushRef="#br1" timeOffset="235313.4765">5561 6445 16591,'20'59'2595,"-20"-19"-1250,20-20-769,0 19-95,0-39-417,-20 20-64,19 1-384,1-21-1570,-20-21-2370</inkml:trace>
  <inkml:trace contextRef="#ctx0" brushRef="#br1" timeOffset="235472.6562">5442 6207 17936,'0'-20'2275,"0"20"-2211,0-20-160,19 20-225,1 0-960,0 20-641,1 0-1889</inkml:trace>
  <inkml:trace contextRef="#ctx0" brushRef="#br1" timeOffset="235778.3203">5978 6266 9128,'-60'40'9033,"21"-21"-7816,-1 1 64,21 21 32,-1-21-480,20-1-449,0 1-191,39 0 127,1 0-192,19-1 64,0 1-64,2 20-160,-2-20 0,-19-1 64,-20 22 96,-20-21-31,0 0-33,-20-1 224,0 1-352,-20 0-32,1 0-161,-2-20-351,21 0-353,1 0-961,-1 0-640,20-20-1922</inkml:trace>
  <inkml:trace contextRef="#ctx0" brushRef="#br1" timeOffset="235980.4687">6196 6167 16431,'0'-20'3459,"0"40"-2145,0 20 159,20-1-320,0 1-256,0 19-256,19 2-161,-18-2-320,19 0-128,-1-19-32,20-1-416,-39-19-225,20 1-768,-20-21-1698,-20 0-2466</inkml:trace>
  <inkml:trace contextRef="#ctx0" brushRef="#br1" timeOffset="236148.4375">6078 6465 20563,'-20'0'2178,"40"0"-1377,19 0 1025,21-20-1026,19 0-543,-19 20-161,-1-19-64,1 19-449,-1-20-640,0 20-961,-18 0-2818</inkml:trace>
  <inkml:trace contextRef="#ctx0" brushRef="#br1" timeOffset="250094.7265">7150 6603 11050,'-20'-19'6342,"20"19"-5221,-20 0-512,20 0 255,0 19-479,0 22 480,0-1-65,20-21-223,20 21-225,-21-20-128,21-1 97,-1-19-33,1-19-32,-20 19 65,20-40-97,-20 20 64,0-19 96,-20 19-159,-20-21 31,0 22-160,-20-1 32,20 20-160,-20 0 64,1 0-96,-1 0 32,21 20-577,19-20-287,0 19-642,0 1-1537,19 1-1313</inkml:trace>
  <inkml:trace contextRef="#ctx0" brushRef="#br1" timeOffset="250393.5546">7745 6743 12972,'20'20'5541,"-20"-20"-4228,0-20 641,-20 0-320,20-19-866,-39-1-63,19-1-224,-20 2-225,0-21-128,0 21-96,1-20 0,-1 18-96,20-18-64,0 19 224,20 1-448,0-1 159,20 20-255,20 0-289,-1 20-576,21 0-1538,-20 0-2177</inkml:trace>
  <inkml:trace contextRef="#ctx0" brushRef="#br1" timeOffset="250569.3359">7408 6485 18865,'-20'19'2787,"20"-19"-2595,20-19 321,0 19 287,19-20-639,1 20-225,19-20-897,0 20-2531,2 0-6853</inkml:trace>
  <inkml:trace contextRef="#ctx0" brushRef="#br1" timeOffset="251178.7109">8678 6603 13612,'0'41'1538,"0"-41"-417,21 20 833,-21-20 32,0 0-65,0-20-31,0 20-320,0-21-930,0-18-191,-21 19-33,1-20-128,-20 1-95,1-1-257,-1 1 128,-19-22-64,39 2-32,-19 0 64,18-1-96,1 0-1,20 20 1,0 1 96,20-1-352,20 20 224,-20 20-448,20-19-545,19 38-577,-19 1-2274,-1 20-3331</inkml:trace>
  <inkml:trace contextRef="#ctx0" brushRef="#br1" timeOffset="251368.164">8321 6406 11018,'0'0'8616,"19"-20"-7687,1-1 352,20 1 64,-19 0-992,18 1-321,21 19-256,-21-20-321,20 20-1024,1 0-1698,0 20-9706</inkml:trace>
  <inkml:trace contextRef="#ctx0" brushRef="#br1" timeOffset="251650.3906">8996 6406 20883,'-39'39'865,"18"-39"-32,1 40 512,20-21-544,0 1-96,20 0-257,1 0 97,18-20-353,21 0 96,-21 0-128,1 0 32,-21-20 0,1 0 129,-20 0-129,0 1-384,-20-1-32,-19 0-129,-1 0-191,1 1-353,19 19-64,-20 0-609,21 0-1216,19 0-353,0 0-3427</inkml:trace>
  <inkml:trace contextRef="#ctx0" brushRef="#br1" timeOffset="251906.25">9373 6664 14509,'0'0'2915,"0"0"-865,0-20 160,0-1-993,-20 1-32,20-19-32,-20-1-672,20 1-385,0-1-64,0 20-384,0-19-385,0 39-544,20-21-1025,0 21-1346,20-20-5925</inkml:trace>
  <inkml:trace contextRef="#ctx0" brushRef="#br1" timeOffset="252305.664">9572 6087 16559,'-20'-20'4516,"20"20"-3747,0 20-449,0 21 898,20-2-289,0 21-161,-1-21-287,1 20-353,20 2 32,-1-41-128,2 19 0,-2-39 0,-19 20 160,20-20-224,-21 20 160,1-20-128,0 19-32,0 1 96,-20 0 0,20 0 129,-20 0-97,-20-1 96,0-19-32,0 20-192,-19-20-352,19 0-97,-20 0-512,1-20-128,-2 1-320,21 19-1154,1-40-2626</inkml:trace>
  <inkml:trace contextRef="#ctx0" brushRef="#br1" timeOffset="252487.3046">10167 6485 20083,'20'19'768,"-20"1"1122,0-20-961,0 20-801,0-20-128,0 0-352,0 0-865,0 0-1794,0 0-2018</inkml:trace>
  <inkml:trace contextRef="#ctx0" brushRef="#br1" timeOffset="252617.1875">10088 6306 18513,'-39'-20'2755,"39"0"-1602,0 20-801,0-20-544,19 20-2018,1-19-1602</inkml:trace>
  <inkml:trace contextRef="#ctx0" brushRef="#br1" timeOffset="253067.3828">10504 6325 21940,'-19'-19'513,"-1"19"191,20 0 193,-20 19-576,20 21 287,0-19 257,0 38-481,0-19-256,20-1 1,0-19-97,19 0 0,-18 0 0,19-20-96,-21 0-32,1-20-97,0-20-63,-20 20 0,0-19 256,-20-20 0,0 18 128,1-18-224,-21-20 0,-1 19 0,2 0 0,19 20 128,0 20 320,0 1 32,1 19 161,19 0-225,0 19-256,19 1 321,1 41-33,0-2-160,20 20-96,-1-20-256,2 2-545,18-2-384,-19-19-961,-1-1-2017,1-19-1283</inkml:trace>
  <inkml:trace contextRef="#ctx0" brushRef="#br1" timeOffset="253669.9218">10862 6386 18385,'0'39'2594,"0"-19"-1537,0 20 225,0-21-193,20 21-481,-20-20-288,20 0-95,20-1-161,-21-19 64,1 0 0,20 0 32,-21-19-288,2-21 64,-21 20-192,0-19 224,0-1-96,-21-19 128,-18 18 0,19-18 0,-19 0-32,19-1 192,0 21-256,0-2 192,0 21 576,20 20-127,-19 0-225,19 0-96,19 20-352,-19 0 417,20 20-129,20 20-32,-1-1-96,1 0 32,-1 2-64,2-2 96,18-19-192,1-21 0,-21 1 0,1 0 64,-1-20 64,-18 0-224,-1-20 127,0 0 194,-1 1-193,1-21-97,-20 1 97,-20-2 0,1 1 0,-1 21 224,0-1-256,-1 0 192,1 20 193,1 0-97,19 20-64,-20 19 32,20-19 32,20 21 0,-1-2 97,1 1-97,21-1-320,-2-19 128,21-20-160,-21 20-161,1-20-415,-1 0-578,-18-20-1472,-1 20-3140</inkml:trace>
  <inkml:trace contextRef="#ctx0" brushRef="#br1" timeOffset="253954.1015">11637 6306 3843,'20'80'14222,"-1"-60"-13069,-19 19 897,20 1-64,0-21-962,-20 1-31,20-20-320,-1 0-225,-19 0-127,0 0 191,0-20-352,0 1-192,0-1 64,20 0-64,-20-19-32,20 19 0,0-1 32,0 21 64,0 0-64,0 0 64,0 21 32,20-1-64,-21 19-128,21-19-833,-1 19-1345,1-19-2915</inkml:trace>
  <inkml:trace contextRef="#ctx0" brushRef="#br1" timeOffset="254651.3671">12808 6485 15342,'20'79'1377,"-1"-40"-160,1 22 65,0-22-482,1 1-287,-1-1 384,-1-19 96,-19-20-193,0 0-127,0 0 384,0 0-352,-19-20-641,-1-19-160,-21-1-64,2 1 64,-1-22-65,-19 2 97,19 0-160,20-20-224,1 18-33,-2-18 161,42 20 256,-2 19 352,1 20-96,20 20-64,-21 0 97,21 20-257,0 20 128,-1-1 0,-19 1-64,1 19 32,-1-39-64,-1 21-64,-19-22-160,0 1-257,0-20-736,0 20-1698,0-20-1953</inkml:trace>
  <inkml:trace contextRef="#ctx0" brushRef="#br1" timeOffset="254986.3281">13125 6227 17040,'0'19'2242,"0"1"-577,0 20 97,0-1-353,0 2-320,0-21-416,20 19-417,-20-19-32,21 0-159,-1-20 127,-1 0 0,1 0-96,-20-20-64,20 0-160,-40-19-128,20 19-1,-20-1 33,1 1 64,-1 0 96,-1 1 0,1 19 32,20 0 0,0 0-160,0 0 192,20 19 32,1 1-32,-1 0-225,-1 1-832,1-1-960,20-1-1026,-21-19-801</inkml:trace>
  <inkml:trace contextRef="#ctx0" brushRef="#br1" timeOffset="255297.8515">13483 6207 13036,'-19'0'2530,"19"0"-1505,-20 0 1185,20 0-896,0 0-738,0 20 1,0-20-321,20 19-160,-1 1-64,1 0 32,20 0 32,-21-1-160,21 1 96,-20 0 0,-1 1 0,1-1-64,-20-20 256,0 19 97,0 1-1,0-20-32,-20 20-160,20-20-256,-19 0-705,-1 0-1088,0 0-1250,0 0-7303</inkml:trace>
  <inkml:trace contextRef="#ctx0" brushRef="#br1" timeOffset="255588.8671">13840 6187 17520,'-59'20'1089,"39"0"449,0-20 95,20 19-640,0 21-384,20-20-161,20-1-288,-1 1-64,21 0-192,20-20-96,-21 21-128,-19-1 63,-21-1 129,1 1 192,-20 0 129,-20 0-97,-19-20 128,-1 19-64,-19 1-96,18-20-96,2 0-448,-1 20-1314,21-20-2114,-1 0-13132</inkml:trace>
  <inkml:trace contextRef="#ctx0" brushRef="#br1" timeOffset="256133.789">14376 6207 19954,'-19'20'1794,"-1"-1"-833,20 21 160,0-1 0,20-19-512,-1 21-225,1-2-96,20-19-160,-21-20 1,22 20-33,-1-20-192,-21 0 96,1-20-353,0 0 321,-20 20-32,0-19 64,0-1 96,0 20-128,0 0 256,0 0-224,0 0 161,20 20 63,-1-1-128,21-19 64,0 20 32,0-20-192,0-20 32,-20 20-64,19-19-224,-19-1-32,-20-1-673,0 1-993,-20 0-2434,20 1-4389</inkml:trace>
  <inkml:trace contextRef="#ctx0" brushRef="#br1" timeOffset="256410.1562">14972 6266 18865,'0'40'2210,"0"-1"-96,19-19-576,-19 1-641,21-1-129,19-1-223,-20-19-321,19 0 64,-19 0-63,0-19 159,-1-1-352,1-1-64,-20-19-64,0 21-128,-20-1-97,-19 0 1,19 0 0,-19 20-32,-1 0 223,-1 0 1,2 0 0,19 20-769,20-20-2498,0 20-7912</inkml:trace>
  <inkml:trace contextRef="#ctx0" brushRef="#br1" timeOffset="256976.5625">15627 6425 12395,'0'20'2659,"0"-20"-1762,0 0 1217,-19-20-257,19 1-383,-20-1-257,0-1-128,0 1-256,-1-19-97,2 19-159,-1-20-97,20 21-191,0-1-321,0 0 0,0 0-161,39 20-31,-18 0-384,19 0-706,19 0-1440,-19 0-2339</inkml:trace>
  <inkml:trace contextRef="#ctx0" brushRef="#br1" timeOffset="257426.7578">16024 6167 16527,'-40'0'1377,"40"20"609,-19-20 32,-1 40-640,0-21-193,20 21-449,0-1-351,20-19-385,19 0 288,-19 1-288,20-21 160,-21 0 96,22-21-31,-21 1-33,0 0 96,-20-19-448,0-1 128,-20-19 32,-20 19-64,19-20 32,-18 20-64,-1-19 32,21 20 128,-1-1-96,0 20 192,20 1-96,0 19 512,0 0-383,20 0 159,0 19-128,-1 21 161,21-1 63,-20 21-288,20-1-32,-20 1-96,20 0-192,-1-21-416,1 21-225,-20-41-609,-1 21-1056,1-19-2531,0-21-7975</inkml:trace>
  <inkml:trace contextRef="#ctx0" brushRef="#br1" timeOffset="257796.875">16660 6107 15758,'20'-20'1506,"-20"0"640,0 20 256,0 0-993,-20 0 65,0 0-513,0 20-321,-20 0 161,0 1-481,20 18-63,1-19-161,19 20-96,19-21-32,1 1 64,41 0-32,-2 0 192,0-1-384,20 1 128,-18 0-64,-2 1-33,-19-1 97,-21-20 64,-19 19 64,-19 1 193,-21 0-65,1-20-128,-22 20-32,2-1-320,-1-19-673,21 20-1057,19-20-4420</inkml:trace>
  <inkml:trace contextRef="#ctx0" brushRef="#br0" timeOffset="360463.8671">895 8649 15630,'0'0'897,"0"0"-609,20 19 1186,-20 21-65,20-1-256,-20 22-352,20 18-321,-1-20-95,21 21-97,-20-40-96,1 0 97,-2-1 31,1-39 96,-20 20 65,0-20 416,0-20-353,0 0-288,0 1-224,0-41 128,-20 0-63,1 0-97,-2-19-32,-19 0-161,20-21 65,20 21 64,-19-20 64,19 39-96,0 1 64,0 39 0,19 0 0,1 20 288,0 20-128,21 19-160,18 1 192,-20 20-256,21 20 128,-21-21 32,1 0-128,-19-19 96,-1-21 129,-1 2 95,-19-21 545,0 0-353,0 0-320,-19-21-128,19-18 192,-20-1-288,-1 1 192,21-20-128,0 19-32,0-20-64,21 20 96,-1 0-288,-1 40 448,21 20 32,-20 20-64,39 20 0,-20 0-160,1 19 96,1 0 0,18-19-224,-20-1-256,1-19-449,-20-1-577,19 1-928,-19-20-2691</inkml:trace>
  <inkml:trace contextRef="#ctx0" brushRef="#br0" timeOffset="360740.2343">1987 8768 22997,'-20'20'160,"20"0"161,0 0 992,-19 19-256,38-19-641,-19 19 33,20-19-161,20-20-96,-21 0 97,21 0-289,1 0 0,-22-20-193,-19 1-31,0-1-96,0 0-97,-19 20-287,-22-20-289,1 1-224,21 19-1090,-21 0-2465</inkml:trace>
  <inkml:trace contextRef="#ctx0" brushRef="#br0" timeOffset="361699.2187">2623 8649 13933,'-41'-20'3875,"22"20"-2369,-1 20-609,0-1 96,0 21-257,1-1 129,19 22-96,0-2-65,0-19-319,19-1-289,1-19-96,0 0 224,19 0-288,-19-20 160,1-20 160,19-20-127,-21 1-33,1-1 160,-20-19-448,0-2 352,0 2-224,-20 0 0,1-20-160,-1 19-65,0 0-63,-21 1 224,41 19 160,-19 20 32,-1 20 224,20 0-32,0 0-320,0 20 64,0 20 289,20 19-97,-20 21 64,19-1-64,1 20 32,1 1-95,-1-21-65,19-20 128,1 1-288,0-40 192,19 0-64,0-20 64,-18-20 0,18 0 32,-19-20 160,-21 1-159,1-21 63,-20 21 0,0-22-96,-20 22-64,-19-1 128,19 1-256,-19-1 192,19 21-192,-21 19 160,21 0-64,1 19-64,19 1 64,0 20 64,0-1 64,19 20-32,1-18-96,21-1-32,18-1-160,20-19-416,-19 0-802,20-1-672,-1-19-1922,-20 0-8712</inkml:trace>
  <inkml:trace contextRef="#ctx0" brushRef="#br0" timeOffset="361924.8046">3457 8946 21844,'0'-20'2338,"0"20"-672,-20-39-129,0 19-383,-1 0-482,2 1 97,-1-21-417,0 20-160,0-20-31,1 20-290,19-20-31,0 21-352,39-1-673,-19 20-193,19 0-704,2 0-1409,18 20-2563</inkml:trace>
  <inkml:trace contextRef="#ctx0" brushRef="#br0" timeOffset="362244.1406">3675 8609 12299,'-20'0'9257,"20"0"-8681,0 0-95,20 40 1120,0-1-447,0 1-546,-20 0-224,20 0-31,0-20-193,-1-1-32,1-19 128,0 20-96,-20-20 65,20-20-1,-20 1 32,0-1-320,19-20 192,1 0-160,0 0 32,0 1 0,20 19 32,0 20-256,-20 0 192,19 39 64,21 1-320,-21 20-673,1 0-577,20-1-1280,-20-20-2563</inkml:trace>
  <inkml:trace contextRef="#ctx0" brushRef="#br0" timeOffset="362708.0078">1173 9622 17712,'-139'20'1826,"99"-20"-897,-19 0-96,39 0 800,0 0-480,20 0-993,0 0 705,40 0-64,39-20-224,21 0-289,58 20-32,41-20 0,99 0-160,60 1 1,18-22-1,-19 2 96,-18-21-128,-61 21-32,-20-1 32,-80 20-224,-19 1 160,-60-2-64,-19 21 32,-40 0-32,-40 0 32,0 21 0,0-21-97,-20 19-607,0 1 31,0-20-1089,0 0-3170</inkml:trace>
  <inkml:trace contextRef="#ctx0" brushRef="#br0" timeOffset="362913.0859">4568 8570 27321,'-19'-20'353,"19"20"-610,0 0-223,19 20-417,1-20-800,0 19-2147,0 1-1025</inkml:trace>
  <inkml:trace contextRef="#ctx0" brushRef="#br0" timeOffset="363022.4609">4687 8946 19442,'-20'20'5413,"20"0"-5317,0-20-192,0 0-160,0 0-2275,0 0-3618</inkml:trace>
  <inkml:trace contextRef="#ctx0" brushRef="#br1" timeOffset="383122.0703">5442 8668 16271,'0'-19'1762,"0"19"-289,0 19-192,0 1 321,19 20-289,1 0-96,0 39-480,1 0-321,-1-19-128,-1-20-95,1 0-1,0-20 32,0 0-192,-20-1 64,20-19 96,-20 0-192,0 0 289,0 0-193,0-39-192,-20 19 32,20-20 128,-20 0-353,20-20 1,0 1-64,0 0-1,20 39 225,0 0 64,-1 20 0,21 20 64,-1 20 0,1-1 0,1 20 64,-2 1-128,1-20 256,-1-20-288,1-20 192,-1 0-96,-19 0 96,1-20 1,-1 0-1,-1-20 192,-19 0-192,20 1-64,-20-1-64,-20 21 128,20-21-96,-19 20 0,-1-1 96,-1 2-128,21 19 64,-20 19-128,0 2 96,1 19 96,19-1 128,0 1 1,0 19-97,39-19-32,-19 0 0,40-20-96,-20 0-96,19-20-321,1 0-127,-21 0-577,-18 0-577,19-20-1345,-40 20-2274</inkml:trace>
  <inkml:trace contextRef="#ctx0" brushRef="#br1" timeOffset="383325.1953">6336 8589 17680,'0'-19'3235,"0"19"-1057,20 19 32,-1 1-608,1 20-481,0 19-192,0 1-417,19 19-416,-19 0-63,39-19-706,-18-20 32,18 0-159,-19-20-962,-1 0-1537,-19-20-2979</inkml:trace>
  <inkml:trace contextRef="#ctx0" brushRef="#br1" timeOffset="383486.3281">6356 8926 17456,'19'0'4388,"1"-19"-3043,0-1 705,19 20-672,1-20-994,19 0-352,-18 1-480,18-1-1538,1 20-4356</inkml:trace>
  <inkml:trace contextRef="#ctx0" brushRef="#br1" timeOffset="384146.4843">7050 8847 17424,'-20'-39'3395,"0"39"-1665,20 0-225,0 20-127,0-1-193,0 21-320,0 19-385,20-19-128,0 0-31,19 0-289,2-40 96,18 20-96,-19-20-128,-1-20-64,1 0-161,-20 0 97,-20 0 64,0 0 224,0 0-128,0 0 96,0 20 32,0 0 128,0 0-64,0 20 129,19 0-33,22 0-160,-21 0 0,19-20-32,1 0-224,19 0-353,-19-20-224,-20 0-992,20 0-706,-40 0-1600,0 0-1379</inkml:trace>
  <inkml:trace contextRef="#ctx0" brushRef="#br1" timeOffset="384378.9062">7606 8867 14765,'0'40'3171,"0"-1"-160,19-19-608,2 20-642,19-20-672,19-20-96,-19 0-512,19 0-161,-20-20-64,-18 0-32,-1 0 65,0-20-257,-20 21 64,-20-21-160,-21 20-160,2 1-33,-1-1-191,1 20-257,-1 0-31,21 0-225,-1 0-481,0 20-672,40-1-2274,-20 1-9289</inkml:trace>
  <inkml:trace contextRef="#ctx0" brushRef="#br1" timeOffset="384568.3593">8063 9046 16399,'0'0'4580,"0"0"-3074,0-20 1088,0 0-1216,-20 0-514,20-20-31,0 1-352,0-1-385,0 1 0,0-1-352,20 20-417,-1-20-448,1 40-769,0 0-1665,0 0-2467</inkml:trace>
  <inkml:trace contextRef="#ctx0" brushRef="#br1" timeOffset="384786.1328">8242 8609 16623,'-20'-20'4068,"20"20"-2755,20 0 481,-20 0 64,19 40-705,21-20-352,-20 39-289,-1 1-288,21 0-192,-20-21-160,1 20-352,18-19-289,-19-20-352,0 0-1217,0-20-2082,-1 0-11788</inkml:trace>
  <inkml:trace contextRef="#ctx0" brushRef="#br1" timeOffset="384989.2578">8579 8768 19474,'-59'0'1569,"39"20"97,-20 0 0,20 19-193,1-19-288,-2 20-288,21-21-385,0 1-63,21-20 31,18 20-159,-19-20-129,20 0-96,19 0-384,-20 0-577,21-20-416,-20 20-930,0-20-3618</inkml:trace>
  <inkml:trace contextRef="#ctx0" brushRef="#br1" timeOffset="385454.1015">9333 8926 14061,'20'20'2178,"-20"0"480,0-20 289,0 0-609,0-20-768,-20 0-545,1 1-96,19-1-289,-20-20-31,0 1-353,20-1-32,0-20-63,0 20-322,0 21-191,20-21-737,0 20-320,19 20-769,1 0-1698,-20 20-2082</inkml:trace>
  <inkml:trace contextRef="#ctx0" brushRef="#br1" timeOffset="385715.8203">9631 8747 21460,'-39'41'1185,"39"-21"481,-20 0 319,20-1-960,0 21-416,39-20-161,-19-1-95,39-19-65,-19 0-192,1-19 64,-2-1-192,-19 0 32,-20 0 160,0 1-384,-20-1 64,0-20 64,-19 19-192,-22 21-1,22-19 1,-1 19-192,1 0-321,39 0-769,0 0-2754,20 0-2242</inkml:trace>
  <inkml:trace contextRef="#ctx0" brushRef="#br1" timeOffset="385934.5703">9929 8768 20883,'0'40'3043,"0"-40"-2050,0 20 416,20-1-416,19-19-384,-18 20-193,19-20-63,-1 0-129,-19-20 64,19 20-384,-19-19-96,0 19-289,0-20-191,-20 20-385,0-20-673,0 0-2146,0-1-3074</inkml:trace>
  <inkml:trace contextRef="#ctx0" brushRef="#br1" timeOffset="386130.8593">10147 8410 11018,'0'-20'10634,"0"20"-8168,0 20-1120,0 0 31,20 20-352,0 20-385,0-1-415,-1 1-1,22-1-352,-1 1-385,-1-20-95,1-20-353,-1-1-545,-19-19-1248,0 0-3332</inkml:trace>
  <inkml:trace contextRef="#ctx0" brushRef="#br1" timeOffset="386442.3828">10147 8649 16719,'20'0'4068,"0"19"-2114,19-19 384,22 0-960,-22 0-193,21-19-513,-1 19-191,0-20-417,-18 20 64,-1-20-96,-21 0 64,1 1-128,-20-1-32,0 0-96,-39 0-64,19 0 31,-21 20 97,2 0 64,-1 0 32,20 20 128,0 0 65,20 20-257,0-1 64,0 1 32,40-1-321,0 1-351,20 0-513,-1-20-641,1 0-2146,-21 0-2338</inkml:trace>
  <inkml:trace contextRef="#ctx0" brushRef="#br1" timeOffset="386609.375">10782 8828 19538,'-39'-40'2979,"19"-1"-1185,20 22 191,0-21-1024,0 1-512,20-1-225,-1 20-192,1-19-32,21 19-288,-2 0-481,1 20-1217,-20 0-576,19 0-2275,1 0-10217</inkml:trace>
  <inkml:trace contextRef="#ctx0" brushRef="#br1" timeOffset="386848.6328">11160 8490 10313,'20'-20'7912,"-40"40"-5798,0-20 224,-19 20-576,19-20-97,0 20-352,-1 0-448,2 19-608,38-19-225,2 0-225,19 0 65,-1 19 0,21-19 192,-21 0-192,1-1 96,-21 2 64,-19-1-32,0 0 160,0 0-64,-19-1 32,-1 1-31,-20 0-258,21-20-191,-1 0-289,0 0-608,0 0-1025,20 0-3395</inkml:trace>
  <inkml:trace contextRef="#ctx0" brushRef="#br1" timeOffset="386988.2812">11517 8887 19794,'20'39'3460,"0"-39"-2115,-20 0-288,0 0-769,0 20-576,0-20-1602,0 0-4164</inkml:trace>
  <inkml:trace contextRef="#ctx0" brushRef="#br1" timeOffset="391005.8593">1114 10455 18225,'0'20'865,"0"-20"-449,0 0 1922,20 0-608,-1 0-417,41 0-929,-1-20-287,21 20 31,-20-19-449,19 19-928,-20-20-1602,1 20-2241</inkml:trace>
  <inkml:trace contextRef="#ctx0" brushRef="#br1" timeOffset="439161.1328">2146 10018 16143,'-19'-19'1409,"19"-1"161,0 20-97,0 0 161,0 0-770,19 20 450,1-1-129,0 42-256,0-2-289,0 20-95,-1 0-193,21-18 32,-1-2-287,-19 0-1,21 1-96,-21-21-64,19-19-257,-19 21-127,0-22-257,19 1-544,-19 0-865,0-20-1505,-20 20-2948</inkml:trace>
  <inkml:trace contextRef="#ctx0" brushRef="#br1" timeOffset="439357.4218">2682 10396 17040,'20'20'2594,"0"0"-896,0 19-385,-20 1-256,20-20-737,-1 19-192,1-19-128,0 1-128,0-21-640,-1 0-1058,22 0-1473,-21-21-2371</inkml:trace>
  <inkml:trace contextRef="#ctx0" brushRef="#br1" timeOffset="439495.1171">2742 10276 16271,'-40'-19'2338,"20"19"-1249,20-20 96,-19 20-544,19 0-609,0 0-481,19 0-1056,1 0-1025,0 20-3044</inkml:trace>
  <inkml:trace contextRef="#ctx0" brushRef="#br1" timeOffset="439989.2578">3119 10554 17520,'0'40'1217,"19"-19"-64,-19-1 769,0-1-480,0 1-546,21-20-127,-21 0-64,0 0-193,0 0-95,0-20-129,0 1-32,0-1-320,0-21 96,0 2-64,0-21-96,-21 21 0,21 19 64,0 20 0,21 0-96,-21 0 224,20 39 96,0-19 96,0 40-288,-1-21 96,21-19 160,-20 1-160,-1-1-64,1-20 193,-20 0-193,0 0 96,20 0 32,-20-20 32,20-1-64,-20-19-96,0 21 160,0-21-256,19 20 192,-19 0-128,0 20-64,21 0 0,-21 0 32,20 20 0,0 0-32,0 0-897,-1 19-865,21-19-1249,-20 0-2178</inkml:trace>
  <inkml:trace contextRef="#ctx0" brushRef="#br1" timeOffset="440142.5781">3655 10535 19122,'20'39'1665,"-20"-39"-640,20 20-192,0 1-577,-20-21-224,20 0-256,0 0-641,-1 0-2018,1 0-3010</inkml:trace>
  <inkml:trace contextRef="#ctx0" brushRef="#br1" timeOffset="440388.6718">3635 10099 7911,'-20'-81'2018,"20"42"-1858,0 19 1666,0 20 896,0 0-544,0 20 193,20 0-97,0 19-577,20 2-255,0 38-161,-1 0-448,1-20-257,-1 21-480,1-20-32,-1-21-160,-18 1-352,19-1-417,-20-19-320,-20 0-1057,19-20-3011</inkml:trace>
  <inkml:trace contextRef="#ctx0" brushRef="#br1" timeOffset="440738.2812">3715 10376 18225,'20'20'3331,"0"-20"-2306,-1 0 1057,21 0-96,19 0-929,-19 0-673,20 0-32,-1 0-159,-19-20-161,19 20 128,-19-19-288,0-1-129,-20-1 33,0 1-32,-20 0 160,0 1-96,0-1 160,-20 0 0,0 20 0,0-20-64,0 20-1,-20 0 97,21 20 64,-1 0 33,0 19 31,20 1-64,0 1 64,0-2-320,20 1 192,0-1-289,-1-19-575,41 20-674,-20-40-480,20 0-1825,-21 0-1667</inkml:trace>
  <inkml:trace contextRef="#ctx0" brushRef="#br1" timeOffset="441072.2656">4449 10257 17360,'-20'19'2915,"20"21"-1602,0 1 288,0-2 97,0 1-545,20-21-480,20 21-417,-20-40-160,0 20 32,0-40-96,19 0-32,-19 0-128,-20-39-448,20 20-1,-20-22-384,-20 2-352,-20 0-32,1-1 192,-1 0 31,0 1 802,0 39 865,20 0 576,20 20 288,-19 20 257,19 19-129,0 1-448,19 40-384,21-21-353,1-19-256,-2 19-224,20-39-897,1 21-320,-21-22-1314,1 1-1633</inkml:trace>
  <inkml:trace contextRef="#ctx0" brushRef="#br1" timeOffset="443761.7187">5363 10257 9801,'0'0'2274,"0"0"-897,0 0-640,0 0 896,19 19 514,-19 21-578,20-19-768,0 18-257,-20 1-159,20-20 95,-20-1-160,19 1 1,-19-20-65,0 0-64,0 0 96,0-20 289,0 1-577,0-1 0,-19-20 0,19 1 0,-20-2-160,20 21-32,0-19 128,0 19-129,0 20 193,0 0-192,20 20 160,-1 0 96,1 19-96,0-19 0,21 21 32,-22-22-32,1 1-96,0 0-192,0-20 63,-20 0-223,0 0 288,0 0 192,0-20 32,0 0 0,0 1-96,20-1-32,-20 20-96,0-21-1,19 21 97,1 0 32,0 21 32,19 18 96,-19-19-32,21 20 0,-2-21-32,-19-19 128,20 20 1,-21-20 159,21 0 288,-20-20-191,-20 1 31,19-1-416,-19-20 160,0 21-128,0-22 0,-19 21 0,-1 20 64,0-20 65,0 20-225,1 0 256,-1 20 32,20 21 64,0-21-320,0 19 160,0 1-32,20-21-64,19 1 32,1 0-160,-1-20-352,22 0-385,-2-20-896,0 20-2211,-19-20-9353</inkml:trace>
  <inkml:trace contextRef="#ctx0" brushRef="#br1" timeOffset="444175.7812">6216 10276 10666,'20'61'6310,"0"-41"-3972,-1-1-577,1 1-191,1 0-641,-1 0-32,0-20-225,-20 19-223,19-19-289,-19 0-32,20 0 32,-20-19-64,0 19-96,0-20 0,0-20-96,0 21-160,-20-1 32,20-1 128,0 1-97,0 0 97,20 20-160,-20 0 256,20 20 128,0 0-96,-1 1 32,21-1 96,-20-20-288,0 19 192,-1-19 32,2 0 1,-1 0 31,-20-19 0,20 19-32,-20-20-32,0 20 96,20-21-352,-20 21 64,19 0-64,1 0-129,20 21-383,-21-1-642,21 19-1921,-20 1-2690</inkml:trace>
  <inkml:trace contextRef="#ctx0" brushRef="#br1" timeOffset="444480.4687">6911 10296 16623,'-19'-20'2883,"19"20"-1442,0 0-191,0 20 255,0 0-192,0 1-352,19 18-512,1-19-289,20 0-128,-21 0 96,21-20-128,-20 0 192,0 0-224,-1-20 128,2 0 0,-21 0-128,0 1-32,-21-1 96,2-1-160,-1 1-64,0 20-129,0-20-95,-19 20 96,39 0-705,-20 0-609,20 20-672,0 0-1634,0 1-7078</inkml:trace>
  <inkml:trace contextRef="#ctx0" brushRef="#br1" timeOffset="444662.1093">7209 10475 15438,'0'-20'3684,"0"1"-1891,-20-1 65,1 0-256,-1-19-738,20 19-543,0-21-289,0 2 32,0 19-769,0 0-544,20 0-481,-1 20-608,21 0-737,-20 0-2818</inkml:trace>
  <inkml:trace contextRef="#ctx0" brushRef="#br1" timeOffset="444996.0937">7328 10237 8263,'19'20'5445,"2"-1"-2338,-21 1-128,20 0-512,0-20-930,0 21-352,19-1-448,-19-20-225,0 0-31,0 0-193,-1-20-64,21-1-32,-40 1-31,20 0-65,-20 1 192,0-1-320,0 0 64,0 20 64,0 0-128,0 0-192,19 20 160,2 19 96,-1 1-64,0 20 32,39 0-64,-19 19 96,-1-20 0,1 21 0,-21-20-32,2-1 128,-21-20-64,0 1-64,0 1 32,-21-22-384,-18 1-193,-1-20-256,21 0-31,-21-20 63,20 1-1057,-19-22-2242,39-18-2082</inkml:trace>
  <inkml:trace contextRef="#ctx0" brushRef="#br1" timeOffset="445164.0625">8023 10436 20563,'59'59'3203,"-39"-19"-2082,0-1-544,0 2-289,20-2-160,-20-19-288,0 20-225,-20-21-575,20-19-1379,-20 20-2882</inkml:trace>
  <inkml:trace contextRef="#ctx0" brushRef="#br1" timeOffset="446303.7109">8460 10217 16143,'0'0'2146,"0"0"-1634,0 20 641,20 0 449,-20 19-673,20 2-449,0-21 129,-1-1-353,1 1 96,0 0-63,0-20-65,-20 0-32,19 0 0,-19 0 0,0-20-128,0 0-128,0 1-32,0-22-32,0 1-32,-19 1-96,19 19 64,0 0 64,19 20-33,1 0 129,0 0 192,21 20-95,-2 20-1,1-21 0,-1 1 64,20 0-96,-19 1 128,1-21 32,-2 20 96,-19-20-256,20-20 321,-21 20-1,1-21 0,0 1-31,0 0-193,-20 1 64,0-1-96,0-20 32,-20 21 32,20-1-256,-20 20 224,0-20-63,1 20-33,-1 0-32,20 20 160,-20 0-256,20-1 96,0 21 64,20-20 0,0 19-64,19-19 0,20 1 32,2-21 96,-2 20-96,0-20-64,1-20 160,-21 20-224,22-21 160,-41-19-64,19 21 64,-39-1-160,20-20 96,-20 21 32,-20-1 64,0 0-32,1 0 0,-1 20 128,-21 0-128,21 0 161,1 20-33,-1 20-32,0-21-160,20 21 96,0-1 64,20-19 0,19 21-288,1-21 96,20-20-224,-20 0-128,19 0-225,0 0-448,-19-20-641,1-1-1344,-2 1-2275,-19 0-10827</inkml:trace>
  <inkml:trace contextRef="#ctx0" brushRef="#br1" timeOffset="446624.0234">9869 10138 15022,'-19'0'3235,"19"20"-1506,-20 0 482,20 19-226,0 1-543,-20-1-417,40-19-481,0 21-384,-1-22-96,21-19 1,-20 0 95,19-19-385,-19-1 65,1-1 0,-21-19-160,0 1 160,0-1 64,-21 1 0,-18-1 63,-1-20 66,20 20-130,-19 1 194,19 19 319,0 0 321,0 20-353,20 0-96,0 20 161,20 20-225,0-1-96,19 22-160,1-22-160,19 1-577,22-1-672,-22-19-1058,0 19-3330</inkml:trace>
  <inkml:trace contextRef="#ctx0" brushRef="#br1" timeOffset="447016.6015">10624 9800 17488,'0'0'3780,"0"21"-2884,20-2 642,0 21-225,19 19-320,-19 1-128,19 20-641,2-21 64,-1-19-384,-21-1-128,21-19-449,0 0-1024,-21-1-1794,-19-19-2563</inkml:trace>
  <inkml:trace contextRef="#ctx0" brushRef="#br1" timeOffset="447321.289">10545 10099 21620,'-21'-20'1185,"21"20"-608,21 0 864,19-21-288,19 1-480,-20 20-289,21 0-256,0 0-128,-20 20 64,-1 1 64,1-1-128,-1 19 96,1-19-224,-1 19 128,2-19 161,-21-20-194,19 0-31,-19 0 128,0-20-128,0 1-96,-20-21 64,0 20 96,-20 1 32,-20-1-96,1 20-96,-22 0 32,22 0-64,-1 20-65,1-20-671,19 19-1411,20 1-3522</inkml:trace>
  <inkml:trace contextRef="#ctx0" brushRef="#br1" timeOffset="448360.3515">11676 9701 18545,'-19'-40'2466,"-1"21"-672,20 19-417,0 0-191,0 0-514,0 19 97,0 21-129,20 19-31,-1 21-417,1-20-32,0-21 65,19 1-225,-19-20 96,20-1-32,-20 1-32,20-20 64,0 0 0,-20 0-128,19-20 32,1 20-96,-1 0 64,1 20-288,-19 0 127,-2 21-95,1-22 32,-20 21 64,0-20 64,0-1-65,-20 1 33,1 0 32,-22-20-96,21 0-96,-19 0 95,19 0-63,-20 0-128,1 0-1,19-20-223,0 0-65,0 1 0,20-21 289,0 20 128,20 20 128,20-19 192,-1 19 96,1 0 160,-1 0 64,21 19-384,-20-19 64,0 0 32,-1 0 96,1-19 193,-1-1-225,-19 20 64,20-41-64,-20 21 128,0 1-63,0-1-1,-20 0-96,20 0 64,-20 20 32,-20-20-64,0 20-96,0 0 65,0 0-1,0 20 32,0 0 320,0 20 97,20-21-33,0 21-224,0-19-95,40-1-65,-20-1-160,20-19-32,20 0-641,-1 0-320,0 0-961,-19 0-3107</inkml:trace>
  <inkml:trace contextRef="#ctx0" brushRef="#br1" timeOffset="450492.1875">13403 9919 14990,'-39'-39'1249,"19"19"64,0 20 32,0 0 129,-19 0-385,19 0-609,0 20-256,0 19-63,20-19-129,0 0 32,20 0-64,0 0 32,19-1 0,1 21-32,0-19-32,-1-1 0,2 19-64,-21-19 192,-20 19 0,0-19-96,-20 0 288,-1 0-384,21-1 0,-20 1-417,0-20-800,20 0-1281,0-20-1794</inkml:trace>
  <inkml:trace contextRef="#ctx0" brushRef="#br1" timeOffset="450739.2578">13582 10138 14541,'40'20'1986,"-21"-20"-352,1 20 191,0-20-95,-20 0-481,21 0-224,-1 0-320,-1 0-545,1 0-32,0-20-64,-20 20-96,20-20-320,-20 0 64,0 1-705,0-1-160,0-1-1218,-20 1 353,20 0 257,-20 1-610,20 19-3170</inkml:trace>
  <inkml:trace contextRef="#ctx0" brushRef="#br1" timeOffset="451356.4453">14098 10316 12395,'60'100'2435,"-41"-61"-97,1 1-192,0 0-545,-20-1-95,21-19-321,-21-20-192,0 21-385,0-21 33,0 0-257,-21-21-256,1-19-96,0 1 1,1-1-98,-1-19-63,20 0-160,-20-22-96,0 22-449,20-20 96,0 40 513,20-2 32,-20 21 0,20 0-129,0 20-127,-20 20-33,0 0 289,19 1-96,-19 18-192,0-19 31,-19 0 65,19 0 224,0-20 128,-20 0-225,20 19-319,0-19-385,0 0-192,0 0 160,20-19 705,-1 19 127,1 0 65,0 0 96,21 0-32,-2 0 32,1 0 0,-20-20 96,19 20 65,-19-20 191,0 0 160,-20-19 321,0 18 192,0 1-64,-20 0 32,0 20-96,0-19-128,1 19-385,-1 19 0,0 1-224,0 0 33,20 21-1,0-2 96,0 1-448,20-21 192,20 21-256,-1-20-353,1-20-960,20 19-1186,-20-19-992,-1 0-9418</inkml:trace>
  <inkml:trace contextRef="#ctx0" brushRef="#br1" timeOffset="451496.0937">14654 10276 13484,'-20'-19'4132,"1"-21"-2851,19 1 1,0 19 191,0-20-736,0 1-385,39 18-320,-19 1-1153,39 0-2306,-18 1-4869</inkml:trace>
  <inkml:trace contextRef="#ctx0" brushRef="#br1" timeOffset="451989.2578">15091 10118 18833,'0'0'1346,"0"0"-1058,0 0 224,20-19 738,0 19-1058,0 0-64,-1-20-545,21 20-1056,0 0-1858,0 0-3427</inkml:trace>
  <inkml:trace contextRef="#ctx0" brushRef="#br1" timeOffset="452256.8359">15687 10197 18001,'19'40'2594,"-19"-40"-1505,0 0 1089,0-20-672,-19 0-674,-1 1-543,0-21 127,0 1-352,1-22-32,-21 22 32,20-21-128,-1 21 64,2-21-32,19 0-32,0 20-32,19-19-64,2 39 0,-1 1-289,0-1-576,19 20-512,-19 0-1250,0 20-3267</inkml:trace>
  <inkml:trace contextRef="#ctx0" brushRef="#br1" timeOffset="452432.6171">15330 9919 19282,'-40'0'2850,"40"0"-1793,0 0 65,20 0-322,0 0-191,19-19-641,21 19 64,19 0-609,-19 0-1056,-1 0-1378,1 19-3459</inkml:trace>
  <inkml:trace contextRef="#ctx0" brushRef="#br1" timeOffset="452890.625">16243 9979 14862,'-40'0'3042,"20"20"-1152,-19-1 352,19 1-320,0 21-609,0-2-608,-1 1-256,21-1-353,0-19-160,21 0 128,-1 0-160,0-20 96,19-20-97,-19 20-95,0-20-128,0 0 64,-20-19 384,0 19-224,0 0 288,-20 1-128,20 19 320,-20 0-127,20 0 223,-20 19-384,20-19-64,0 20-160,20 0-32,0 0-353,0-1-319,19-19-418,-19 0-992,0 0-1441,21 0-1442</inkml:trace>
  <inkml:trace contextRef="#ctx0" brushRef="#br1" timeOffset="453179.6875">16560 9979 14157,'-20'-20'4612,"0"20"-3170,1 20-97,-1 0 256,20-20-223,-20 19-642,20 1-415,20 21-97,19-21-192,1-1 64,1 1-64,-2 20-32,-19-21 64,19 1 32,-39 0 128,20 19-224,-40-19 161,20-20 31,-19 20-96,-1-20-384,0 0-385,0 0-512,1 0-737,19-20-1313,-21 0-1858</inkml:trace>
  <inkml:trace contextRef="#ctx0" brushRef="#br1" timeOffset="453398.4375">16719 9800 18481,'20'0'4228,"0"21"-2626,0-2 127,19 21-287,2-1-353,-21 1-385,19 19-383,-19-19-257,19 20-193,-19-20-287,20-20-64,-21-1-193,-19 1-352,20-20-737,-20 0-992,-20 0-2627</inkml:trace>
  <inkml:trace contextRef="#ctx0" brushRef="#br1" timeOffset="453565.4296">16601 10018 18929,'-21'0'3107,"21"0"-2818,40 0 255,0 0 513,39 0 0,0-19-448,1 19-449,-1 0-192,-19 0-705,-21 0-896,1 0-930,-19 0-2786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5T20:54:20.28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 3328 14445,'0'-40'2018,"-20"21"256,20 19-512,0 0-705,0 0 192,0 0 128,0 39-320,0 1-352,20-1-128,-20 40-97,20 1-288,-20-1-64,20 1-64,-20 0 33,20-21-194,-1 0-415,-19 1-321,20-21-736,0 2-1634,-20-21-2851</inkml:trace>
  <inkml:trace contextRef="#ctx0" brushRef="#br0" timeOffset="224.6094">637 4082 19698,'-20'20'865,"20"-20"96,0 0 1217,0-20-545,40 20-447,-20-19-258,39 19-415,-18-20-193,18 0-320,0 20 64,1-21-448,-21 21-129,22-20-319,-22 20-578,1-19-1056,-21 19-801,1 0-2178</inkml:trace>
  <inkml:trace contextRef="#ctx0" brushRef="#br0" timeOffset="443.3594">379 3566 16207,'-20'-59'2947,"20"39"-1442,20-21 577,20-18-224,19 20-545,21-1-512,-1-19-705,0 18 0,-18 21-737,18 1-480,-20-1-1345,0 20-3460</inkml:trace>
  <inkml:trace contextRef="#ctx0" brushRef="#br0" timeOffset="1589.8438">1213 3864 13676,'-20'-40'1762,"20"21"-256,0 19-97,0 0 224,0 0-63,20 19-705,0 1-97,-1 0-255,1 0-65,0-1-127,1 1 351,-21 0-480,20-20 129,-20 0 223,0 0 33,0 0-193,0 0-384,0-20-128,0-19 192,19-1-192,-19 1-128,20-1 96,0 20 96,0-1-225,19 21 321,-19 0 32,19 21 65,-19-1-194,21 20 226,-2-1-546,-19-19-544,0 19-1505,19 1-2467,-19-20-12683</inkml:trace>
  <inkml:trace contextRef="#ctx0" brushRef="#br0" timeOffset="12468.75">2066 3745 13324,'-20'-40'2114,"20"20"-96,-19 20 512,-1-20-672,0 20-609,0 0-352,20 0-352,0 20-385,0 0 32,-19 20-32,19-20-32,0 20-32,19-1 1,-19-19 191,20-20-256,0 0 224,0 0 128,-1-20 33,-19-19 31,0 19-95,0-20-97,0 19 64,0 2-160,0 19-96,0 19-256,0 2 32,20 19 128,21 19 32,-2 20 0,1-20 0,0 22 0,-1-2 32,1-20-32,-21 0 64,-19-18 0,0 18 32,0-19 32,-19-1 129,-21 1-354,20-20-63,1-1-192,-21-19-225,20 0-319,0 0-674,1-19-1345,19-21-2049,-20-19-8489</inkml:trace>
  <inkml:trace contextRef="#ctx0" brushRef="#br0" timeOffset="12752.9297">2405 4043 14830,'39'39'1857,"-19"-39"225,-20 0 224,0 0-544,0 0 576,0 0-672,0-19-1025,-20-21-321,20-1-32,-20 2-128,20-1-128,-19-19 32,19 0-224,0 19-256,0 0-129,19 20-288,1 0-127,0 20-514,0 0-544,19 20-1345,-19 0-192,19-1-2787</inkml:trace>
  <inkml:trace contextRef="#ctx0" brushRef="#br0" timeOffset="13029.2969">2663 3785 7719,'39'0'5029,"-39"20"-1698,20-20-705,-20 0-608,20 0-384,-20 0-65,0-20-512,20 20-288,-1-20-193,-19 0-31,20-1-65,-20 2-448,0-1 161,0 0-1,0 20 96,-20-20 0,1 20-192,19 0-32,-20 20-128,0 0 0,20 19 225,0 22-322,-20-22 225,20 21 33,0-1-258,20-20 97,0-19-192,19 21-417,-19-41-191,39 0-546,-18 0-864,-1 0-2242,-1-20-2339</inkml:trace>
  <inkml:trace contextRef="#ctx0" brushRef="#br0" timeOffset="13391.6016">3059 3805 4964,'-20'-20'11115,"1"20"-8745,19 0-128,0 20-993,0 19 97,0-19 95,0 19-704,0 1-385,19-1-192,1-19-64,20 1-32,-20-21 32,20 0 0,-20-21 1,0 1 191,-20 1-384,0-21 192,0-19-192,-20 19 160,0-19 64,-1-1-160,-18 0 0,-1 1-32,20 0 64,-19 19 224,39 19 0,-20 21 481,20 0-321,0 0-288,20 21 96,-20 19 321,20-1-65,-1 40-63,21-19-225,0 20-96,0-21-641,20-19-512,-1-1-480,-20 1-449,1-21-1794,-1-19-3362</inkml:trace>
  <inkml:trace contextRef="#ctx0" brushRef="#br0" timeOffset="13537.1094">3437 3844 15438,'20'0'2755,"-20"0"-1346,20 20 1025,-1-20-1601,-19 20-513,20-20-255,0 19-226,0-19-1216,-1 0-2114,1-19-705</inkml:trace>
  <inkml:trace contextRef="#ctx0" brushRef="#br0" timeOffset="13689.4531">3417 3527 16559,'0'-20'865,"20"20"-1089,-20 0 224,20 0-481,0 20-640,-1-20-352,1 39-3011</inkml:trace>
  <inkml:trace contextRef="#ctx0" brushRef="#br0" timeOffset="13950.1953">3635 3724 3363,'60'21'8648,"-40"-1"-5125,0-20-576,0 0-833,19-20-897,-19-1 160,-20 2-255,20-1-450,-20 0-223,0 0-129,-20 0 96,0 1-127,0-1-129,1 20 160,-1 0-192,20 0-32,-20 20-128,20 19-96,0 1 128,0-1 96,20 22 64,0-2-192,19-19 0,1-1-128,-1-19-224,20 0-449,-18-1-384,-1-19-609,-1-19-2018,-19-1-2594</inkml:trace>
  <inkml:trace contextRef="#ctx0" brushRef="#br0" timeOffset="14249.0234">4032 3665 16271,'20'20'2658,"0"19"321,0-18-897,0 19-96,-1-1-320,-19-19-705,20 0-353,0 0-512,-20-20 128,0 19-159,0-19 191,0 0 96,0-19-256,0-1-64,20 0 32,-20 0-160,0-19-224,20 19 128,0 20-97,0-20 97,0 40 96,19-20-96,-19 40 64,0-21-385,19 1-608,-19-20-192,20 0-320,-40 0-610,21-20-1536,-21-19-1826</inkml:trace>
  <inkml:trace contextRef="#ctx0" brushRef="#br0" timeOffset="14416.0156">4370 3487 10602,'-20'-60'5124,"20"40"-1344,0 20-1506,20 20-480,-1-1 160,1 42-417,0-2-384,21 20-672,-22 0-353,21-18-416,-1-22-321,-19-19-160,20 0-608,-40-20-865,20 0-3235</inkml:trace>
  <inkml:trace contextRef="#ctx0" brushRef="#br0" timeOffset="14831.0547">4389 3645 19026,'0'-20'4292,"0"20"-3107,0 0-353,20 0-191,20 0-96,-19 0-161,18 0-384,1-19-32,-1 19-481,1 0-512,19 0-1056,-19 0-1090,0-20 352,0 0 481,-1 0-417,-19-19 1186,0 19 1665,-20 20 1665,0-21 1346,0 21 0,-40 21-1601,21-21-33,-21 40-64,20-21-95,-20 21-321,40-20-321,0 19-255,21-19-289,18 0 192,1 19-416,19-18 192,-20-1 32,21 0-256,-20 0 128,0-1 0,-20 1 96,-20 0 96,0 0 257,-20-1-129,-20 1-128,21-20-544,-22 20-577,21-20-1345,-19 20-4581</inkml:trace>
  <inkml:trace contextRef="#ctx0" brushRef="#br0" timeOffset="15751.9531">816 4439 15598,'-39'0'1570,"39"0"-1346,0 0 897,0 0 32,19 0-640,1 0 127,20 0 161,19 0-128,20 0-257,1 20 64,39-20 161,1 0 192,38 0-417,21 0-63,20-20-161,38 20-64,-18 0-64,-1 0-32,-19 0 96,-41 0-256,21 0 256,0 0-192,-21-19 64,-18 19 32,-1 0-32,0 19 0,-21-19 64,2 20-64,-1 0 128,-19-20-192,18 20 96,-18-20 32,-21 0 64,20 0 1,-18 0 63,-2-20 288,-20 20 33,0-20 255,-19 20-447,-19 0 31,-2 0-128,1-20 0,0 20 65,-20 0-257,0 0 32,0 0 32,20 0-128,-20 0-224,0-19-257,0 19-544,0 0-256,0-20-513,19 0-1761,-19 0-4901</inkml:trace>
  <inkml:trace contextRef="#ctx0" brushRef="#br0" timeOffset="15942.3828">5323 3606 23798,'-20'0'1826,"1"-20"-1698,19 20-673,0 0-63,19 0-930,-19 20-1184,20-1-1474</inkml:trace>
  <inkml:trace contextRef="#ctx0" brushRef="#br0" timeOffset="16072.2656">5501 3982 26072,'0'20'288,"0"-20"-640,0 0 256,21 0-993,-21 0-1858,0-20-3459</inkml:trace>
  <inkml:trace contextRef="#ctx0" brushRef="#br1" timeOffset="18579.1016">6375 3665 19218,'0'-40'2050,"0"40"-801,0 0 256,0 0-832,0 0-257,0 20 257,20 20-257,-20-1-320,20 2-32,0-21-96,-20 0-160,19-1-288,-19-19-673,20 0-449,-20 0-1825,0 0-1249</inkml:trace>
  <inkml:trace contextRef="#ctx0" brushRef="#br1" timeOffset="18897.4609">6177 3407 16335,'-80'-20'801,"41"40"-193,-2 19 321,2 2 384,19 38-31,0 0 415,0 21 33,20 19-865,40-20-385,-1-19-31,42-21-33,-2-19-64,20-20-127,20-20 95,-20-40-32,21 0-256,-21 1 64,-20-22-256,-20-18-64,-18 20-64,-21 0-33,-20-21 33,-20 0-224,-21 21-1,-18 0 65,-20-2 223,-20 42 354,19 19-97,-19 0-129,20 0-287,-1 19-1570,1 1-3715</inkml:trace>
  <inkml:trace contextRef="#ctx0" brushRef="#br1" timeOffset="19980.4688">7725 3765 12459,'-39'-41'1986,"19"22"-288,0-1 864,-20 0-512,20 20-384,0 0-33,-19 0-736,19 20-288,0 0-97,0 20-288,0 20 97,20-1 159,0-20-384,20 21 0,0-41 0,20 22-32,-1-21-64,1-20 97,-21 0-65,22 0 64,-21-20-353,0-1 97,-1-18-64,-19-1 128,0 1-32,-19-1 32,-1 1 288,0 19-288,0 0 288,-1 0 192,2 20-159,19 0-33,0 20-96,0 0-32,19 0 96,2 19-96,-1 1 32,20-1-352,19-19-513,-20 0-352,1-1-384,-1 1-1570,2-20-2498</inkml:trace>
  <inkml:trace contextRef="#ctx0" brushRef="#br1" timeOffset="20227.5391">8003 3903 12684,'20'40'4292,"0"-40"-1570,-20 0 193,0 0-833,0 0-64,0 0-96,0 0-865,-20-20-673,20 0-96,-20-19 161,20 19-449,-20-19 32,20 19-96,0-20-129,0 0-511,20 20-161,20 0-96,-1 20-480,1 0-577,20 20-1890,0 0-5060</inkml:trace>
  <inkml:trace contextRef="#ctx0" brushRef="#br1" timeOffset="20474.6094">8460 3982 19570,'-20'-19'1249,"20"-1"1121,-19 0-736,19 0-577,-21-19 256,21 19-384,-20-19-705,20 19-31,0 0-129,0-21-64,0 41-257,0-19-511,20 19-289,1 0-865,18 0-737,1 19-2369</inkml:trace>
  <inkml:trace contextRef="#ctx0" brushRef="#br1" timeOffset="20859.375">8857 3724 19506,'-40'-19'1730,"40"19"864,-20 0-960,1 0-385,-1 0-320,0 40-289,20-20-383,-20 20-129,40-1 96,-20 1-416,20-21 256,19 1-224,1 0-1,-20-20 33,-1 0 0,1-20 96,0 0 0,0 1 192,-20-1 0,0 0-96,-20-19 33,20 19-33,-20 0 96,20 20-32,0 0 64,0 0-64,0 0-256,0 0 96,20 20-128,0 0 288,1 19-672,18-19-417,1 0-321,-1-1-543,1-19-930,-1 0-2306,-19 20-9545</inkml:trace>
  <inkml:trace contextRef="#ctx0" brushRef="#br1" timeOffset="21201.1719">9194 3745 19602,'0'-21'2851,"0"21"-1154,21 21-672,-21-21-160,20 20-192,-1-20-97,1 20-287,20-20-97,-21 0-224,1 0 128,-20 0-96,20 0 96,-20-20-192,0 20 128,0 0-128,0 0 64,20 0-192,-20 20 480,20 19-288,19 21 352,-19-1-320,21 0 96,-2 2 0,20 18 128,-39-20 193,20-19-129,-40 20 32,0-20 225,0-1-257,-20 1 0,-20-21-544,21 1-320,-21-20-353,20 20-737,-19-20-1377,18-20-3683</inkml:trace>
  <inkml:trace contextRef="#ctx0" brushRef="#br1" timeOffset="23719.7266">10386 3824 15919,'-40'-19'2402,"40"19"-576,-20 0 256,20 0-929,-19 0-673,19 19 65,0 21-161,19-20 193,-19 19-385,40-19 224,-20 0-160,-1-1-63,21-19-129,-20-19 160,0 19-128,-1-20 96,-19 0-384,0 0 256,-19-19-224,-1 19 32,0 0-353,-20 1-416,21 19-128,-1-20-640,0 20-2147,20 0-2722</inkml:trace>
  <inkml:trace contextRef="#ctx0" brushRef="#br1" timeOffset="23961.9141">10882 3982 20243,'-20'-19'1633,"1"-21"481,-21 1-480,19-1-737,-18 1-65,-1-1-63,1-20-481,19 0-159,0 1-97,20 19-97,0-19-127,40 38-32,-21-18-128,41 19-449,-21 20-1089,22 0-1633,-22 20-3492</inkml:trace>
  <inkml:trace contextRef="#ctx0" brushRef="#br1" timeOffset="24125.9766">10524 3745 23382,'-20'0'1409,"20"0"-832,20 0-161,1 0-160,38-21 32,-19 21-384,39-19-256,-20 19-1025,2 0-1314,-22-20-3555</inkml:trace>
  <inkml:trace contextRef="#ctx0" brushRef="#br1" timeOffset="39802.7344">11855 3785 8423,'20'0'8392,"-20"0"-7367,0 20 993,0-1-96,20 1-609,-20 20-256,0-1-192,20-19-448,-20 0 95,20-1 1,-20 1 31,0-20-160,0 0-95,0 0-65,19-20 128,-19 1-128,0-1-31,20 0-97,-20-19-32,20 19-192,-20 0 160,20 20-257,-20 0 258,19 0-66,21 20 66,-20 0 31,20-1-64,-20 21-97,20-20-415,-1-20-385,-19 19-512,19-19-1410,-19 0-2914</inkml:trace>
  <inkml:trace contextRef="#ctx0" brushRef="#br1" timeOffset="40885.7422">12947 3446 8039,'0'-39'3203,"-19"39"-833,19-20-31,0 0 31,0 1-352,-20-1-128,20 20-417,0-20-160,0 20-160,-21 0-576,21 0-33,0 0-351,0 0-193,0 20 192,21 19 192,-21 1-32,20 19-31,-20-18-33,19 18-96,1-19 64,0-21-31,0 1-65,-1 0-96,-19 0 192,20 0-352,0-20 224,19 0 0,-19 0-160,0 19 0,21-19 224,-22 21-288,1-1 96,0 0 0,-20 0 32,0-1 32,0 1 129,0 0-97,-20 0 96,0-20-96,1 0-256,-22 0 64,21 0 32,-19 0 96,19-20-321,-20 0-223,21 0 31,19 1-159,0-1-33,0-20-64,19 19-31,1 2-289,0-1 0,19 20-1346,-19 0-2689,0 0-10059</inkml:trace>
  <inkml:trace contextRef="#ctx0" brushRef="#br1" timeOffset="41139.6484">13423 3705 20115,'21'19'1057,"-21"-19"1569,20 21-960,-20-1-577,19-20-545,1 20-159,-20 0-385,20-1 64,-20-19-321,20 0-447,-20 20-1218,19-20-1313,-19-20-5830</inkml:trace>
  <inkml:trace contextRef="#ctx0" brushRef="#br1" timeOffset="41292.9688">13464 3546 21492,'0'0'1185,"0"0"-833,0-19-384,0 19-640,0 0-289,19 0-1281,1 0-3556</inkml:trace>
  <inkml:trace contextRef="#ctx0" brushRef="#br1" timeOffset="41501.9531">13622 3348 18289,'0'19'2979,"19"1"-1474,1 20 673,0-1-897,1 2-224,-1 38-352,-1-20-385,1 20-288,0-38-128,20 18-384,-21-39-193,1 0-288,0 0-352,-20-20-1666,-20 0-2146</inkml:trace>
  <inkml:trace contextRef="#ctx0" brushRef="#br1" timeOffset="41692.3828">13622 3705 416,'39'-20'16848,"-19"0"-14542,1 20 833,18-20-1153,1 0-929,0 20-577,-1-19-287,1 19-226,-1-20-223,-18 20-545,19 0-832,-21 0-865,1 0-1410,0 0-3651</inkml:trace>
  <inkml:trace contextRef="#ctx0" brushRef="#br1" timeOffset="42003.9063">14258 3487 18097,'0'-21'2466,"0"21"-160,-20 0-864,-1 0-578,1 21-255,-19-21-65,19 40-255,0-21 95,0 21-480,20-20 64,0-1-128,20 21 96,0-20 0,19 0 32,22-1-64,-2 2-1,-19-1 97,-1 0-32,-19 0 32,0-20 97,-20 19 383,0 1 193,-20 0-129,-19-20-288,19 20-95,-20-20-161,1 0-193,19 0-383,-1 0-577,1 0-929,0 0-2787,20 0-9577</inkml:trace>
  <inkml:trace contextRef="#ctx0" brushRef="#br2" timeOffset="61793.9453">15746 3387 14221,'-40'0'1089,"21"40"32,-1-1 481,20 61 159,0 19 1,20 40-449,-1 40-736,21-1-225,20 0-448,-20-38 64,19-22-160,-19-18 192,-1-41-32,21-20-32,-20 0-993,0-38-993,-20-21-2435</inkml:trace>
  <inkml:trace contextRef="#ctx0" brushRef="#br2" timeOffset="62870.1172">16322 3367 15790,'-20'-39'737,"0"39"769,-19 0 287,19 0-672,-20 20-416,20-1 64,1 21-545,-1-20-224,20 19 96,20-18 64,-1 19-128,1-21 32,20 21-64,19-20 32,-19 19 0,-19-19 0,18 20 32,-39-21 65,0 2 447,0-1-320,-20 0 225,1-20-385,-2 20 96,1-20-480,20 0-513,-20 0-1121,20 0-1697,-20-20-1634</inkml:trace>
  <inkml:trace contextRef="#ctx0" brushRef="#br2" timeOffset="63153.3203">16540 3566 13388,'0'0'4100,"0"0"-3011,-20 20 801,20 19 160,0-19-769,0 0-288,0 0-384,20 0-513,0-20 160,21 0 32,-2 0-96,1-20 1,-21 0-65,1 0-256,0 0-161,-20 1 129,0-1 32,-40 0-641,21 0-544,-21 20-32,1 0 192,-2 0-1218,1 20-1696</inkml:trace>
  <inkml:trace contextRef="#ctx0" brushRef="#br2" timeOffset="69085.9375">17395 3030 6277,'0'-20'5093,"0"20"-2562,0 0 512,0 0-1474,0 0-992,0 0 287,20 20 257,-20 0-160,19 0-256,-19-1 0,20 21-257,-20-20 65,20 0-1,-20-1-320,0-19 257,0 20-257,20-20 96,-20 0 161,0 0 351,0-20-287,0 20-225,0-19-192,0-21-32,0 20-96,19-19 0,-19 19-32,20-20 64,0 40-256,0 0 96,-1 0 128,1 0 32,0 20 64,1 0-64,-1 0 64,-1-1 32,-19 1-128,20 0 32,0-20-160,0 20-641,-20-20-704,20 0-1090,-20 0-3042</inkml:trace>
  <inkml:trace contextRef="#ctx0" brushRef="#br2" timeOffset="69710.9375">17275 3407 12267,'-20'20'3876,"20"-20"-3428,20 0 1282,0 0 416,19 0-192,1-20-289,40 20-480,-1-20-480,0 20-256,21-20-289,-21 20-32,0-19-160,-18 19 32,-2-20-192,-19 20-289,-21 0-576,21-20-544,-40 20-1090,0 0-2466</inkml:trace>
  <inkml:trace contextRef="#ctx0" brushRef="#br2" timeOffset="70378.9063">17334 3625 15726,'0'-19'3492,"0"19"-706,0 0-576,0 0-992,0 0-866,0 19 64,0 1 193,20 0-225,-20 20-160,20-21-63,1 2-193,-1-1 160,-1 0 64,-19 0-416,20-20-129,-20 19-223,20-19-353,-20 0-512,0 20-770,0-20-1792,0 0-2051</inkml:trace>
  <inkml:trace contextRef="#ctx0" brushRef="#br2" timeOffset="70859.375">17772 3606 16335,'0'-40'3299,"-20"40"-2466,0-20 1089,20 20-513,-40 0-704,21 20 63,-1 0-223,-1-20-385,1 39 128,0-19-288,20-20-32,0 20 32,20 0 0,0 0 0,21-20 32,-22 19-32,41-19 96,-40 0-256,19 21 64,-19-21-64,-20 20 160,0-20 160,-20 20 64,0-20 1,1 20-65,-21-20-64,20 0-96,-19 19-96,39-19-545,-20 0-928,20 0-1090,0 0-2273,-21 0-8649</inkml:trace>
  <inkml:trace contextRef="#ctx0" brushRef="#br2" timeOffset="71127.9297">18010 3546 17744,'0'0'3972,"0"0"-2819,0 20-192,0-20 384,0 20-384,0 19-352,20-19-353,-20 20-192,19-20-32,1-1-608,0 2-962,-20-1-1409,20 0-3170</inkml:trace>
  <inkml:trace contextRef="#ctx0" brushRef="#br2" timeOffset="74692.3828">18645 3387 16239,'-20'0'2434,"20"0"-1185,0 0 1026,0 0-738,0 0-832,20 0 191,0-20-191,-1 20-705,22 0-96,-21 0 96,19-19-480,1 19-706,-1 19-1088,-19-19-1890,0 20-2082</inkml:trace>
  <inkml:trace contextRef="#ctx0" brushRef="#br2" timeOffset="74836.9141">18705 3546 13196,'-21'20'5189,"21"-20"-3652,0 0 1,21 0 63,19-20-896,-20 20-673,19-19-32,20 19-609,-19 0-1024,-1 0-2211,2 0-3715</inkml:trace>
  <inkml:trace contextRef="#ctx0" brushRef="#br2" timeOffset="75178.7109">19261 3169 9961,'0'0'11211,"0"0"-9386,0 0-832,0 0-640,0 19 63,0 1 417,20 21-353,-20-2-224,20 21-63,-1-21-161,1 1-64,0-1-289,19 2-383,-19-21-514,0-20-1408,0 19-1858,-20-38-8328</inkml:trace>
  <inkml:trace contextRef="#ctx0" brushRef="#br2" timeOffset="75374.0234">19478 3169 17040,'0'0'4452,"0"0"-4452,21 19 929,-21 1 608,20 21-352,-20-2-224,20 1-576,0 19-161,-1-19-192,21-21-160,-20 1-225,0 1-319,-1-21-417,-19 20-897,0-40-1730,-19 20-11242</inkml:trace>
  <inkml:trace contextRef="#ctx0" brushRef="#br2" timeOffset="75577.1484">19141 3387 21075,'0'0'1890,"0"0"-352,20 0-257,0 0-160,19 0 32,2-20-384,18 20-577,1-19-192,-1 19 96,-20 0-608,22 0-321,-22 0-705,-19 0-704,0 0-1281,-20 19-1186</inkml:trace>
  <inkml:trace contextRef="#ctx0" brushRef="#br2" timeOffset="75730.4688">19281 3487 14285,'-20'20'3459,"40"-20"-2978,0 0 1825,19 0-769,1 0-640,19-20-160,1 20-577,19-21-672,-19 21-641,-1-20-1730,2 20-2114</inkml:trace>
  <inkml:trace contextRef="#ctx0" brushRef="#br2" timeOffset="76005.8594">19955 3407 14926,'-20'20'4868,"20"-20"-4163,0 0 1217,0 19-65,0 1-479,0 1-481,20-1-353,0 0-159,0-20-578,20 0 962,0 0-513,-20 0-64,0-20-288,-1 0 96,-19-1-320,0 1-32,-19 1-193,-1-1-223,-20 0-129,-20 0 192,20 20 321,1 0 223,19 0 33,20 0-1569,0 20-1666,20-20-545,-1 20-9641</inkml:trace>
  <inkml:trace contextRef="#ctx0" brushRef="#br2" timeOffset="76216.7969">20353 3527 10217,'20'0'6759,"-20"0"-3428,0-20-929,0 20-929,-20-41-448,0 21-96,-19-19-737,18-1 1,1 21 63,0-21-320,0 1 64,20-1 64,0 19-224,0 1-225,20 20-992,0-19-609,21 19-2402,-2 19-4484</inkml:trace>
  <inkml:trace contextRef="#ctx0" brushRef="#br2" timeOffset="76377.9297">20134 3328 17520,'-39'20'5734,"39"-20"-3845,0 0-31,20 0-1185,-1-20-513,21 20 64,-1 0-192,21 0-480,-20 0-481,20 20-1345,-21-20-3556</inkml:trace>
  <inkml:trace contextRef="#ctx0" brushRef="#br2" timeOffset="77321.2891">20769 3149 12171,'0'-40'2466,"0"1"1186,0 39-417,20-20-1185,-20 20-609,0 0-864,0 0-513,0 39 192,0 1 257,0 0-193,0-1-160,20 2-64,1-2 32,-2 1 0,1-20-32,20-1-32,-21-19 161,21 20-257,-1 0 192,-19 0-288,20-1 64,-40 1 0,21 1 32,-21-1 32,0 0 96,-21-1 192,21-19-64,-20 20-160,0-20-64,0-20-160,1 20 96,-1-19-256,0-1-65,0-21-351,20 21-706,-19 1-608,19-1-2178,19 0-1569</inkml:trace>
  <inkml:trace contextRef="#ctx0" brushRef="#br2" timeOffset="77502.9297">21187 3427 20563,'0'19'865,"19"-19"704,-19 0-864,20 20-449,-20-20 0,20 0-576,-20 0-833,20 0-1505,-20 0-2211</inkml:trace>
  <inkml:trace contextRef="#ctx0" brushRef="#br2" timeOffset="77699.2188">21246 3129 18449,'20'0'3363,"-20"20"-3235,19-20 1218,1 39 383,0 2-896,1-1-160,-1-1-385,-1 1-160,21-1-160,-20 1-481,-1-21-544,1 1-704,-20 1-1538,0-21-2947</inkml:trace>
  <inkml:trace contextRef="#ctx0" brushRef="#br2" timeOffset="78077.1484">21226 3387 15951,'0'-20'5092,"0"1"-3522,20-1 288,19 0-289,1 0-1024,1 1-161,18 19-256,-20-20-128,21 20-288,-21-20-289,2 20-320,18-21-160,-19 21 289,-1-20 191,-19 20 321,0 0 192,-20 0 160,0 0 384,-20 0 97,0 20-65,1-20-31,-1 21 31,0-1-63,20 19-33,20-19-352,19 0 193,1 0-33,19-1-128,21 1-192,-20 0 32,-21 0-353,-19-1 161,0 1 160,-40-20 192,0 21 96,-19-21-128,-1 20-192,1 0-256,-22-20-833,22 19-2243,19-19-6597</inkml:trace>
  <inkml:trace contextRef="#ctx0" brushRef="#br2" timeOffset="84045.8984">22497 3507 12780,'0'-20'2594,"0"-1"-800,0 21 480,0 0-1121,0 21-705,0-1 353,0 19 160,0 1-192,20-1-97,-20 1-287,20 0-33,-20 0-192,0 0-96,19-20 0,-19-20 0,0 19 97,0-19 351,0-19 385,0 19-673,-19-20-224,-1-20 32,0 0-64,0-20 0,0-19-64,20 20 64,0-2-96,0 2 32,0 20-32,0 19-64,20 0 159,0 20 98,-20 0-194,20 0 1,0 20 192,-1 0-192,-19 19 160,0-19-32,0 0 64,0 19-32,0-18-128,-19-21-608,19 20-610,-20-20-1184,20 0-3107</inkml:trace>
  <inkml:trace contextRef="#ctx0" brushRef="#br2" timeOffset="84335.9375">22576 3507 14573,'59'20'3780,"-39"-40"-1538,21 20-416,-21-20-449,19-1-320,-19 1-544,0 1-193,-1-1-288,1 0 96,-20 0 0,0 1-96,0 19 0,-20-20 160,1 20-96,-1 0-32,0 0 1,0 20-130,1-1 98,-1 1 95,0 0-160,20 19 128,20-19-96,-20 21-32,20-21-225,19-1-607,-19 1-898,19 0-1505,1-20-1730</inkml:trace>
  <inkml:trace contextRef="#ctx0" brushRef="#br2" timeOffset="84474.6094">22934 3586 16367,'0'-40'2851,"0"21"-321,20-1-192,-20 0-608,0-1-929,20-18-129,-1 19-319,1 0-417,20-19 0,-1 39-481,1-20-1537,-1 20-3523</inkml:trace>
  <inkml:trace contextRef="#ctx0" brushRef="#br2" timeOffset="87015.625">16461 4658 7527,'-39'0'9609,"19"0"-8616,20 20 288,-20 0 192,20-1-480,0 21-352,0-20-65,0 20-95,20-20-33,0-20 225,19 0-257,1 0 33,-21-20-161,21-20-96,1 20 0,-41-20-96,19 21-96,-19-1-64,-19 0 0,-2 0-384,1 20-225,0 0-288,0 0-64,1 0-544,19 0-801,-20 0-1282</inkml:trace>
  <inkml:trace contextRef="#ctx0" brushRef="#br2" timeOffset="87480.4688">16560 4341 14733,'0'-20'2179,"0"0"159,0 20-609,0 0-672,0 0-448,0 20 64,0 19 31,20-19 1,1 20-321,-2-1-192,1 1 161,0-21-193,0 2 192,19-1-160,-19-20 129,0 0-129,0 0 32,-1 0-32,1 0-160,0 0-160,1 0 96,-21 20 0,20 0 32,-1-1 160,1 21-352,-20-20 288,0 0-128,0-1 160,-20 1-128,20 0-96,-19-20-32,-1 0-224,-1 0-97,1 0-319,-19 0-834,19 0-1345,0 0-3074</inkml:trace>
  <inkml:trace contextRef="#ctx0" brushRef="#br2" timeOffset="87691.4063">17017 4658 16687,'59'20'1858,"-39"0"-224,0 19 319,-20-19-479,0 21-545,0-22 224,0 21-545,0-20-255,-20-1-33,20 1-96,-20 0-128,0-20-320,1 0 192,19 0-1153,-20 0-1121,0-20-1666,20 0-8520</inkml:trace>
  <inkml:trace contextRef="#ctx0" brushRef="#br2" timeOffset="87829.1016">16918 4499 20083,'0'-20'800,"0"20"-864,0-20-576,20 20-1442,0 0-897,-20 0-6919</inkml:trace>
  <inkml:trace contextRef="#ctx0" brushRef="#br2" timeOffset="88134.7656">17156 4599 15790,'40'0'3107,"-20"0"-1121,0 0 224,-1-20-928,1 20-450,0 0-63,-20-20-385,20 0-223,-20 20 127,0-21-160,0 21-32,0-19-32,0 19-64,-20 0 0,0 0-32,0 0 0,1 0 32,-1 19 0,20 2 0,-20-1 64,20 20-96,0-21 64,0 21-128,20-20-96,0 0-385,19-20-384,-19 19-704,19-19-1058,1-19-1441,1-1-3651</inkml:trace>
  <inkml:trace contextRef="#ctx0" brushRef="#br2" timeOffset="88316.4063">17494 4559 10986,'0'-20'4324,"0"20"-1922,-20 0-96,20 20-800,0-20-129,0 20 129,0 19-385,0-19-641,0 20-320,39-20-32,-19-1-96,20-19-224,-21 0-288,21 0-417,1-19-480,-22 19-1026,1-40-1152,-20 20-769,0 0-7303</inkml:trace>
  <inkml:trace contextRef="#ctx0" brushRef="#br2" timeOffset="88469.7266">17692 4459 6149,'0'-59'8745,"0"39"-4325,0 20-1730,0 0-1152,20 0-481,-20 20 64,20 0-224,0 19-545,0 1 0,-1 0-384,1-20 64,20 20-352,-21-21-385,1-19-512,0 20-1217,-20-20-2979</inkml:trace>
  <inkml:trace contextRef="#ctx0" brushRef="#br2" timeOffset="88624.0234">17612 4579 19442,'20'0'3139,"1"-20"-2434,-1 20 1312,19-20-703,21-1-738,-21 21-448,1 0-288,-1 0-897,2 0-1761,-2 0-7688</inkml:trace>
  <inkml:trace contextRef="#ctx0" brushRef="#br2" timeOffset="89166.9922">18347 4539 13356,'0'0'6727,"0"0"-5414,0 0 256,0 0-256,20 20-512,-20 0-320,20 0-289,-1-1-96,1 1 0,-20 0-192,21-20-320,-1 20-577,-20-20-641,20 0-2049,-20-20-1122</inkml:trace>
  <inkml:trace contextRef="#ctx0" brushRef="#br2" timeOffset="89297.8516">18327 4380 12972,'-19'-39'5253,"-1"19"-3972,20 20-96,20 0-801,-20 0-576,19 0 96,1 0-2018,0 20-1986</inkml:trace>
  <inkml:trace contextRef="#ctx0" brushRef="#br2" timeOffset="89529.2969">18566 4539 15598,'19'40'2018,"1"-20"577,-20-20-289,20 0-545,-20 0-63,0 0-321,0 0-512,0 0-544,0-20-33,0 20-64,0-20-224,20 0-96,-20 20-32,20 0-160,-20-21-257,19 21 65,2 21-161,-1-1-192,20 0-832,-21 0-834,1 19-1889,0-19-8552</inkml:trace>
  <inkml:trace contextRef="#ctx0" brushRef="#br2" timeOffset="89987.3047">19220 4439 5765,'-19'0'11403,"19"0"-9642,-20 20 193,20-20-288,-20 40-641,20-21 192,0 2-448,0 19-385,20-20-288,0-1 96,-1 1 1,2-20-65,-1 0 256,0-20-320,0 1-128,-1-1-64,-19-20-32,0 0-64,0 0 63,-19 1 33,-21-21-256,20 21-97,-1-1 289,2 19 256,-1 2 128,20-1 129,0 20 63,0 20-448,0-1 192,20 2 96,-1 19-31,-19-1-97,41 21 64,-21-21-416,19 1-321,1-21-384,-20 22-1121,19-41-2210,-19 20-4132</inkml:trace>
  <inkml:trace contextRef="#ctx0" brushRef="#br2" timeOffset="90342.7734">19618 4420 9609,'0'0'11146,"0"0"-10537,0 19 352,-20-19 672,0 20-320,1 0-95,19 19-514,-20-18-512,40-1-31,-20 0-193,19-20 96,1 20 32,-20-20 0,20 0-64,0-20-288,-20 20 31,20-20 65,-20 0 0,0-1-128,0 21 96,-20-19 96,20 19 31,0 0 33,0 0-128,0 19-128,0 2 96,0-1 96,20 0-32,-1-20-673,21 20-544,1-20-705,-22-20-993,1 0-2178</inkml:trace>
  <inkml:trace contextRef="#ctx0" brushRef="#br2" timeOffset="90525.3906">19797 4260 20083,'0'41'1377,"20"-21"224,0 19-832,-1-19 769,1 20-1058,0-1-256,0-19-128,19 0-512,-19-1-33,-20-19-1056,0 0-1314,0 0-2177</inkml:trace>
  <inkml:trace contextRef="#ctx0" brushRef="#br2" timeOffset="90692.3828">19638 4439 20083,'20'0'1889,"-1"0"-768,21-19 385,1-1-705,18 20-545,-20 0-96,21 0-448,-21 0-897,1 0-1058,-20 0-2401,0 0-9417</inkml:trace>
  <inkml:trace contextRef="#ctx0" brushRef="#br2" timeOffset="90997.0703">20154 4360 15726,'-20'40'3075,"1"-40"-1601,-1 20 736,0 19-417,0-19-511,20 0-353,0-1-801,0 2-32,20-1-64,0 0 96,-20-20-32,20 0-160,-1-20 96,1 20-160,-20-20 64,20-1 128,-20 2-256,0-1 224,0 0-32,0 20 96,0 0 224,0 0-160,0 0-192,20 20 32,-20 0-64,19-1 96,21 2-576,-20-21-834,20 20-1761,-20-20-5669</inkml:trace>
  <inkml:trace contextRef="#ctx0" brushRef="#br2" timeOffset="91875.9766">20948 4321 6918,'-39'-20'13773,"19"20"-12524,20-20 481,-40 20-417,21 0-704,-2 0-33,1 20 33,0 0-385,0 0-160,20-1-64,20 1-32,20 0 64,-19 19-32,38 1 32,-20-20-416,1 20-193,-20-20 161,-1 20-33,1-40 225,-20 19 224,-20 1 32,20-20-160,-39 0-352,19 20-33,0-20-159,-19 0 351,19-20-31,0 20-129,20 0 1,0-20 416,0 1-352,20 19 319,0-20 322,0 20 255,19-20 225,-19 20-193,19-20-127,1 20-321,-20-21 192,20 2 32,-20-1-224,0 0 193,-20 0-193,20 1 256,-20-1-192,0 0-128,0 0 64,0 1-256,-20 19 160,20-20 160,0 20-224,-20 0-96,20 20-129,0-1 225,0 1 192,0 20 225,20-21-353,-20 21 32,20-20-96,0-1-257,-1 2-672,1-21-800,20 0-1891,-21-21-8904</inkml:trace>
  <inkml:trace contextRef="#ctx0" brushRef="#br2" timeOffset="92058.5938">21385 4260 17904,'0'0'4677,"0"21"-4645,20-1 1153,-20 0 192,20 0-800,0 19-257,-1 1-160,1-1-96,0-19-704,0 0-97,0-1-1185,-1 2-2690,-19-21-10250</inkml:trace>
  <inkml:trace contextRef="#ctx0" brushRef="#br2" timeOffset="92210.9375">21305 4479 18257,'0'0'4932,"0"0"-4643,20-20 255,21 20 834,-2-20-738,20 20-255,-19-19-385,19 19-737,-18 0-1057,18 0-3299,-19 0-12716</inkml:trace>
  <inkml:trace contextRef="#ctx0" brushRef="#br2" timeOffset="92705.0781">22298 4241 19922,'0'-40'1282,"0"40"-1122,-39-20 801,19 20 160,0 20-385,-19-20 161,19 20-320,-21 0-257,41 20-352,0-20-32,21 20 128,-1-21-64,19 21 0,1-20-32,-1 19-64,1-19 32,-1 0 64,-39-1-64,20 2 224,-20-1-160,-20 0 288,1 0 1,-1-20-225,-20 19-64,21-19-417,-41 0-1056,41 0-1794,-21 0-6342</inkml:trace>
  <inkml:trace contextRef="#ctx0" brushRef="#br2" timeOffset="93433.5938">23112 3208 17136,'40'-20'800,"-21"1"386,22 19 127,-21 19-192,19 22-32,21-1-256,-1 39-257,1 19-255,0 22-161,19 19-64,-20 0 64,-19-1 481,20 2-225,-20-41-32,-21 1-63,-19-21-33,0 0-32,0-19 32,-19-20-95,-21-1-386,20 1-767,-20-20-1187,0 0-3554</inkml:trace>
  <inkml:trace contextRef="#ctx0" brushRef="#br1" timeOffset="163194.3359">716 5452 4900,'-20'0'4484,"1"0"-1184,-1 0-866,20-20-352,-20 20 0,20-19-641,-20-1-448,20 0 192,0-19-480,0 18 64,20 1-97,0 0-127,0 0-289,-1 1-160,21 19 0,1 0 0,-2 39-192,1 1-384,-1 20-289,1 19 256,-20-20 289,-20 22-64,0-22 224,0-19 64,-20 19 32,-20-20 96,21-19 288,-21 0 97,0 0-1,21-20-95,-22 0-97,21 0-192,0-20-192,20 0-160,0-19 160,20 19 96,0 0-32,21 0-32,-2 20-128,21 0-897,-21 0-673,20 0-1953,-19 0-994</inkml:trace>
  <inkml:trace contextRef="#ctx0" brushRef="#br1" timeOffset="163585.9375">617 5135 14221,'-119'19'961,"79"21"-321,1 0 1154,-1-1 160,1 41-577,19-1 129,0 20-705,20 1-385,40-1-256,-1 20 0,1-39-160,39-1 256,1-40-31,19-39 31,20 0 64,-20-59-32,20 0-191,-19-21 95,-1 1-160,1-20-32,-41-1 0,0 1-160,-59 0-257,0-1-416,-39 1 545,-20 20 128,-22 19 96,2 20 96,-20 40-64,19 0-416,-19 20-1634,0 0-3332</inkml:trace>
  <inkml:trace contextRef="#ctx0" brushRef="#br1" timeOffset="194081.0547">2007 5234 18609,'-20'-60'2082,"20"60"-480,0 0-33,0 0-768,0 20-545,0 20 929,20 19-352,0 21-577,19-1 33,-19 0-225,21 1 64,-22-20-128,21-1 96,-20-19-96,0-1-192,-1 1-225,1-19-416,0-21-288,-20 19-1089,20-19-1858,-20-19-1825</inkml:trace>
  <inkml:trace contextRef="#ctx0" brushRef="#br1" timeOffset="194364.2578">2385 5472 15022,'-20'20'1473,"-21"-1"-864,22 1 1088,-21 20-576,20-19-224,-19 18 320,19 1-64,20-40-640,-20 20-65,20-20 1,0 19-129,20-19 32,0 0 33,19 0 191,1 0-480,-1-19 97,2 19-97,18 0-96,-39 0-96,20 0-193,-21 19-575,1-19-770,0 0-1825,-20 0-2947</inkml:trace>
  <inkml:trace contextRef="#ctx0" brushRef="#br1" timeOffset="194961.9141">2901 5174 18417,'-21'-20'3043,"21"20"-2659,21 20 129,-21 0 608,20 20-224,19 19-289,-19 1-159,20 19-321,-1 0 32,-19-19-128,20 0 64,0-20-64,-20-20 64,0-1 0,-20 1 224,20-20-31,-20 0 287,0-20 129,0 1-225,0-1-127,0-20-129,0 1-128,19-2-128,1 21-64,0 20-96,0 0 32,-1 0 64,21 20 128,-20 21-64,20-2-65,0-19-479,-20 20-385,19-21-288,1 1-673,-1-20-1826,-19 0-4611</inkml:trace>
  <inkml:trace contextRef="#ctx0" brushRef="#br1" timeOffset="195380.8594">3814 5432 3971,'-20'0'15727,"20"0"-14157,-20 0 672,20 0-801,-19 20-544,-1 0 160,0 19-96,0 1-481,20 1-287,0-2 63,20-19-352,0 0 64,-20 0 128,20-20-192,-1 0 96,1 0-32,0 0 32,0-20 160,-20 0-192,0-20 192,0 21-64,-20-2 0,20 1 0,0 20 0,-20 0-96,20 0-160,20 0-64,-20 20 224,20 1-64,-1-2-160,21 1-449,-20-20-704,20 20-193,-20-20-928,0 0-2403,0 0-6886</inkml:trace>
  <inkml:trace contextRef="#ctx0" brushRef="#br1" timeOffset="195671.875">4171 5373 18641,'0'-20'2466,"-20"20"-287,0 20-322,1 0-672,-21 0 161,20 19-193,20-19-769,0 0-224,20 19-384,0-19 288,19 0-192,21 1 160,0-21-480,-20 19 191,-1 1-31,-19-20 128,-20 20 160,0 0 192,-20-20-192,0 20-96,-19-1-192,19-19-97,0 0-383,-20 20-674,40-20-736,-20 0-2018,20-20-7591</inkml:trace>
  <inkml:trace contextRef="#ctx0" brushRef="#br1" timeOffset="196005.8594">4291 5135 18865,'19'0'3588,"1"19"-3652,-20 1 1345,20 20-96,0 19 32,-1 2-128,1-2-320,0 20-545,0-40-128,20 1 0,-20 1-96,0-22 96,0 1-224,-1-20 64,-19 0-32,20 0 96,-20-20 64,0 1-64,0-2 0,20 1-32,-20 0-96,20 20 64,-20 0 32,20 20 0,19 0 64,-19 1-160,21-2-897,-22 1-801,21 0-1825,-20 0-6631</inkml:trace>
  <inkml:trace contextRef="#ctx0" brushRef="#br1" timeOffset="196681.6406">5542 5452 16495,'39'40'2819,"-39"-21"-1058,20 1-223,0-20-1,-20 20-448,0-20 0,0 0 161,0 0-1,0-20-256,0 0-673,-20 1-96,-20-21-128,1 1-128,-2-21-32,-18 20-128,19 0 32,-19-19-128,0 19 352,18 1-256,21 19-65,1-20 417,-1 19-256,40 2-192,-1-1-128,21 20 480,20-20-192,0 20 32,-1 0-865,0 0-289,2 20-992,-22 19-2594,-19-18-6663</inkml:trace>
  <inkml:trace contextRef="#ctx0" brushRef="#br1" timeOffset="196856.4453">5223 5373 18577,'20'0'1089,"1"0"-64,18-20 737,1 1-705,19-2-385,0 1 1,-19 0-865,20 20-193,-20 0-992,0 0-2434,-1 0-10059</inkml:trace>
  <inkml:trace contextRef="#ctx0" brushRef="#br1" timeOffset="197219.7266">5879 5313 17040,'0'40'3651,"0"-20"-3170,0 0 1056,20 19 32,-20 1-768,19-20-192,21 19-161,-20-39-224,19 20-63,-19-20 63,1-20 96,-1 20-192,-1-20 64,-19 1 1,0-21-97,0 20 32,-19-19-64,-1 19-64,-1 20-128,1-20 352,20 20-224,0 0-96,0 0-96,20 20 0,1-20 224,-1 20 0,19 0-96,1-1-513,-1-19-576,1 0-897,-1 0-1762,-19-19-2337</inkml:trace>
  <inkml:trace contextRef="#ctx0" brushRef="#br1" timeOffset="197517.5781">6256 5313 19986,'39'40'2243,"-18"0"-194,-1-20-607,-20-1-449,20 1-289,-1 0-95,-19-20-289,0 0-95,20 0 31,-20 0 96,0 0 32,0-20-159,0 0-129,0 1-128,0-1-96,20 0-97,-20 0-31,20 20 128,-1-19-192,21 38-65,-20-19-255,19 20-65,-18 0-320,19 0-865,-1-20-1473,-19 19-2050</inkml:trace>
  <inkml:trace contextRef="#ctx0" brushRef="#br1" timeOffset="197750">6792 5293 17424,'-40'0'2659,"40"0"-289,-20 0-448,1 0-737,-1 41 224,20-22-224,-20 21-416,20-1-257,20 1-448,0-20-128,-1 19 64,21-39-96,-1 20-32,22-20-160,-22-20-257,21 0-512,-21 1-384,-19-1-481,0-20-896,-20 1-1603,0-1-3266</inkml:trace>
  <inkml:trace contextRef="#ctx0" brushRef="#br1" timeOffset="197924.8047">6971 5035 21043,'0'0'2435,"0"0"-1218,19 19 416,-19 22-512,20-1-352,0 19-224,20-19-321,0 19 0,0-18-320,-1-22-96,1 1-513,-20 0-416,-1-20-480,-19 0-1090,0 0-2402</inkml:trace>
  <inkml:trace contextRef="#ctx0" brushRef="#br1" timeOffset="198134.7656">6872 5273 15566,'59'-20'5413,"-19"20"-2914,19 0-129,0 0-1217,22 0-416,-22 20-33,0 0-383,-19 0-161,0 20-64,0-20-224,-20 0-224,-20 0-417,19-20-416,-19 19-225,0-19-544,-19-19-3331</inkml:trace>
  <inkml:trace contextRef="#ctx0" brushRef="#br1" timeOffset="198266.6016">7268 5135 19186,'-39'-40'2338,"19"40"-192,20 0-545,-20 0-1024,20 0-673,0 0-609,20 0-1537,0 0-3299</inkml:trace>
  <inkml:trace contextRef="#ctx0" brushRef="#br1" timeOffset="198846.6797">7785 5313 16335,'-40'-20'2242,"20"0"-32,1 20-288,19 20-417,-20-20-768,0 41 256,20-22-448,0 21-33,20-1-288,19-19 33,1 0-97,19-20-32,-19 0 32,0-20-32,0 20-224,-20-20 0,-20 1 0,-20-21-96,0 20-321,-21 1-352,-18-2-256,20 1-865,19 0-1985,-20 0-994</inkml:trace>
  <inkml:trace contextRef="#ctx0" brushRef="#br1" timeOffset="199160.1563">7944 5273 17456,'39'40'1762,"-19"-19"127,-20 18-255,20-39-705,0 20 128,-20 0-256,20-20-97,-20 0-447,0 0-33,0 0 320,0 0-63,0 0-321,-20 0-128,20-20-64,0 20-32,0-20 0,0 0-192,0 1 224,20-2-65,-1 21 1,21 0 32,1 21-64,-2-2 192,1 1-640,-1 0-834,1-20-864,-1 20-1698,1-20-7975</inkml:trace>
  <inkml:trace contextRef="#ctx0" brushRef="#br1" timeOffset="199478.5156">8480 5194 21556,'0'-20'1057,"0"20"673,0 0-609,-20 20-705,20-20-160,0 20-32,0 0-192,0 19 33,20-19-162,20 0-31,-21 20-256,41-40 0,-21 20 127,22-20-127,-22 20 352,1-20-160,-21 20 128,-19-20 128,0 0 288,0 19 353,0-19-289,-19 20-192,-1-20-31,-20 0-610,21 20-191,-22-20-1378,1 20-2691,21-20-7206</inkml:trace>
  <inkml:trace contextRef="#ctx0" brushRef="#br1" timeOffset="201732.4219">9513 4975 10666,'-20'-39'2018,"20"19"448,-21 20-416,21-20 192,0 20-256,0 0-1089,21 0-449,-21 20 129,20 0 127,-1 0 1,1 19-96,0 20-385,0 2 224,-1-2-160,1-19-95,0 19 95,0-19-384,-20 0 480,19-20-64,1 0-320,-20 0 257,0-20-321,0 0 192,0 0 288,20 0-96,-20-20-95,0-20-193,0 0-32,21-20-192,-1 21 159,-1 19-95,1 0 0,0 0 64,0 20-128,-1 20 96,21 0 160,-20 20-64,19-21-32,-19 21 32,21 1 0,-21-22-64,-1 1-449,1-20-608,0 0-640,-20 0-962,20 0-2306</inkml:trace>
  <inkml:trace contextRef="#ctx0" brushRef="#br1" timeOffset="202000.9766">10267 5353 17680,'20'40'3171,"0"-40"-1249,-1 20-320,1-1-449,-20-19-737,20 20-96,-20 0 33,20 0-417,-20-20-161,0 0-575,0 19-1186,0-19-1634,0 0-1985</inkml:trace>
  <inkml:trace contextRef="#ctx0" brushRef="#br1" timeOffset="202270.5078">10504 5353 15790,'20'20'2563,"1"0"-193,-1 0-288,0-1-1089,-1 1-320,1 20 127,0-21-479,-20 1-33,0 0-288,0 0 192,0 1-32,0-2-128,-20-19-512,0 20-161,1-20-608,-1 0-705,20 0-2594,-20-20-8328</inkml:trace>
  <inkml:trace contextRef="#ctx0" brushRef="#br1" timeOffset="202466.7969">10843 5373 15182,'19'0'6182,"-19"0"-6086,0 0-32,20 0-256,-20 0-801,20 0 128,-20 0-1569,20 0-4869</inkml:trace>
  <inkml:trace contextRef="#ctx0" brushRef="#br1" timeOffset="202604.4922">11101 5353 18417,'20'0'673,"-20"0"544,19-19-705,1 19-352,0-21-704,-20 21-1090,20 0-2658</inkml:trace>
  <inkml:trace contextRef="#ctx0" brushRef="#br1" timeOffset="202742.1875">11359 5313 8584,'20'21'8904,"-20"-21"-8231,19 0 1665,-19 0-1473,20-21-801,-20 21-128,20 0-1698,0 0-3075</inkml:trace>
  <inkml:trace contextRef="#ctx0" brushRef="#br1" timeOffset="203062.5">11755 5313 16431,'20'21'2979,"-20"-2"-577,20 1-192,-20 20-1153,20-21-576,-20 1-481,20 0 96,0 0-288,-20-1-289,20 1-704,-20-20-1698,20 0-3074</inkml:trace>
  <inkml:trace contextRef="#ctx0" brushRef="#br1" timeOffset="203498.0469">11954 4896 19218,'20'40'1281,"0"-1"545,-20 1 31,20-1-671,-20 2-1,19 18-256,1-19-545,0 0-256,0-21 0,1 1-32,-2 0 96,-19-20-160,0 0-96,20 0-128,-20-20 577,0 0-514,20 1 129,-20-1-64,20-20 32,-20 20-64,19 1 64,-19 19 32,20 0-96,0 19-64,-20 1 160,20 0 64,-1 20-64,1-1-160,0-19-224,0 0-770,20 1-575,-20-21-577,-20 0-3043</inkml:trace>
  <inkml:trace contextRef="#ctx0" brushRef="#br1" timeOffset="203737.3047">12490 5174 20563,'20'40'1249,"0"-20"-32,0 19-448,-1-19 320,1 21-320,0-22-385,-20 1-288,20 0-128,1 0-320,-2-1-513,-19-19-993,0 0-1473,20 0-2659</inkml:trace>
  <inkml:trace contextRef="#ctx0" brushRef="#br1" timeOffset="204032.2266">12788 5273 14413,'-40'20'1345,"21"-20"-191,-1 20 863,0 1-255,0-21-289,20 19-351,0-19-418,0 20-223,0-20-33,20 0 65,0 20-129,-20-20-224,20 0 0,-20 0-64,19 0 0,1 0-192,20 0 64,-20 0-320,-1 0-32,1 0-866,21 0-575,-21 0-2628,-20 0-12523</inkml:trace>
  <inkml:trace contextRef="#ctx0" brushRef="#br2" timeOffset="235039.0625">13503 4698 7783,'0'-40'3459,"0"20"-160,0 20-896,0-20-386,0 20 65,0 0-576,0 0-866,0 20 33,0 0-160,0 20 287,0-21-447,0 41-193,20-39 0,-20 18-128,20 1 32,-20-21-64,0 1-128,19 20-192,-19-40-225,0 19-640,0 1-673,0-20-416,0 0-1153,0 0-7271</inkml:trace>
  <inkml:trace contextRef="#ctx0" brushRef="#br2" timeOffset="235366.2109">13702 4757 9705,'0'0'1889,"0"0"-799,0 0 799,0 0-1088,-21 0 128,1 20 192,20 1-192,-20-2 128,1-19-64,19 20-321,-20-20-95,20 20 128,0-20-353,0 0 0,20 0 129,-20 0-1,19 0-159,-19 0-161,20 0 32,-20 0-224,20 20 64,-20-20-64,0 0-256,21 19-225,-21-19-320,20 0-320,-20 0-640,19 0-1058,1 0-1281</inkml:trace>
  <inkml:trace contextRef="#ctx0" brushRef="#br2" timeOffset="235649.4141">13880 4777 17840,'20'0'1794,"-20"0"-1474,0 0 1,19 0-321,1 0 128,-20 0-160,21 0-929,-1 0-929,0 0-736,-20 21-6407</inkml:trace>
  <inkml:trace contextRef="#ctx0" brushRef="#br2" timeOffset="235801.7578">13939 4877 14541,'0'0'2210,"0"0"-736,0 0 191,0 0-672,21 0 96,-1 0-640,0 0-321,-1 0-641,1 0-992,0 0-1602,0 0-2851</inkml:trace>
  <inkml:trace contextRef="#ctx0" brushRef="#br2" timeOffset="236245.1172">14297 4737 13901,'-20'0'3107,"1"20"-1826,-1-20 320,20 0-255,-21 20-257,21 1-321,0-2-704,0-19-32,0 20-224,21-20 192,-1 20 64,-1-20-352,1 20 96,-20-1 32,20-19-32,0 20 127,-20 0 65,0-20 33,0 20-33,0-20 224,0 19-128,-20-19-481,20 0-575,-20 0-450,20 0-255,0 20-1282</inkml:trace>
  <inkml:trace contextRef="#ctx0" brushRef="#br2" timeOffset="236761.7188">14436 4877 14669,'19'19'1698,"-19"1"416,0-20-416,20 20-513,-20-20-385,0 0-351,0 0-65,21 0-416,-21 0 417,0 0-33,0 0-64,0-20-288,0 20 0,0-20 0,0 1-64,0-1-64,0 20-96,20-20 64,-20 20-65,20 0 129,-20 20 289,19-20-129,-19 20 128,20-1-192,-20-19 32,20 20 96,-20-20-32,0 0-64,20 0 64,-20 0 256,0 0-319,0 0 191,0-20-96,0 20-32,19-19 64,-19-1-288,20 20 160,-20-20-160,20 20-32,0 0-64,0 0-257,-20 0-256,19 20-256,2 0-896,-1-20-1346,-20 19-1602</inkml:trace>
  <inkml:trace contextRef="#ctx0" brushRef="#br2" timeOffset="237124.0234">14893 4757 16079,'-20'20'2242,"0"-20"-609,0 21 321,1-2-737,19 1-416,0 0-352,0 0-385,0-1 96,19-19-288,-19 0 128,20 20 256,0-20-256,-20-20-64,0 20-64,20-19-32,-20 19 96,0-20 31,0 0-63,0 20 96,0 0-32,-20 0 160,20 0 1,0 0-258,0 20 97,0 0 64,20-20-32,-20 19-32,19 1-128,1 0-416,0-20-417,0 0-320,-1 0-705,-19-20-609,21 20-1889</inkml:trace>
  <inkml:trace contextRef="#ctx0" brushRef="#br2" timeOffset="237341.7969">15052 4658 16719,'0'0'1121,"0"20"-96,0 0 353,20-1-481,-20 1-97,19 20-223,-19-19-449,20-2-96,0 1-192,0 0-321,-20 0-448,19-20-192,-19 0-864,20 0-834,-20-20-4804</inkml:trace>
  <inkml:trace contextRef="#ctx0" brushRef="#br2" timeOffset="237497.0703">15170 4678 13708,'20'-20'4421,"-20"20"-2724,0 20 1,0 0-225,20-1-384,-20 21-512,20 1-353,-20-2-512,20-19-737,-1 0-1121,2-1-1858,-1 1-7911</inkml:trace>
  <inkml:trace contextRef="#ctx0" brushRef="#br2" timeOffset="238438.4766">13702 5273 352,'0'-20'2883,"0"20"191,0-19 1,0 19-608,0 0-545,0-20-353,0 20 225,-21 0-129,21 0 1,-20 0-545,20 0-192,-20 0-64,20 20-833,-19-1 544,19 1-672,-20 20 513,20-19-385,0-2 160,0 1-320,0 20 96,20-40-97,-1 19-415,1-19-449,21 20-673,-21-20-1761,-1 0-2466</inkml:trace>
  <inkml:trace contextRef="#ctx0" brushRef="#br2" timeOffset="238743.1641">13880 5313 12940,'-20'21'3459,"20"-2"-2178,0-19 609,0 20-481,0 0-768,20 0 352,0-20-673,19 19-160,-18-19 1,19 0-97,-21-19-32,1 19-64,-20-20 128,0 0-32,0 20-224,-20-20-129,1 1-127,-1-2 192,0 21-257,-1-20 193,1 20 64,1 0-257,19 0-1024,0 0-1378,0 0-1473</inkml:trace>
  <inkml:trace contextRef="#ctx0" brushRef="#br2" timeOffset="239092.7734">14098 5334 4292,'20'39'10506,"-20"-39"-8905,20 20 641,0-20-833,-20 20-63,0-20-417,19 0-257,-19 0-544,0 0 97,0 0 127,0 0-64,0 0-224,0-20 0,0 20-64,0-20-32,0 0 32,0 1 64,0 19-320,20 0 64,-20 0 0,20 0 256,-20 19-192,21-19 0,-1 20-609,-1 0-672,1-20-1154,0 0-63,0 0-2307</inkml:trace>
  <inkml:trace contextRef="#ctx0" brushRef="#br2" timeOffset="239434.5703">14475 5214 14830,'0'0'2594,"0"0"-1409,-20 0 641,1 20-513,-1-1-224,20 1-256,-20 0-545,20 0-256,0-20 0,0 21-224,20-2 160,0-19 96,-1 20-256,22-20 224,-21 0-256,0 20 128,-1-20 96,-19 20-96,0-1 160,0-19 0,0 0 0,0 20-160,-19-20-257,19 0-447,0 0-257,0 0-1346,-20-20-1152,20 20-9033</inkml:trace>
  <inkml:trace contextRef="#ctx0" brushRef="#br2" timeOffset="239652.3438">14595 5154 12780,'0'0'4228,"0"20"-3428,20-20 834,-20 20-193,0 20-160,19-21-544,1 21-384,-20-20-257,20 1-64,0 18-128,0-19-545,-20-20-608,19 20-641,-19-20-1377,0 0-9097</inkml:trace>
  <inkml:trace contextRef="#ctx0" brushRef="#br2" timeOffset="239841.7969">14536 5313 17488,'19'0'1666,"-19"-20"-449,20 20 160,0 0-448,19 0-897,-19 0 256,0 0-288,0 0-512,19 0-705,-18 0-1442,-21 0-736,20 0-3780</inkml:trace>
  <inkml:trace contextRef="#ctx0" brushRef="#br2" timeOffset="240349.6094">14952 5293 15887,'-20'0'1377,"0"20"769,1-20-449,-1 21-640,20-21 257,-20 19-674,20 1-383,0 0-289,0 0 64,20-1 0,-20-19 32,20 20-160,-20-20 32,19 0-1,1-20 97,-20 20-128,0-19 32,0-1-128,0 20 192,0-20-64,0 20 0,0-20-32,0 20 96,0 0 96,0 0-32,0 0-128,0 0 32,20 20 0,-20-20 96,20 20-256,-1-20-96,-19 20-577,21-20-224,-21 0-769,20 19-672,-20-19-1602</inkml:trace>
  <inkml:trace contextRef="#ctx0" brushRef="#br2" timeOffset="240668.9453">15052 5313 16143,'0'40'897,"0"-20"576,20 0 97,-20 0-546,0-20 33,0 19-320,0-19-384,19 0-33,-19 0-224,0 0-64,0-19 0,0 19 96,0-20-224,0 20-288,0-20 480,20 0-96,-20 20-289,0 0 97,20 0 128,-20 0 160,20 20-128,-1 0-96,-19-20-320,20 20-513,0-20-801,0 0-320,-20 0-1025,20 0-8167</inkml:trace>
  <inkml:trace contextRef="#ctx0" brushRef="#br2" timeOffset="240922.8516">15269 5154 17328,'0'20'1986,"0"0"224,21-20-320,-21 40-513,20-21-352,-20 1-288,20 20-641,0-19 192,-20-2-416,19 21 192,-19-20-256,20-20-161,-20 19-255,20-19-417,-20 20-416,0-20-641,0 0-1218,0 0-1216</inkml:trace>
  <inkml:trace contextRef="#ctx0" brushRef="#br2" timeOffset="241112.3047">15250 5353 15342,'0'0'4452,"0"0"-4356,19 0 1154,2 0-450,-1 0-287,0-19-449,0 19-64,19 0-481,-19-21-1280,19 21-2083</inkml:trace>
  <inkml:trace contextRef="#ctx0" brushRef="#br2" timeOffset="242231.4453">13403 4618 3235,'0'0'928,"0"-19"354,0 19 1857,0 0-833,0-20-256,0 20-417,0 0-255,0 0-97,0 0-673,0 20-191,-20-1 223,1 1 257,19 40 32,-20-1-64,20 1-224,0 19-33,-20 0-288,20 0-223,20-18-418,-20 18 674,20-39-738,-1 19-287,1-18-514,21-2-1216,-21-19-1666</inkml:trace>
  <inkml:trace contextRef="#ctx0" brushRef="#br2" timeOffset="243109.375">15230 4599 9865,'20'-20'2242,"-20"20"-1377,0-20 1281,0 20-128,19 0-545,-19 0-192,21 20 33,-1 0-418,20-1 1,-1 21 32,1 19-160,-1-19-257,1 40 65,0-21-129,0 20-288,-1-19-127,-19 20 63,0-21 32,19-19-256,-19-1 128,-20 1-64,20 1-161,-20-22-191,0 1-641,-20 0-993,0 0-1153,1-20-1570</inkml:trace>
  <inkml:trace contextRef="#ctx0" brushRef="#br0" timeOffset="339309.5703">836 7021 14926,'0'-40'2018,"-20"20"192,20 1-641,0-1-160,0 20-992,0 0 191,0 20 513,0 19-192,20 1-288,-20-1-129,20 21-127,0 20-193,-1-21 0,1-19-32,0 19-96,0-20-32,-1 2-288,1-1-641,0-21-480,0 21-1442,-20 0-2498</inkml:trace>
  <inkml:trace contextRef="#ctx0" brushRef="#br0" timeOffset="339534.1797">657 7716 18705,'-40'20'2659,"40"-20"-2851,0 0 1249,0 0 1153,20 0-833,20-20-416,19 20-256,-18-20-353,38-1-352,-20 2-32,20 19-321,-18-20-415,-2 0-353,0 20-449,-19-20-896,-1 20-1634,-19-19-1665</inkml:trace>
  <inkml:trace contextRef="#ctx0" brushRef="#br0" timeOffset="339767.5781">419 7139 18129,'-79'-39'2146,"59"19"-1057,0 0-513,40 0 1058,19-19-161,1 19-704,39 0-449,1-19-192,19 18-64,0-19-544,-19 21-897,19-1-1186,-40 20-2369</inkml:trace>
  <inkml:trace contextRef="#ctx0" brushRef="#br0" timeOffset="340247.0703">1193 7438 20371,'-20'-21'769,"20"21"-994,0 21 1154,20-1 256,0 0-224,0 19-224,-1 1-193,1-20-63,0 19-321,1-19 32,-21-20 0,20 20 225,-20-20 352,0 0-193,0-20-256,0 0-288,0 0-96,0 1 128,0-21-224,0 20-32,19 0-192,-19 20 320,40 0-32,-20 0-97,19 20 161,1 0-704,-1 0-706,22 19-992,-22-19-2531,1-20-11146</inkml:trace>
  <inkml:trace contextRef="#ctx0" brushRef="#br0" timeOffset="340864.2578">2007 7438 16783,'0'-60'2178,"-20"20"-736,0 20 223,20 20-255,-19-19-610,19 19-191,-20 0-128,0 19-1,-19-19-224,19 20-320,20 20 32,-20-21-32,20 1-32,20 21 128,19-21 96,1-1-32,19 21-64,-19-20 32,-1 0-128,-39-1 160,0 1 97,0 0 31,-20 0-256,1-1-193,-1-19-543,0 21-1154,0-21-1313,20 0-2402</inkml:trace>
  <inkml:trace contextRef="#ctx0" brushRef="#br0" timeOffset="341198.2422">2186 7596 9673,'79'-19'12395,"-39"19"-11946,-21-20 63,1 0 1090,1 0-898,-1 0-383,0 1 63,-20-1-96,0 0 65,0-1-321,-20 1 0,-21 20-64,21 0 0,-19 0-32,-1 0 64,21 20 0,-21 21 32,20-21 128,0 19-64,1 1 128,19-1-128,19-19 0,21 0-32,0 0 0,-1-1-31,20-19-258,2 21-415,-22-21-289,1 0-673,-1-21-1312,-19 2-2660</inkml:trace>
  <inkml:trace contextRef="#ctx0" brushRef="#br0" timeOffset="341438.4766">2582 7596 18641,'0'0'2434,"0"0"193,0 0 384,0 0-897,0 0-929,0-19-480,0-1-1,0 0-608,-19 0 0,19-19-96,0-1-64,19 19-384,-19 1-353,20 1-416,1-1-192,-1 20-321,0 20-704,-1-1-2851,21 1-8168</inkml:trace>
  <inkml:trace contextRef="#ctx0" brushRef="#br0" timeOffset="341670.8984">2841 7180 18609,'-20'-60'3459,"20"60"-1793,0-20-641,0 20-128,20 20 64,-1-1-129,1 22-127,21 18-96,-2 1-65,1 19-448,-1-19-96,21-1-320,-21-19-96,22-20-321,-22 0-416,-19-1-353,-20-19-1633,0 0-3042</inkml:trace>
  <inkml:trace contextRef="#ctx0" brushRef="#br0" timeOffset="341830.0781">2880 7417 19602,'-39'0'3363,"39"0"-2530,0 0 416,19 0 449,1 0-481,21 0-673,18 0-576,0 0-224,1 0-897,0 0-737,0 0-1985,-1-20-12237</inkml:trace>
  <inkml:trace contextRef="#ctx0" brushRef="#br0" timeOffset="342316.4063">3735 7100 17904,'-60'-40'3332,"20"20"-1379,0 1-447,20 38-481,1-19-224,-21 40-129,20 0 97,20 20-192,0-1-97,0 1-224,20 19-128,20-19 32,-1-20-224,1-1-416,20 1-257,0-20-128,-1-20-608,0 0-1442,-19-20-3074</inkml:trace>
  <inkml:trace contextRef="#ctx0" brushRef="#br0" timeOffset="342493.1641">4032 7200 16239,'20'39'3363,"-20"1"-1890,0-1-127,0 21 319,-20-21-704,20 2-544,0-2-481,20 1 32,-20-20-609,0-20-865,0 0-2401,0 0-6215</inkml:trace>
  <inkml:trace contextRef="#ctx0" brushRef="#br0" timeOffset="342659.1797">3834 7417 21043,'19'21'1378,"21"-21"287,-1 20 289,2 0-865,-1-1-736,19-19-289,-19 20-225,19-20-255,-19 0-417,0 0-1409,-20-20-2242,-20 1-10090</inkml:trace>
  <inkml:trace contextRef="#ctx0" brushRef="#br0" timeOffset="342847.6563">4291 7021 21268,'138'59'2402,"-78"-19"-1057,19 20 65,-39 19-642,0-20-512,-1 1 1,-19 0-353,0-20-289,-20-1-480,0 1-608,0-20-1730,-20-1-2851</inkml:trace>
  <inkml:trace contextRef="#ctx0" brushRef="#br0" timeOffset="343668.9453">915 7994 7975,'-39'0'5830,"19"0"-3460,0 0-673,20 0-1088,0 0 224,0 0 448,20 0-192,19 0-256,21 0-32,19 0 63,21 0 97,38 0-288,41-20-161,40 20-127,78-21-33,-19 1-384,20 20 96,-40 0-64,-39 0 96,-1-19-384,-19 19 288,-21 0 32,-19 0-64,-1-20 0,2 20 160,-21-20-96,-20 0 224,-20 20-160,-19-19 289,-21 19-257,-39 0 128,20 0-160,-40 0 0,19 0 161,-19-20 159,0 20-384,0 0 128,0 0-256,0-20-384,0 20-289,0 0-416,0 0-737,-19 0-2722,19 0-7720</inkml:trace>
  <inkml:trace contextRef="#ctx0" brushRef="#br0" timeOffset="344140.625">4866 7299 11306,'-20'-20'9769,"20"0"-7655,0 20-928,0 0-354,0 0-351,0 0-321,0 0-352,0 20-481,0 0-1217,0 19-2466,20 1-9032</inkml:trace>
  <inkml:trace contextRef="#ctx0" brushRef="#br0" timeOffset="344256.8359">4965 7537 21748,'0'20'2723,"0"-20"-1730,20 0-97,-20 0-287,0 0-545,0 0-1089,0 0-833,0 0-3875</inkml:trace>
  <inkml:trace contextRef="#ctx0" brushRef="#br1" timeOffset="368321.2891">5938 7557 12075,'40'39'1730,"-40"-39"255,19 0 161,-19 20-480,0-20 96,0 0 63,0 0-575,0-20-514,0 1-63,-19-1-193,-1-20-287,-20 20-225,21-39 64,-41 18 128,21 2-192,-2-20 0,2-1 0,-1 1 96,1 18-128,19-18 64,20 19 32,20 21-32,-1-21 0,41 20 0,-1 1-192,21-1 192,-1 20-33,0 0-159,1 20-929,-20-1-576,-21 1-1795,1 0-1568</inkml:trace>
  <inkml:trace contextRef="#ctx0" brushRef="#br1" timeOffset="368539.0625">5601 7378 18225,'-20'0'2146,"20"0"-993,20 0 801,0 0-737,19 0-448,-19-20-449,39 20-256,-19 0-256,1 0-481,18 0-1121,-20 0-1729,21 0-2018</inkml:trace>
  <inkml:trace contextRef="#ctx0" brushRef="#br1" timeOffset="368857.4219">6295 7417 17136,'0'41'2562,"0"-21"-608,0-1-352,21 21-97,-1-20-832,0-20 63,39 0-383,-20 0-129,1-20 0,-20 0-288,0 0 96,-1 1-128,-38-1-64,-1 0 192,0-1-353,-20 1 97,-19 20 0,20 0-96,-22 0-225,22 0-352,19 0-480,0 20-961,20 1-1314,20-21-5060</inkml:trace>
  <inkml:trace contextRef="#ctx0" brushRef="#br1" timeOffset="369046.875">6594 7557 16527,'0'0'4164,"0"-20"-1890,-20 0-128,20 0-544,-21-19-833,21-2-129,0 2-127,21-1-513,-1 20 0,20-19-96,-21 39-481,21-20-608,-1 40-417,21-20-1409,-21 20-1857</inkml:trace>
  <inkml:trace contextRef="#ctx0" brushRef="#br1" timeOffset="369627.9297">7467 7239 16111,'20'-19'3875,"0"19"-2401,0 0-129,-20 19 161,19 21-642,1-20-383,0 19 31,0 1-127,-20-1-321,19-18 32,2-1 64,-21 0-320,20-1-161,-20-19-383,0 0-994,0 0-1281,0 0-2530</inkml:trace>
  <inkml:trace contextRef="#ctx0" brushRef="#br1" timeOffset="369787.1094">7487 7040 19218,'0'-59'1986,"0"39"-1058,0 20-607,0 0-129,0 0-897,20 20-63,-20 0-1090,20 0-2018</inkml:trace>
  <inkml:trace contextRef="#ctx0" brushRef="#br1" timeOffset="370013.6719">7785 7279 19794,'19'0'2274,"1"0"-1024,0-20-33,0 20-801,-1 0-384,22 0 0,-1 0-32,-1 0-640,21 20-834,-21-20-1569,1 20-2466</inkml:trace>
  <inkml:trace contextRef="#ctx0" brushRef="#br1" timeOffset="370166.0156">7983 7458 18641,'0'0'1409,"20"-20"513,0 20-416,20-21-1090,-1 21-320,1 0-160,0-20-769,0 20-1697,-20 0-2595</inkml:trace>
  <inkml:trace contextRef="#ctx0" brushRef="#br1" timeOffset="370514.6484">8500 7040 21460,'-20'-19'1729,"40"19"-1088,-20 19 800,20 21-448,-20 0-416,19-1 160,1 22-641,20-2-32,-21-20-32,21 1-224,1-1-257,-22 2-320,21-21-352,-20-20-929,-1 20-3427</inkml:trace>
  <inkml:trace contextRef="#ctx0" brushRef="#br1" timeOffset="370732.4219">8976 7378 20243,'40'0'3875,"-20"0"-3586,-20 19 223,20 1 129,-20 21-417,0-21-256,0 19 128,19-19-544,-19 20-289,0-21-320,0 1-1570,0-20-2081</inkml:trace>
  <inkml:trace contextRef="#ctx0" brushRef="#br1" timeOffset="371059.5703">9174 7180 17424,'80'-41'2947,"-40"22"-2339,-20-1 706,19 20-482,-19 0-639,0 20-1,-20-1 128,0 1-64,0 21-192,-20-2 0,20 1-32,-20-1 193,20 1 95,0-20 353,0-1-193,20-19 33,0 0-161,0 20 64,-1-20-256,21 0-224,1-20-352,-2 20-449,1-19-1281,-21 19-3523</inkml:trace>
  <inkml:trace contextRef="#ctx0" brushRef="#br1" timeOffset="371241.2109">9830 7338 21268,'79'20'2306,"-59"0"-801,0-1-576,-1 22-641,-19-1-95,0-1-65,0-19-96,0 20-513,0-21-640,0 1-1217,0-20-3427</inkml:trace>
  <inkml:trace contextRef="#ctx0" brushRef="#br1" timeOffset="371764.6484">10346 7358 19922,'20'-20'1826,"-20"0"-1634,20 20 0,-20-19-224,19 19 64,-19 0-96,20 0-96,20 19-1281,-20-19-1506,19 0-192</inkml:trace>
  <inkml:trace contextRef="#ctx0" brushRef="#br1" timeOffset="371911.1328">10823 7318 18321,'0'0'1569,"0"0"-1793,20 0 0,-20 0-1217,19 0-2083,1 0-7718</inkml:trace>
  <inkml:trace contextRef="#ctx0" brushRef="#br1" timeOffset="372054.6875">11121 7378 19058,'0'0'736,"0"0"-351,0-20-289,19 20-449,1 0-1120,0 0-769,0 0-8136</inkml:trace>
  <inkml:trace contextRef="#ctx0" brushRef="#br1" timeOffset="372272.4609">11537 7397 19730,'20'41'481,"-1"-21"-257,2 0-64,-1-1-64,-20 1-128,20-20-128,-20 20-737,20-20-2306,-20 0-8104</inkml:trace>
  <inkml:trace contextRef="#ctx0" brushRef="#br1" timeOffset="372519.5313">11696 6961 22869,'20'20'737,"0"0"352,-1 19 192,-19 1-672,20 19-257,0 2-32,0-2-384,0 0-32,20-19-480,-20-1-289,20 2-801,-21-21-1088,1-20-2275</inkml:trace>
  <inkml:trace contextRef="#ctx0" brushRef="#br1" timeOffset="372774.4141">12073 7180 10826,'-79'40'4548,"39"-1"-3203,1-19 833,-1 0-96,20-1-800,20 1-193,0-20-128,0 20-33,20-20-191,0 0-160,20 0-97,-1 0-64,1 0-480,19 0 128,-18 0-224,-2 0-416,1 20-930,-1-20-928,-19 19-2755</inkml:trace>
  <inkml:trace contextRef="#ctx0" brushRef="#br1" timeOffset="376269.5313">7368 8252 13196,'0'-41'1505,"-21"41"289,21-19-32,-19 19-225,-1 0-320,0 0-352,0 0-96,-19 19-321,19 2-63,0 19-321,1-20 96,19-1-64,19 1-192,1 0 96,0 0 0,39-1 0,-19-19 64,20 20-32,-20 0 96,-1 0-64,-19 0-192,0 0 256,-20 0 257,-20 0 223,-20 0-512,1 0-32,19-1-32,-21-19-96,22 0-512,-1 20-802,0-20-1857,20-20-2114</inkml:trace>
  <inkml:trace contextRef="#ctx0" brushRef="#br1" timeOffset="376661.1328">7666 8410 16079,'20'0'2658,"-20"0"-2081,20 0 1024,-1 0-223,1 0-610,0-20-127,0 20-385,-1 0-128,1-19-32,0-1-96,0 0-128,-20 0-32,19 20 0,-19-19 96,-19 19-64,-1-20-32,0 40 192,-19-20-128,19 19 160,-20 21 96,21-20 0,-1 19 32,20 1 192,-20-20-255,40 20 95,0-20-160,-1 0 0,21-20-32,-1 0-32,1 0-96,-1 0-417,2 0-960,-1-20-1250,-21 20-1537</inkml:trace>
  <inkml:trace contextRef="#ctx0" brushRef="#br1" timeOffset="376930.6641">8063 8014 20371,'19'0'1025,"1"19"0,-20 21 448,20 0-416,0 19-64,1 1-128,-2-20-769,21 19 32,-20 0-64,-1-39-128,1 20-160,0-20-257,0 0-287,-1-20-706,-19 0-1537,0 0-2946</inkml:trace>
  <inkml:trace contextRef="#ctx0" brushRef="#br1" timeOffset="377097.6563">8003 8390 19634,'0'0'1602,"20"0"63,20 0 257,-1-19-737,22 19-736,-22 0-385,20-20-225,-19 20-703,-1 0-834,1 20-2466,1-20-9609</inkml:trace>
  <inkml:trace contextRef="#ctx0" brushRef="#br1" timeOffset="378709.9609">9036 8113 11146,'0'19'2146,"20"1"-512,-20 20 768,19 0-160,1 0-801,-20 19-320,20 0-256,0 1-160,-1-20-193,-19 0 129,20-20-128,0 0-193,-20-1 192,0-19-287,0 0 351,0-19-95,0-1-353,-20 0-96,20-20 64,-20 0-160,1 0 32,-1-19-128,0 0-129,0-1 1,20 0 64,0 1-225,0 39 449,0-20-192,20 40 32,0-20 128,19 20 128,1 20 96,1 0-32,18 20-160,-20-1 161,1 1-33,0 20 96,-1-20-320,-19 19 128,21-20 32,-22 1-64,1 0 96,0-20-160,-20 0 64,20-20-256,-20 20-33,0-20-575,0 0-706,0 0-960,-20 20-1762,0-20-9610</inkml:trace>
  <inkml:trace contextRef="#ctx0" brushRef="#br1" timeOffset="378908.2031">9235 8450 19346,'-20'0'2210,"20"0"-1057,20 0 64,-20 0-192,19 0-512,21-20-257,-20 20-192,19 0-160,1 0-449,-20 0-576,19 0-1537,-19 0-1923,1 0-8263</inkml:trace>
  <inkml:trace contextRef="#ctx0" brushRef="#br1" timeOffset="379495.1172">9988 8014 17808,'-59'-40'1282,"19"19"639,20 21-383,-39 0-385,20 0-384,-2 21 31,1-1-351,1 0-321,19 19-128,20 1 128,20-1-160,0 1-128,-1-1 32,1 2-128,0 18-129,1-19 257,-1-1 32,-20 1 64,0 0 0,0-20 160,0 0-64,0 0-192,0 0 128,0-20 96,19 20-288,1-20 448,0 0-320,0 0 352,-1 0-416,1 0 128,0 0 0,20 0 0,-21 0-544,22 0-257,-1 0-352,-1 0-705,-19 0-1313,19 0-1089</inkml:trace>
  <inkml:trace contextRef="#ctx0" brushRef="#br1" timeOffset="379989.2578">10128 8053 15630,'19'0'2979,"1"0"-1473,-20 0 223,20 20-576,0 0-320,-20 19-64,0 1-193,19 20-319,1 0-161,-20-1 32,21-20-32,-1 1 0,0-20 64,-20 0 64,19-20 1,-19 20 127,0-20-128,0-20 225,0 0-289,0 0-192,0-20 32,0 1-32,0 19 32,20-19 0,-20 19 0,20 20-129,0 0 33,-1 20 96,1-1-64,0 21 257,20-1-290,-21 1-95,22-20-96,-1 20-257,-21-20-223,21 0-449,-20-20-833,-1 20-1954,-19-20-3812</inkml:trace>
  <inkml:trace contextRef="#ctx0" brushRef="#br1" timeOffset="380215.8203">10843 8570 19122,'19'19'1857,"-19"1"-223,20-20-577,0 20-545,0-20-448,-20 20 33,20-20-97,-20 0-641,19 0-897,-19 0-2369,0-20-8169</inkml:trace>
  <inkml:trace contextRef="#ctx0" brushRef="#br1" timeOffset="380355.4688">10782 8311 13452,'-20'-19'8200,"20"-1"-7816,-19 20-960,19 0-609,19 0-2211,-19 0-10697</inkml:trace>
  <inkml:trace contextRef="#ctx0" brushRef="#br1" timeOffset="407625.9766">11239 8113 6758,'-20'-40'4965,"20"40"-3300,0-20 577,-19 0 161,19 20-514,0 0-159,-20-19-321,20 19-127,-20 19-546,20 1 1,-20 20-32,20-1-33,-19 21-31,19 0-193,19-1 1,1 1-161,0-21-160,0 1 0,19 0-32,1-20-64,-1 0-64,-18-20-480,-1 20-193,19-20-512,-19 0-641,0 0-1185,-20 0-2658</inkml:trace>
  <inkml:trace contextRef="#ctx0" brushRef="#br1" timeOffset="408054.6875">11458 8132 17328,'0'-19'3651,"0"19"-2081,0 0 256,0 0-417,20 19-192,-1 21-320,1-20-353,20 20-63,0-20-353,-20 20 32,20-21-160,-1-19 160,1 20-416,-1-20-32,-19 20-65,0-20-383,0 0-289,0 0-673,-20 0-544,0 20-1826,0-20-2978</inkml:trace>
  <inkml:trace contextRef="#ctx0" brushRef="#br1" timeOffset="408381.8359">11795 8093 12748,'-20'20'4964,"0"-1"-3394,1 1 320,-1 0 31,0 19-575,-19 2-193,19-21-513,-20 19-447,19-19-97,2 0 64,19 0-256,-20-1-161,20-19-255,0 0-225,-20 0-608,20 20-1121,0-20-866,0 0-1920</inkml:trace>
  <inkml:trace contextRef="#ctx0" brushRef="#br1" timeOffset="408956.0547">11935 8093 16719,'-20'0'1794,"20"0"-673,20 0 1281,19 0-480,1 20-320,-1 19-449,22 1-929,-42 20-64,21-20 96,-20 19-320,-1-20 160,-19 1-96,0 0 129,-19 0-161,19-20-193,-20 0-31,0-20-833,0 0-1121,20 0-2114,-19 0-11211</inkml:trace>
  <inkml:trace contextRef="#ctx0" brushRef="#br1" timeOffset="409928.7109">12311 7933 13612,'-20'-19'3107,"20"-1"-672,0 20 255,20-20-672,-20 0-320,20 1-545,20-1-481,-20 0-319,20 20-161,-20 0-160,0 0 64,-1 0-128,-19 40 96,20-21 0,-20 41 32,0-21-96,0 22 64,20-2-32,0 0 64,-1-19-192,1 20 0,20 0-96,0-21 0,0 1 32,-1-1 32,-19 1-129,0-20 225,0 0-160,-20 0 160,0 0 64,0 0 32,-20-20 0,0 0 0,0 20-32,-19-20-64,19 0-160,0 0-352,1-20-225,-2 20-224,1 0-705,20 0-1056,-20 0-2339</inkml:trace>
  <inkml:trace contextRef="#ctx0" brushRef="#br1" timeOffset="410255.8594">13026 8152 20115,'20'0'3459,"-20"-20"-2242,20 20 609,0-19-769,19 19-385,2 0-415,-2-20-97,1 20-128,-1 20-224,1-20-321,-20 19-576,0-19-544,-20 20-866,0 0-2882</inkml:trace>
  <inkml:trace contextRef="#ctx0" brushRef="#br1" timeOffset="410423.8281">13145 8331 16271,'0'20'4260,"21"-20"-3171,-1 0 961,19-20-352,1 0-385,19 1-288,0 19-769,-19-20-288,1 0-288,-2 20-449,-19 0-1409,0 20-2306,-20-20-7528</inkml:trace>
  <inkml:trace contextRef="#ctx0" brushRef="#br1" timeOffset="410822.2656">13919 7994 21043,'0'-41'3203,"0"41"-1793,20 0 95,1 41-480,-21-2-224,0 41-96,20-21 127,-20 21-511,20-1-225,19-20 0,-19-19-224,0 0-193,-1 0-383,1-20-353,-20 0-641,0-20-1953,0 0-8585</inkml:trace>
  <inkml:trace contextRef="#ctx0" brushRef="#br2" timeOffset="434429.6875">16660 7159 8295,'-20'-20'2018,"20"1"96,-20 19 96,20-20 97,0 20-546,0 0-512,0 0-224,0 0-224,0 0-128,0 20 352,0 19-96,20 2-353,-20-2-191,20 1-33,0-20-192,-1 19-96,-19-19 128,20 0-288,0-20 288,0 19-288,-20-19 160,20 0-128,-20-19 64,0 19 32,0 0 32,19-20 0,-19 20-64,0 0-256,0 0 352,20 0 32,0 20 129,1-1-65,18-19-192,-19 0 128,20 0-64,-1 0 96,-19-19-64,0 19-128,-1-40-192,1 20-256,-20 1-257,0-1-416,0 0-225,0 0-255,0 1-545,-20-1-1410,1 20-4419</inkml:trace>
  <inkml:trace contextRef="#ctx0" brushRef="#br2" timeOffset="435033.2031">16997 6942 14061,'0'-20'3427,"0"20"-1665,0 0-65,0 0-159,20 20 223,-20 19-255,39 1-577,-19 19-513,20-19-31,-19 20-385,-2-20 256,21-1-320,-20-19 160,0 0-64,-1-1 32,-19 1-32,0-20 128,0 0-64,0 0 160,0 0-352,0 0 64,0 0-32,0 0-96,-19-20-128,19 20 0,0-19 31,0-1-127,0 20 160,19-20-1,1 20 65,0 0 128,0 20-32,-1-20 256,1 20-288,0-20 96,21 19 0,-22-19 64,1 0-64,0 20 129,0-20-258,-1-20 97,1 20 32,0 0 128,0-19-224,-1-1 64,1 20 193,-20-20-194,20 0 322,-20 1-289,0 19 128,0-20-96,0 20 224,-20-20-256,20 20 32,-20 0 96,20 0-192,-19 0 64,19 20 96,0 0 0,0-1-128,0 1 64,0 0-32,19 19 0,1-39 32,0 20-384,21-20-96,-22 0-737,21 0-865,0-20-385,-21 1-1953</inkml:trace>
  <inkml:trace contextRef="#ctx0" brushRef="#br2" timeOffset="435235.3516">17811 7021 12972,'0'-20'3491,"0"20"-896,20 0-481,-20 0 96,20 20-64,-20 19-929,39-19-545,-19 39-287,1-18-225,18-1-64,-19-1-384,0 1-129,0-21-223,-1-19-353,1 0-1185,-20 0-577,0 0-2402</inkml:trace>
  <inkml:trace contextRef="#ctx0" brushRef="#br2" timeOffset="435388.6719">17791 7220 19506,'0'0'1313,"20"0"-480,0 0 833,0-20-289,39 20-704,-18 0-673,-2-20-897,20 20-1121,1 0-1538</inkml:trace>
  <inkml:trace contextRef="#ctx0" brushRef="#br2" timeOffset="435991.2109">18189 6901 16335,'0'0'3555,"0"0"-2690,0 21 416,20-1 385,-20 19 96,20 1-513,-1 19-448,1 0-353,0-18-224,19-1 32,-19-1-256,-20-19 64,20 0 65,0-1-129,-20-19 288,0 0-224,0 0 288,0 0-384,0 0 32,0-19-192,0 19 128,0-20-160,0 0-64,0 0 127,19 1 65,1-1-192,1 20 288,-1 0-224,0 0 224,19 0-128,1 20 192,-21-20-96,21 19 96,0-19-128,0 0 96,-20 0 32,0-19 32,0-1-32,-20 0 32,0-1 32,0 1-128,-20 1 0,0-1 192,0 20-384,-1 0 160,-18 0 0,19 0-64,0 0 0,20 20-32,0 19 128,0-18 64,0 19-128,20-21 160,0 1-288,19 0-673,2 0-1057,-1-1-1217,19-19-961,-39 0-13452</inkml:trace>
  <inkml:trace contextRef="#ctx0" brushRef="#br2" timeOffset="436136.7188">18903 7279 20787,'-20'-20'1185,"0"-19"897,20 19-736,0 0-642,20-1-255,20 1-289,-21 1-160,22-1-288,18 20-1250,-19 0-2145,19-20-5991</inkml:trace>
  <inkml:trace contextRef="#ctx0" brushRef="#br2" timeOffset="436749.0234">19677 7120 19986,'-59'0'1442,"39"19"159,20 1-352,-20 1-63,1 19-161,19-21-289,0 21-383,19-20-161,21-20 64,-20 19-128,19-19 128,-19-19-63,20-1 95,-40 0 32,21 0-128,-21 1-192,-21-21-192,21 19 64,-20 21-449,0-20-63,0 20-898,20 20-864,0-20-673,0 41-1889</inkml:trace>
  <inkml:trace contextRef="#ctx0" brushRef="#br2" timeOffset="436914.0625">19935 7279 20371,'0'-20'1826,"0"0"352,-19 1-225,-21-1-511,20 0-481,1-1-321,19 1-512,0 1-160,0-1-192,19 0-192,21 20-737,-1-20-897,21 20-1410,20 0-1889</inkml:trace>
  <inkml:trace contextRef="#ctx0" brushRef="#br2" timeOffset="437553.7109">20611 7060 19250,'-20'0'1890,"20"20"-1634,0 0 673,0 0 640,20 19-416,-20 2-448,20-21-129,-20-1-31,20 1-129,-20-20-95,0 0-161,0 0 128,0 0 64,0 0 65,0-20-385,0 1 64,0-1-64,0 0 192,19-21-352,-19 22 128,0-1-32,20 0-96,0 20 0,-20 0 64,20 20 32,19 0 96,-19-1-256,21 1-609,-2 21-577,-19-21-671,19-20-770,-19 0-1153,0 0-10474</inkml:trace>
  <inkml:trace contextRef="#ctx0" brushRef="#br2" timeOffset="437799.8047">20988 7120 17136,'0'-20'2082,"0"20"-1217,0 20 1569,19-1-160,1 1-737,-20 21-768,40-21-288,-19-1-449,18 1 64,-19 0 160,20-20-160,-21 0 64,-19-20 32,20 0 33,-20 20-418,-20-19 65,1-21 0,-1 40-384,-20-21-161,1 1 97,18 20-193,1 0-769,0 0-672,20 0-1185,0-19-14542</inkml:trace>
  <inkml:trace contextRef="#ctx0" brushRef="#br2" timeOffset="438003.9063">21246 6922 22068,'20'0'2114,"-20"20"-576,19-1 384,-19 21-545,20-20-608,-20 39-481,20-19-224,1-1-128,18-18-352,-19-1-129,20 0-288,-21-20-704,1 0-930,-20 0-928,-20 0-5926</inkml:trace>
  <inkml:trace contextRef="#ctx0" brushRef="#br2" timeOffset="438146.4844">21147 7080 8904,'-20'20'14189,"40"-40"-13356,0 20 128,39 0 288,0-20-928,2 20-257,18-20-449,-20 20-1729,20 0-2690</inkml:trace>
  <inkml:trace contextRef="#ctx0" brushRef="#br2" timeOffset="439290.0391">16640 7795 8103,'-20'-39'3043,"20"19"-448,0 0-193,0 0-609,0 20-575,0-21-97,0 21-321,0-19-31,0 19 96,0 0-32,0 0-193,0 19-127,0 2-1,0-1 1,20 20-257,-20-1-32,0 20 97,20-19-33,0-1-96,-1-19 32,-19 21 33,20-41-161,0 20-96,-20-20 128,40 0 0,-21 0-64,21 0-32,-19 0 0,18 0 64,-19 19-224,20 1 160,-21 0 0,-19 20-32,0-21 64,0 1 32,0 0 32,-19 0-64,-1-1-64,0-19 0,-19 0-160,19 0 128,-21-19-256,21 19 192,1-20-481,-1 0-384,0 0-256,20 1-192,0-1-481,0 0-192,20 0-2466</inkml:trace>
  <inkml:trace contextRef="#ctx0" brushRef="#br2" timeOffset="439508.7891">17137 8033 19730,'19'20'641,"-19"0"448,0 0 96,20 0-448,-20-1-673,0 1-32,0-20-256,0 0-673,20 0-577,-20 0-1152,0-20-11884</inkml:trace>
  <inkml:trace contextRef="#ctx0" brushRef="#br2" timeOffset="439640.625">17037 7894 16783,'0'-20'-64,"0"20"-1345,0-20-1378,19 20-3843</inkml:trace>
  <inkml:trace contextRef="#ctx0" brushRef="#br2" timeOffset="439828.125">17216 7775 17040,'39'40'2754,"-19"-20"-1088,0 19 352,0 1-225,19-1-1120,-19 2-481,1-2 32,-1 1-448,-1-20-448,1 0-674,-20-1-832,0-19-1089,0 0-9257</inkml:trace>
  <inkml:trace contextRef="#ctx0" brushRef="#br2" timeOffset="439975.5859">17236 8014 19506,'0'0'609,"19"0"159,1-20 962,0 20-801,19 0-769,1-20-641,20 20-1088,0 0-1346,-21 0-3523</inkml:trace>
  <inkml:trace contextRef="#ctx0" brushRef="#br2" timeOffset="440604.4922">18089 7953 14509,'-40'-39'1794,"1"39"480,19 0-512,-19 0-257,19 19-576,-1 1-160,1 21-257,20-2-191,0-19 63,20 20-320,1-40 0,-1 20-32,-1-20 160,21 0-32,-20 0-128,-1-20 65,1 0-33,-20 0-193,20 0 129,-20 1-32,0 19-32,0-20-160,0 20-320,20 20 63,-20-1 33,20 1-577,-20 0-192,19-20-449,1 20-1153,21-20-2722</inkml:trace>
  <inkml:trace contextRef="#ctx0" brushRef="#br2" timeOffset="440830.0781">18229 7696 15726,'0'-21'3107,"0"21"-2242,0 21 1121,0-1 32,0 0-865,19 39-512,1-19-385,0-1-192,0 1 0,19-1-192,-19 2-481,19-21-544,2 19-544,-21-19-802,19 0-3074</inkml:trace>
  <inkml:trace contextRef="#ctx0" brushRef="#br2" timeOffset="441338.8672">18665 8132 17744,'-20'0'1346,"0"0"479,20-19-319,-20-1-834,20 0-319,-20 0-97,20 0-160,0-19-64,0-2-352,20 21-1,-20-19-159,20 19 64,0 0-129,19 20 161,-18 0-257,-1 0-192,0 0-96,19 20 545,-19-20 256,0 20 96,0-20 128,19 20 224,-19-20 161,0 0-97,-1 0 257,1 0 384,1 0-225,-1 0-255,0 0-97,-1-20-223,-19 20 159,20-20-64,-20 0-128,0 20-63,-20-19 159,20 19-320,-19-20 256,-1 20-320,0 0 96,-1 0 128,1 20-320,20-1 224,-19 1 128,19 0-288,-20 19 128,20-19-32,20 21-64,-20-21-449,19-1-352,22 1-512,-21 0-320,19-20-482,1 0-3106</inkml:trace>
  <inkml:trace contextRef="#ctx0" brushRef="#br2" timeOffset="441643.5547">19241 7874 16912,'-40'-20'2402,"20"40"-1249,20 0 416,-20 0-319,20-1-161,-20 1-193,20 21-511,0-21-289,20-20-64,-20 19 32,20-19 0,0 0 64,-1 0-128,-19-19-96,21-1 0,-21 0 96,0 20 0,0-21 0,0 21 0,0-20 64,0 20-32,0 0-32,0 20-96,0-20 64,20 21-320,0-21-962,0 20-992,-1-20-929,1 20-3427</inkml:trace>
  <inkml:trace contextRef="#ctx0" brushRef="#br2" timeOffset="442057.6172">19439 7854 11851,'0'0'5317,"0"20"-4324,-20 0 416,20 0 225,0-1 127,0 22-351,0-21-321,0 19-705,20-19-288,0-20-64,-1 0 96,2 0 128,-1-20-159,0 1-97,0-1-32,-20-21-321,19 2 129,-19-1 32,-19 1-257,-1-1-223,-20 20 159,19-19 289,2 19 320,-1 0 32,0-1 225,0 21 63,20 21-32,0-21-95,0 20 127,20 20 96,0-1-191,0 1-97,-1-1-128,22-19-320,-21 19-289,19-19-448,1 1-416,0-1-449,-1-20-448,-19 0-2178</inkml:trace>
  <inkml:trace contextRef="#ctx0" brushRef="#br2" timeOffset="442248.0469">19777 7835 15342,'20'39'4356,"0"-19"-2786,0 0-609,19-1-673,-19 1-256,19 1-160,-19-21-321,20 0-608,-20 0-352,20-21-1826,-40 1-4869</inkml:trace>
  <inkml:trace contextRef="#ctx0" brushRef="#br2" timeOffset="442420.8984">20075 7835 15822,'0'39'4261,"0"-19"-2980,0 19 32,0 22-224,20-2-96,0-19-192,-1 19-257,21 0-576,-20-18-96,19-1-320,-19-1-289,0 1-320,-20-21 64,0 1-160,0 0-1185,-20-20-3300</inkml:trace>
  <inkml:trace contextRef="#ctx0" brushRef="#br2" timeOffset="443307.6172">20710 7775 17328,'-20'-19'1922,"-19"19"-737,19 0 224,0 0-352,0 19 160,-19 1-320,39 20-256,-21-21-449,42 21-96,-2-20-96,41-1 96,-21 1 0,40 1-192,-19-1-288,0 0-129,-20-1-255,-21 1 255,-19 0 449,0-20 32,-19 20 64,-21-20 0,1 0 224,-2 0-320,1 0 32,1 0 0,19-20-32,20 20-544,0-20 223,20 0 161,0 20 32,-1-19 128,21 19 192,1 0 128,-2-20 32,1 20-95,-1 0 31,1 0 96,-21-20-96,1-1 97,0 1-97,0 1-32,-20-1-64,21 0 128,-21 0-63,-21 1-1,1-1-96,20 20-96,-20-20 288,0 20-384,20 0 64,-19 20 128,19 0-128,0-1-32,0 21 0,0-1 160,19-19-384,1 21-865,0-21 160,0-20-192,1 19-161,18-19-608,-19 0-1985</inkml:trace>
  <inkml:trace contextRef="#ctx0" brushRef="#br2" timeOffset="443495.1172">21206 7696 13388,'0'-21'4420,"0"21"-2658,0 0 32,20 41 320,-20-1-449,20-1-1056,0 20-417,-1-19-192,1 19-224,21-18-609,-21-21-576,19-1-289,-19-19-960,0 0-3076</inkml:trace>
  <inkml:trace contextRef="#ctx0" brushRef="#br2" timeOffset="443656.25">21147 7854 19186,'0'0'2946,"0"0"-2721,40 0 864,-1-19 160,20 19-801,2 0-416,-2-20-1153,0 20-2242,1-20-9321</inkml:trace>
  <inkml:trace contextRef="#ctx0" brushRef="#br2" timeOffset="444142.5781">21941 7616 16687,'0'0'4388,"0"0"-2594,0 0-1281,0 20 608,20 19-96,-20 2-321,20 18-127,-1-19-353,1 19-32,20-19-448,-20-1-321,19-18-608,-18-1-929,-1-20-704,0 0-3428</inkml:trace>
  <inkml:trace contextRef="#ctx0" brushRef="#br2" timeOffset="444520.5078">21861 7874 16527,'0'-20'3171,"21"20"-2370,-21 0 320,20-19-160,-1 19-353,1 0 1,0-20-321,19 20-352,1 0 160,0 0-128,-21 0-32,22 0-32,-21 20-224,19-20 416,-19 19-224,0 1 160,0 0 128,-1 0 256,1-1-191,0-19 447,0 20-287,-1-20 95,1 0-32,1 0-31,-1-20-161,-20 1-32,20-1-192,-20 0 32,-20 0 0,0 20-224,-1-19-32,1 19-32,-19 0 128,19 0 64,-19 0-321,19 19-704,20-19-672,0 0-1634,20 0-3748</inkml:trace>
  <inkml:trace contextRef="#ctx0" brushRef="#br2" timeOffset="444825.1953">22874 7557 20243,'19'-20'3779,"1"40"-3074,-20 0 736,21-1 1,-21 21-321,20 20-545,-20-20-480,20-1 0,-1 1-160,21-1-288,-20-19-545,0 0-416,-1 0-961,-19-20-2178</inkml:trace>
  <inkml:trace contextRef="#ctx0" brushRef="#br2" timeOffset="446473.6328">16243 6922 7751,'-20'-21'2819,"0"42"-257,20-1-512,-20 19-288,0 40-257,1 0-160,19 21 33,-20 39-514,20-20-127,-20 20-353,20-19-31,0-2 127,40 2-512,-1-41-32,21 0-544,-1-20-481,21-38-897,-1-1-2819</inkml:trace>
  <inkml:trace contextRef="#ctx0" brushRef="#br2" timeOffset="447293.9453">23132 6901 20371,'100'21'544,"-61"18"513,1 1-256,19 19-288,1 20-97,0 21-160,-20 19-128,-21-19 161,-19 19-257,0-40 96,0 1 32,20-1-160,-20-20-641,-20-19-992,20-1-1827</inkml:trace>
  <inkml:trace contextRef="#ctx0" brushRef="#br0" timeOffset="462390.625">578 9602 16527,'-20'-20'833,"20"0"-160,0 20-257,0 20 1314,0 0-257,0 0-448,0 19-224,0 21-385,20 19 161,-20-19-65,20 19 65,-20-19-193,0 20 32,19-41-159,-19 21-97,0-21 64,0 1-192,0-21 32,20 1 0,-20 0-32,0-20 160,20 21 97,0-21-97,-1 0 32,21 0-96,1 20-96,-2-20-128,21 0-192,-21 0-225,-19 0-608,19 0-736,1-20-546,-20 20-255,1 0-2339</inkml:trace>
  <inkml:trace contextRef="#ctx0" brushRef="#br0" timeOffset="462725.5859">1292 10038 11466,'0'-59'8104,"-20"39"-7079,0 20 288,1 0 161,19 0-578,-20 20-95,20 0-320,-20 19-33,40 2-320,-20-21 32,39 19-128,1-19 257,1 0-321,-2-20 32,1 0-96,-1 0-1,-19-20 97,0 0-96,-20 0 96,0 1 96,-40-1-128,20-1-224,-39 1-192,20 0-97,-2 20-544,21-19-929,0 19-1217,1 0-801,38 0-6950</inkml:trace>
  <inkml:trace contextRef="#ctx0" brushRef="#br0" timeOffset="462986.3281">1610 10038 2818,'40'0'15247,"-20"0"-14190,-20 0 288,0 20 609,0-20-321,0 41-672,0-22-288,0 1-513,19 20-32,1-21-64,0-19 32,20 20-32,-1-20-128,-18-20-128,19 20-128,-21-19-129,1-21 161,-20 20-64,0 1-33,-20-1-223,1-1 159,-1 21 33,-21 0 64,2 0-225,-1 0-1473,0 21-4708</inkml:trace>
  <inkml:trace contextRef="#ctx0" brushRef="#br0" timeOffset="463291.9922">2007 9760 19890,'0'-20'2627,"0"20"-2083,20 20 417,-20 0 929,19 21-609,1 18-576,0 0-161,1 1-159,-1-1-289,19 1 96,-19-20-256,20-1-192,-21-19-257,1 0-544,0 0-448,-20-20-1186,20 0-1441,-20 0-7623</inkml:trace>
  <inkml:trace contextRef="#ctx0" brushRef="#br0" timeOffset="463538.0859">2424 9919 19986,'-19'0'801,"-21"20"-224,19 0 672,-18 0 192,-1 0-320,1 19-352,19-19-192,0 21 31,0-22-320,20 1-127,0-20 95,20 20-224,0-20 64,0 20 0,19-20-32,1 0 96,-1 0-448,2-20-160,-2 20-193,-19 0-1153,20 0-992,-21 0-1506</inkml:trace>
  <inkml:trace contextRef="#ctx0" brushRef="#br0" timeOffset="464134.7656">2702 9979 19218,'-20'0'2530,"1"20"-2274,19-1 865,19 21 705,1 1-609,0-2-512,0-19-225,19-20-255,1 0-33,-20 0 0,19 0-96,-18-20 0,-1 0-320,0-19-257,-20 18-351,0 1-610,0 0-63,-20 1-193,20 19-1313,0 0-3106</inkml:trace>
  <inkml:trace contextRef="#ctx0" brushRef="#br0" timeOffset="464484.375">3138 10178 15438,'81'98'2402,"-42"-58"-256,-19 1-96,19-2 0,-19 1-480,-20-21-449,20 1-224,-20 0-65,0-20-447,0 0 255,0 0-191,-20-20-449,-19-19-32,19-1-32,-20-19-128,1-2-257,19 2-127,0 0 223,20 0 97,0 18-192,20 21 287,0 0-159,19 20 288,-19 20 128,20 0-32,-40 21 32,0-2 0,0 1-31,-20-1-97,0 1-1,0-21-63,1-19-352,-21 20-641,20-20-897,-1 0-96,2-20-576,-1 1-4549</inkml:trace>
  <inkml:trace contextRef="#ctx0" brushRef="#br0" timeOffset="464781.25">3595 9740 18225,'0'-19'2018,"-20"19"-1250,20 0 834,-19 0 544,19 19-897,-20 1-352,0 20-32,20 20-96,-20-1-193,40 1-192,0-21-127,0 22-161,19-22-64,1-19 128,0 0-352,20 0-353,-21-20-159,1 0-514,-1-20-960,1 0-1409,-1 0-2851</inkml:trace>
  <inkml:trace contextRef="#ctx0" brushRef="#br0" timeOffset="464970.7031">4013 9780 18193,'0'0'3875,"19"20"-3138,-19 1 1441,0 18-352,0 1-769,0 19-577,0-19-448,20-1-32,-20 2-224,20-2-192,0-19-801,-20 0-833,0-20-1249,0 0-2147</inkml:trace>
  <inkml:trace contextRef="#ctx0" brushRef="#br0" timeOffset="465151.3672">3853 9939 18225,'0'0'2915,"20"0"-2467,0 20 1858,19 0-64,2 0-800,-1-1-866,-1 1-320,21 0-127,-21-20-418,-19 0-255,0 0-705,0 0-801,-20-20-1217,0-19-3172</inkml:trace>
  <inkml:trace contextRef="#ctx0" brushRef="#br0" timeOffset="465318.3594">4211 9681 18225,'80'40'2850,"-41"-21"-864,1 41-64,-1-20-480,-19 20-482,0-1-671,-20-19-353,21-1-545,-21 2-448,0-21-1025,0-1-1537,0 1-2243</inkml:trace>
  <inkml:trace contextRef="#ctx0" brushRef="#br0" timeOffset="465666.9922">4727 9740 19314,'-20'0'3491,"20"0"-2274,0 0-32,0 0-160,0 0-672,0 0-417,0 0-32,20 20-865,1 0-1378,-2 0-1600,1 1-10955</inkml:trace>
  <inkml:trace contextRef="#ctx0" brushRef="#br0" timeOffset="465792.9688">4866 9999 23350,'0'19'-64,"20"-19"-33,-20 0-31,0 0-576,0-19-1859,0 19-3715</inkml:trace>
  <inkml:trace contextRef="#ctx0" brushRef="#br0" timeOffset="467592.7734">876 10615 6149,'0'0'2339,"0"0"-1763,0 0 1282,0 0 224,19 0-449,-19 0-448,20-21-63,-20 21-322,20 0 33,0 0 64,-1 0 0,21-20 0,1 20-353,-2 0-224,20-20-127,1 20-97,-1-19 96,21 19 320,-20-20-255,19 20 95,-20 0 32,21 0 1,-1 0-65,-19 0 64,20 0-223,-21 0 127,20 0-320,0 0 224,1-20 0,0 20-256,-21 0 96,21-20 32,-21 20 32,1 0 32,19 0 0,-19 0 1,-1-20-65,-19 20 64,39 0-32,-20-19 96,2 19-160,18-20-32,-20 20 0,1-20 32,-20 20 0,20 0 64,-1 0 0,0 0-64,0 0 129,2 0-226,-2 0 162,-19 0-33,19 0 32,-19-20 0,20 20-192,-1 0 224,-19 0-160,-1-19 320,21 19 32,-20 0-159,0 0-65,-1 0-32,21 0 96,-21 0-288,21 0 192,-20 0 64,20 0-128,-21 19-32,1-19 32,-1 0 128,1 0-128,20 0 96,-20 0 0,-1 0-32,1 0 32,-1 0-32,1 0 0,-20 0 161,20 0 63,-20 0-256,0 0 0,0 0 160,-1 0-128,1-19 64,0 19-160,0 0 160,-1 0-31,1 0-162,-20 0 226,20 0-161,-20 0-64,20 0 32,-20 0-1,0 0-31,21 0-160,-21 0 0,0 0-64,0 0-225,0 0-544,-21 0-1025,21 0-2466,-20 0-6855</inkml:trace>
  <inkml:trace contextRef="#ctx0" brushRef="#br1" timeOffset="564361.3281">5759 9959 3843,'0'40'9257,"20"-21"-7527,1 21 384,-1 1-449,-20-2-191,19-19-257,1 0-288,0-1-65,-20 1-63,0-20-32,20 0 128,-20-20 32,0 1-257,-20-1-351,20 0-1,-20-19-96,20-2 0,-20-18-128,20 19-96,0-19 64,20 19-224,-20 1 160,20 18-96,19 1 0,-19 20-288,20 0-353,-21 20-640,21-20-513,1 21-737,-2-2-672,1 1-8616</inkml:trace>
  <inkml:trace contextRef="#ctx0" brushRef="#br1" timeOffset="564680.6641">6295 9939 16047,'0'20'1089,"0"-20"801,21 0 448,-1 0-545,-20 0-511,20-20-514,-1 20-351,1-20-257,0-19-32,0 19 0,-20 0 96,0 1-256,0-2 32,-20 21 0,0 0 32,-19 0 96,19 21-192,-21-2 225,21 1-290,1 20 129,-1-1 129,20 1 95,20-1-160,-20 1-64,39 1 0,-18-2 32,19-19-224,-1 0 64,1-20-257,-21 19-640,41-19-544,-40-19-801,20 19-449,0-20-4740</inkml:trace>
  <inkml:trace contextRef="#ctx0" brushRef="#br1" timeOffset="564898.4375">6614 9701 15438,'-40'-20'2979,"40"20"-1185,0 0-193,0 20 65,20 19-225,0 21-288,0 0-704,19-1-257,-19 1-96,39-1-384,-19-18-289,20-2-352,-20-39-608,-1 20-481,1-20-1281,-21-20-14126</inkml:trace>
  <inkml:trace contextRef="#ctx0" brushRef="#br1" timeOffset="565074.2188">6574 9979 17488,'0'-20'1826,"20"0"-65,0 20 353,0-20-992,19 1-706,1-1-512,-1 20-160,20 0-1218,-18-20-1473,-1 20-4516</inkml:trace>
  <inkml:trace contextRef="#ctx0" brushRef="#br1" timeOffset="565320.3125">7070 9860 17840,'0'59'1410,"19"-19"255,-19-20 866,21 19-609,-1-19-737,0 21-705,0-41-128,19 20-191,1-20-1,-1-20-64,-19 20 32,0-21-288,-1 1-96,-19 0-417,0 1-480,0-1-321,0 0-736,-19 0-736,19 0-6023</inkml:trace>
  <inkml:trace contextRef="#ctx0" brushRef="#br1" timeOffset="565588.8672">7487 10018 15022,'20'40'4100,"-20"-19"-2179,20-21-63,-20 0-128,0 0-225,0 0-480,0 0-608,-20-21-225,20 1-64,-20 0-64,20 1-64,0-21 96,-20 20-512,20-19-321,20 19-320,-20 0-192,20 0-737,0 20-609,-1 0-2401</inkml:trace>
  <inkml:trace contextRef="#ctx0" brushRef="#br1" timeOffset="565885.7422">7686 9860 16079,'20'40'2562,"-1"-1"-288,1 1 353,-20-20-737,20 19-801,-20-19-225,20 1-319,-1-21-193,-19 20-192,20-20 1,-20-20 63,0 20 32,0-21-64,20 1-256,-20-19 128,0 19-64,20 0-64,-20 0 224,19 20-352,2 0 256,-1 0-32,20 20-32,-1 0 0,-19 0-256,20-1-609,-1 1-768,1 0-1474,0-20-2146</inkml:trace>
  <inkml:trace contextRef="#ctx0" brushRef="#br1" timeOffset="566394.5313">8738 9661 17232,'-20'-39'2851,"20"19"-417,0 20-96,0 0-608,0 20-545,20 0-288,0 19-321,0 20-159,-1 1 95,21 0-512,-1-1 0,1-19-416,1 0-33,-2-1-416,1-19-672,-20-20-833,-1 0-1506,1 0-6854</inkml:trace>
  <inkml:trace contextRef="#ctx0" brushRef="#br1" timeOffset="566598.6328">8480 9701 19986,'0'-40'3748,"20"1"-2114,19-1-289,1 1-448,-1-2-641,21 21 32,0-19-416,-20 19 32,19 0-352,-20 20-545,1-20-801,1 20-1601,-22 0-1186</inkml:trace>
  <inkml:trace contextRef="#ctx0" brushRef="#br1" timeOffset="567041.9922">9274 9880 17104,'40'59'2882,"-40"-59"-1344,0 20 640,0-20-256,0 0-833,-20 0-417,0-20-159,0 0-449,1 1-64,-1-1 64,-1-20 64,1 0-320,0-20-128,20 21-225,0-1-512,20 1 320,0 19-95,21 20-225,-22 0-513,1 40-63,20-21-225,-21 21-448,1 19-33,-20-19-1824,20 0-162,-20-20 4197,0 0 2018,0 0 1730,0-20 640,0 0-1089,0 0-1378,0 0-544,0-20-31,0 0-674,0 20-352,20-20-160,-20 20-96,20 0 32,-20 0 32,19 20-64,1 0-224,0 0-257,21-1-576,-22 1-512,1-20-1250,0 20-7463</inkml:trace>
  <inkml:trace contextRef="#ctx0" brushRef="#br1" timeOffset="567353.5156">9611 9740 19922,'20'20'1218,"0"0"703,0 21-95,-1-22-673,1 21-480,0-20-129,21-1-63,-22-19-385,21 0 160,-20 0 0,-1 0-96,1-19-63,0-21-33,-20 20-128,0 1-257,0-22-95,-20 21-705,0 0-673,1 1-1025,-1-1-384,0 0-3075</inkml:trace>
  <inkml:trace contextRef="#ctx0" brushRef="#br1" timeOffset="567607.4219">10009 9661 19570,'0'0'2434,"0"0"-1601,0 20 993,0 0-449,0 19-320,0 1 0,0 1-416,20-2-321,19-19-224,-19 19 32,20-19-64,-1 0-64,1 0 64,20-20-128,-20 0-224,-1-20-577,1 0-224,-1 0-1473,-19 1-1250,-20-1-3843</inkml:trace>
  <inkml:trace contextRef="#ctx0" brushRef="#br1" timeOffset="567776.3672">10167 9900 19634,'0'0'1858,"20"-20"-737,0 20 128,19-20-961,2 0-160,-21 1-512,-1-2-929,1 1-1538,-20 20-5733</inkml:trace>
  <inkml:trace contextRef="#ctx0" brushRef="#br1" timeOffset="567917.9688">9929 9701 8904,'20'-20'11531,"-1"0"-11179,22 1 481,18-1 256,1 0-993,-1 0-1025,0 0-3043</inkml:trace>
  <inkml:trace contextRef="#ctx0" brushRef="#br1" timeOffset="573196.2891">10981 9661 7815,'0'-19'4324,"0"-1"-1345,0 20-673,0 0-224,0 0-192,0 20-865,-20-1-128,1 21-97,-1-1-159,20 1-129,-20 1-31,20-2-129,0 1-128,0-1 129,0-19-65,0 0-224,0 0 32,0-1 64,20 1-64,-20 0 1,20-20 95,-1 21-96,21-21-160,-1-21 160,22 21-128,-22-20 32,1 0-64,19 1-225,-39 19-351,19-20-65,-19 20-544,1 0-385,-1 0-704,-20 0-480,20 0-5030</inkml:trace>
  <inkml:trace contextRef="#ctx0" brushRef="#br1" timeOffset="573428.7109">11021 9821 14701,'0'-21'4773,"0"21"-4068,0-20 672,19 0 481,22 20-193,-1-20-159,-1 20-513,1-19-513,-1 19-448,1 0 0,-1 0-256,2 0-577,-2 0-512,-19 0-673,20 19-1217,-40-19-4484</inkml:trace>
  <inkml:trace contextRef="#ctx0" brushRef="#br1" timeOffset="573610.3516">11081 9860 14029,'-60'20'5125,"40"-20"-3748,20 0 321,20 0-1,-1 20-255,22-20-289,-1-20-385,19 20-479,0-20-1,20 0-480,-18 20-321,-2-19-800,-19-2-737,-1 21-865,-19-20-1825</inkml:trace>
  <inkml:trace contextRef="#ctx0" brushRef="#br1" timeOffset="573850.5859">11279 9661 15534,'19'0'4260,"1"-19"-3875,41 19 1472,-22 0-511,40 0-610,-19 19-479,20-19-97,-21 20-32,0 0-64,1 0 96,-40-1-256,0 1-224,-20 0 320,0 0 64,-20 1 96,-20-2-224,20 1-192,-19 0-417,-1 0-1313,20-20-961,1 19-4420</inkml:trace>
  <inkml:trace contextRef="#ctx0" brushRef="#br1" timeOffset="574952.1484">12232 9642 13516,'0'0'2403,"0"0"-1218,0 0 0,0 19 576,0 21-159,0 19-449,20-19-64,0 20-320,-1-20-257,-19-1 65,20 1-129,0-20 33,-20-1-257,0-19 0,0 0 0,0 0 289,0 0 95,0-19-479,-20-1-129,0-20-161,1 1 129,-1-1-256,0-20 32,20 0-64,-20 21 223,1-20-255,19 19 224,0 20 96,0 0 160,0 20-192,19 0 96,1 0 160,20 0-32,-1 40 33,1 0-129,0-1 0,0 20 0,0-19-32,-1 20 192,20-20-352,-39-1 128,20 1 32,-19-20-192,-2 19-32,1-19-385,-20-20-384,0 20-704,0 1-866,-20-21-992,-20 0-11243</inkml:trace>
  <inkml:trace contextRef="#ctx0" brushRef="#br1" timeOffset="575120.1172">12212 9880 13837,'-39'20'5060,"39"-1"-3939,0-19-224,0 0 513,39 0-578,1 0-415,19-19-225,1 19-704,0-20-1154,-20 20-1249,19-20-3875</inkml:trace>
  <inkml:trace contextRef="#ctx0" brushRef="#br1" timeOffset="576167.9688">12887 9482 15662,'-20'-39'1666,"0"39"-65,-19-20 257,19 20-160,-20 0-641,1 0 64,-1 20-192,21-20-705,-2 20-192,21-1-32,0 1 128,21 21-352,-2-2 192,1 1 128,20-1-448,-21 21 223,1-21 65,0 22-32,-20-22 128,0 1 32,0-1-32,-20 1 33,20-20 63,-20 19-32,20-39-32,0 20 0,0 1 32,20-21 224,0 0-31,20 0-193,-1-21 96,2 21-320,-2 0 32,-19 0-353,20 0-63,-21 0-65,1 0-256,0 21-128,0-21-512,-1 0-321,-19 20-672,20-20-3043</inkml:trace>
  <inkml:trace contextRef="#ctx0" brushRef="#br1" timeOffset="576582.0313">13007 9522 14541,'0'0'3043,"0"0"-2498,19 21 864,1-2 545,0 21-737,0 19-320,19 1 96,-19-1-160,21 1-417,-22 0-64,1-21 33,20-19-97,-40 20-64,19-40 64,-19 19-63,20-19-1,-20 0 128,0-19 1,0-1-225,0 0 0,0-20 0,20 21-320,-20-21 224,20 20-128,0 20 160,-1 0-353,1 20 193,0 0 0,21 0 160,-22 19-320,1 1-288,20-20-289,-21 19-288,1-39-417,-20 20-1216,20-20-1506</inkml:trace>
  <inkml:trace contextRef="#ctx0" brushRef="#br1" timeOffset="576756.8359">13702 10038 19346,'39'41'1954,"-39"-21"-97,20-20-1120,-20 19-256,20-19-481,-20 0-193,0 20-864,0-20-1313,0-20-1730</inkml:trace>
  <inkml:trace contextRef="#ctx0" brushRef="#br1" timeOffset="576909.1797">13602 9701 16143,'0'-20'-417,"0"0"-2818,0 20-800</inkml:trace>
  <inkml:trace contextRef="#ctx0" brushRef="#br1" timeOffset="577185.5469">13860 9482 19666,'-20'20'1474,"20"0"-482,-19 1 706,19 18 96,19 1-225,-19 19-672,20-19-320,0 19-161,19 1-224,2-20-64,-1-20-128,-1 19-96,1-19-192,-1-20-289,-19 20-608,0-20-801,-1 0-864,1 0-1058</inkml:trace>
  <inkml:trace contextRef="#ctx0" brushRef="#br1" timeOffset="577396.4844">14317 9642 18865,'0'0'3171,"0"19"-2530,0-19 864,0 40 353,-20-20-801,20 39-256,0-18-545,0-2-160,20-19 64,0 19-512,-20-19-257,20 0-736,-1-20-577,-19 0-1441,-19 0-2370</inkml:trace>
  <inkml:trace contextRef="#ctx0" brushRef="#br1" timeOffset="577584.9609">14158 9780 17584,'19'0'2787,"1"0"-1218,21 0 1282,-2 0-833,1 0-897,-20 20-705,19 1-127,-19-21-321,20 19-32,-21 1-513,-19-20-352,20 20-672,-20-20-738,-20 0-800,20 0-3619</inkml:trace>
  <inkml:trace contextRef="#ctx0" brushRef="#br1" timeOffset="577801.7578">14357 9562 18161,'79'0'3747,"-40"20"-1953,2 0 352,-2 0-929,1 19-544,-20 21 63,-1-21-575,1 22-129,0-22-321,-20-19-223,20 19-257,0-19-256,-20-20-320,0 20-769,0-20-545,-20 0-1825</inkml:trace>
  <inkml:trace contextRef="#ctx0" brushRef="#br1" timeOffset="578630.8594">14516 9443 18417,'0'-20'1441,"20"20"449,-20-20-64,19 20-481,1-20-640,0 20-225,0 0-544,-1 0 32,21 20 32,-20-20 0,0 20-64,-1 20-32,2-21 128,-21 21 128,20 20-288,0-20 160,0-1 0,-1 21 32,1-21-64,0 22 64,19-22-64,-19 1-32,0-21-64,-20 21 96,20-20 160,-20 0-288,0-1 224,-20 1 32,0 0 0,0-20-63,1 0-226,-1 0-255,0 0-609,0 0-705,20-20-896,0 0-2499</inkml:trace>
  <inkml:trace contextRef="#ctx0" brushRef="#br1" timeOffset="578871.0938">15091 9661 12491,'40'0'9738,"-20"-19"-8393,-1 19 256,1-20-512,20 20-864,-20 0-257,20 0-97,-20 0-671,20 0-1026,-21 20-1313,-19-1-2178</inkml:trace>
  <inkml:trace contextRef="#ctx0" brushRef="#br1" timeOffset="579046.875">15190 9821 10730,'20'0'8071,"0"0"-6501,19 0 992,2-21-1120,-1 1-674,-1 20-511,1-20-193,-1 20-545,1 0-1216,-21 0-1026,2 0-2466</inkml:trace>
  <inkml:trace contextRef="#ctx0" brushRef="#br1" timeOffset="579248.0469">15647 9463 10634,'20'19'13164,"-20"1"-12523,20 0 960,-20 20-95,19 0-802,21 0-319,-20 19-65,0-20-160,20 1-160,-20 1-448,20-22-449,-21 1-737,-19 0-1857,0-20-3203</inkml:trace>
  <inkml:trace contextRef="#ctx0" brushRef="#br1" timeOffset="581458.0078">16879 9880 5893,'19'20'2595,"-19"-1"63,20 1 417,-20 0-673,0-20-512,20 20-256,-20-20-33,0 20-352,0-20-224,0 0 32,0 0 96,-20-20-576,0 20-289,1-20-96,-1 0-96,-21 0 1,2-19-97,19-1 0,0 0 0,-20 0 96,40-19-192,-19 19-33,19-19 65,19 19-32,1-20-96,20 40 0,-1-19-481,1 19 97,1 0-129,-2 0-288,1 20-801,-21 0-672,1 20-3684</inkml:trace>
  <inkml:trace contextRef="#ctx0" brushRef="#br1" timeOffset="581640.625">16540 9701 16912,'0'20'1985,"20"-40"-1376,0 20 288,1 0-160,-2 0-673,21 0 0,-20 0-353,19 0-736,1 0-1121,-1 0-4676</inkml:trace>
  <inkml:trace contextRef="#ctx0" brushRef="#br1" timeOffset="581893.5547">17037 9740 16303,'0'40'2146,"-20"-20"-1345,20 1 736,0-2-384,20 1-32,-1 0-320,1 0-545,0-20-31,0 0-97,20-20 0,-20 0-192,-20 0-96,0 20-33,0-19-95,-20-2-32,-20 1-449,20 20-288,-20 0-256,21 0-96,-1 0-1122,0 0-3234</inkml:trace>
  <inkml:trace contextRef="#ctx0" brushRef="#br1" timeOffset="582118.1641">17295 9959 18513,'-20'0'1185,"0"0"673,20-20 96,-19 0-769,-1 1-384,20-21-385,0 20-288,0-20-160,20 20-160,-1-20-801,1 40-576,20-19-610,-1 19-992,2 0-13612</inkml:trace>
  <inkml:trace contextRef="#ctx0" brushRef="#br1" timeOffset="582809.5703">17870 9840 14894,'40'20'1921,"-19"-40"-1152,-1 20 384,-1-19-224,1 19-288,-20-21-161,20 1-480,-20 0 192,20-19-256,-20 19 96,-20 0-192,20 0 64,-20 1 0,-19-1 192,19 20-192,-1 0 192,1 20 192,0-1 385,20 21-257,0-20 129,0 19 128,20 22-161,0-42-160,21 21-95,-22-1-353,21-19-33,-1-20-351,1 20-737,0-20-577,-21 0-832,-19 0-8233</inkml:trace>
  <inkml:trace contextRef="#ctx0" brushRef="#br1" timeOffset="583092.7734">18129 9740 10185,'39'20'7111,"-39"0"-5253,21 0 160,-1 20-385,0-20-288,-1 0-448,1 0-384,0-1-129,-20-19-96,20 0 1,-20 20-193,0-20 0,0 0 96,0 0 96,0-20-384,0 20-96,-20-39-32,20 19-129,0 0-768,0-20-320,0 20-321,20 0 97,-20 0-129,19 20-1313,1 0-3459</inkml:trace>
  <inkml:trace contextRef="#ctx0" brushRef="#br1" timeOffset="583389.6484">18467 9780 10666,'39'20'3459,"-19"-20"-576,-20-20-865,20 20-769,0-20-224,-1 20-321,-19-20-287,20 1-161,-20-1-32,0 0-96,0 20 97,-20-20 63,20 1 64,-19 19-64,-1 0 129,0 0 31,0 0-224,1 0 65,19 19-97,0 1-96,0 20 0,0-21-96,0 21 192,19 1-160,21-2-64,-20 1 32,19-21-288,1 1-545,-20 0-832,20-20-962,0 0-1889</inkml:trace>
  <inkml:trace contextRef="#ctx0" brushRef="#br1" timeOffset="583629.8828">18863 9959 17328,'0'0'2370,"0"0"-704,0-20 544,-19 20-609,19-20-448,0 1-544,-20-1-193,20 0-384,0 0-32,20-20 97,-20 20-226,19-20-95,1 21-448,0-1-417,0 20-481,-1 0-768,22 0-417,-21 0-4323</inkml:trace>
  <inkml:trace contextRef="#ctx0" brushRef="#br1" timeOffset="583891.6016">19161 9602 17648,'20'20'1890,"-20"-20"544,20 39-800,-1-19-545,22 0-352,-21 19-545,19-19-192,1 20-481,-1-19-800,1-21-961,-1 19-320,-18-38-3460</inkml:trace>
  <inkml:trace contextRef="#ctx0" brushRef="#br1" timeOffset="584069.3359">19519 9661 18801,'-20'20'1089,"-1"0"193,21 19 447,-19 21-31,19 20-353,0-21-192,0 20-480,0 2-513,0-22-384,19-20-481,-19 1-288,0-1-320,0-19-1153,0 0-1442</inkml:trace>
  <inkml:trace contextRef="#ctx0" brushRef="#br1" timeOffset="584588.8672">20075 9701 16976,'20'0'3747,"-20"0"-2562,20 0 417,-20 20-257,19 19-448,1-19-673,-20 21 0,20-22-96,-20 1-128,20 0-288,-20 0-481,19-20-1120,-19 0-1122,0-20-4452</inkml:trace>
  <inkml:trace contextRef="#ctx0" brushRef="#br1" timeOffset="584763.6719">20075 9482 17520,'-20'-39'2755,"20"19"-1474,0 0-801,0 20-191,0 0-225,0 0-192,20 20-321,0 0-1377,-20 0-1281,20-1-11947</inkml:trace>
  <inkml:trace contextRef="#ctx0" brushRef="#br1" timeOffset="584974.6094">20294 9602 16271,'19'0'2146,"1"0"-1762,0 0 1602,0 0-192,-1 0-897,21 0-289,-1 0-383,-19 0-161,20 0-257,-19 20-1088,-2-20-1217,-19 20-1602</inkml:trace>
  <inkml:trace contextRef="#ctx0" brushRef="#br1" timeOffset="585150.3906">20471 9821 18833,'20'0'993,"0"0"609,0 0-481,20-21-737,-20 21-384,0 0-1345,0-20-1442,19 20-7719</inkml:trace>
  <inkml:trace contextRef="#ctx0" brushRef="#br1" timeOffset="585606.4453">20849 9443 15662,'0'-20'3107,"0"20"-961,0 0-416,0 0-353,0 20 65,20 0-289,-20 19-288,20 2-289,-20-2-288,20 21-192,19-21-64,-19 1 33,0-21-322,-1 21-447,-19-20-482,20 1-928,0-21-1409,-20 19-2499</inkml:trace>
  <inkml:trace contextRef="#ctx0" brushRef="#br1" timeOffset="585794.9219">21147 9821 18641,'40'19'3588,"-21"-19"-2051,-19 20-192,20 0-256,0 0-800,-20-1-225,20 1-64,-20 0-128,19-20-737,1 20-609,0-20-1184,-20-20-1826</inkml:trace>
  <inkml:trace contextRef="#ctx0" brushRef="#br1" timeOffset="586106.4453">21285 9502 18577,'61'-20'1313,"-22"1"705,1-1-160,-1 20-929,-19 0-833,0 20 0,0-1-96,-20 1-96,0 21 96,-20-2 0,0 1 64,-19-1 160,19 1 513,20-20-32,-20-1-129,20 1-480,20-20 96,-20 0-95,20 0-1,19 0-96,-19 0-385,20 0-768,-1 0-865,-18-20-1505,19 20-4196</inkml:trace>
  <inkml:trace contextRef="#ctx0" brushRef="#br1" timeOffset="586290.0391">21802 9661 2594,'59'20'15823,"-38"-20"-13773,-1 40 192,-1-21-1057,-19 21-352,0-20-705,0 1-64,0-2-288,0 1-449,0 0-640,0-20-513,0 0-864,0 0-8457</inkml:trace>
  <inkml:trace contextRef="#ctx0" brushRef="#br1" timeOffset="586491.2109">22199 9721 11402,'40'0'10666,"-20"-20"-10858,-20 20 0,19 0 160,-19 0-160,20 0-481,0 0-224,-20 0-1537,20 0-6150</inkml:trace>
  <inkml:trace contextRef="#ctx0" brushRef="#br1" timeOffset="586649.4141">22457 9701 11210,'0'0'3812,"20"0"-5350,0 0 321,-20-20 448,20 20-2978</inkml:trace>
  <inkml:trace contextRef="#ctx0" brushRef="#br1" timeOffset="586800.7813">22596 9701 13516,'20'0'6534,"-20"0"-6309,0 0-1,19 0-160,1 0-1409,-20 0-1154,0 0-14124</inkml:trace>
  <inkml:trace contextRef="#ctx0" brushRef="#br1" timeOffset="587230.4688">22913 9740 20307,'21'20'1441,"-21"0"-704,20 0 64,-20 1-225,20 18-384,-20-19-64,0 0-32,19 19-160,1-19-128,0-20-352,0 20-385,0-20-256,-1 0-545,-19 0-2690</inkml:trace>
  <inkml:trace contextRef="#ctx0" brushRef="#br1" timeOffset="587469.7266">23112 9443 19538,'20'-20'2594,"-20"20"-1697,20 0 513,-20 20 31,0 0-608,19-1-385,-19 21-127,0 0-193,0 0-32,21-20-320,-21 19-353,0 1-544,20-1-385,0 1-928,-20-20-449,20 1-3939</inkml:trace>
  <inkml:trace contextRef="#ctx0" brushRef="#br1" timeOffset="587767.5781">23490 9562 17328,'0'0'1281,"0"0"-1153,-20 0 1025,0 0 833,0 20-416,-20-20-65,20 20-512,-19 0-384,19 0 127,0-20-447,0 19-65,1 1-64,19 0-96,0 0 64,0-20 0,0 19 32,19 1 33,1-20-129,20 0-32,-1 0 96,1 0-416,0 0-225,0 0-448,0 0-768,-1 0-962,-19 20-1089,0-20-11498</inkml:trace>
  <inkml:trace contextRef="#ctx0" brushRef="#br1" timeOffset="588051.7578">23847 9840 24150,'20'0'1089,"-20"0"-192,0 0 609,-20 0-481,20 0-577,0 0-256,0 0-192,0 0-96,0 0-96,0 0-609,0 0-1313,0 0-2722</inkml:trace>
  <inkml:trace contextRef="#ctx0" brushRef="#br3" timeOffset="621502.9297">836 11626 12107,'0'20'1185,"0"1"256,0-1 449,0-20-192,0 0-577,0 0 96,0 0-32,0 0-320,0-20-64,0 20-65,0-21 1,-20 1-256,20-19-65,-20-1-64,20 21-127,0-21-65,-19-19-64,19 19-96,-21-1 0,21 2-64,0-1 32,0 21 160,21-1-224,-21 0 128,39 20-128,-19 0 320,0 20-320,19 19 288,1 1-288,-1 19 64,1-18 0,1-2 64,-2 1 0,-19 0 0,19-21 128,-19-19-32,0 0 289,0 20-129,0-20 320,-20-20-319,0 1-129,0-1 32,0-20-160,-20 20 64,20-19-192,-20-22-288,0 22-321,0-1 32,20 21-191,0-21-450,0 40-319,20-20-449,0 20-577,20 20-3138</inkml:trace>
  <inkml:trace contextRef="#ctx0" brushRef="#br3" timeOffset="621816.4063">1650 11508 21332,'0'20'1281,"0"-20"-1313,0 19 897,0-19 416,20 20-576,-1-20-513,1 20-32,20-20 64,-1 0-320,2 0 0,-1-20-128,-21 20 160,1-20 0,-20 1 96,0 19-321,0-20 161,-39 0-224,19 20-225,-21 0-384,2 0-128,-1 0-288,20 0-801,0 0-3299</inkml:trace>
  <inkml:trace contextRef="#ctx0" brushRef="#br3" timeOffset="622047.8516">1869 11309 17424,'0'-20'3651,"0"0"-1825,0 20-577,0 0 225,0 0-257,19 0-576,-19 40-33,40-1-576,-20 2 0,39 18 0,-20-19-769,22 0 1,-22-21-674,1-19-639,-20 20-1923,0-20-10922</inkml:trace>
  <inkml:trace contextRef="#ctx0" brushRef="#br3" timeOffset="622259.7656">1928 11429 19922,'-20'0'2659,"40"0"-1410,-20 0 961,20 0-768,-1-20-834,21 20-480,-1-20 96,22 20-352,-22 0 64,1 0-448,0 0-705,-1 0-545,1 0-1697,-1 20-1602</inkml:trace>
  <inkml:trace contextRef="#ctx0" brushRef="#br3" timeOffset="622601.5625">2324 11448 15502,'41'0'2915,"-1"0"-769,-1 0 256,-19-19-704,19 19-737,-19-20-641,20 20-128,-21-20 0,-19-1-63,20 1-258,-20 1-63,-20 19 96,20-20-416,-19 20 319,-1 0-63,-20 0 224,40 0 256,-19 20-256,-1-1 128,20 1-96,0 21 225,0-21-289,39 19 192,-19-19-192,39 0 32,-18-20 0,18 0-289,-19 0-63,19-20-513,-19 20-865,-20-20-1857,-1 20-14062</inkml:trace>
  <inkml:trace contextRef="#ctx0" brushRef="#br3" timeOffset="623006.8359">1074 11805 20531,'-40'40'2018,"20"-40"-1762,20 0 1410,20 0-65,40 0-512,-1-20-512,21 20-321,39 0-192,0-20-32,40 20-64,19 0-64,21-19-160,0 19-33,-20 0-95,-41-20 32,-18 20 192,-61 0-1,1 0-127,-21 0-64,-19 0-321,0 0-352,-20 0-961,19 0-672,-19 0-2883</inkml:trace>
  <inkml:trace contextRef="#ctx0" brushRef="#br3" timeOffset="623199.2188">3020 11289 23894,'0'-20'1634,"0"20"-2275,0 0-960,0 0-321,19 0-1409</inkml:trace>
  <inkml:trace contextRef="#ctx0" brushRef="#br3" timeOffset="623361.3281">3179 11528 9320,'0'19'12877,"20"-19"-13102,-20 20-640,0-20-288,20 0-1665</inkml:trace>
  <inkml:trace contextRef="#ctx0" brushRef="#br1" timeOffset="626077.1484">3635 11368 6758,'-20'-39'8264,"20"39"-6759,0 0-320,0 0 129,0 0-257,20 19 320,0 1 32,-20 21-384,20-2-160,0-19-353,0 0-223,0 0 191,-20 0-192,20-20-63,-20 0-1,0 19-32,0-19 32,0 0 321,0-19-161,0 19-160,-20-20-416,20 0 160,0-20-128,0 21-32,0-21-96,0 19-33,20 21 1,19 0 192,-19 21 64,19-1 32,-19 0 96,20-1-96,0 21 0,0-20-64,-20-20-513,19 20-416,1-20-737,-20 0-1216,-1 0-2660</inkml:trace>
  <inkml:trace contextRef="#ctx0" brushRef="#br1" timeOffset="626331.0547">4151 11368 15150,'20'0'3555,"-20"21"-1793,20-1 448,0 0-512,0-1-802,0 1-543,20 0-33,-1-20-160,1 0 32,-21-20-96,21 0-63,-20 1-322,-20-1-159,0 0 31,-20 20 65,-20-21 64,1 21 256,-1 0-32,1 0-289,-1 0-447,20 0-1026,0 0-929,20 0-14957</inkml:trace>
  <inkml:trace contextRef="#ctx0" brushRef="#br1" timeOffset="626948.2422">5184 11448 19186,'19'20'672,"-19"-40"1891,0 20-321,0-19-897,-19-1-736,-1-21-1,0 2-351,0 19 31,-19-20-256,-1 1 192,20-1-352,-20 1 320,20-2-224,0-18-96,20 19 64,0 1 32,20 19-32,0-20 96,20 21-96,0 19-96,-1 0-33,1 0-800,0 19-928,-1 21-1314,-39 0-4260</inkml:trace>
  <inkml:trace contextRef="#ctx0" brushRef="#br1" timeOffset="627139.6484">4886 11269 17328,'-40'20'2466,"40"-20"-1857,20 0 1537,0-20-256,19 1-673,1 19-801,20-20-320,-20 20-352,19 0-1474,1 0-1473,-1 0-2530</inkml:trace>
  <inkml:trace contextRef="#ctx0" brushRef="#br1" timeOffset="627456.0547">5522 11250 9513,'-21'0'12651,"1"0"-12234,0 19 416,1 1 1153,19 20-449,-20-21-864,20 22-385,0-21-224,20 19-32,-1-39-64,1 20-224,21-20-65,-21-20-575,-1 20-1,-19-19 192,0-1 193,0 0 415,0-1 65,-19 1 97,19 1 223,0 19 192,0 0 161,0 0-321,0 0 0,19 19-159,1 1-65,0-20-288,20 21-225,-1-21-736,-19 0-448,19 0-1378,-39-21-2466</inkml:trace>
  <inkml:trace contextRef="#ctx0" brushRef="#br1" timeOffset="627674.8047">5542 10992 16559,'0'-40'6086,"0"40"-3844,0 20-993,0 0 673,19-1-513,1 21-512,0 19-384,20 2-353,-1-2 32,1-20-736,-1 1-161,2-1-256,-2-19-352,1-20-545,-1 21-961,-19-21-1633</inkml:trace>
  <inkml:trace contextRef="#ctx0" brushRef="#br1" timeOffset="627980.4688">6117 11110 18705,'-20'-20'2050,"20"20"-737,-19 0 225,-1 20 320,-21 1-321,41 19-352,-20-1-352,20-19-641,20 19-96,21-19-64,18 0 0,1 0 0,-1-1-32,0-19-96,2 20-64,-42 1 96,21-21 0,-40 20 64,0-20 96,-20 20-256,-19-1-128,-1-19-1,-1 20-127,2 0-673,-20-20-384,19 20-1090,20-20-1505,-19 0-10345</inkml:trace>
  <inkml:trace contextRef="#ctx0" brushRef="#br1" timeOffset="628372.0703">6553 11289 20467,'41'0'3523,"-21"-20"-3106,0 20 928,19 0-512,1 0-609,-21 0-96,21-19-64,-20 19 32,-1-20-96,1 20-192,1-20-192,-21 0 95,-21 20-63,1 0-64,1 0-97,-21 0 257,-19 20 352,19 0 32,1 0 288,-1 19 257,19 1-353,21-21-127,0 22-1,41-21-32,18-20-64,1 0-96,19 0-480,-19 0-1218,19-20-2498,-39-1-15823</inkml:trace>
  <inkml:trace contextRef="#ctx0" brushRef="#br1" timeOffset="629527.3438">7428 11131 14413,'0'20'2499,"0"0"-1282,0 19 640,19 1 129,1-1-769,0 1-640,-20-21 192,40 22-129,-40-21-255,19-20-1,1 20-288,-20-20 64,0 0 161,0 0-97,0-20 64,0 20-320,-20-20-64,1-1 32,19 1-160,-20 1-1,20-1-415,0 0 256,0 0 127,0 1 33,20 19 128,-1 19 192,21-19-192,-20 20 128,20 0-32,20-20 0,-21 20 0,1-20 32,-1 0 0,1 0 160,-21-20-96,2 0 64,-1 0 257,0 1-321,-20-1 128,-20 0-64,0 20 33,-1-20-65,2 20 224,-1 0-128,0 0 64,0 20 65,1 0-289,-1 0 0,20-1 0,0 21 0,0-20-96,20 19-32,19-18-96,-19-1-257,19 0-383,22-20-706,-22 0-640,21-20-705,-21 20-3394</inkml:trace>
  <inkml:trace contextRef="#ctx0" brushRef="#br1" timeOffset="629969.7266">8421 11090 14862,'-21'-19'3587,"21"19"-1986,-20 19 193,-20 1 320,21 21-288,-1-21-449,0 19-640,20 1-385,0-1-288,40-19-128,-21-20 160,21 0-64,-20 0 32,20 0-256,-20-20 0,0 0-96,-20 1-65,0-1 129,-20 0-64,0 0 32,1 20 224,-2 0 32,21 0 0,0 0-64,0 20 128,21 20 32,-2-1-64,21 1 128,0 20 128,-1-20 385,20 19-289,-19 0 33,-20-19 31,1-1-320,-2-19 32,-19 21 65,0-21-65,-19-1 32,-22 1-448,1-20 31,1 20-31,-20-20-128,19 0-417,0 0-736,21 0-930,-2 0-1152,1 0-4421</inkml:trace>
  <inkml:trace contextRef="#ctx0" brushRef="#br1" timeOffset="630376.9531">8976 11250 19570,'-19'-40'1954,"-2"20"-1249,1 20 864,0-19 225,0 38-481,-19-19-384,19 40-385,20-20-255,-20 19-129,20-19-256,20 19 64,0-19 0,19-20-64,-19 0-97,20 0-191,-19 0-64,-2-20 95,1 1 193,-20-1 128,0 20-64,0-20 64,-20 0 32,20 20 32,0 0 160,0 0-224,0 0 160,0 20-224,20 0 192,-20 0 0,40-1-128,-20 1-128,19 1-288,-19-21-257,19 0-544,-19-21-1057,-20 21-673,0-20-3427</inkml:trace>
  <inkml:trace contextRef="#ctx0" brushRef="#br1" timeOffset="630574.2188">9115 10972 17520,'20'-20'5029,"-1"40"-3396,1 0-127,21-1-97,-21 21-288,-1-1-608,1 22-225,20-22-96,-21 1-448,1-20-193,20 19-511,-40-39-802,0 20-993,0-20-960,-20 0-13870</inkml:trace>
  <inkml:trace contextRef="#ctx0" brushRef="#br1" timeOffset="630776.3672">9056 11190 17168,'39'-19'4068,"-19"19"-2307,19 0 610,1 0-642,1 0-672,18 19-384,-20 1-385,1 0-160,19 0-64,-19-1-192,1 1-288,-22 0-97,1-20-255,0 0-674,0 0-896,-20 0-1281,0-20-3076</inkml:trace>
  <inkml:trace contextRef="#ctx0" brushRef="#br1" timeOffset="630958.0078">9314 11011 19506,'-20'-19'1666,"40"-1"-1378,-1 20 96,1 0-288,0 0-576,20 0-769,-1 20-2851</inkml:trace>
  <inkml:trace contextRef="#ctx0" brushRef="#br1" timeOffset="631633.7891">9730 11171 16399,'0'-20'2210,"0"20"32,0 0 289,0 0-545,0 20-353,21-1-480,-21 21-416,20-20-225,-1 19-319,21 1-97,-20-21 0,-1 1-32,1-20-32,0 0 32,-20 0-96,0 0-192,0-20-97,0 1-31,0-1-64,0-20-866,0 1-543,0 19-1,20 0 705,-20 20 416,20-19 481,-20 19 416,19 0 289,1 19 640,21-19 224,-2 20-64,-19-20-320,20 0 64,-1 0-320,-19 0-289,0-20 33,-1 1-33,1 19-64,-20-20-256,0-21 0,0 21 33,-20 20-290,1-19-31,-1 19-64,0 0 160,0 0 0,-19 19 128,19 1-224,0 21 224,1-21 0,19 19 0,0 1-64,19-21-64,21 1 96,-1 0-96,1 0-257,-1-20-159,2 0-770,-1 0-479,-1 0-513,-19-20-961,0 20-4004</inkml:trace>
  <inkml:trace contextRef="#ctx0" brushRef="#br1" timeOffset="631932.6172">10545 11031 16559,'0'-20'4004,"0"20"-1986,-21 0-481,-18 0-95,19 20-1,-20 20-192,20-21-384,1 22-577,19-21-256,0 0 0,19-1 97,21 1-290,19 0 129,-18-20-160,18 20 192,1-20 64,-21 19-128,-19-19 64,0 20 160,-20 0 225,0 0-97,-20-20-128,-20 19 0,21 1-192,-1-20-224,0 0-321,0 0-287,20 0-866,0 0-2050,0 0-1793</inkml:trace>
  <inkml:trace contextRef="#ctx0" brushRef="#br1" timeOffset="632095.7031">10922 11409 25816,'39'0'1441,"-19"0"-928,-20 0-225,20 0-480,-20 0-1025,0 0-1410,-20 0-1216</inkml:trace>
  <inkml:trace contextRef="#ctx0" brushRef="#br2" timeOffset="670523.4375">11676 10812 13644,'-19'-59'2403,"19"39"-610,-20 20-63,0 0-128,0 20-449,-1 0-96,21 19 32,-19 22-481,19-2-31,0 20-97,19 0-191,-19 2-1,41-22-448,-21 0 224,19-19-96,1-1-32,-20-18-289,19 19-319,1-21-321,0-19-641,-20 20-736,0-20-1602,0 0-8744</inkml:trace>
  <inkml:trace contextRef="#ctx0" brushRef="#br2" timeOffset="670726.5625">12014 11171 18001,'39'0'1569,"-39"19"129,20 1 127,-20 0-832,0 19-480,20-19-417,-20 0-96,21 0-384,-2-20-802,-19 19-735,20-19-2660</inkml:trace>
  <inkml:trace contextRef="#ctx0" brushRef="#br2" timeOffset="670902.3438">11994 10952 17552,'-20'-40'865,"20"40"-737,20-19 0,0 19-192,19 19-224,-19 1-1089,21 0-2051</inkml:trace>
  <inkml:trace contextRef="#ctx0" brushRef="#br2" timeOffset="671096.6797">12391 11329 11755,'20'19'6053,"-20"-38"-4035,0 19 449,-20-20-514,0 0-703,0-19-225,0-1-257,-20 1-319,21-1-321,-1-20-32,0 0-96,0 1 128,20 19-288,0 1 192,20 18-192,0 1-128,0 20-417,19 0-224,-19 20-576,20 1-1346,-20 18-3331</inkml:trace>
  <inkml:trace contextRef="#ctx0" brushRef="#br2" timeOffset="671270.5078">12153 11151 18225,'-20'20'2210,"20"-20"-1345,20-20 1313,20 20-833,-21-20-768,41-1-353,-21 21-513,1-20-928,0 20-2466,-20 0-12717</inkml:trace>
  <inkml:trace contextRef="#ctx0" brushRef="#br2" timeOffset="672463.8672">13046 11071 15726,'0'-40'3171,"0"20"-1217,0 20-128,-20 0-673,20 20-608,-19 0 31,19 39-192,-20-18-127,20 18-97,-20-19 0,20-1-288,0 1 160,0-1-480,0 2-513,-20-21-737,20-1-2178,-19 1-3074</inkml:trace>
  <inkml:trace contextRef="#ctx0" brushRef="#br2" timeOffset="672645.5078">12808 11190 17424,'20'-39'2819,"-1"19"-353,1 20-192,0-21-897,21 21-512,-22 21-224,41-1-417,-21 19-96,1-19-416,-1 0-321,-19 0-416,21-1-352,-22 1-1217,-19 0-3236</inkml:trace>
  <inkml:trace contextRef="#ctx0" brushRef="#br2" timeOffset="681109.375">13781 11110 9769,'0'-39'2626,"0"19"-95,0 20 383,0-20-255,0 20-737,0 20-897,0-20-32,0 39-64,20 2-161,-20-1-95,20-1-193,-20 1-223,19-1-65,1-19-128,-20 0 32,20-20-64,0 19 96,-20-19-192,0 0-64,0 0-32,0 0 192,0 0-96,0-19 96,0 19-224,19-20 95,-19 20 65,20 0 129,1 20-33,-1-20-32,19 0 32,1 0 0,-1 0-32,-19 0 0,20-20-32,-21 0 96,1 0-32,0 1-32,-20-1 32,0 0-480,0 0-161,-20 1-288,20-1-640,-20 20-737,20-20-1089,0 20-1858</inkml:trace>
  <inkml:trace contextRef="#ctx0" brushRef="#br2" timeOffset="681544.9219">14436 11110 6854,'0'-20'11082,"-20"20"-9576,0 0 512,0 20-224,1 1-673,19-1 32,0 0-641,0 19-192,0-19-191,19 0-97,1-1 64,0-19-160,0 0 96,-1 0-64,1 0-32,1 0 0,-21-19-1,0 19 33,0-20 96,0 0-31,0 0 31,0 20-64,-21-19 64,21 19-96,0 0 64,0 0-257,0 19 225,21-19 0,-1 20-192,0 0-480,-1 0-514,1-20-607,0 19-962,0-19-1729</inkml:trace>
  <inkml:trace contextRef="#ctx0" brushRef="#br2" timeOffset="681857.4219">14794 11051 17264,'0'-20'3075,"-20"20"-2339,0 0 802,-1 0 288,2 20-321,-1 0-320,0 19-448,0-18-577,40-1-32,0 0-224,0-1 192,20 1-96,0 0-160,19-20 96,-19 20-224,-21-1 128,1-19 160,0 20-97,-20 0 161,-20-20-128,0 20-192,1-20-64,-1 0-321,-20 0-1281,21 0-2177,19 0-10315</inkml:trace>
  <inkml:trace contextRef="#ctx0" brushRef="#br2" timeOffset="682403.3203">15389 11090 21524,'20'20'705,"-20"1"-417,20-1 993,-20 19-384,19-19-321,1 20-255,-20-21-129,20 1-128,0 0 0,-1-20-320,2 20-481,-21-20-928,20 0-1506,-20-20-2499</inkml:trace>
  <inkml:trace contextRef="#ctx0" brushRef="#br2" timeOffset="682713.8672">15389 10952 4612,'0'-20'14894,"20"0"-12620,0 20-768,-1 0-161,1 20-320,20 20-160,-21-1-193,22 21-480,-21-21-31,19 2-129,1-2 160,-20 1-288,-1-20 160,1-20-32,-20 19 96,0-19-160,0 0 480,0-19-288,0-1-31,-20 0-97,20 0-64,0-19-32,0 19-33,20-1-191,0 1 192,0 20-96,0 0 32,20 20-673,0 1-384,-1-1-769,1 0-2082,-1-1-2850</inkml:trace>
  <inkml:trace contextRef="#ctx0" brushRef="#br2" timeOffset="683027.3438">16124 11011 17168,'-20'-19'2818,"20"19"-1729,-20 19 961,20-19-448,-21 20-481,21 0-416,0 0-353,0-1-256,21 1 96,19 21-384,-20-21 192,19-1-32,1 1-160,-20 20 32,-1-21 96,1 1 32,-20 0 0,0 0 96,-20-20 0,1 0 32,-1 0-32,0 0-96,0 0-224,0 0-577,20-20-545,-19 20-768,-1-20-2402</inkml:trace>
  <inkml:trace contextRef="#ctx0" brushRef="#br2" timeOffset="683354.4922">16382 11210 20211,'59'-20'1601,"-39"1"-1088,0 19 704,19-20-513,-39 0-287,20-1-97,-20 1-160,0 1-32,0-1-31,-20 20 95,1 0-96,-21 0 64,20 0 128,1 20-192,-1-20 32,0 19-128,20 22 64,-20-21-31,20 0-1,20-1-64,-20 21-1,20-20-31,19-20-544,-19 19-417,20 1-865,-21-20-2434,1 0-9641</inkml:trace>
  <inkml:trace contextRef="#ctx0" brushRef="#br2" timeOffset="683585.9375">16699 11250 18865,'0'0'1826,"0"0"-192,0 0 768,-19-20-1185,-1 20-256,20-20-481,-20 0-159,0-19-161,1 19 160,19-1-320,0-18 64,0 19-160,19 0 96,1-19-256,20 39-449,-1-20-832,1 20-545,-1 0-2883</inkml:trace>
  <inkml:trace contextRef="#ctx0" brushRef="#br2" timeOffset="683804.6875">16838 10852 19986,'-20'0'1442,"40"0"-321,-20 0 512,21 21-31,-1 18-353,19 1-384,-19 0-577,0-1-192,19 1-96,-19-1-224,19-18-641,-19-1-256,-20 0-1057,20-1-2594,-40-19-9674</inkml:trace>
  <inkml:trace contextRef="#ctx0" brushRef="#br2" timeOffset="683980.4688">16818 11071 9673,'20'0'12780,"-20"0"-11531,41 0 545,-2-20 95,1 20-800,-1-20-576,1 20-417,-1 0-96,1 0-641,0 20-960,-20-20-1186,0 20-3363</inkml:trace>
  <inkml:trace contextRef="#ctx0" brushRef="#br2" timeOffset="684284.1797">17275 11090 13837,'20'0'6342,"0"0"-4709,-1 0 705,1-19-384,0 19-673,21 0-608,-22-20-160,1 0-417,-20 20 64,20-20 96,-20 20-160,0-19-96,0-1-96,-20 20-128,0 0 32,-19 0 64,18 0 31,1 0 97,-19 20-32,19-1 128,0 1-160,0 20 128,1-1-31,19-18-33,0 19-65,19-21-159,21-19-480,-20 20-225,39-20-513,-18 0-351,18 0-930,-20-20-2818</inkml:trace>
  <inkml:trace contextRef="#ctx0" brushRef="#br2" timeOffset="684639.6484">17553 11051 15182,'-40'-20'4260,"40"40"-2434,-19-20-161,19 39-320,0-19-320,0 21 225,0-21-546,0 19-287,19-19-225,21-20-256,-20 20 192,-1-20 96,1-20-128,0 0-96,1 0-96,-21-19 64,0-2-96,0 2 0,-21-21-128,1 21-65,0-21 33,1 21 192,-1-22 32,20 42 96,-20-1 256,20 0 193,0 20 159,0 0-287,0 20 351,20 0 129,-20 19-256,20 22-289,-1-22-96,1 21-192,21-21-320,-21 1-673,19 20-481,1-40-447,-20 19-1379,-1-39-7013</inkml:trace>
  <inkml:trace contextRef="#ctx0" brushRef="#br2" timeOffset="684836.9141">18010 11190 23958,'20'60'1410,"-1"-41"-97,1 1-224,-20 20-833,20-21-128,-20 22-96,20-21-672,-20 19-674,20-19-1344,-1 0-3364</inkml:trace>
  <inkml:trace contextRef="#ctx0" brushRef="#br2" timeOffset="685714.8438">18248 10475 13356,'0'0'3588,"0"0"-2083,0 0 321,0 0 192,0 40-833,0-20-352,20 19 95,-20 2-351,20-2-33,0-19-287,-20 20 191,19-21 65,1-19-129,0 20 0,0-20-63,-20 0-65,19 0-32,1-20-64,-20 20-64,21 0 32,-1 0-256,0-19 32,-1 19-288,1 0-97,20 0-255,-21 0-257,21 0-320,-20 0-1186,0 0-2145,-1 0-5574</inkml:trace>
  <inkml:trace contextRef="#ctx0" brushRef="#br2" timeOffset="686005.8594">18745 10635 16271,'0'-20'2370,"0"20"-64,0 0-64,0 0-1088,0 20-226,0-1-223,0 1-160,20 20-225,19-21-352,1-19 160,-1 0 0,1 0-32,-21 0-64,22-19 32,-21-1-256,-20 0 64,0 0 288,-20 1-352,-1-1 64,1-1 64,-19 1-64,-1 20 0,1 0-385,19 0 129,0 0-321,1 0-993,19 20-640,19-20-1602,-19 21-6822</inkml:trace>
  <inkml:trace contextRef="#ctx0" brushRef="#br2" timeOffset="686259.7656">19062 10615 16623,'0'20'2499,"0"-20"-353,0 19 288,0-19-736,20 20-641,-20 0-449,40 0-159,-21-20-65,21 19-160,-1-19-96,2-19-32,-21 19 0,0-20-32,-1 20-96,-19-20-224,-19 0 0,-1 20-224,-20-19-129,19-1-128,-18 20-96,-1 0-159,21 0-33,-1-21-545,0 21-864,20 0-1666</inkml:trace>
  <inkml:trace contextRef="#ctx0" brushRef="#br2" timeOffset="694947.2656">19419 10455 11274,'0'-19'5541,"0"-1"-3459,0 20-192,0-20 32,0 20-545,20 0-160,-20 20-384,20 0 32,-20-1-64,0 21-289,19 0-159,-19-1-161,21-19-96,-21 21-32,20-22-64,-20 1 0,20 0-545,0 0-191,-20-1-417,19-19-641,-19 0-865,0 0-1569,0 0-2530</inkml:trace>
  <inkml:trace contextRef="#ctx0" brushRef="#br2" timeOffset="695274.4141">19697 10495 14541,'20'0'3524,"-40"0"-2916,0 0 417,1 20 513,-1 0-289,0-1-160,0 1-481,0-20-95,1 20-33,19 1-95,-20-21-65,20 20-64,0-20 65,0 0-65,0 19-64,0-19-96,0 0 32,20 0-32,-20 0-96,0 0 128,19 20-192,1-20 64,0 0 64,0 0-128,19 0-224,-19 0-96,0 20-289,0-20-192,-20 0-768,21 20-834,-2-20-1376,-19 0-5670</inkml:trace>
  <inkml:trace contextRef="#ctx0" brushRef="#br2" timeOffset="695572.2656">19777 10594 15534,'0'-20'2499,"20"20"-1090,-20 0 929,0 0-544,0 0-385,0 20-512,20 1-192,0-1-97,-1-1-95,1-19-33,20 20-127,-1-20-161,-19 0-64,20-20 0,-20 20 32,0-19-288,0-1-128,-20-1-33,0 1-319,0 0-161,0 20-480,0-19-769,0 19-448,0-20-1570,0 20-7047</inkml:trace>
  <inkml:trace contextRef="#ctx0" brushRef="#br2" timeOffset="695914.0625">20233 10753 12972,'20'59'3235,"0"-19"-993,-20-19-224,21-1-160,-21-1-449,0 1-256,0-20-512,0 0-289,0 0 193,0 0-193,-21-20-288,1 1-96,0-22 192,0 21-352,1-39 96,19 19-353,-20 1-63,20-1 256,0 1 224,20 18-225,-1 1 161,1 20-96,0 0 256,0 20 0,1 1 0,-2-1 0,1-1 161,-20 1-225,0 0 160,-20-20-32,1 20-64,-2-20-96,-19 0-513,20 0-1024,1 0-2051,-1-20-2593</inkml:trace>
  <inkml:trace contextRef="#ctx0" brushRef="#br2" timeOffset="696277.3438">20591 10416 12235,'-39'-20'5317,"18"20"-3075,21-20-160,-20 20 128,20 20-544,-20-20-609,0 20-128,20 19-225,0 1 1,0 0-513,0-1-32,0 2-63,20-21 95,0 19-417,0-19-159,1 0-449,-2-1-384,1-19-448,0 0-1122,20-19-2658</inkml:trace>
  <inkml:trace contextRef="#ctx0" brushRef="#br2" timeOffset="696458.9844">20809 10495 3171,'0'0'16687,"0"0"-15021,0 20-609,-20 0 833,20-1-449,-20 21-416,20 1-769,0-2-256,0-19-160,0 0-224,0-1-417,20-19-769,-20 20-1312,0-20-2980</inkml:trace>
  <inkml:trace contextRef="#ctx0" brushRef="#br2" timeOffset="696641.6016">20611 10594 19154,'0'0'2082,"20"-20"-1378,0 20 1667,19 20-642,1-20-640,-1 21-865,-19-21-192,21 20-224,-22-1-256,1-19-545,0 20-1281,-20-20-1602,-20 0-1409</inkml:trace>
  <inkml:trace contextRef="#ctx0" brushRef="#br2" timeOffset="696828.125">20789 10475 5669,'60'0'14317,"-20"0"-12427,-1 20 32,1 0-160,-20 19-801,-1-19-385,1 21-576,-20-2-160,20-19-128,-20 0-577,0 0-1121,-20-1-1729,20-19-2019</inkml:trace>
  <inkml:trace contextRef="#ctx0" brushRef="#br2" timeOffset="697671.875">21425 10535 15694,'-40'-40'1506,"21"40"-1,-1 0 641,-1 0-352,1 20-353,0 19-448,20-19-737,0 21-63,0-21-33,20-1-96,0 1 0,1-20 96,18 0-384,-19-20-96,0 1-97,0-1-95,-20-1 223,0 1 33,0 20 256,0-20-64,-20 20 160,20 0-32,0 20 96,0 0 1,0 21 159,0-2-96,20 1-64,-1 19 64,1-20-95,-20 1-65,20 1 128,-20-22-224,0 21 128,-20-20 0,0 0-192,-19-20-160,19 19-353,-19-19-448,19 0-544,-1 0-1987,1 0-3523</inkml:trace>
  <inkml:trace contextRef="#ctx0" brushRef="#br2" timeOffset="697955.0781">21544 10574 18417,'0'20'3171,"0"1"-2627,0-1 385,19 19 705,-19-19-353,20 0-544,21-1-449,-21-19-128,19 0 128,1 0-320,-21-19 193,21 19-290,-20-20-95,-20-20-192,0 21-65,0-1-287,-20-1-193,20 1-256,0 0-1506,-20 1-1729,20 19-7207</inkml:trace>
  <inkml:trace contextRef="#ctx0" brushRef="#br2" timeOffset="698368.1641">22060 10554 5285,'0'-19'13324,"0"19"-12619,-20-20 672,20 20 737,-20 20-544,0-1-385,1 1-320,-1 21-545,20-21 0,0 19-128,20-19-160,-1 0 64,1-20-96,0 0-64,0 0-96,0 0 0,-20-20-64,0 0 32,0 0-65,0 1 33,0-1 160,-20-1 64,0 1 0,20 20 64,0 0 128,-20 0-31,20 0-97,0 20 160,20 1-64,-20-1-160,20-1-256,0 1-545,19 0-704,-18-20-2019,-1 20-2754</inkml:trace>
  <inkml:trace contextRef="#ctx0" brushRef="#br2" timeOffset="698557.6172">22278 10733 19218,'0'-39'1633,"0"19"129,0 0 224,-19-19-929,19 18-609,0 1-384,0 0-32,0 1-160,19-1-480,-19 20-770,20 0-1184,0 0-2275</inkml:trace>
  <inkml:trace contextRef="#ctx0" brushRef="#br2" timeOffset="698884.7656">22477 10554 15790,'-39'20'2435,"19"0"-642,20 1 866,0-1-737,0-1-801,0 1-801,20 0 0,-20-20-95,19 0-97,1 0-32,-20 0-32,20 0-192,-20-20 192,0 0-352,0 1 256,0-1-32,-20-1 31,20 21 33,0-20 0,0 20 129,0 0-193,0 0 128,0 20 32,0-20-32,20 21-96,0-1-160,0-1-513,-1-19-448,21 20-641,-20-20-2370,-20 0-8103</inkml:trace>
  <inkml:trace contextRef="#ctx0" brushRef="#br2" timeOffset="699182.6172">22635 10574 18833,'0'20'1858,"20"1"160,-20-1 32,21-1-449,-21-19-864,0 20-352,20 0-161,-20-20 32,0 0-256,0 0 96,0 0-192,0-20 32,0 20 0,20-20 0,-20 1 64,19-1-192,1 20-97,0-21 129,0 21 128,-1 0 0,1 21-64,0-21 0,0 20-449,-1-1-512,1 1-736,1-20-1218,-1 0-1217,0 0-9994</inkml:trace>
  <inkml:trace contextRef="#ctx0" brushRef="#br2" timeOffset="699398.4375">22954 10416 15534,'20'-40'3684,"-20"40"-1346,19 0 0,-19 20 0,20 0-704,0 0-417,-20 19-480,20 1-321,0-20-288,-1 19-32,21 2-224,-20-21-384,-1-1-385,-19-19-288,0 0-417,0 0-832,0 0-3332</inkml:trace>
  <inkml:trace contextRef="#ctx0" brushRef="#br2" timeOffset="699592.7734">22874 10554 19538,'19'0'2466,"1"0"-1729,1 0 1793,-1-19-352,19 19-896,1 0-514,0 0-704,-21 19-128,21-19-512,-20 20-673,-1-20-705,2 20-1345,-21-20-3267</inkml:trace>
  <inkml:trace contextRef="#ctx0" brushRef="#br2" timeOffset="699875">23291 10594 19058,'0'0'1729,"0"0"-864,20 0 1505,-20 0-896,20 0-481,-1 0-545,-19-20-192,20 20-96,-20 0 129,20-20-449,-20 20 63,0-19 33,0 19-320,-20 0 288,0-20 160,1 20-224,-1 0 224,0 20-32,20-20 96,-20 19 32,1 1 289,19-20-257,0 20-32,0 1-128,0-1 0,19-1 0,1 1-96,0-20-288,19 0-225,-19 0-608,20 0-961,-20 0-2530,20 0-8969</inkml:trace>
  <inkml:trace contextRef="#ctx0" brushRef="#br2" timeOffset="700200.1953">23549 10615 20275,'20'0'224,"-20"0"1281,20 0 962,0 0-738,-1 0-960,1 0-321,0 0-95,0 0-193,-1-21 0,-19 21-64,21 0 0,-1-20-64,-20 20 0,0-20-128,0 20-64,-20-19 32,-1 19 32,2-20 96,-1 20-32,-20 20 128,21-20-64,-21 19 64,20 1 32,1 0-64,-1 1-128,20-1-64,20-1-192,-1 1-33,1-20-415,20 20-225,-1-20-897,1 20-1377,0-20-1474,0 0-8167</inkml:trace>
  <inkml:trace contextRef="#ctx0" brushRef="#br2" timeOffset="700548.8281">23926 10615 16271,'0'-41'3107,"0"41"-1057,-20-20-353,20 20-31,0 0-545,-20 20-256,20 0-289,0-20-255,0 21-65,0-1-128,20-1-32,0 1 32,0-20 32,0 20-96,0-20-160,0-20 0,0 0-32,-20 1-64,0-1-32,0-21 32,0 21 128,-20-19-129,20 19 193,-20-20 161,0 21 191,0-1 64,0 20 289,20-20-449,0 20-160,0 20 193,0 0-193,40-1 0,-20 21-96,20-20-64,0 19-513,-1 1-512,1-19-1217,-1-1-3075,-19-1-13998</inkml:trace>
  <inkml:trace contextRef="#ctx0" brushRef="#br2" timeOffset="701411.1328">19102 11011 18641,'0'0'2146,"0"0"-1858,0 20 673,0 0 833,20 19-577,-20 2-288,19 18-416,1-19-257,0-1-96,0 1-288,-1-20-128,2-1-321,-1 1-1056,-20-20-802,-20 21-3202</inkml:trace>
  <inkml:trace contextRef="#ctx0" brushRef="#br2" timeOffset="701802.7344">18962 11269 16815,'0'-19'3171,"0"-1"-2466,0 20 352,21-20 769,-1 0-609,19 20-673,1-19-287,-20 19-193,19 0-64,21 0 0,-20 0-224,0 19-97,-1-19 1,1 0 0,-20 0 288,-1 20-32,1 0 160,-20 0 256,20-1 353,-20 1-129,0 0 33,0-20-193,20 20-63,-1-20-97,22 19 0,-21-19-160,0-19 64,-1 19-64,1-20 32,-20 0-192,0 0-416,0 1-1,-20 19 33,1-20 64,-21 0-33,-1 20 65,2 0 160,-1 0 128,21 0-64,-1 0-897,20 0-1025,0 0-2787</inkml:trace>
  <inkml:trace contextRef="#ctx0" brushRef="#br2" timeOffset="702566.4063">20055 11230 11242,'20'-40'5477,"-20"21"-4260,0-1-192,-20 20 801,0-20-96,0 20-513,0 0-320,0 0-289,0 20-287,0-20-33,1 20-64,-1 19-160,20-19-96,20 0 0,-1-1 32,21 1-32,0-20 32,0 20-32,0 0-96,-20-1 0,19-19 128,-39 20 0,0-20 192,0 21-160,0-21 128,-20 20-128,1-20-256,-1 0-96,-20 0-33,20 20-415,20-20-514,-20 0-1248,20 0-1858,0 0-7015</inkml:trace>
  <inkml:trace contextRef="#ctx0" brushRef="#br2" timeOffset="702834.9609">20294 11269 16687,'0'40'3492,"0"-20"-2307,0-1 288,19 1-128,1 1-256,0-1-352,19-20-192,1 0-257,-20-20-128,19-1-64,-19 1 0,0 1-160,-20-1-32,21 0-96,-21 0-321,-21 1-351,21-1-546,-20 0-191,20 20 31,-20 0-896,20 0-1666</inkml:trace>
  <inkml:trace contextRef="#ctx0" brushRef="#br2" timeOffset="703227.5391">20889 11210 13901,'-20'-20'1921,"20"20"-1504,-20-19 1665,1 19 256,-2 0-576,1 0-193,0 19-576,0 1-160,20 0 64,-19 0-289,19 19-159,0-19-289,19 0-64,1-1-64,20 1 0,0-20-160,-20 0 0,20 0-192,-1 0-193,1 0-928,-21 0-513,1 0-1249,20-20-1794</inkml:trace>
  <inkml:trace contextRef="#ctx0" brushRef="#br2" timeOffset="703605.4688">21285 11210 16751,'-39'0'2691,"39"0"-1634,-20 0 641,0 20 255,1 0-255,-1-1-609,20 1-288,0 0-353,0 0-192,20-1-159,-1 1-1,21 1-128,-1-21 32,-19 20-289,21-20-351,-2 0-385,-19 0-737,0 0-1153,0-20-2818</inkml:trace>
  <inkml:trace contextRef="#ctx0" brushRef="#br2" timeOffset="703982.4219">21583 11309 16912,'21'0'2434,"-1"0"-2050,0-20 993,-1 20-448,1 0-448,20-20-161,-21 20-128,-19-19-128,20 19 225,-20-20-225,0 20 256,-20-20-320,1 20 128,-1 0-64,0-20 32,-19 20 32,19 20 1,-21-20 95,21 20 96,1 0 193,-1-1-193,0 1 32,20 0-384,20 0 96,0-1-32,-1-19-192,22 20-32,-21-20-417,19 0-352,1 0-480,19 0-929,-19 0-1666,-21 0-11979</inkml:trace>
  <inkml:trace contextRef="#ctx0" brushRef="#br2" timeOffset="704389.6484">22000 11269 20243,'20'0'1441,"0"0"-448,0-19-96,0 19-257,-1 0-159,1 0-193,-20-20-192,21 20-32,-1-20-128,-20 20 32,0-20-96,0 20 64,-20-19-96,-1 19-64,1 0 128,1 0 64,-1 0 128,0 0-64,-20 19 288,21 1-64,-1 0-160,20 0 225,-20-1 95,20 1-160,20 0-224,0 0-96,-1-20-192,21 0 32,0 19-673,-1-19-480,2-19-1282,-21 19-2850</inkml:trace>
  <inkml:trace contextRef="#ctx0" brushRef="#br2" timeOffset="708211.9141">22438 11309 7463,'19'-20'2562,"-19"20"-736,0-20-1,0 1 321,20-1-288,-20 0-288,0 0-33,-20 1-480,20 19-64,-19-20 32,-1 0-64,0 20-224,-1 0-161,1 0-191,1 20-193,-21 0-128,20-1 64,20 1-96,0 0 0,0 0 96,20-1-224,20-19 32,-21 20 96,1-40-64,21 20 64,-2-39-96,1 19-128,-20-19 160,0-1-257,-20-1 225,0-18 64,0 20-32,0-1 0,0 0 193,-20 21-194,0-1 322,20-1 63,-20 21 129,20 0 63,0 21-256,0 18 65,0-19-1,0 20 32,20-1-288,20 1-224,-21-1 64,1-19-256,0 1-353,0-1-256,-1 0-256,-19-1-288,0 1-1634,0-20-2594</inkml:trace>
  <inkml:trace contextRef="#ctx0" brushRef="#br2" timeOffset="709508.7891">24423 10495 11723,'0'-20'2402,"-20"0"-320,20 20-192,0 0 192,-20-19-513,20 19-448,0 0-256,-20 0-224,20 0 63,0 0 257,20 19-96,-20 21-224,20 0-33,0-1-191,-1 22-97,1 18 0,0-20-384,0 20 128,1 1 128,-2-1-256,-19-19 160,0 0-96,0-1 0,-19 1-32,-2-21-32,1 1 0,-20-21-96,1 1-192,19 1-321,-20-21-384,21 0-480,-1 0-738,20 0-2113,-20-21-9769</inkml:trace>
  <inkml:trace contextRef="#ctx0" brushRef="#br3" timeOffset="721092.7734">974 12481 11402,'0'-20'1986,"0"20"384,0 0 417,0 0-993,0 0-929,0 0 512,0 20-192,20 0-320,0 19-321,0 1-159,1-1 95,-2 1-512,-19-1 192,20-18-192,0-1-64,-20 0-288,0-20-289,20 20-256,-20-20-576,0 0-1442,-20 0-1922,20 0-6886</inkml:trace>
  <inkml:trace contextRef="#ctx0" brushRef="#br3" timeOffset="721442.3828">994 12560 4195,'-20'-59'10635,"1"19"-8425,19 19 192,0 21 0,19-19-416,1-1-833,0 0-480,0 20-225,1-20-256,18 20 97,-19 20-257,0-20 96,-1 40 32,-19-21 96,0 22-224,0-1 0,20-21 32,-20 21-64,0-20 0,0-1 0,20 1 128,0 0-96,19 0 33,1-1 31,-19 2 0,-1-1 64,-20 0 0,19 19 96,-19-19 33,0 0-65,-19 0-384,-1-20-161,-21 20-31,2-1-161,19-19-255,-20 20-289,20-20-385,1 0-1504,-1 0-2660</inkml:trace>
  <inkml:trace contextRef="#ctx0" brushRef="#br3" timeOffset="721790.0391">1550 12719 19954,'0'0'1602,"0"20"-801,21-20 1185,-21 20-161,20 0-1056,-1-1-353,1 1-31,20 0 31,-1 0-288,-19-20 161,20 0-321,-21-20 96,1 0-225,-20 20-255,21-20-225,-21 1-223,0-1-610,-21 0-672,1 0-2146,1 20-10986</inkml:trace>
  <inkml:trace contextRef="#ctx0" brushRef="#br3" timeOffset="722007.8125">1829 12381 20787,'20'-20'3395,"-20"20"-2209,0 0-322,0 0 866,0 20-545,0 0-769,20 19-159,-20 2-97,19-1-192,1-1 64,0 1-64,0-1-224,-1 1-225,1-21-384,0 2-352,0-21-448,-1 20-930,-19-20-3138</inkml:trace>
  <inkml:trace contextRef="#ctx0" brushRef="#br3" timeOffset="722198.2422">1849 12639 20755,'-20'-20'1217,"20"20"-896,0 0 1825,0 0-128,20 0-801,0 0-865,19 0-224,-19-19 32,19 19-672,1 0-769,-1 0-449,1 0-1025,-19 19-3523</inkml:trace>
  <inkml:trace contextRef="#ctx0" brushRef="#br3" timeOffset="722589.8438">1352 13076 9609,'-19'20'13324,"-1"-20"-12427,-1 0-352,21 0 1312,0 0-319,41 0-449,-2 0-288,40-20-449,20 20-192,1-19 0,-1 19-192,1-20-32,-21 20-416,0 0 127,-20 0-576,2 0 193,-22 0-225,-19 0-416,20 0-417,-40 0-1025,19 0-2626</inkml:trace>
  <inkml:trace contextRef="#ctx0" brushRef="#br3" timeOffset="722822.2656">2405 12461 21812,'19'-21'2659,"-19"2"-1474,0 19-224,0 0-353,0 0-544,0 0-608,0 0-641,0 0-1057,0 19-2595</inkml:trace>
  <inkml:trace contextRef="#ctx0" brushRef="#br3" timeOffset="723023.4375">2523 12659 20819,'20'39'1378,"0"-39"-834,-20 21-96,19-21-159,-19-21-610,0 21-1664,20 0-3621</inkml:trace>
  <inkml:trace contextRef="#ctx0" brushRef="#br1" timeOffset="807354.4922">3238 12878 11755,'20'39'2466,"0"-19"-897,-20-20 577,20 0 225,-20 0-417,19 20-545,-19-20-288,20 0 0,-20 0-352,0-20-65,0 20-191,-20-20-33,20 0-255,-19 1-97,-21-1-224,1-20 128,19 1 128,-20-1-320,0-1 64,20-18-129,0 0 33,0 0-96,20-1 288,0 20-128,20-20-128,20 21-33,-21 19-95,42 0 96,-22 0-513,-19 20-192,20 0-448,-40 20-1122,19 20-2978</inkml:trace>
  <inkml:trace contextRef="#ctx0" brushRef="#br1" timeOffset="807558.5938">2921 12639 14189,'-41'20'3139,"41"-20"-1858,0 0 96,0 0 545,0-20-609,21 0-736,19 1-449,-21 19-96,21-20-608,19 0-1090,-19 20-2114,-1 0-9224</inkml:trace>
  <inkml:trace contextRef="#ctx0" brushRef="#br1" timeOffset="807934.5703">3695 12659 19602,'0'0'1473,"-20"0"-512,0 0 577,0 0-65,0 0-672,0 0-224,-19 20-1,19 20-224,0-20-288,0 20-96,20-1 0,0-19-32,20 0-32,-20 0 96,40-20-128,-21 0-160,1 0 128,0-20 32,0-20 128,0 20 0,-20-19-64,0 19 64,0 0 0,0-1 0,0 2-65,20 19-31,-20 0 321,0 0-257,20 19 192,-20 2-352,20-21-385,0 20-768,19 0-385,-19-20-1217,0 0-1537,19 0-10474</inkml:trace>
  <inkml:trace contextRef="#ctx0" brushRef="#br1" timeOffset="808174.8047">3755 12322 19506,'19'-20'3107,"-19"20"-2531,0 0 1058,0 0 224,20 20-673,-20 19-512,20 1-129,0-1-224,-1 2-224,21-1-160,-1-1-64,-18 1-608,19-1-65,-1 1-64,-19-21-576,0 2-994,0-21-2914</inkml:trace>
  <inkml:trace contextRef="#ctx0" brushRef="#br1" timeOffset="808596.6797">4449 12481 16335,'-20'0'2691,"0"20"-1442,0 0 1089,-19-1-160,-1 21-737,21-20-832,-1 19-481,0 1-160,20-21 64,20 2 0,19-1 64,1-20-192,19 20 96,-19-20 128,0 20-192,0-1 64,-20 21 128,-1-20 225,-19 0-193,-19-1 0,-1 1-128,0 0-288,0 0-289,-20 1-512,20-21-737,-20 0-1985,21 0-5126</inkml:trace>
  <inkml:trace contextRef="#ctx0" brushRef="#br1" timeOffset="808953.125">4648 12719 19122,'59'-21'2722,"-39"2"-1761,1 19 64,-2 0 0,1-20-512,0 20-129,0 0-192,-1-20-128,1 0 224,-20 20-352,20-19 64,-20 19 32,0-20-64,0 20-32,-20 0-192,0 0 32,1 0 192,-1 0 160,-20 0-160,21 20 288,-2-1-64,1 21 129,0-1 223,20 2-352,0-1 65,0-21-225,40 1 128,0 0-192,20-20 64,-1 0-513,20-20-928,-19 0-1121,-20 20-4229</inkml:trace>
  <inkml:trace contextRef="#ctx0" brushRef="#br1" timeOffset="811927.7344">5720 12698 16399,'0'0'1762,"0"21"-673,0-1 640,0 20-63,19-1-513,1 21-480,0-21-257,1 1-224,-21 0 129,20 0-65,-1-20 96,1-1-192,-20 1 129,20-20 415,-20 0-704,-20-20 96,0 1-128,1-1 96,-1-20-128,-21 0 32,2-20-256,-1 1 32,20 0-193,1-22 97,-1 22 352,20 20-128,0-21 256,0 41 32,20-1-192,-1 20 128,21 0 64,-20 20 33,-1-1-129,21 21-32,-40-1 160,21-19-160,-21 20-160,0 0 128,0-20-192,0 0-353,0 0-288,-21-1-640,1 1-1122,20-20-2497</inkml:trace>
  <inkml:trace contextRef="#ctx0" brushRef="#br1" timeOffset="812218.75">5899 12698 18449,'39'21'1730,"-19"-21"-449,0 20 513,-1 0-417,1-20-512,0 20-609,1-20-96,-1 0-32,19 0-64,-19-20 0,0 0-64,0 0-128,-1-1-32,-38 2-64,-1-1-64,0 20-33,-20-20-255,1 20 287,-2 0-95,2 0-321,19 0-159,0 20-65,0-20-993,20 0-1505,20 20-4453</inkml:trace>
  <inkml:trace contextRef="#ctx0" brushRef="#br1" timeOffset="812558.5938">6435 12600 19314,'19'-40'1761,"-19"20"-1088,0 20 865,0 0 159,-19 20-384,-21-20-512,20 20-416,20 0-193,-19-1-192,19 1 160,19 0-288,1 0 160,20-20 0,-1 0-32,1 19-32,-1-19-32,-18 0 64,-1 21 64,0-1-32,-20-20 0,0 20-160,-20-20-129,0 20-159,-1-20-160,2 0-481,-1 0-417,0 0-1152,0-20-1410,0 20-8904</inkml:trace>
  <inkml:trace contextRef="#ctx0" brushRef="#br1" timeOffset="812771.4844">6732 12679 20947,'60'19'737,"-41"-19"-577,1 21 449,-20-21-353,21 20-160,-21-20-769,0 0-672,20 0-1313,-20 0-2723</inkml:trace>
  <inkml:trace contextRef="#ctx0" brushRef="#br1" timeOffset="812972.6563">6772 12421 15406,'0'-20'737,"0"20"-929,0-20-417,20 20-1537,-20-20-6470</inkml:trace>
  <inkml:trace contextRef="#ctx0" brushRef="#br1" timeOffset="813172.8516">6911 12243 2882,'40'39'17553,"-40"1"-15791,0-21-513,20 21 192,-1 0-448,1 0-641,0 0-256,20 19-32,0-19 65,-20-1-642,20-19-63,-21 19-802,1-39-832,0 21-1922</inkml:trace>
  <inkml:trace contextRef="#ctx0" brushRef="#br1" timeOffset="813374.0234">6892 12560 18577,'19'-20'1698,"1"20"512,20-19 0,-1-1-801,21 20-928,0 0-257,-1 0-160,1 0-96,-1 20 0,-20-20-128,2 19-32,-1 1 160,-21 0-33,1 0-63,0-1-160,0 1-192,-20-20-353,20 0-320,-20 0-1057,0 0-3075</inkml:trace>
  <inkml:trace contextRef="#ctx0" brushRef="#br1" timeOffset="813575.1953">7347 12341 13516,'-19'-19'7688,"-1"-1"-6695,20 20-609,20 0 224,-20 0-576,19 0-736,2 0-2115,19 20-11466</inkml:trace>
  <inkml:trace contextRef="#ctx0" brushRef="#br1" timeOffset="814121.0938">7686 12521 14733,'-20'-20'3107,"20"20"-1921,0 0 960,0 0 128,0 0-545,20 20-479,0-1-290,-1 1-351,1 20-161,0-21-255,19 21-97,-19-20 96,0-1-288,0-19 192,-1 0-64,-19 21 0,0-21-416,0-21-65,0 21-256,0-19-159,0-21-578,0 20-608,-19 1-384,19-1 64,0 0 800,0 0 577,0 20 1122,19 0 639,-19 0 513,21 20 97,-1-20 255,0 0-31,19 0-289,1 0 0,-20 0-352,19 0-448,1-20-289,-20 20-96,20-19 0,-20-1 0,-20 0 64,20 20-95,-20-20-97,-20-1 32,0 21 32,1 0 0,-2 0-160,1 21 352,0-21-160,0 40 96,1-20 96,19-1-320,19 1 32,1 0 32,0 0 0,40-1-64,-20 1-320,-1-20-673,21 0-801,-21 0-2466,-19-20-11114</inkml:trace>
  <inkml:trace contextRef="#ctx0" brushRef="#br1" timeOffset="814965.8203">8837 12600 16111,'0'-20'3395,"0"20"-1922,0 0 385,20 0-224,-20 0-385,19 20-801,-19-1-159,20 21-129,0-20-160,0-1 96,1 2-609,-2-21-608,1 20-801,0-20-2722,-20 0-13037</inkml:trace>
  <inkml:trace contextRef="#ctx0" brushRef="#br1" timeOffset="815170.8984">8718 12302 3395,'-19'-59'15791,"-2"39"-14991,21 20-607,0 0-33,21 0-192,-2 20-289,1-1-1632,20 1-3012</inkml:trace>
  <inkml:trace contextRef="#ctx0" brushRef="#br1" timeOffset="815395.5078">9294 12659 17136,'39'0'2210,"-19"0"-1377,-20 0 928,0-20-447,-20 0-193,-19 1-321,-1-21-223,1 20-129,-2-19-320,-18-1-31,0 0-1,19-20-225,0 1 129,0 0-192,40 19 128,21 20-96,18 20-64,1 0-160,-1 0-321,21 20-961,-1 20-1152,-18-21-2628</inkml:trace>
  <inkml:trace contextRef="#ctx0" brushRef="#br1" timeOffset="815606.4453">9016 12421 19858,'-59'19'2659,"38"-19"-1442,1 0-256,20-19 96,0 19-609,41 0-384,-2-20-96,1 20-640,19 0-1090,-19 0-1889,19 0-11083</inkml:trace>
  <inkml:trace contextRef="#ctx0" brushRef="#br1" timeOffset="817904.2969">10147 12659 10121,'20'0'2883,"-20"0"-1250,20-20 353,-20 0 288,0 1-384,0-21-352,0 20-577,0 1-161,-20-1 65,0 0-64,1 20-161,-21 0 1,1 0-417,19 20 97,-21 19-161,21-19-32,1 39-128,19-19 192,0-20-288,19 20 288,22-40-128,-21 20-128,39-20 96,-19-20 160,-1-1-224,-19 2-64,19-1 160,-39-20-32,20 21 0,-20-1-64,-20 0 128,20 0-256,-19 1 320,19 19-352,-20 19 96,20-19 64,0 20-32,0 0-160,20 0-833,-1-1-192,22 1-321,-21 0-800,19-20-1954,-19 0-3716</inkml:trace>
  <inkml:trace contextRef="#ctx0" brushRef="#br1" timeOffset="818148.4375">10366 12243 17232,'-20'-20'3427,"20"0"-1601,0 40-481,20 0 64,-20-1-127,20 21-321,-1 19-417,1-19-64,0-1-287,-20 2-65,40-1-160,-21-1-481,22 1-191,-1-21-321,-1 1-289,-19 0-607,19-20-1571,-19 0-1825</inkml:trace>
  <inkml:trace contextRef="#ctx0" brushRef="#br1" timeOffset="818355.4688">10585 12262 19026,'-20'0'3010,"20"20"-2177,0 0 1121,0 19-449,20 1-640,-20 0-609,19 0-127,21 0-193,-20-20-481,19 19-384,20 1-993,-18-21-2786</inkml:trace>
  <inkml:trace contextRef="#ctx0" brushRef="#br1" timeOffset="818999.0234">11298 12223 19410,'0'-20'2626,"0"20"-1569,0 20 449,0 19-33,20 1-512,-20 19-96,21-19-64,-1-1-513,0 2 32,-1-1-416,1 19 128,20-20-64,-1 1-256,-19-1-193,20 2-544,-21-21-288,2 0-993,-1-20-2242,-20 19-9610</inkml:trace>
  <inkml:trace contextRef="#ctx0" brushRef="#br1" timeOffset="819318.3594">11775 12421 16431,'20'19'1602,"-40"-19"-1250,0 21 1378,1-1-97,-21 20-416,20-21-192,-19 1-128,19 20-64,0-40-64,-1 19-321,21-19 0,-19 0-287,19 0 127,0 0-128,-20 0-160,20 20-128,0-20 160,20 0 128,-1 20-96,2-20 96,-1 0-192,20 0 128,-1 0-512,20 0-321,-19-20-160,0 20-960,0 0-1410,0 20-1666</inkml:trace>
  <inkml:trace contextRef="#ctx0" brushRef="#br1" timeOffset="820242.1875">12411 12223 19762,'-20'-20'1954,"20"20"-1185,0 20 576,0 19-160,0 1-96,20 19-128,0 1-352,-20-20-225,20 0-192,0-1 129,-1-19-257,1 20 128,20-21-64,-21 1 128,1 0-256,0-20 192,-20 0 65,0 0-161,0-20 64,0-19-256,0 19 224,0-20-288,0 1 256,0 19-128,0 0-32,20-1-161,-20 21 225,21 21 65,-2-21-33,21 40 0,-20-20-32,19 19-289,1-19-415,-1 0-161,-19-1-256,21-19-417,-21 20-1216,-1-20-3236</inkml:trace>
  <inkml:trace contextRef="#ctx0" brushRef="#br1" timeOffset="820450.1953">13046 12639 18609,'59'40'3427,"-39"-21"-1793,0 2 416,1-21-1217,-21 20-417,20 0-96,-20 0-384,19-1 128,-19-19-480,0 20-449,0-20-865,20 0-928,-20 0-2083</inkml:trace>
  <inkml:trace contextRef="#ctx0" brushRef="#br1" timeOffset="820671.875">13007 12481 19058,'-40'-60'1825,"20"40"-1665,20 20-288,0 0 64,20 0-1217,-20 0-1345,20 0-3076</inkml:trace>
  <inkml:trace contextRef="#ctx0" brushRef="#br1" timeOffset="820887.6953">13304 12243 19794,'-20'-20'2114,"1"20"-1569,-1 20 992,20-1 321,-20 21-769,0-1 224,20 21-64,0 0-128,0-20-704,0-1-193,20-19-64,0 20-160,0-1 0,19 1-96,1-21-673,-1 2-384,1-21-384,1 20-225,18-20-1921,-39 0-3652</inkml:trace>
  <inkml:trace contextRef="#ctx0" brushRef="#br1" timeOffset="821105.4688">13702 12401 19058,'0'0'3395,"0"20"-2659,0-1 546,-21 2 415,21 19-480,0-20-480,0 19-609,0 1-320,0-21-192,0 21-225,0-20-640,21-1-673,-21-19-1889,0 0-6119</inkml:trace>
  <inkml:trace contextRef="#ctx0" brushRef="#br1" timeOffset="821321.2891">13543 12540 17072,'-20'-19'4388,"0"-1"-3651,20 20 1152,20 20 353,0-20-608,-1 19-993,1 1-641,20 0-97,-21 0-543,21-1-129,-19-19-704,18 20-865,-19-20-1922,-20 0-8232</inkml:trace>
  <inkml:trace contextRef="#ctx0" brushRef="#br1" timeOffset="821523.4375">13702 12322 8167,'79'-20'12012,"-20"40"-9546,-19-20-416,19 39-320,2 1-770,-22-1-351,-19 2-161,0-1-448,-20-21 0,19 21-288,-19-1-256,0-19-65,0 20-640,0-21-225,0-19-1312,0 0-3204</inkml:trace>
  <inkml:trace contextRef="#ctx0" brushRef="#br1" timeOffset="821761.7188">14238 12183 10313,'20'0'12300,"-20"0"-11147,0 0-320,19 0 736,-19 20-832,0 0-769,20 19 160,0-19-224,-20 20-288,20-21-577,0 21-865,-20-20-2658,0 0-9257</inkml:trace>
  <inkml:trace contextRef="#ctx0" brushRef="#br1" timeOffset="821976.5625">14595 12421 17264,'-20'19'5349,"0"2"-4420,20-21-96,-19 0 384,19 20-352,0-20-705,19 20 0,1 0-64,0-1-160,19 1-128,1 0-33,0 0 161,0-1-128,-20 1 224,0 20-32,-20-21 192,0 2-224,0-1 32,-20 0-192,0-20-480,-1 20-930,2-20-992,-1 0-1538</inkml:trace>
  <inkml:trace contextRef="#ctx0" brushRef="#br1" timeOffset="825161.1328">15448 12600 13805,'20'-20'1633,"-20"0"-288,0 20-224,-20-20 577,20 1-225,-19 19-319,-1-20-290,0 20-63,0 20-96,-19-1-257,19 1-288,0 20 1,-1-1 127,21 1-256,0 0 32,0-20 32,21 0 160,-1-20-320,0 0 96,19 0 0,-19-20 0,0-21-192,0 22 128,-20-1 128,0-20-288,0 21 288,0-1-224,0 20 0,0 0 192,0 0-256,0 0 192,19 20-160,21-1-545,-20-19-544,20 20-737,0-20-1121,-1 20-1281</inkml:trace>
  <inkml:trace contextRef="#ctx0" brushRef="#br1" timeOffset="825408.2031">15627 12282 14926,'-19'-20'3683,"19"20"-1441,0 0-608,19 0-417,-19 20-192,0 20 0,20-1-160,0 1-769,0-1 32,19 2-160,-19-21-160,0 19-385,20-19-128,0 0-800,0 19-961,-21-19-1602,21-20-8840</inkml:trace>
  <inkml:trace contextRef="#ctx0" brushRef="#br1" timeOffset="826063.4766">16044 12679 10313,'19'19'4196,"-19"-19"-2370,0 0 961,0 0-545,0 0-801,0 0-160,0 0-320,0-19-224,-19-1-225,19 0-159,0 0-161,0 1-96,0-21-96,0 20-32,0 1 32,19-1-192,2 0 192,-21 20-385,20 0-95,20 0-129,-21 0-159,1 0-1,0 20 224,20-20 97,-21 0 352,1 20-288,0-20 352,0 0 64,1 0-97,-2 0 322,1 0-1,0 0 321,-20-20-289,20 20 192,-20-20-288,0 0-31,0-1 95,0 2-160,0-1 64,-20 0 96,0 20-64,0 0 129,1 20-225,-22-20 0,21 20 64,0-1-96,20 2-192,-19-1 128,19 0-96,0 0 96,19-1 0,1 1-448,0 0-193,21 0-672,-2-20-609,1 19-1089,-1-19-1377</inkml:trace>
  <inkml:trace contextRef="#ctx0" brushRef="#br1" timeOffset="826397.4609">16739 12521 14093,'0'-40'3235,"-20"40"-1441,0 0 63,1 0 1,-1 0-417,0 20-416,0 0-384,20-1-321,-19 1-31,19 20-225,19-21-32,1 1-96,0-20 0,0 20 64,-1-20-32,1 0-32,0-20 160,-20 0-321,0 20 193,0-19 160,0-1-128,0 20 33,-20 0-1,20-20-64,0 20-161,0 20 129,0-20 32,0 20-32,20-20-416,0 19-577,0 1-385,-1-20-1472,1 0-2275</inkml:trace>
  <inkml:trace contextRef="#ctx0" brushRef="#br1" timeOffset="826863.2813">16997 12501 2274,'-20'0'13228,"20"20"-11178,0-1 416,-19-19-352,19 20-1121,0 0-384,0 0-289,0-1-96,19-19-63,1 20-1,0-20 32,0 0-96,-1 0 0,1 0 192,0-20-320,-20 1 32,0-21 64,0 20-96,-20-19-192,0-22 224,-19 2 0,-1 0-256,1 19 320,19 20-320,-19 1 768,19 19-255,-1 0 255,21 0-160,0 19 33,21 1 223,-1 20-63,19-1-257,-19 1-160,19-1 96,1 2-480,-1-21-32,-19 0-289,20-1-512,0 1-320,20 0-609,-21 0-1954,-19-1-3747</inkml:trace>
  <inkml:trace contextRef="#ctx0" brushRef="#br1" timeOffset="827230.4688">17395 12401 18001,'0'39'3299,"20"-18"-1954,-20-21 385,0 20-161,19 0-896,1 0-385,0-20-128,0 19-32,-1-19 0,21 0-64,-20 0-32,-20 0-160,19-19 224,-19-1-384,0 0 384,0 20-288,0-20 128,0 20-96,0 0 416,20 20-256,0 0 160,1 19 161,18 1-65,1 19 96,19 0-32,-19 2-223,-1-2-1,1-19 32,-19 19 128,-21-19-448,0 0-129,-21-20-319,-19 0-129,1 0-480,-1-20-801,1 0-2530,-1 0-10026</inkml:trace>
  <inkml:trace contextRef="#ctx0" brushRef="#br1" timeOffset="828198.2422">18487 12521 15438,'19'-60'3011,"-38"39"-1249,19 2 288,-20 19-769,0-20-64,-1 20-544,1 20 63,1-20-479,-1 19-33,20-19-288,0 21 96,0-1-64,0 0 32,20 0 0,-1-1-32,22 1-64,-1 20-65,-1-1 97,1-19 32,-1 19-32,-19-18 64,-20-1 256,0 0-320,0 0 161,-20-20-97,0 19-65,-19-19 33,19 0-32,-19 0-352,19 0 128,0-19 96,20-1-193,0 0 161,0 0 0,0-1 160,40 2 64,-21-1 224,1 0-320,20 0 32,-1 20 256,-19-19-224,20 19 32,-21-20-32,22 20 256,-1-20-224,-1 20 128,1-20 64,-21 1-128,21-1 129,-20 0 31,-20 0 128,0-1 0,0 2-287,-20 19 95,-20-20-64,21 20-64,-21 20 0,20-20 0,20 19-32,-19 2 32,19-21 32,0 20-128,0 0 0,0 19-128,19-19-641,21 0-320,-1 0-577,1-20-1185,19 0-2209</inkml:trace>
  <inkml:trace contextRef="#ctx0" brushRef="#br1" timeOffset="828418.9453">19062 12302 14477,'-20'-59'3235,"20"39"-352,20 20-673,-20 0-929,20 20-128,-20 19-192,20 1-416,0 19-289,-1-19-96,21 20-224,-20-40-480,-1 0-33,2 19-512,-1-19-801,0 0-1793,0-1-4549</inkml:trace>
  <inkml:trace contextRef="#ctx0" brushRef="#br1" timeOffset="828634.7656">19102 12501 18225,'-60'0'4132,"60"-20"-3268,0 20-31,0 0 865,20-20-673,0 20-801,20-21-224,-1 21-352,20 0-929,-18 0-898,-1 0-2913</inkml:trace>
  <inkml:trace contextRef="#ctx0" brushRef="#br1" timeOffset="829105.4688">19935 12203 20659,'0'0'2082,"-19"0"-1025,19 0 96,19 40 256,-19-21-223,20 41-386,0-21-319,0 21-481,-20-20 64,20-20-192,0 20-96,20-21-673,-20 21-160,19-20-737,-19-1-1217,-20 1-3075</inkml:trace>
  <inkml:trace contextRef="#ctx0" brushRef="#br1" timeOffset="829477.5391">19717 12521 19506,'-40'-20'2210,"40"20"-1633,0-20 1312,20 20-351,20-20-449,20-1-384,19 2-65,0 19-640,1-20 192,-20 20-192,-21 20-384,1-20 0,-20 19-1,-1-19 353,1 21-128,0-1 352,0 0-192,1 19 0,-21-19 224,19 0 33,-19 0-129,20-1 128,0-19-256,19 0 128,-19 0-32,20-19-192,-21-1 192,1 0-64,-20 0-288,0 1 256,0-1 96,-39 0-320,-1 0 64,1 20 32,-21-21-129,20 21-703,0 0-802,20 21-2915,1-21-11049</inkml:trace>
  <inkml:trace contextRef="#ctx0" brushRef="#br1" timeOffset="830255.8594">20909 12243 18129,'0'-20'3587,"0"20"-2017,0 0 223,19 20-191,1 19-321,0 1-416,0-1-385,-1 1-288,1-1-95,0 2-97,0-21-289,1 19-640,-2-19-448,1 0-1153,20 0-2819</inkml:trace>
  <inkml:trace contextRef="#ctx0" brushRef="#br1" timeOffset="831696.2891">6494 13195 1249,'0'-20'1441,"0"20"257,0 0 512,0-20 160,0 20-512,0 0 0,0-19-225,0 19-448,0-20 257,-20 0 191,20 20-192,0-20-159,0 20-33,0 0-288,0 0-193,0 0 65,0 20 0,0 0-352,20 19-1,-20 21-32,20 0-63,0-1-97,-1 1 32,2-21-31,-1 1-193,0-20-32,-20 1 64,20-21-32,-1 0-64,1 0 160,20 0-320,-21 0 128,1-21 0,0 21 0,19 21-64,-19-2 32,1 1-128,-21 0 128,0 0 32,0-1-64,0 1-64,-21 0-33,1 0-63,1-20 32,-1 0-192,0-20 192,-19 20-97,19-20-95,0 0-257,0 1-288,1 19 129,-1-20-546,20 0-2497,0 20-4998</inkml:trace>
  <inkml:trace contextRef="#ctx0" brushRef="#br1" timeOffset="831994.1406">6951 13493 21492,'20'0'1313,"-20"21"-672,19-21 832,-19 19-640,20 1-545,0 0-128,20 0 65,-21-1-322,22 1-31,-1-20-769,-1 20-480,-19-20-1025,19-20-2979</inkml:trace>
  <inkml:trace contextRef="#ctx0" brushRef="#br1" timeOffset="832224.6094">7368 13473 18321,'0'20'2626,"0"1"-1505,0 18 289,0 1 159,-21 19-576,21 0-512,-19 2 287,-1-22-608,0 1-224,20-1-96,-20 1-640,20-20-386,-19-1-383,19 1-1090,0 0-1665</inkml:trace>
  <inkml:trace contextRef="#ctx0" brushRef="#br1" timeOffset="832858.3984">8102 13593 17040,'-20'0'2178,"20"-20"-865,-19 20 577,-1 0-417,0 20-416,20-1-288,-20 1-257,20 20-159,0-21-193,20 1 64,0 0-576,19-20 576,1 0-256,1 0 32,-2-20-256,-19-19-129,0 19 193,-1-20 128,-19 21-256,0-1-161,-19 0-416,-21 0-608,1 20-961,-2 0 256,21 0-385,-19 20-6534</inkml:trace>
  <inkml:trace contextRef="#ctx0" brushRef="#br1" timeOffset="833102.5391">8400 13255 21236,'-20'0'1921,"20"0"-1376,0 0 384,-20 20 128,20 0-288,0 19-161,0 21-127,20-21-449,0 21-64,1-20-257,18 0-287,-19-20-609,0-1-929,0 1-2499,-1-20-8199</inkml:trace>
  <inkml:trace contextRef="#ctx0" brushRef="#br1" timeOffset="833332.0313">8340 13553 19186,'0'0'1505,"0"-20"-256,20 20 769,0-19-416,0-2-609,20 21-673,20-20-256,-21 0-256,1 20-449,-1-20-544,1 20-993,1-19-2691,-22 19-10697</inkml:trace>
  <inkml:trace contextRef="#ctx0" brushRef="#br1" timeOffset="833817.3828">8638 13155 16303,'20'0'1954,"-20"20"-737,0 0 961,20 0-256,-20 20-289,21 20-448,-2-1-352,1 0-384,0-19-161,0 20-160,-1-20 128,1-1-256,0 1 193,0-20-161,-1-20 96,-19 19 0,0-19-128,0 20-96,-19-20 96,19 0-289,0-20-191,-20 20 192,20-19 96,0-1 63,0 0-223,0 0 352,0 1-224,20-1 224,-1 20-96,1 0 160,0 20-32,21-20 0,-22 19-32,21-19 96,-20 0-96,19 0 96,1 0 64,-20-19-256,-1 19 192,1-20-64,-20 0-32,20 0 224,-40-20-192,20 40-64,-20-20-128,1 20 256,-1-20-352,-20 20 256,21 0 0,19 20-128,-20 0 32,20-20 64,0 21-32,0 18 32,20-19-192,19 0-449,-19-1-160,19 1-384,1-20-449,1 20-3042,-22-20-8521</inkml:trace>
  <inkml:trace contextRef="#ctx0" brushRef="#br1" timeOffset="834085.9375">9373 13533 15342,'20'60'2370,"0"-21"-960,-20-19 319,19 0-127,-19-20-161,0 0-288,0 0-544,0 0-193,0-20-31,0 0-33,-19 0-128,19-19-160,0-1-64,19 0-64,-19 20-256,40-20-65,-19 21-479,18 19-802,1-20-1985,-1 20-5126</inkml:trace>
  <inkml:trace contextRef="#ctx0" brushRef="#br1" timeOffset="835376.9531">10267 13493 16976,'0'21'2818,"0"-21"-1312,20 0 255,-20 19-287,20 1-609,-20 0-513,0 19 256,19-19-255,-19 20-353,20-21 32,0 1-96,-20 0-481,20-20-416,-20 20-928,19-20-1955,-19 0-1922</inkml:trace>
  <inkml:trace contextRef="#ctx0" brushRef="#br1" timeOffset="835592.7734">10246 13315 16719,'-20'-40'2178,"1"20"-1281,19 1-608,0-2-193,0 1-128,0 20-481,0 0-832,19-20-2659</inkml:trace>
  <inkml:trace contextRef="#ctx0" brushRef="#br1" timeOffset="835892.5781">10425 13433 19314,'40'81'1537,"-20"-42"-544,-20-19 417,19 0 127,1-1-576,1 1-353,-21 0-159,20 0-129,-20-20-64,0 0-63,0 0 95,0 0-96,0 0-96,0 0 64,0-20-320,0 0 160,0 0-160,20 1 128,-20 19 0,19-20-96,1 20 96,0 0 32,0 0 64,19 20-705,-19-1-480,0 21-865,-1-20-832,1-1-1955</inkml:trace>
  <inkml:trace contextRef="#ctx0" brushRef="#br1" timeOffset="836336.9141">11200 13514 19922,'19'-21'1602,"-19"1"-1250,0 20 577,0-20 865,-19 20-737,-1-20-288,0 20-513,0 20 64,20-20-160,-19 20-160,19 0-32,0 1 0,19 18 0,21-19-32,-20-20 32,19 20-64,1-1-256,-1 1 320,-18 0-65,-1 19 130,-20-19 159,-20 0-192,-1 0 32,1 1-224,1-21 31,-1 0-255,-20 0-1153,40 0-1218,-19-21-608</inkml:trace>
  <inkml:trace contextRef="#ctx0" brushRef="#br1" timeOffset="836953.125">11597 13632 17040,'-21'0'2306,"21"0"-1345,0 0 352,0 0 160,0 0-63,21 0-642,-21 0-351,40 0-417,-20-20 128,-1 20-32,1-19 128,-20-1-320,20 0 256,-20 20-224,0-20 192,-20 20-256,0-19 96,1 19 0,-1 19 192,-20 1-320,19-20 320,2 20-160,-1 19 193,0-19-65,20 20 32,20-21 0,0 1-480,-1 0 448,22 0-737,-1-20 33,-1 0-770,1 0-1536,-1-20-2692</inkml:trace>
  <inkml:trace contextRef="#ctx0" brushRef="#br1" timeOffset="837214.8438">11795 13573 14509,'20'39'1826,"0"-19"-513,0 0 1250,0 0-289,-20-20-737,20 19-672,-20-19 288,0 0-320,0 0-705,0 0 385,0 0-545,-20-19 320,20-1-256,0-20 160,0 21-416,0-21 224,0 20-256,20-20-257,0 20-160,19 0-384,1 20-928,-1 20-2596</inkml:trace>
  <inkml:trace contextRef="#ctx0" brushRef="#br1" timeOffset="837752.9297">12331 13334 15470,'-20'-79'2723,"20"60"-225,0-2-544,0 1-288,0 20-321,0 20-448,0 1 64,0 18-33,20 1-319,0 39-513,0-20 32,0 2-160,0-2-96,20 0-641,-20-19-480,19-21-96,-19 1-705,0 0-2082,-20-20-9385</inkml:trace>
  <inkml:trace contextRef="#ctx0" brushRef="#br1" timeOffset="837974.6094">12252 13553 12491,'-20'-20'6438,"40"20"-5381,0 0 993,-1-19 321,21 19-834,0 0-480,20 0-288,-20 0-545,19 19-160,0 21-32,-19-20 32,0-1-320,0 21-64,-20-20 31,-1-20-255,1 19-449,-20-19-865,0 0-1537,0 0-7688</inkml:trace>
  <inkml:trace contextRef="#ctx0" brushRef="#br1" timeOffset="838210.9375">12530 13334 19698,'-20'-19'2306,"0"-1"-1857,20 0-33,0 20-320,20 0-160,0-20-1217,0 20-2947</inkml:trace>
  <inkml:trace contextRef="#ctx0" brushRef="#br1" timeOffset="838653.3203">13046 13652 9609,'-20'-20'6085,"1"20"-3650,-1 0-546,0 0-31,0 0-192,20 0-609,-19 0-577,19 20 97,0 0-225,0-1-64,19 1-159,21 0-33,-1 0-289,1-20 418,-1 0-353,1-20-1,-19 0-383,-1 0 192,-20 1 63,0-1 65,-20-20-32,-1 21-32,-19-1 96,1 0-33,-20 0 257,-1 20-544,21 0-449,18 0-993,1 0-1665,20 20-673</inkml:trace>
  <inkml:trace contextRef="#ctx0" brushRef="#br1" timeOffset="839017.5781">13166 13493 18513,'39'40'2883,"-39"-20"-1282,20 0 129,0 0-321,0-1-416,-1 1-160,1 0-449,0 0 33,0-1-353,-20-19 0,0 20 96,0-20-192,0-20 32,0 20 96,0-19-96,0-1 0,20 0 128,-20-19-288,0 19 160,0-20-96,19 0 32,1 20 128,0 20-96,1 0-96,-1 20 224,19 1-224,-19-2-257,0 21-543,-1-20-194,21-1-447,-20 1-1282,-20 0-3170</inkml:trace>
  <inkml:trace contextRef="#ctx0" brushRef="#br1" timeOffset="839379.8828">13860 13453 21140,'20'-20'1345,"-20"20"-609,0 0 514,0 0-225,-20 0 0,0 0-449,1 20-256,-21 20 33,40-19-481,-20 18 160,20-19-160,20 0-129,0-1-127,19 1 0,-19 0-97,20 0 193,-1-1 32,2 1 480,-21-20-384,-20 20 544,0-20-128,0 20 33,-20-20-193,-21 21-64,2-21-96,19 0 32,-20 0-545,40 0-1185,-19 0-3010,19 0-3428</inkml:trace>
  <inkml:trace contextRef="#ctx0" brushRef="#br1" timeOffset="839603.5156">14138 13751 17168,'39'40'5605,"-39"-20"-6021,20-20-257,-20 0-640,0 0-3396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5T21:11:48.7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736 3446 416,'-20'-59'12171,"0"39"-9448,20-19 192,-19 19-129,19 0-608,-20 20-576,20-19-289,0 19-800,0 0 63,0 19 289,20 21-224,-20-1-129,19 21-256,1 20-127,0-1 95,0 0-352,1 1 32,-2-20-673,1-1-288,0-20-385,-20 1-1120,20-1-2723</inkml:trace>
  <inkml:trace contextRef="#ctx0" brushRef="#br0" timeOffset="233.3984">598 4082 16431,'-60'0'2691,"20"20"-1410,20-20 897,20 0-641,0 0-736,0 0 288,0 0 128,41 0-288,-2-20-352,1 1-97,39-1-320,0-21-96,-19 21 32,19 1-384,-19-21-449,-1 40-191,-18-20-33,-2 20-577,-19 0-544,-20 0-832,0 0-2339</inkml:trace>
  <inkml:trace contextRef="#ctx0" brushRef="#br0" timeOffset="465.8203">438 3466 14029,'-39'-59'8039,"39"39"-7366,0-19 192,39 19 288,1-20-737,20 21-320,0-1-96,-1 0-224,0-1-673,2 21-800,-2 0-1442,0 0-3171</inkml:trace>
  <inkml:trace contextRef="#ctx0" brushRef="#br0" timeOffset="1009.7656">1114 3864 19986,'0'-20'1794,"0"0"-897,0 20 160,0 0 96,0 20-64,20-20-448,-20 40-65,19-21-512,1 21 257,-20-20-289,20-1 224,0 1-224,-20 1 224,20-21 64,-20 0 65,0-21-129,19 1-64,-19 1 0,20-21-224,-20-19 96,20 19-96,-20 1 0,21-1 96,-1 19-320,-1 2 96,1 19 128,0 19 32,0 2-32,-1 19-160,21-1-481,-20 1-31,19-1-129,2 1-481,-21-20-832,19-20-1473,-19 0-2755</inkml:trace>
  <inkml:trace contextRef="#ctx0" brushRef="#br0" timeOffset="1206.0547">1510 3446 17616,'0'-59'2755,"0"39"-2211,20 20 1346,-20 20-288,20 20-513,1-1-257,-1 2-191,19 38-673,-19-20 0,19 20-448,1-18-674,19-22-799,-18-19-1090,-1 0-2402</inkml:trace>
  <inkml:trace contextRef="#ctx0" brushRef="#br0" timeOffset="1402.3437">1431 3745 20403,'-19'-40'2274,"19"20"-1377,19 20 864,1-20-543,0-20-674,19 21-416,22-1-192,-22 0-672,21 20-738,-1-20-1441,-19 20-3651</inkml:trace>
  <inkml:trace contextRef="#ctx0" brushRef="#br0" timeOffset="1670.8984">1908 3606 7943,'0'59'11467,"20"-19"-9737,-20 0 287,0-20-351,20 20-737,-20-1-353,0-19-31,19 0-257,1-1-160,0-19 65,0-19 31,-1 19-64,1-40-160,0 20 96,-20 1-32,21-21-352,-21 20 128,20-1-193,-20 21-31,0 0 64,19 0 127,-19 21-351,20-1-769,0 0-865,20 0-2243,-21-20-4643</inkml:trace>
  <inkml:trace contextRef="#ctx0" brushRef="#br0" timeOffset="1831.0547">2365 3805 13708,'20'39'5093,"0"-19"-3043,-1 0-544,1-1-1250,0-19-224,0 0-673,-20 0-800,19 0-2018,-19-19-10410</inkml:trace>
  <inkml:trace contextRef="#ctx0" brushRef="#br0" timeOffset="2049.8047">2344 3249 21524,'41'20'1922,"-21"-1"-577,-1 21 385,21 19-737,-20 0-513,19 22 32,-19-22-351,0 20-97,-1-20-96,1-18-993,1-1-385,-1-21-576,-20-19-1921,0 20-11596</inkml:trace>
  <inkml:trace contextRef="#ctx0" brushRef="#br0" timeOffset="2259.7656">2365 3685 19570,'59'0'1794,"1"0"736,-1 0-480,0-20-577,2 20-351,-2 20-162,0 0-767,1-1 63,-21 2-448,-18-1-257,19 0-384,-21 0-95,-19-20-161,20 19-833,-20-19-1922,0-19-3555</inkml:trace>
  <inkml:trace contextRef="#ctx0" brushRef="#br0" timeOffset="2398.4375">2722 3427 21364,'0'0'1954,"0"0"-1730,0 0-545,0-20-1825,20 20-2690</inkml:trace>
  <inkml:trace contextRef="#ctx0" brushRef="#br0" timeOffset="2914.0625">3199 3665 11466,'-20'-40'6887,"0"21"-4421,-1 19-512,2 0-192,-1 0-609,20 19-256,0 21-321,0 0 97,0 0-193,39 0-352,2-20 65,-1-1-33,19-19-160,-20 0 32,1-19-192,-20-1-97,-20 0-191,0 0-225,-20-1-416,0-18-736,-19 19-2115,19 0-6982</inkml:trace>
  <inkml:trace contextRef="#ctx0" brushRef="#br0" timeOffset="3174.8047">3337 3685 18481,'59'39'2979,"-38"-39"-929,-1 21-641,-20-21-96,0 0-160,0 0-320,20 0-320,-20 0-1,0 0-288,0-21-160,0 2 1,0-21-65,20 20-33,-1-19-319,1 19 96,0 20 32,0 0 32,19 0 63,1 39-671,0-19-33,0 20-288,0-1-833,-1-18-3139,-19-1-8712</inkml:trace>
  <inkml:trace contextRef="#ctx0" brushRef="#br0" timeOffset="3655.2734">1292 4321 1409,'-99'20'19666,"59"-20"-18416,21 0-802,19 0 481,19 0 160,21-20-64,39 20-96,21-20-417,58 20-127,41 0-33,79-20-192,0-1-64,0 2-32,-20-1-96,-40 0-192,1 0-96,-40 1-1,-21-1 97,-38 0 128,-21 0 32,-40 20 64,-19 0 128,-21-20-192,-19 20 513,-19 0-257,19 0-448,-20 0-193,0 0-63,0 0-738,20 0-1536,0 0-4357</inkml:trace>
  <inkml:trace contextRef="#ctx0" brushRef="#br0" timeOffset="3851.5625">4171 3446 26104,'-40'0'705,"21"0"-737,19 0-353,0 0-1985,0 20-961,0 1-2498</inkml:trace>
  <inkml:trace contextRef="#ctx0" brushRef="#br0" timeOffset="3988.2812">4291 3824 25175,'0'20'321,"-20"-20"-642,20 0-383,0 0-1795,0 0-1857,20 0-7943</inkml:trace>
  <inkml:trace contextRef="#ctx0" brushRef="#br1" timeOffset="11765.625">4906 3665 14894,'-40'-40'1505,"40"21"609,-20-1-64,1 0-224,-21 20-417,20 0-544,-20 0-385,20 20-63,-20 0-225,40-1-160,-19 1-192,19 0 32,19 20 128,21-40-225,1 19 129,18 2 224,0-1-256,0 0 128,-19 0 32,-20-1 32,-20 21 225,0-20-1,0 19 289,-40-19-1,20 0-448,1-1 32,-21 1-288,20-20-224,20 0-641,-19 0-833,19 0-1601,0-20-2883</inkml:trace>
  <inkml:trace contextRef="#ctx0" brushRef="#br1" timeOffset="12150.3906">4906 3348 19154,'19'-20'1825,"-19"20"-640,0 0 193,0 0-481,20 20-33,0-1 161,21 21-256,-22 19-224,1 21-289,20-20 0,-21-1-128,1-19-32,20 0 129,-20-20-289,-20 0 160,19 0-96,-19-1 96,0-19-256,0 0 63,0 0 226,0-19 63,0-1-160,0 0-32,0 0-32,20-1-128,-20 21-33,20 0 161,1 0-160,-1 21 128,19-1 32,1 0-320,-1 19-513,1-39-576,19 20-609,-18-20-1762,-22 0-1921</inkml:trace>
  <inkml:trace contextRef="#ctx0" brushRef="#br1" timeOffset="12419.9219">5621 3745 17936,'0'0'2050,"0"0"-320,0 20-513,0 0-64,20 0-192,-1-1-192,1 1-417,0 0-224,0-20 257,19 0-161,-19 0 64,-20-20-192,21 20 257,-21-20-193,-21-19-160,1 19-64,-19 0-96,-21-1-97,21 21-127,-1-19-289,20 19-320,1 0-352,-1 0-929,20 19-2210,20-19-6535</inkml:trace>
  <inkml:trace contextRef="#ctx0" brushRef="#br1" timeOffset="12637.6953">5859 3745 14509,'0'20'6342,"0"0"-5061,20 0 769,-20-1-768,20-19-289,-1 20-225,1 0-479,20-20-1,-21 0-32,21-20-192,-19 20 64,18-20-416,-39 1-225,20-1-255,-20 0-449,-20 0-1506,1-20-2754</inkml:trace>
  <inkml:trace contextRef="#ctx0" brushRef="#br1" timeOffset="12848.6328">6117 3308 3555,'20'0'19186,"-20"0"-17841,0 20 1,20 0 159,0 19-96,-20 20-384,19 2-384,1-2-481,0 0 0,19 1-320,-19-21-352,21 2-513,-21-21-128,19 19-577,-19-19-608,0-20-3364</inkml:trace>
  <inkml:trace contextRef="#ctx0" brushRef="#br1" timeOffset="13197.2656">6534 3586 17584,'0'0'3395,"0"20"-2786,-20-1 960,20 21-351,0 0 63,20 0 32,-20 0-640,19-20-481,22-1-160,-21 1 0,19-20 96,1 0-288,-20-39 64,-1 19 0,-19-20 96,0 0-289,0-20 129,-19 1-160,-21 0-64,1 19 223,-1-20 322,20 40-161,-1 0 288,2 0 256,19 20-31,0 20-417,19 0 224,2 39 289,-1-18-129,39 18-512,-19-19 64,19-1-416,0-19-929,2 20-97,-22-21-1600,1-19-6343</inkml:trace>
  <inkml:trace contextRef="#ctx0" brushRef="#br1" timeOffset="14207.0312">7368 3288 17744,'-21'-19'2242,"21"-1"-288,0 20 96,0 0-961,0 20-320,0 19 352,21 20-160,-21 1-352,40 0-353,-20-20-96,19-1-96,-19-19 32,20 0 0,-21-20 96,1 19-128,0-19 65,0-19 63,-20 19-224,19 0-32,2 19 160,-1-19-288,0 40 159,0-20-63,-1 19-128,1-18 32,-20 19 96,0-20-32,0-1-96,-20 1 63,1 0-255,-1 0-128,-20-1 63,19-19 1,-18 20 63,19-20-255,-19-20 127,39 1-64,-20-1 1,20 0-1,0-19 353,20-1 96,-1 20 224,1-1 160,20 2 449,0-1-417,20 20-128,-1 0 96,0 0-352,0 0 256,2 0-160,-2 0 0,1 0 64,-21 0 64,1-20-128,-19 20 193,-21-20 223,0 0 193,0 1-129,-21-1-160,1 0-64,0 20 97,-19-20-161,19 20 128,-20 0 64,20 0-95,1 20-97,19 0-96,-20 0-192,20-1 160,20 21-96,-1-20-32,21 19-129,19-18-511,1-21-417,0 20-833,19-20-2018,-20 0-7687</inkml:trace>
  <inkml:trace contextRef="#ctx0" brushRef="#br1" timeOffset="14606.4453">9115 3645 6886,'-40'-39'14830,"1"19"-14061,19 20 1249,-20-20-865,0 20-192,20 20-193,-20 19-159,1-19-449,19 40 128,20-20-191,0-20-258,20 20 1,0-21 128,19-19-352,1 0 224,0 0-33,-20-19-31,20-1-96,-20-20 224,-20 19 96,0 2 96,0-1-32,0 0 0,-20 20-32,20 0-160,20 20 0,-1 0 192,1 20 0,20 0-705,-1-20-1216,22 19-3396</inkml:trace>
  <inkml:trace contextRef="#ctx0" brushRef="#br1" timeOffset="15064.4531">9810 3387 16912,'-39'-59'4484,"39"39"-1858,-20 20-480,20 0-897,0 0-608,20 20 96,-20 19 96,19 21-129,1 20-383,0-1-193,19 0-96,-19-20-64,20 2-545,-1-22-608,-19-19-449,1 0-768,-1-20-3171</inkml:trace>
  <inkml:trace contextRef="#ctx0" brushRef="#br1" timeOffset="15249.0234">9592 3625 20595,'39'-19'2498,"-19"19"-896,19-20 512,1 20-1153,1 0-705,-2 0-128,20 0-96,1 20-544,-1-20-353,2 0-993,-22 19-2850,1-19-14158</inkml:trace>
  <inkml:trace contextRef="#ctx0" brushRef="#br1" timeOffset="15456.0547">10207 3824 2722,'19'20'17361,"-19"-20"-15632,0 0 1602,0-20-1665,0 1-737,0-1 224,-19 0-160,-1 0-801,0-20 160,20 20-448,-20-20 128,20 20-128,0 1-544,20-1-65,-20 0-352,40 20-288,-1 0-737,22 20-1378,-22-20-3939</inkml:trace>
  <inkml:trace contextRef="#ctx0" brushRef="#br1" timeOffset="15761.7187">10683 3566 21940,'-59'0'1442,"39"20"479,-19-20-799,19 39-450,-21-19 321,22 20-224,19-1-513,0-18-288,0 19 32,19-40-32,22 20-64,-21-20 64,0 0 32,-1-20-96,1 20 224,-20-20-160,0 0 256,0-1-160,0 2-192,0-1 352,-20 20-288,20 0 128,0 0-480,20 20 128,-20-1 127,20 2-319,19-1-609,-19-20-513,20 20-736,-1-20-1569,2-20-3460</inkml:trace>
  <inkml:trace contextRef="#ctx0" brushRef="#br1" timeOffset="16298.8281">10862 3625 17040,'-19'-19'2210,"19"19"-288,0 19-545,0 1-160,0 0 160,0 20 1,0 0-546,19-20-383,1 0-65,20-20-320,-20 0 64,19 0 97,-19-20-97,0 0-128,-20-20-192,0 20 31,0-20 33,-20-19-320,-20 19 95,1-19-31,19-1-64,0 20-33,-19-19 289,39 39 224,-20 0 224,20 20 225,0 0-225,0 20-224,0 0 352,0 19 97,0 21 31,20 20-63,-1-21-33,1 20-96,20-19-191,-1-20 159,21 0-384,0-20 160,19-20 0,-39 0 0,19 0-64,-39-20 96,19 0-128,-18-21 64,-1 2 0,-20 19 128,0-20-352,-20 21 256,20-1 160,-21 0-224,1 20 193,20 0-226,-19 0-95,-1 40 32,20-21 128,0 21-96,0 0-32,20-21 32,19 22-448,2-21-257,18 0-576,-19-20-289,-1 19-1089,1-19-3362</inkml:trace>
  <inkml:trace contextRef="#ctx0" brushRef="#br1" timeOffset="16458.9844">11637 3665 18577,'39'0'4132,"-19"0"-2498,20 0 191,-1-20-1440,1 20-289,0 0-128,0 0-897,0 0-2114,-1 0-13260</inkml:trace>
  <inkml:trace contextRef="#ctx0" brushRef="#br1" timeOffset="16990.2344">12232 3606 23254,'-20'19'1153,"1"1"-481,19 0 289,-20 0-288,20 19-289,0 2 1,20-21-161,-1 0-96,21-20-32,-1 0 32,-19-20 0,20 0-64,-40 0-64,20-20-64,-40 0 32,0 20-192,0-19 192,0 19 128,-19 0-448,-1 20-97,21-20-319,19 20-834,0 20-1153,0 20-2049,19-1-8617</inkml:trace>
  <inkml:trace contextRef="#ctx0" brushRef="#br1" timeOffset="17186.5234">12589 3824 22933,'20'-19'1121,"-40"-1"801,0 0-961,1-21-449,-1 2 449,-20 19-192,21-20-449,-1-19-223,0 20-97,0-22-193,20 22-479,0 19-257,20 0-32,-20 20-577,40 0-191,-21 20-641,21 19-2851</inkml:trace>
  <inkml:trace contextRef="#ctx0" brushRef="#br1" timeOffset="17395.5078">12828 3724 18353,'0'21'2466,"-20"-21"-608,0-21-160,0 2-802,0-1-223,-19 0 288,-1 0-288,21-19-193,-22-1-224,21 1-224,20-1-192,-20-20 32,40 20-96,0 1-225,0 19-127,1 20-353,18 0-288,1 20-449,-1-1-1825,-19 21-4004</inkml:trace>
  <inkml:trace contextRef="#ctx0" brushRef="#br1" timeOffset="17564.4531">12351 3645 22997,'20'0'192,"0"0"225,20-20 448,19 20-545,1-19-32,19 19-448,-19-20-1057,-1 20-2979,-19 0-14926</inkml:trace>
  <inkml:trace contextRef="#ctx0" brushRef="#br1" timeOffset="21277.3437">13383 3387 15342,'20'-59'2755,"-20"39"223,0 20-383,0 0-1186,0 0-640,0 20-128,0 19 191,0 1-319,0 19 95,20-18-511,-20-21 223,21 19-32,-1-39-96,-1 20 0,1-20 1,0 0 31,0 0-64,-1-20-32,21 20-96,-20 0-128,19 0 192,2 0-320,-21 40 160,19-21-32,-19 21-96,0 0 96,-20 0-97,0 0-31,0-20 160,-20-1-320,0 21 224,-19-40-193,19 20 33,-1-1-32,-19-19-1,21 0 65,-1 0-225,0-19-191,0 19 127,20-20 65,0-20-1,0 21 193,20-21 416,0 20 32,0-1-32,19 21 96,2-19-95,-21 19-65,19 0 0,1 19 128,-1-19-256,1 0 192,-1 0-64,-19-19 160,21-1-96,-41 0 256,20 0-31,-20 0-1,0-19 0,-20 19-31,0 0-129,-1 20-32,1 0 64,1 0-32,-1 0-32,20 20-192,-20 0 192,20 0-288,0 19 128,20 1-128,0-20 0,19-1-289,2 2-255,-2-21-321,21 0-545,-21-21-1440,-19 2-2083</inkml:trace>
  <inkml:trace contextRef="#ctx0" brushRef="#br1" timeOffset="21444.3359">14138 3427 9641,'0'-20'8872,"0"20"-6406,0 0-1569,0 0-128,20 20 1025,-1 19-449,1 22-672,0-22-417,21 20-256,-2-19-417,1 0-223,-1-21-545,1 2-1186,-20-21-2946</inkml:trace>
  <inkml:trace contextRef="#ctx0" brushRef="#br1" timeOffset="21618.1641">14098 3625 20179,'-19'-19'2530,"19"19"-1537,19-20 320,1 20-384,0-20-481,0 20-448,19 0 97,2 0-610,18 0-672,-19 0-1089,19 0-3844</inkml:trace>
  <inkml:trace contextRef="#ctx0" brushRef="#br1" timeOffset="25846.6797">14714 3724 12139,'-20'-19'2018,"20"-1"-32,0 0 576,0 20-448,-20 0-320,20 0-289,0 0-672,0 20-320,0 0 191,-20 20-31,20 0-97,20-1-127,-20-19-33,20 0-352,0-20 0,-1 20-32,-19-20-96,21 0 0,-1 0-288,-20-20 256,20 0 0,-20 0 32,0 20 32,20-19 32,-20 19 32,0 0-96,0 0 192,19 0 0,1 19 128,20-19-320,-21 0 96,21 0-32,-1 0 0,-18-19-416,19 19-97,-40-20-320,0 0-544,20 0-769,-20 20-3075,-20-21-12075</inkml:trace>
  <inkml:trace contextRef="#ctx0" brushRef="#br1" timeOffset="26173.8281">15131 3785 15790,'39'0'5125,"-19"0"-3459,0 0 31,-20-20-800,20 20-512,0-20-1,-20-1 32,19 21-287,-19-19-1,0-1-288,0 0 288,0 20-128,-19 0 192,-1-20 32,20 20 192,-20 20-127,0-20-129,0 20 64,1 19 128,19-18-127,0-1-1,19 20-192,1-21 64,20 1-64,-1-20-64,2 20 32,18-20-384,-19 0-481,19-20-320,-19 20-1025,0-20-1570,-20 20-2306</inkml:trace>
  <inkml:trace contextRef="#ctx0" brushRef="#br1" timeOffset="26515.625">15548 3745 13516,'20'0'2691,"-20"20"-65,20-20 1,0 0-898,19 0-479,-19-20-321,0 20-641,19-21-32,-39 21-128,20-19 128,-20-1 1,0 20-97,0-20-64,-20 20-256,0-20 160,1 20-224,-21 20 159,20-20 130,1 20-65,-1 0 192,20-1 96,0 22-96,0-21-64,20 0 0,-1-1 1,21 1-194,19 0-255,-19-20 0,20 0-481,-20 0-480,-1-20-705,-19 20-2146,-20-20-2370</inkml:trace>
  <inkml:trace contextRef="#ctx0" brushRef="#br1" timeOffset="26753.9062">15826 3645 15790,'0'20'3332,"20"0"-1250,-20 0-193,20-1 33,0 2-288,-1-1-129,21 0-832,-20-20-449,-1 20 0,1-20-160,0 0 32,-20 0-64,20 0 0,-20 0-32,19-20-64,2 20-160,-21-20-32,20 20-96,0 0 31,0 0-31,-1 20-193,21 0-640,0-1-1729,-21 1-7208</inkml:trace>
  <inkml:trace contextRef="#ctx0" brushRef="#br1" timeOffset="27669.9219">16898 3566 21140,'20'-39'992,"-40"19"-447,1 20 480,-22 0 0,21 0-256,-19 20-97,19-1-31,0 21-513,20-1-224,0-19 32,40 0 64,-1 20 32,22-21-32,18 2-32,-20-21 160,0 20-416,-39 0 160,0-20 160,-20 20 256,-20-20 128,-20 19-224,1-19 33,-1 20-129,1-20-32,-1 0-64,21 0-320,19 0-737,0 0-769,0 0-1794,19 0-1312</inkml:trace>
  <inkml:trace contextRef="#ctx0" brushRef="#br1" timeOffset="27997.0703">17374 4162 18833,'0'19'1666,"0"-19"480,-20 0 0,0 0-865,20 0-64,-19-19-544,-21-1-193,20 0-319,1 0 63,-1-39-320,0 18 192,20-18-256,-20 0-65,20-20-351,20 19-97,0 0 1,0 20 383,-1 20-31,1 1 96,20 19 128,-21 0 128,1 19 32,0 1-32,-20 0 224,0 0-224,0 19 128,-20-18-192,20-1-96,-20-20-416,20 20-738,0-20-1857,20-20-2434</inkml:trace>
  <inkml:trace contextRef="#ctx0" brushRef="#br1" timeOffset="28317.3828">17612 3527 19506,'-39'59'1986,"19"-20"-673,0-19 128,20 20-319,0-1-258,0-18-351,20-1-449,19-20-64,-19 20 32,21-20 32,-21-20-256,-1 0 0,1-1 192,0 2-96,-20-21 63,-20 20 33,20 0 33,0 1 63,-20 19 160,20 0 128,0 0-31,0 0-610,0 19 385,0 21-256,20-20 64,20 19-320,-1-18-513,1-1-256,19-20-673,-18 0-1441,-2 0-1569</inkml:trace>
  <inkml:trace contextRef="#ctx0" brushRef="#br1" timeOffset="28541.9922">18109 3507 17808,'-20'0'3171,"0"20"-1537,0-1-65,20 1-95,-19 20-65,19-1 161,0 1-770,19-20-672,1 20-95,0-20-1,20-20-97,20 20-127,-20-20-320,-1-20-385,1 0-640,-1-1-1186,1 2-2754,-40-1-12747</inkml:trace>
  <inkml:trace contextRef="#ctx0" brushRef="#br1" timeOffset="28818.3594">18426 3606 17392,'21'19'2210,"-1"-19"-128,0 0-160,-1 0-321,1 0-672,0 0-320,0 0-225,-1-19-96,1-1 1,0 20 127,-20-20-128,0 0-63,-20 1-161,0 19-32,-19-20 96,19 20-352,-19 20 224,19-1 128,0 1 96,-1 20 96,21-21-320,0 21 192,21-20-256,38 0-128,-19-1 128,39-19-384,-20 0-513,2 0-833,18 0-1697,-20-19-8360</inkml:trace>
  <inkml:trace contextRef="#ctx0" brushRef="#br1" timeOffset="29529.2969">19797 3507 15758,'-80'-61'4228,"40"61"-3203,1-19 481,-1 19 191,1 0-415,19 0-97,-20 19-513,19 22-255,2-1-193,19-21-128,19 21 96,2-1-192,19-19-32,-1-20-64,1 0 0,0 0-96,-1-20 192,1 1-352,-40-21 159,0 20 161,0 1-160,0-21 160,-20 40 64,20-21 96,-20 21-64,20 0 0,0 21-128,0-1 257,0 19-290,20-19 129,21 20-352,-2-40-96,20 19-769,-19-19-225,-20 0-1152,19 0-2915</inkml:trace>
  <inkml:trace contextRef="#ctx0" brushRef="#br1" timeOffset="29796.875">19955 3407 18481,'20'59'2402,"0"-38"-192,0 19-64,-20-21-512,20 21-257,-20-40-480,0 20-545,20-20-159,-20 0-1,0 0 32,0 0 321,0 0-257,0 0-192,0-20-160,20 0-32,-20 0-32,20 1 128,0-1-481,19 20-224,-19 0-31,19 20-65,1-1-160,1 1-833,18 0-1473,-20 0-2626</inkml:trace>
  <inkml:trace contextRef="#ctx0" brushRef="#br1" timeOffset="30138.6719">20511 3446 20659,'-20'-19'1762,"0"38"31,20 1-223,0 1-385,0 19 128,0-1-800,20-19-193,20 19-384,-19-19 128,18-20 32,1 0-128,-1-20 160,1-19-320,-40-1 128,0 1-224,0-22-65,-20 22 129,-19-20-32,-1-1 32,20 1 192,0 18 224,1 22 577,-2 19 127,21 0 193,-20 19-672,20 22 127,20 18 33,1 20-449,18-19-224,1 0-609,19-1-704,20-39-801,-39 0-1506,20 0-9384</inkml:trace>
  <inkml:trace contextRef="#ctx0" brushRef="#br1" timeOffset="31202.1484">1788 4936 5252,'20'0'7367,"-20"0"-7014,0 0 1889,0 0-192,21 0-288,-21 0-705,20 0 416,0 0-800,-20 0 191,19-20-287,-19 0-1,0 1-223,0 19-257,-19-20-192,-1 0 192,-21 20-256,2-20 224,-1 40 32,0-20 0,1 40-96,-1-21 384,21 21-480,-1-1 288,20 21 33,0-20-129,39 0-32,1-1-128,-1-19-32,21 0-257,-21-20-704,22 0-416,-2 0-1570,-19-40-2210</inkml:trace>
  <inkml:trace contextRef="#ctx0" brushRef="#br1" timeOffset="31450.1953">2086 5154 14830,'41'20'1633,"-22"-20"545,-19 0 545,0 0-609,0-20-577,0 1-608,0-1-352,-19 0-385,-1-21 192,20 2-192,-21 19-192,21-19 0,-20-1-352,20 20 224,0 1-577,20 19-672,1 0-641,-1 19-929,19 1-1633</inkml:trace>
  <inkml:trace contextRef="#ctx0" brushRef="#br1" timeOffset="31653.3203">2543 5135 18001,'-40'0'1281,"21"0"320,-1-20 97,-20 0-513,21-21-416,-1 22-225,0-21-576,20 1 192,20-1-224,-20 20 96,20-19-128,-1 39-320,21 0-449,-20 0-640,19 0-1378,1 20-1890</inkml:trace>
  <inkml:trace contextRef="#ctx0" brushRef="#br1" timeOffset="31914.0625">2722 4936 13612,'-20'0'5894,"20"20"-4228,-20-20 832,20 19-1377,-19 1 32,19 0-480,0 19-97,0-18-384,39-1-128,-19 0 65,0-20-1,19 0-64,1-20 128,-20 0-96,-1-1 96,-19 2-64,0-1-128,-19-20-160,-1 21-256,0 19-673,-19-20 512,-1 20-672,20 0 544,0 20-960,20-20-1218,0 19-2626</inkml:trace>
  <inkml:trace contextRef="#ctx0" brushRef="#br1" timeOffset="32088.8672">2980 5095 14733,'40'0'3139,"-40"0"289,-20 0-834,20-20-1056,-20-1-257,0-18-32,1 19-576,19-19-385,0-1-384,0 20 288,19-19-801,21 19-416,-1 20-384,21-20-1442,20 1-3330</inkml:trace>
  <inkml:trace contextRef="#ctx0" brushRef="#br1" timeOffset="33817.3828">1610 5054 2370,'0'0'6246,"0"0"-5189,0 0 160,0 0 352,-19-19-223,19 19-129,0 0-384,0 0 256,0 0-32,0 19-193,0-19-351,0 0 544,19 0-513,-19 0-159,20 0-289,0 0 0,0 0 0,-1 0-865,21 0-352,0-19-2306,-1-1-8552</inkml:trace>
  <inkml:trace contextRef="#ctx0" brushRef="#br1" timeOffset="34856.4453">3814 4579 9865,'0'-20'5061,"-20"0"-2531,0 20-672,1 0 0,-1 40-609,0-1-256,20 1-32,-20 39-289,20-18-63,0 18-129,20-20-256,20 0-63,-1-19-354,1 0 33,-1-20-480,20 0-385,-18 0-577,-1-20-1857,-1-20-641</inkml:trace>
  <inkml:trace contextRef="#ctx0" brushRef="#br1" timeOffset="35145.5078">4151 5015 15662,'40'39'1762,"-20"-18"-449,0-21 353,0 0-321,0 20-288,-20-20 160,0 0-256,0-20 0,-20-1-480,0 2-193,0-1-32,0-20-224,-20 21-160,1-21 64,-1-19 256,20 19-448,0-20 32,1 20 31,19 1-31,19-1 96,1 20-256,0 1-257,0 19-608,19 19-737,1-19-2306,0 20-9161</inkml:trace>
  <inkml:trace contextRef="#ctx0" brushRef="#br1" timeOffset="35321.2891">3993 4896 18065,'-40'20'3331,"40"-20"-2498,0-20 31,0 20-671,20 0 95,0-19 96,19 19-256,21-20-64,-21 20-832,21 0-674,0 0-3010</inkml:trace>
  <inkml:trace contextRef="#ctx0" brushRef="#br1" timeOffset="35655.2734">4549 4877 19346,'-20'19'2338,"0"1"-1890,0 20 930,1-21-161,-2 21-512,21-1-257,0-18-224,21-21-288,-2 20 64,1-20 0,0 0 0,0-20-192,-1-1 128,-19 2-96,0 19 288,0-20-32,-19 0 64,19 0-256,-20 1 0,20 19 224,0 0-192,0 0 224,20 19-608,-1-19 800,1 20-544,20-20 32,-1 0-609,1 0-480,1 0-225,-2 0-1440,-19-20-1571</inkml:trace>
  <inkml:trace contextRef="#ctx0" brushRef="#br1" timeOffset="35866.2109">4588 4579 21492,'0'0'1025,"20"0"288,0 20 545,0 19-321,-1 1-352,21 19-512,-20-19-577,20 0-128,20 20-96,-21-41-833,1 21 32,-1-20-480,-19-20-1025,0 19-1634,1-19-9481</inkml:trace>
  <inkml:trace contextRef="#ctx0" brushRef="#br1" timeOffset="36141.6016">5144 4737 21844,'-20'0'1025,"0"20"256,1-20-31,19 41-97,-20-22-64,20 1-417,0 20-640,20-21-224,19 1 128,-19 20 128,39-21-833,-19 1 801,20 0-256,-40-20 160,0 20 64,0-20 128,-20 19 97,0-19-225,-20 0-289,0 0-576,-19 0-672,-2 0-1090,21-19-1697</inkml:trace>
  <inkml:trace contextRef="#ctx0" brushRef="#br1" timeOffset="36424.8047">5402 4936 19186,'40'-20'3011,"-1"20"-1474,-19-20 32,21 1-960,-22-1-96,-19 0-257,20 20 64,-20-20-352,0 1-128,0 19-96,-20 0-161,1-21-127,-1 42 320,-1-21 191,1 19 98,0 1 127,20 20 128,0-1 0,0 1 1,20-1-225,21-19-32,-2 0 0,21-20-609,-1 0-704,0 0-1890,2-20-12235</inkml:trace>
  <inkml:trace contextRef="#ctx0" brushRef="#br1" timeOffset="37122.0703">6435 4995 18705,'59'100'417,"-39"-41"63,19-19 289,-18 0 192,-1-21 96,0 1-64,0-20-97,-20 0-255,19-20 160,-38 1-161,19-1-351,-40-20-321,-1 1 32,2-21 0,-1 0 128,1 1-416,19-1-129,0-19 385,0 19-192,20 20 160,20 1-160,0-1 192,0 40 96,-1 0 64,21 0 0,-20 20 64,0 0-64,-1 19 0,-19 1 32,0 20-127,0-20-98,0-20-127,0 19-352,-19-39-385,19 20-1025,0-20-2658,-20 0-9354</inkml:trace>
  <inkml:trace contextRef="#ctx0" brushRef="#br1" timeOffset="37370.1172">6653 4817 16623,'40'40'2691,"-20"-20"-898,-1 19-255,21-19-481,-20-20-256,19 0-481,-18 0 513,-1 0-1025,19-20 672,-39-19-288,0 19-128,0 0-128,-19 0-32,-21 1-32,-1-2-513,2 1 257,19 20 192,-19 0-128,19 0-97,20 0-352,0 0-1248,20 20-1026,-1-20-1345</inkml:trace>
  <inkml:trace contextRef="#ctx0" brushRef="#br1" timeOffset="37660.1562">7130 4658 18609,'20'0'1313,"-40"0"161,20 0-193,-20 0-160,-1 20 0,21 0 64,0 19-897,0-19-159,41 0-161,-1 1 0,-1-2 0,20-19 128,-19 20-96,-1-20 32,-18 20 32,-21 0 192,0-20 224,-21 19-255,-18-19-129,-1 20-96,-19 0-192,20-20-257,-1 0-512,20 0 513,-1 0-1698,21 0-609,0 0-3203</inkml:trace>
  <inkml:trace contextRef="#ctx0" brushRef="#br1" timeOffset="37820.3125">7527 4837 21524,'19'40'32,"-19"-40"64,20 0-32,-20 19-224,0-19-289,0 0-63,0 0-1634,0 0-1890</inkml:trace>
  <inkml:trace contextRef="#ctx0" brushRef="#br1" timeOffset="37979.4922">7368 4638 21428,'-21'-20'608,"21"1"-608,21-1 0,-21 0-768,20 0-514,0-1-1024,-20 2-6310</inkml:trace>
  <inkml:trace contextRef="#ctx0" brushRef="#br1" timeOffset="38162.1094">7586 4420 21204,'39'59'1729,"-18"-39"513,-1 40-704,20-20-321,-21 19-512,1 0-289,20-19-544,-1 1-64,1-2-449,-21-19-160,2 0-768,-1-20-962,-20 0-1953</inkml:trace>
  <inkml:trace contextRef="#ctx0" brushRef="#br1" timeOffset="38364.2578">7586 4717 17232,'0'-19'3139,"20"19"-2627,20-20 1859,20 20-866,-21 0-32,20 0-159,1 0-610,0 20-448,-1-1-127,1 1-97,-21 0-321,1-20-191,-20 20-65,1 1-383,-2-21-482,-19 0-1184,0 0-1987</inkml:trace>
  <inkml:trace contextRef="#ctx0" brushRef="#br1" timeOffset="38502.9297">7924 4479 19538,'-20'0'1986,"20"-20"-1570,20 20-224,0 0-63,19 0-418,1 20-1312,-20 0-2339</inkml:trace>
  <inkml:trace contextRef="#ctx0" brushRef="#br1" timeOffset="39025.3906">8202 4599 17360,'20'39'3011,"19"1"-225,-19-1-768,20 1-672,-21-20-161,21 1-288,-20-2-417,1-19-64,-2 20-31,1-20-193,-20 0 64,0-20 65,0 20-97,0-40-256,0 20-160,0 0-577,0-19-480,20 19-289,-20 0-159,20 0-578,0 20-800,-1 0-800,1 20-1026,0 0-992,-20 0 7238,20-20 3588,-1 19-834,1-19-992,0 0-640,21 0-674,-22-19-127,1-1-353,0 0-416,0 20-224,-20-20-257,0 0-256,0 1 225,0-1-225,-20 0-128,0 20-64,0 0-96,1 20 0,-2 0 31,1 19 97,20-19-160,0 20 128,20-21-128,1 21 0,18-20 64,1-20 32,-1 0-32,-19 0-96,19 0-481,-19-20-704,0 0-1122,-20-19-4195</inkml:trace>
  <inkml:trace contextRef="#ctx0" brushRef="#br1" timeOffset="39229.4922">8857 4341 19890,'119'59'2755,"-39"-39"-705,-1 19 32,-20 1-481,1 0-95,-20 20-577,-20-1-577,-1-19-192,-19 19-160,0-18-192,0-2-256,-19-19-289,-1 0-640,20-1-385,-20 1-1601,20-20-9097</inkml:trace>
  <inkml:trace contextRef="#ctx0" brushRef="#br1" timeOffset="39962.8906">9968 4877 17936,'0'59'1218,"20"-20"287,1 1 353,-1 20-481,19 0-320,-19-21-352,20 1-289,-21-20-63,1-1-257,-20-19 288,0 0-192,0-19 96,0-1-256,-39-20-320,19 1 0,-39-21 96,19 20 160,-1-20 64,2-19-545,19 20 802,0-1-546,20 0 97,0 1 0,20 19 160,20 21 0,20-1 160,-1 20-32,1 0 193,-21 39-257,1 1 32,-21 0 0,1-1-64,-20 1 0,0 0 0,-20-20-320,1 20 192,-1-21-513,0-19-480,-19 20-961,19-20-2466,20 0-9610</inkml:trace>
  <inkml:trace contextRef="#ctx0" brushRef="#br1" timeOffset="40166.9922">10346 4896 19634,'0'-19'641,"0"-1"1216,0 0-607,0-19 159,-20 18-480,20 1-481,0-20-384,0 21-96,0-1-32,20 0-224,-20 20-481,20 0-416,19 0-545,1 0-1665,0 20-2594</inkml:trace>
  <inkml:trace contextRef="#ctx0" brushRef="#br1" timeOffset="40398.4375">10683 4737 18417,'0'20'2402,"-19"0"-128,19-20-448,0 21-993,0-2-160,19 1-161,1-20-288,20 0 32,-1 0 1,2 0 127,-21-20-352,-1 1 256,-19-2 161,-19 1-321,-1 0-256,-21 0-64,2 1-1,-1 19-191,1-20-192,-1 20-97,20 0-736,1 0-1090,38-20-3715</inkml:trace>
  <inkml:trace contextRef="#ctx0" brushRef="#br1" timeOffset="40964.8437">11081 4380 18961,'0'-20'2691,"0"20"-577,0 0-769,0 20-320,0 0 481,20 39-257,-20-19-641,20 20-223,19-20-129,-19-1-64,19 1-64,21-20-32,-21-20 1,2 0-1,-2 0 64,-19 0-224,20 19 96,-20-19 32,-1 20-32,-19 0 96,20 0-128,0 1 96,-20-2-64,0 1 0,0 0-64,-20-20-160,-19 0-385,19 20 33,-20-20-1,1-20 1,-1 20-1,19-20-159,1 20-546,1-20-479,-1 1-834,20 19-3362</inkml:trace>
  <inkml:trace contextRef="#ctx0" brushRef="#br1" timeOffset="41314.4531">11775 4717 21908,'-39'0'897,"19"0"1089,0 0-737,0 20 96,1 0-224,-1 0-480,20 20-417,0-20-256,20 0 0,-1 0-32,21-1-96,-20-19 0,19 0 96,-19-19-64,0 19 96,-20-20 64,0 0 64,20-19 0,-20 18 32,0 21-96,-20-20 0,20 20-64,0 0-128,0 0-192,20 20 159,0 1-31,0-21-320,20 19-545,-20-19-129,19 0-191,-19-19-1121,0-2-2499,-20 1-7879</inkml:trace>
  <inkml:trace contextRef="#ctx0" brushRef="#br1" timeOffset="41663.0859">11835 4360 8776,'0'-59'6886,"20"59"-3234,-20 0-737,20 0-641,-20 20-385,20 19-159,0 1-192,0 19-642,-1 0-351,21-18-321,-20 18-128,19-19-64,1-20 32,0 19-64,-20-39 32,20 20-96,-21-20 0,21 0 96,-20 0 0,-20 20-96,19-20 96,1 20-160,-20 1-32,20-2-96,-20-19 288,-20 20-256,20 0 95,-20-20-63,1 0-416,-21 0 127,20 0-384,-19-20 193,19 0-97,0 20-160,1-19-256,-2-2-1666,21 21-3555</inkml:trace>
  <inkml:trace contextRef="#ctx0" brushRef="#br1" timeOffset="41852.5391">12451 4798 22357,'20'0'1185,"-1"19"1025,-19-19-1025,0 0-993,0 0-64,20 0-96,-20 0-96,20 20-192,-20-20-577,20-20-832,-1 20-2788,-19-19-10056</inkml:trace>
  <inkml:trace contextRef="#ctx0" brushRef="#br1" timeOffset="41997.0703">12331 4479 22613,'-20'-20'1601,"20"0"-1120,0 20-449,20-19-865,0-1-480,0 20-2242</inkml:trace>
  <inkml:trace contextRef="#ctx0" brushRef="#br1" timeOffset="42563.4766">12629 4400 21844,'0'-20'1922,"0"20"-449,21 0-159,-21 0-225,19 20-96,1 0-32,0 39-65,-20 1-191,20 0-257,-1 19-287,1-20-65,20 2-160,-20-22-321,-1 1-223,1-21-770,0-19-319,1 20-802,-1-20-2754,-20-20-11819</inkml:trace>
  <inkml:trace contextRef="#ctx0" brushRef="#br1" timeOffset="42715.8203">13066 4737 19154,'39'40'3363,"-39"-19"-2018,20-2-64,-20-19-640,20 20-321,-20-20-416,0 20-64,21-20-513,-21 0-992,0-20-2435</inkml:trace>
  <inkml:trace contextRef="#ctx0" brushRef="#br1" timeOffset="42862.3047">13066 4579 19378,'0'-20'993,"0"20"-96,20-20-609,-20 20-288,19-21-256,-19 21-1346,20 0-3170</inkml:trace>
  <inkml:trace contextRef="#ctx0" brushRef="#br1" timeOffset="43080.0781">13205 4360 20403,'0'20'2722,"0"20"-1825,20-1 833,0 1-385,0 20 64,-1-1-384,1 1-672,0-1-417,0 2-128,19-22-257,-19 1-480,0-21-96,1 1-640,-21-20-1282,0-20-2915</inkml:trace>
  <inkml:trace contextRef="#ctx0" brushRef="#br1" timeOffset="43260.7422">13145 4678 20499,'21'0'1089,"-1"-20"384,19 20 289,1-20-449,-1 20-352,1 0-480,-20 0-385,19 0-160,-19 0-321,1 0-992,18 0-801,-39 0-2018,20 0-1345</inkml:trace>
  <inkml:trace contextRef="#ctx0" brushRef="#br1" timeOffset="43558.5937">13523 4638 12780,'20'40'4836,"-20"-20"-1473,0-1-1345,19 1-801,-19 0-160,20-20 32,20 20-352,-21-20-160,1 0-97,0-20-31,1 20-225,-1-20 64,-20 0-288,19 20 96,1 0-288,-20 0 32,20 20 128,0 20 224,19 20-288,-19-1 32,20 1 0,-21-1 128,22 1-224,-41 0 160,0-1 768,-21-19-255,-18 19-161,-1-18-96,1-22-288,-1 1-256,20 0-384,-19-20-257,39-20-481,0 0-544,0-20-1377,0 0-3395</inkml:trace>
  <inkml:trace contextRef="#ctx0" brushRef="#br1" timeOffset="43726.5625">14158 4896 27353,'19'0'1186,"-19"0"-1186,20 0 192,-20 20-993,0-20-480,0 0-833,0 0-2435</inkml:trace>
  <inkml:trace contextRef="#ctx0" brushRef="#br0" timeOffset="144091.7969">696 6345 14541,'-19'-99'1794,"19"80"-481,-20-21-352,20 40-288,0 0 416,0 20 384,20 0-448,-1 39-384,1 0-225,0 41-256,0-21 97,1 0-322,-21-18 258,19-2 223,1-39-320,0 0 64,-20-20 417,0 19 256,0-38-481,0 19-352,0-40 96,-20 1-160,0-22-64,20-18 32,-19 20-257,-2-40-63,1 38 288,0-18-160,20 20 95,0 19 193,20 21-160,0 19 224,20 19 129,-20 1-1,20 20-64,19 19-32,-19 0-96,-1 22 0,22-22 32,-22 0-160,1-19-224,19-1-161,-19-19-672,-21 1-865,1-1-2018,-20-20-6950</inkml:trace>
  <inkml:trace contextRef="#ctx0" brushRef="#br0" timeOffset="144258.7891">876 6564 18321,'-60'-40'2242,"40"40"-1121,20 0-384,0-20 736,0 20-320,20-19-352,0 19-289,20-20-447,-1 20-162,1 0-511,19 0-769,-18-20-1506,18 20-3235</inkml:trace>
  <inkml:trace contextRef="#ctx0" brushRef="#br0" timeOffset="144657.2266">1591 6365 19314,'39'-40'2082,"-39"1"-1826,0 19-160,0 0 1057,-20 20-160,1-19-448,-22 19-1,1 19 1,1 1-193,-1 0-96,21 0-448,-1 19 96,20-19-32,20 1 96,19-1 32,1-1-32,19 1 0,1 0 64,0 0-192,-1-1 128,-19-19 64,-21 20 256,-19 0-64,0 0-32,-19 0-64,-21-1-352,20 1-192,-19 1-193,-1-1-736,20-20-929,1 0-2307</inkml:trace>
  <inkml:trace contextRef="#ctx0" brushRef="#br0" timeOffset="144977.5391">2007 6266 21075,'0'-39'1057,"0"19"-608,-20 20 512,0 0 32,20 20 32,-19-20-96,-1 19-289,0 1-672,20 0-32,0 19-32,0 1 32,0-19-96,40 18-225,-1 1 65,1-1-64,-1-19-65,2 0 257,-41 0 0,0-20 256,0 20 32,-21-1-160,-19-19 160,1 0-320,19 20-417,0-20-256,1 0-1249,19 0-2466,-20 0-11211</inkml:trace>
  <inkml:trace contextRef="#ctx0" brushRef="#br0" timeOffset="145282.2266">2285 6325 20499,'0'-19'1633,"0"19"-1152,0 19 288,0 1 512,-20 0-128,20 21-192,0 18-321,20-20-287,0 1-225,-1-20-64,22 0-64,-1-1 64,-1-19 0,1-19 0,-1-1-128,-19 0-352,0 0-257,-20-19-192,0-1-993,0 20-1313,-20-19-2722</inkml:trace>
  <inkml:trace contextRef="#ctx0" brushRef="#br0" timeOffset="146095.7031">2663 6306 18961,'0'19'2371,"19"-19"-1731,1 40 1474,0-19-608,-20 18-289,20 1-544,0-1-193,-1 1-288,-19-20 64,20 0-288,-20-20 96,20 0 33,-20 19-194,0-38 161,-20 19-224,20-20-160,-20 0 160,1-20 0,-1 1 32,0-1-257,0 1-31,20-2 192,0 21-1,20 20 33,0 0 96,0 20 96,-1 0 96,21 1-128,-20 18 64,-1-19 160,1 20-256,1-21 128,-1-19-64,-20 0 97,0 0 63,0 0 160,0 0 160,0 0-480,-20 0-32,20-19 32,0 19-128,0-20 0,20 0-352,-20 0 159,39 20-223,-19-19 352,0 19 64,19 19 160,1 1-128,-20-20 160,19 20 96,-18-20-160,19 20 256,-20-20 128,19 0 1,-19-20 63,0 0-128,-1 0 65,1 1-193,0-22 96,-20 21 193,0 0-289,-20-19 32,0 39 0,20-20 1,-19 20 63,-1 0-384,0 0-96,20 20-33,0 19 257,0 1 64,0 1-96,40-22-32,-1 21-32,1-20-128,20-1 160,-1-19-320,1 0-225,-21 0-320,1 0-768,-20-19-1826,0 19-4485</inkml:trace>
  <inkml:trace contextRef="#ctx0" brushRef="#br0" timeOffset="146575.1953">974 6942 20723,'-19'19'-128,"38"-19"1153,21-19 929,20 19-64,59-41-609,1 21-160,77 0-609,42-19-63,39 19-289,19 0 416,-19 1-576,-39 19-320,-60 0 32,0 19 64,-61-19 128,-18 20 160,-40-20-385,-21 0 33,-19 20 192,-20-20-192,0-20 31,0 20-543,0-20-962,-20-19-1761,20-1-11499</inkml:trace>
  <inkml:trace contextRef="#ctx0" brushRef="#br0" timeOffset="146756.8359">3675 6246 26328,'-20'0'2371,"20"0"-2564,0-19-703,20 19 127,-20 0-256,20 0-1345,0 19-1282,0 1-10890</inkml:trace>
  <inkml:trace contextRef="#ctx0" brushRef="#br0" timeOffset="146880.8594">3853 6504 25784,'0'20'544,"0"-20"-159,0 0 480,0 0-769,0 0-1057,0 0 0,0-20-1377,0 20-3172</inkml:trace>
  <inkml:trace contextRef="#ctx0" brushRef="#br2" timeOffset="150747.0703">4568 6047 10954,'-19'-19'3267,"19"-1"-1217,-40 0 384,20 20-384,1 0-1057,-22 20-384,1 0-289,1 19-96,-1 1-128,21 0 161,-1 0-97,0 0 0,20 19-256,40-20 128,-21 22 64,1-22-224,20 21 352,-21-21-448,1 1 288,-20-1 128,0 2-224,0-21 320,-20 19-160,20-19 353,0-20 95,0 20-191,0-20-289,0 0 0,20 0 160,0 0-128,21-20-224,-2 20 96,-19 0 0,19 0-320,1 0-353,0 0-608,-1 0-705,-19 0-1185,21 0-1217</inkml:trace>
  <inkml:trace contextRef="#ctx0" brushRef="#br2" timeOffset="151103.5156">4827 6325 17008,'-20'0'2626,"20"0"-2145,20 20 1216,-20 0 65,19 21-801,-19-2-161,20 20-415,-20-19-161,20-20-128,-20 19 160,20-39 1,-20 20 31,0-20-288,0 0 416,0-20-63,0 20-193,0-39-128,0-1 96,0 1-288,0-1-32,19 1-65,-19-2 97,20 21 32,0 20-96,0 0 96,1 20 224,-2 21-256,21-22-321,-20 21-448,-1-20-768,21 19-834,0-19-2049,-1-20-10058</inkml:trace>
  <inkml:trace contextRef="#ctx0" brushRef="#br2" timeOffset="151350.5859">5303 6406 96,'0'0'18385,"-19"0"-16783,19 19-1,0 1 97,19 0-321,1 19-288,0-19-545,19 20-319,21-40-1,-1 20 32,-18-40-256,-2 20 96,1-20-96,-40 0 32,0-19-320,-20 39 32,-20-20-129,1 0-159,-22 20 288,2 20-257,0-20 33,19 0-321,21 0-1505,19 0-1378,0 0-7815</inkml:trace>
  <inkml:trace contextRef="#ctx0" brushRef="#br2" timeOffset="151553.7109">5581 6107 17904,'40'-20'4004,"-40"20"-2883,0 0 321,20 20-193,-20 20-416,19 20 63,1-1-479,0 0-289,0-19-64,19 1-192,2-22-385,-21 21-447,-1-40-706,1 20-961,-20-20-3458</inkml:trace>
  <inkml:trace contextRef="#ctx0" brushRef="#br2" timeOffset="151720.7031">5542 6345 22036,'0'0'1890,"19"-20"-737,41 1 513,-1-1-1026,0 20-576,2-20 65,-2 20-322,0-20-864,-19 20-480,-1 0-1794,-19 20-12524</inkml:trace>
  <inkml:trace contextRef="#ctx0" brushRef="#br2" timeOffset="153434.5703">6375 6386 15630,'20'-41'3107,"-20"21"-1473,40 20 127,-21 0-287,1 40-193,20 1-256,-1-2-224,-18 20-353,-1 1-31,0-1-33,0 2 0,-20-22-159,0 1-1,0-1 32,0-19 0,-20 0-128,-20 19 129,0-19-257,20-20-32,-20 21-417,1-21-31,-1-21-97,20 1-480,-19 0-288,19-19-961,-1-20-865,1-1-1986</inkml:trace>
  <inkml:trace contextRef="#ctx0" brushRef="#br2" timeOffset="153573.2422">6216 6246 992,'-20'-59'16240,"20"19"-13966,0 21-1089,0 19-288,0-21-321,20 21-608,0 0-64,0 0-672,19 0-1859,2 21-2946</inkml:trace>
  <inkml:trace contextRef="#ctx0" brushRef="#br2" timeOffset="153805.6641">6673 6286 17040,'0'59'2818,"0"-39"-992,0 21 160,20-22-417,0 1-383,19 0 95,-19-20-256,19 0-481,-19 0-320,21 0-31,-21-20-33,-1 0-449,-19 1-191,0-1-577,0-1-544,0 21-481,0-20-1570,-19 0-1921</inkml:trace>
  <inkml:trace contextRef="#ctx0" brushRef="#br2" timeOffset="154059.5703">7110 6227 4228,'20'0'16143,"-20"0"-14414,-20 0 1,-1 19-289,-18 1-159,39 0-97,-20 19-641,20-19-416,40 0-32,-21 1-192,42-1 96,-2-1-32,-19 1-288,-1 0 128,1 0 32,-40-20 160,0 19-160,0-19 192,-20 20-64,0-20-513,0 0 33,-19 0-834,19-20-896,0 1-2402</inkml:trace>
  <inkml:trace contextRef="#ctx0" brushRef="#br2" timeOffset="154249.0234">7268 6107 19218,'20'0'3299,"20"21"-1634,-21 18-31,2 1-417,-1-1-672,20 1 95,-21 19-384,21-18-191,0-21-354,-1 19-576,1-39-352,-40 20-608,19-20-1955,-38 0-4612</inkml:trace>
  <inkml:trace contextRef="#ctx0" brushRef="#br2" timeOffset="154466.7969">7268 6325 18801,'60'-39'1057,"-20"39"1506,20-20-193,-21 0-608,21 20-898,-21 0-415,20 20-97,-18 0-320,-1 19 160,-1-19-448,1 21-128,-21-21-33,1-1 1,0 1-225,0 0-608,-1-20-512,-19 0-1795,0 0-6726</inkml:trace>
  <inkml:trace contextRef="#ctx0" brushRef="#br2" timeOffset="154619.1406">7686 6107 22293,'0'-40'1185,"0"40"-769,20-20-320,-1 20-160,1 0-608,0 20-450,19 0-1248,1 21-2755</inkml:trace>
  <inkml:trace contextRef="#ctx0" brushRef="#br2" timeOffset="154844.7266">8142 6445 16047,'40'20'3107,"-40"-40"160,0 20-737,-19-20-1249,-2-19-416,-19-2-128,1 2-257,-21-1-255,21 1-258,-1-21 1,-1 21 97,41-2-258,-19 1 65,38 1 32,2 19-224,19 0 96,-1 20 224,21 0-609,-1 0-608,2 20-545,-22 20-2306,-19-21-8840</inkml:trace>
  <inkml:trace contextRef="#ctx0" brushRef="#br2" timeOffset="155091.7969">7804 6227 3651,'0'0'17200,"20"-20"-17264,20 20 481,20-20 319,19 20-255,-19 0 416,19 0-33,-19 20-768,-1 0 1,-19 19 31,-1-19-32,-19 19 0,20 1 256,-19-19 129,-2-1-65,1-1-320,0-19 0,0 20-160,0-20-544,-20-20-1282,19 1-2594</inkml:trace>
  <inkml:trace contextRef="#ctx0" brushRef="#br2" timeOffset="155230.4687">8400 6147 21236,'-20'-40'1633,"20"20"-224,20 0-896,-20 20-513,40-20-192,0 20-1186,-20 0-3522</inkml:trace>
  <inkml:trace contextRef="#ctx0" brushRef="#br2" timeOffset="159862.3047">8638 6325 16912,'0'0'1697,"0"0"-704,0 0 96,20 0-64,-20 0 0,20 0 32,1 0-384,18 0-225,-19 0-96,0 0-223,-1-19 63,1-1 96,-20 20-352,0-20 96,0 0-32,0 20 0,-20-19 0,1 19 0,-1 0-32,0 19 0,0 1 64,1 0 128,-2 19-96,21-19 32,0 21 0,0-21-192,21-1 96,18 1-160,-19-20-513,19 0-352,1 0-896,-1 0-2211,1 0-6534</inkml:trace>
  <inkml:trace contextRef="#ctx0" brushRef="#br2" timeOffset="160260.7422">9016 6266 18353,'0'20'897,"-20"0"-32,20 19 512,-20-19-32,20 21-192,0-22-256,20 21-609,0-40-128,0 0 65,19 0 63,-19-20 32,0 0-63,19-19-161,-39-2-192,20-18-193,-40 19 1,1-19 64,-21 0-225,1-2 225,-1 2 96,0 39 32,0-19 256,20 39 353,0 0 127,20 0-63,0 19-449,0 1 512,20 20-351,0 19 127,1 1-192,18 0-64,1-1-224,-1 0 0,21-19-320,-21 1-321,2-22-31,-2 1-578,1 0-896,-20-20-2178,-20 0-8616</inkml:trace>
  <inkml:trace contextRef="#ctx0" brushRef="#br2" timeOffset="160617.1875">9274 5929 20115,'20'-40'1441,"0"21"-192,-1-2 385,21 21-481,0-20-481,-21 20-127,1 0-481,0 0 32,1 20 128,18 1-288,-19 18 256,0 20-224,-20 1 32,20 19-32,-1 1-64,1-1-128,20-20 0,-1 2 224,2-22-321,-2 21 1,-19-41 64,20 21 128,-40-20 96,0 0-32,0-1 384,-20-19-32,-20 20-256,1-20 64,-2 21-160,2-21-64,-1 0-384,20 0-1250,-19 0-2146,19 0-11210</inkml:trace>
  <inkml:trace contextRef="#ctx0" brushRef="#br1" timeOffset="189386.7187">10585 6345 13356,'-20'-39'2018,"20"19"-416,-20 20 351,-21-20-287,22 20-449,-1 0-352,0 20-256,0 0-193,0 19-64,1 2 1,19 18-129,0-19-128,0-1-32,19-19-128,1 0 96,20-20 32,-1-20 64,2 0 0,-1 0 64,-21-19-192,1-1 0,-20 21 225,0-22-225,0 21 128,0-19-64,-20 39 0,20-20-64,0 20 160,0 20-480,0-1 288,20 1 0,0 0 96,19 21-449,-19-22-511,20 1-482,-1-20-576,2 0-864,-21-20-1314</inkml:trace>
  <inkml:trace contextRef="#ctx0" brushRef="#br1" timeOffset="189625.9766">10803 5968 15919,'20'0'3267,"-20"0"-2338,20 20 960,-20 0-127,19 39-609,-19-19-320,20 40-417,20-21-288,-20 1-256,19-1-64,1-18-352,-21-22-257,22 1-641,-1-20-832,-21 0-2114,1-20-7655</inkml:trace>
  <inkml:trace contextRef="#ctx0" brushRef="#br1" timeOffset="189807.6172">11061 5929 18545,'20'59'1441,"-20"-19"705,20 39-480,0-19-577,-1 19-320,1-19-545,0-21-256,19 2-384,1-2-738,-20-19-960,19-20-3715</inkml:trace>
  <inkml:trace contextRef="#ctx0" brushRef="#br1" timeOffset="190657.2266">11775 5809 18385,'0'-39'1794,"0"39"-801,20 0 448,-20 0-672,0 39 224,0 1 320,20 40-448,-20 19-417,20-20-96,0 1-63,0-1-1,0-39-64,20-1 0,-21 2-63,1-41-65,0 20 128,-20-20-192,20 0 192,-20 0 0,0-20 65,0-21-386,0 2 97,0-1-32,19 1-160,-19-1 0,20 0 192,-20 21-160,20 19-128,0 19 256,20 1 64,-20 20 32,0 19-64,19-19 0,-19-1-160,20 2-545,-1-2-384,-19-19-481,0 0-608,0 0-3011,0-20-10473</inkml:trace>
  <inkml:trace contextRef="#ctx0" brushRef="#br1" timeOffset="190847.6562">12589 6465 14029,'40'20'8488,"-40"-1"-7079,21 1 225,-21-20-1122,0 20-256,0-20 65,0 0-257,19 20-481,-19-20-415,0 0-642,0-20-1697,-19 20-10986</inkml:trace>
  <inkml:trace contextRef="#ctx0" brushRef="#br1" timeOffset="190992.1875">12471 6087 20050,'0'-20'1122,"0"20"-1251,0-20-159,19 20-929,-19 0-961,20 0-993</inkml:trace>
  <inkml:trace contextRef="#ctx0" brushRef="#br1" timeOffset="191252.9297">12847 5909 19026,'-39'40'2114,"19"-21"-1090,0 1 770,0 39-288,20 1 63,-19 0-160,38 0-896,-19-1-417,40 0-32,0-18-256,-1-2-192,22-19-385,-22-20-352,20 0-289,1 0-1248,-21-20-2851</inkml:trace>
  <inkml:trace contextRef="#ctx0" brushRef="#br1" timeOffset="191420.8984">13324 6047 17008,'20'40'3363,"-40"-20"-1890,20 40 289,0 0-225,-20-1-448,20-20-704,0 22-353,0-22-385,0-19-575,0 0-642,0-20-2370,0 0-10890</inkml:trace>
  <inkml:trace contextRef="#ctx0" brushRef="#br1" timeOffset="191588.8672">13125 6227 18801,'41'19'3203,"-21"-19"-961,19 20 97,1 0-1378,-21 0-641,21-1-224,0 1-352,-1 0-481,2-20-448,-2 0-1025,-39 0-3652</inkml:trace>
  <inkml:trace contextRef="#ctx0" brushRef="#br1" timeOffset="191776.3672">13464 6047 21172,'118'40'2017,"-59"-20"450,2 20-1026,-22 0-1024,-19 19-193,-20-19-160,20-1-128,-20 1-641,0-19-288,-20-1-256,20-1-1698,-20-19-3075</inkml:trace>
  <inkml:trace contextRef="#ctx0" brushRef="#br1" timeOffset="191973.6328">13980 5849 24823,'20'-20'1505,"-20"20"-1024,0 20-1,0 1-255,0 18-129,0 1-64,0-1-481,19 20-896,-19-19-1121,20 1-2531</inkml:trace>
  <inkml:trace contextRef="#ctx0" brushRef="#br1" timeOffset="192255.8594">14376 6067 21524,'-19'20'929,"-1"-20"-385,20 20 33,-20 1-417,20 18-128,0-19-96,20 0-64,0 0-481,19 19-224,1-19 97,-1 0-161,-18-1 577,19 1 416,-21 0 0,-19 1 512,0-1 257,-19-1-192,19-19-129,-40 20-319,19 0-546,1-20-544,1 0-1473,-1 0-3395</inkml:trace>
  <inkml:trace contextRef="#ctx0" brushRef="#br1" timeOffset="195810.5469">15330 6067 10441,'0'-20'2947,"0"20"-384,0-19-417,0 19-545,0 19-512,0 1 160,0 20-288,20 20-256,-20 0-225,19-21-63,1 1-65,20-1 32,-21-19-63,21-20-33,-1 0-96,2 0 97,-1-20-129,-21-19-32,1-1-32,0 1-256,-20-1-64,0 0-289,0 21-288,0-22-352,-20 21-512,20 0-834,0 20-1633</inkml:trace>
  <inkml:trace contextRef="#ctx0" brushRef="#br1" timeOffset="196144.5312">15766 6008 17872,'0'39'1730,"0"-19"256,0 20-609,0 0-320,20 0-96,-20-20-160,20 0-513,0-1-64,0 1-95,0-20 63,-20 0-128,20 0 64,-20-20-32,0 1-128,19-1 64,-19 0-64,0-20 32,-19 0-32,19 20 32,0 0-32,19 20 32,-19 0 0,20 20 192,0 0-256,0 20 96,19 0-32,-19-20-288,19 0-449,2 19-480,-1-39-641,-21 0-1057,1 0-1889</inkml:trace>
  <inkml:trace contextRef="#ctx0" brushRef="#br1" timeOffset="196313.4766">16203 6167 15438,'20'20'2883,"0"0"-737,-1-20-705,1 20-1024,0-1-321,0-19-64,-20 0-256,21 0-1218,-21 0-1953,0 0-7559</inkml:trace>
  <inkml:trace contextRef="#ctx0" brushRef="#br1" timeOffset="196463.8672">16144 5929 16559,'19'-20'1954,"1"0"-1954,0 1-32,0 19-192,19 0-321,-19 19-288,20 1-1152,0 0-3268</inkml:trace>
  <inkml:trace contextRef="#ctx0" brushRef="#br1" timeOffset="196682.6172">16620 6286 7078,'40'20'10506,"-40"-20"-8168,0-20 353,0 0-833,-20 0-769,0-19-128,1-1-385,-2 1-384,-19-22-96,20 2-96,-19 19-96,19-19-96,0 39 224,1-20-160,19 40-64,0-20-192,0 20-129,39 0-128,-19 20-255,19 1-1379,1-2-2689</inkml:trace>
  <inkml:trace contextRef="#ctx0" brushRef="#br1" timeOffset="196856.4453">16343 6087 19474,'-41'0'1890,"41"0"-1057,20-20-97,1 20-127,38-20 63,0 1-287,0 19-385,1 0-481,-20 0-480,0 0-1729,-1 19-2851</inkml:trace>
  <inkml:trace contextRef="#ctx0" brushRef="#br1" timeOffset="197140.625">16838 6107 19922,'0'0'1570,"0"21"-737,0-21 704,21 19-224,-21 1-288,20 0-288,19 0-385,-19-20-192,0 0 65,19 0-193,-39 0 128,20-20-160,-20 0-32,-20 0-128,20 1-129,-39-2-31,-1 21-224,1-20-97,-2 20 161,21 0-481,-19 0-481,39 0-992,0 0-1474,-20 20-5220</inkml:trace>
  <inkml:trace contextRef="#ctx0" brushRef="#br1" timeOffset="197446.2891">17156 6306 20403,'0'0'1345,"0"-20"-96,0 0 161,0-19-546,0 19-223,0-20-161,0 20-351,0 1-193,0-2-257,0 1-287,0 0-513,20 20-385,0 0-352,0 20-2273,19 0-11148</inkml:trace>
  <inkml:trace contextRef="#ctx0" brushRef="#br1" timeOffset="197954.1016">17354 6107 16719,'0'21'929,"20"-2"1698,1 1-705,-1 0-545,-20 20-160,19-21-480,1 1-257,-20 0-96,20-20-95,-20 0-65,0 0 32,0 0 225,0 0-33,0-20-416,-20 0 32,20 1-32,0-1-64,0 0-32,0 0-32,0 0-160,0 20 96,0 0 32,20 20 95,0 0 98,-1 0-65,1 0 64,-20-20-32,20 19 32,0-19-64,-20 0 64,19 0-64,-19 0 96,0 0-32,0 0 0,0-19-64,20 19-64,-20 0-64,20 19 32,-20-19 0,41 20-225,-22-20-287,1 20-513,0-20-417,20 0-704,-40 0-2082,19-20-3876</inkml:trace>
  <inkml:trace contextRef="#ctx0" brushRef="#br1" timeOffset="198179.6875">17653 5849 2402,'20'-40'15567,"-20"40"-13550,0 0 161,19 20-192,21 21-384,-20-2-385,19 20-448,-19 1-513,20-1-160,-21 1 0,21 0-576,1-21-289,-22-19-128,1 20-192,0-40-608,0 19-1314,-20-19-1634</inkml:trace>
  <inkml:trace contextRef="#ctx0" brushRef="#br1" timeOffset="198484.375">18069 6087 19794,'0'0'2018,"0"0"192,20 20-320,-20 1-673,20-2-512,0 1-481,-1 0-160,1-20-32,1 0-32,-1 0-288,0-20-32,-1 20-1,1-20 225,-20 20 64,0 0-128,20 0 128,0 40 160,-20-20 64,19 39 65,21 0-33,-20-19 160,-1 20 97,22 0-193,-21-21-224,0 1 64,-20-1 64,0 2-128,-20-21-160,-21 0-833,21-1-512,-19 1-1025,-20-20-3780</inkml:trace>
  <inkml:trace contextRef="#ctx0" brushRef="#br1" timeOffset="199007.8125">19042 6187 16623,'20'59'1922,"0"-19"-256,0-20-353,-20-1-128,20-19-64,-20 0-64,0 0 160,0 0-32,0-19-800,-20-21-1,0 1-96,20-1-224,-20 0-32,0-20 0,20 20-32,0 1-32,0 19-32,0 0-256,20 20-385,0 0-223,0 0-354,19 20-1056,1 20-3043</inkml:trace>
  <inkml:trace contextRef="#ctx0" brushRef="#br1" timeOffset="199370.1172">19439 6047 20915,'-40'-19'1121,"21"19"129,-1 0 63,0 39-416,0-19-225,20 21-223,0-2-65,20 1-288,0-1-64,0-19 96,19 0-352,-19-20 96,19 0 128,-18-20-32,-1 0 32,-20 1-64,0-21 160,0 0 0,0 0 0,-20 20-96,-1 0 0,21 0 64,0 20-64,0 0-192,0 0 64,21 20 192,-1 0 0,0 0-64,0 1 0,19-2-256,-19 1-705,20-20-320,-21 0-897,-19 0-1986,20-20-4805</inkml:trace>
  <inkml:trace contextRef="#ctx0" brushRef="#br1" timeOffset="199661.1328">19658 5988 17904,'19'79'3300,"1"-39"-1026,0-19-417,0 18-543,1-19-193,-2 0-288,1 0-609,0-20 160,-20 0-320,20 0 224,-20 0 129,0-20-193,0 0-64,0 0-192,0 0-32,19 1-96,-19-2-32,20 1-32,0 20 128,0 0-257,-1 20-63,21 1-257,-20-2-352,0 1-160,20 20-961,-20-20-2146,0-20-3748</inkml:trace>
  <inkml:trace contextRef="#ctx0" brushRef="#br1" timeOffset="200039.0625">20154 6008 2594,'-39'-20'14318,"39"20"-11820,-20 20-416,20 0-449,0 19-63,0-19-353,0 21-512,20-2-321,-1-19-256,1 0-32,20-20-32,-21 0-64,21 0-32,-20-40 32,-20 20-192,0-20-192,0 0 128,-20 1 159,0-1-159,-19-19 96,19 19-32,0-20 32,0 20 160,20 21 288,0-1 32,0 20 321,0 0-289,0 20 65,20 19 319,-20-19 65,20 40-160,0 0-225,-1-1-480,1 0 0,20-19-673,0 20-288,0-40-320,-1 0-128,-19-20-930,20 0-3362</inkml:trace>
  <inkml:trace contextRef="#ctx0" brushRef="#br1" timeOffset="200292.9687">20531 6047 18033,'0'20'3555,"0"0"-2306,0 21 385,0-22-577,21 1-481,-2 0-159,1 0 31,20-20-320,-1 0 96,-19 0-96,0-20-160,0-20 32,-40 21-352,20-2 0,-40-19-321,1 20-192,-1-19-320,1 19-96,-2 0 320,21 1 481,-19 19 416,39 0-161,0 0-3106,0 0-9673</inkml:trace>
  <inkml:trace contextRef="#ctx0" brushRef="#br1" timeOffset="200772.4609">20928 6047 23798,'20'60'288,"0"-39"257,-20-2 95,20 1 97,-20 0-64,0 0-225,19-20-256,-19 0-256,0 0 192,0 0-128,-19-20-288,19-20 192,0 21 32,0-22 64,0 1-32,0 21-96,0-1 64,19 0 0,1 20 192,-20 20 160,20 0 96,0 19-127,-20 1-1,21-19-96,-2-2-32,1 1-96,-20 0 96,20-20 129,-20 0-65,20-20 64,0 0-64,-20 20 64,19-19-320,-19-2 64,20 21 0,0-20-192,19 40 128,-19-20 32,0 21 32,1 18-384,18-19-353,-19 20-928,0-21-1218,19-19-5894</inkml:trace>
  <inkml:trace contextRef="#ctx0" brushRef="#br1" timeOffset="205634.7656">2086 7537 12587,'-20'-40'2082,"20"1"-480,-39 19 160,19 20 416,0 0-865,0 0-352,1 20-257,19 0-223,-20-1-353,0 21 64,20 0 32,0-1 33,0-19 31,0 19-96,20-18 128,19-1-288,1-20 129,-20-20-33,19 20 32,-19-21-64,-20 2 0,21-21 64,-42 20-128,21 1 128,-20-1-192,20 0 96,-20 20 65,20-20-129,0 20-97,0 20-31,0 0 192,20 0-192,0-1 96,1 1 32,18 0-448,-19 0-705,20-20-385,-1 0-736,-19 0-2594</inkml:trace>
  <inkml:trace contextRef="#ctx0" brushRef="#br1" timeOffset="205924.8047">2245 7438 14381,'20'20'3716,"0"-20"-1506,0 20 192,-1-1-576,22 21-833,-21-20-96,0 0-129,-1-20-415,1 19-129,-20-19-128,0 0 0,0 0 0,0 0 32,0 0 0,0 0-192,0-19-64,0-1-96,0 0 96,0 0-257,20 20 97,-20 0 0,20 0-129,-1 20 417,1-20-576,20 20-929,-21 0-513,22-1-1538,-1-19-1953</inkml:trace>
  <inkml:trace contextRef="#ctx0" brushRef="#br1" timeOffset="206273.4375">2801 7497 14926,'-20'0'3555,"20"0"-1697,0 0 576,0 0-929,0 0-608,0 40-288,0-20 32,20 0-289,-20-1-192,40 1-64,-21 0 32,22-20 0,-21-20-32,0 20-32,-1-20-224,-19-19-64,0-1 64,0 1-32,-19-1-96,-21-20-33,19 20-159,-18-19 224,-1 19 256,20 1 0,20 19 576,0 20-288,0 0 97,0 0-225,0 40-32,20-1 160,20 1-128,20 19-288,-20-20-96,19 22-481,20-22-704,-20-19-865,2 0-3363</inkml:trace>
  <inkml:trace contextRef="#ctx0" brushRef="#br1" timeOffset="206508.7891">3635 7417 20883,'0'61'961,"20"-42"-608,-20 21 351,20-20-31,0-20-449,0 20-64,0-20-32,0 0-640,-1 0-1090,1-20-3266</inkml:trace>
  <inkml:trace contextRef="#ctx0" brushRef="#br1" timeOffset="206637.6953">3556 7259 16527,'0'-39'2082,"0"19"-1986,19 20-192,1-20-897,0 20-1281,0 0-2979</inkml:trace>
  <inkml:trace contextRef="#ctx0" brushRef="#br1" timeOffset="206876.9531">3913 7537 14157,'40'40'5125,"-20"-21"-3428,0-19 289,0 0-320,-20-19-97,19 19-576,-19-20-448,0 0-257,0-20 0,0 21-352,0-1 64,20 0 128,-20-1-352,20 21 32,0 0 160,0 21-128,19-1-128,-19 0-289,20-1-416,0 1-673,0 0-1825,-1 0-6791</inkml:trace>
  <inkml:trace contextRef="#ctx0" brushRef="#br1" timeOffset="207778.3203">4727 7318 10185,'-40'-39'3171,"40"19"-705,-20 20 353,1 0-769,-1 20-737,0 0-288,0 19-32,20 20-128,0-18-224,0 18-257,20-39-128,0 20-64,19-40-31,1 0-33,-20 0-64,20-20 64,-20 0-64,0-19-384,-20-1 95,0-20 1,0 20 96,-20 1-32,0-21 64,-20 21-192,20-22 31,0 42 161,0-1 64,1 0 160,19 20 129,0 20-161,0 0 128,19 19 160,1 22 1,0-2-65,21 0-32,-2 0-160,20-18 0,1-1 33,-21-21 63,22 1-288,-2-20 128,-20-20 0,1 20 32,-20-39-160,0 19 32,-20-21 32,0 22-64,-20-21 128,0 1-256,0 19 224,-19 0-32,19 0 64,0 20-64,20 0 0,0 0 64,0 40 64,0-20-64,20 19-64,0-19 128,19 19-224,21 2-288,-21-21-577,22 0-352,-2-1-833,-20 1-1218,1-20-6213</inkml:trace>
  <inkml:trace contextRef="#ctx0" brushRef="#br1" timeOffset="208337.8906">5621 7795 12684,'20'20'5028,"-20"-20"-3682,0 0 960,0-20-1089,-20 0-320,0-19-257,0-1 97,-19 0-609,19 0 0,-21 1-160,21-21-64,1 1-192,-1-2-289,20 2 257,20 20 224,-1 19 96,1 20 0,21 0-96,-2 0 160,1 20-32,-20-1 64,0 21-384,-1-20 64,-19 19-449,0 2 385,-19-2-1,-1-19 353,0 0-64,0-20 97,20 0-97,0 0 64,-20 0 96,40 0-192,-20 0 0,20 0 160,20-20-96,-1 0 0,1 20 128,-1-19-256,-19 19 288,21-20 96,-22 0-95,1-1-65,-20 1 160,0 1-288,0-1 96,-20 0 64,1 0-96,19 1-96,-20 19 128,-1 0-96,21 0 128,0 19-64,0 1 257,21 0 223,-21 19-416,20 2 1,19-21 63,-19 0-320,19-1 32,1-19-577,-20 0-416,-1 0-577,1 0-3010,0-19-11115</inkml:trace>
  <inkml:trace contextRef="#ctx0" brushRef="#br1" timeOffset="208613.2812">6017 7220 17872,'20'79'3524,"1"-40"-2147,-21 1 449,20-1-705,-1-18 64,-19-1-512,20 0-385,0-1-64,-20-19-160,20 0 32,-20 0-32,0-19-160,20-1 32,-20 0-32,19-1-96,1-18-96,0 19 63,19 0-31,-19 20 160,1 0 32,19 20-416,-21-20-513,1 39-1025,20-19-3492</inkml:trace>
  <inkml:trace contextRef="#ctx0" brushRef="#br1" timeOffset="209477.5391">6852 7220 18449,'-80'-20'1762,"40"20"-193,21 20-640,-21-1-352,20 21-33,1-1 65,19 1-225,0-20-64,19 19-384,21-18 64,-20-21 96,19 0-64,1 0 32,-21-21-64,1-18-192,1-1 0,-21 1 32,0-1 192,0 1-192,-21-1 160,21-20-128,-20 20-129,20-19 225,-19 19 64,19 20-96,0 1 385,-20 19 127,20 0-256,0 19 65,0 1 127,20 39 160,-20-19 65,0 19-97,19 22-255,1-22-65,1 0-160,19-19 32,-1-1-64,1-18 0,19-1 96,-19-20-320,0 0 160,-20-20 0,20-1 0,-21-18-64,-19-1 160,0 1-161,0-1 1,-19 1-64,-1-1 288,0 19-224,0-18 32,-1 39 96,2-20 0,19 40 32,-20-20 64,20 19 0,0 22 193,20-1-161,-20-1 160,40 1-192,-20-1-192,20 1-32,-1-21-577,20 1-416,-19-20-737,-20 0-1409,-1-20-6822</inkml:trace>
  <inkml:trace contextRef="#ctx0" brushRef="#br1" timeOffset="209768.5547">7368 7200 16463,'20'59'3812,"0"-19"-1858,-20-21 416,20 21-1121,-1-20-96,-19-1-544,0 1-321,20-20-160,-20 0-96,0 0 160,0 0-384,0-20-32,0 1 128,0-1 0,20-20-32,-20 21-97,20-1-31,0 0 192,19 20-64,-19 0 64,19 20 64,-18 0 0,19 19-128,-20-19-769,19 19-897,-19-39-1377,0 0-2562</inkml:trace>
  <inkml:trace contextRef="#ctx0" brushRef="#br1" timeOffset="209964.8437">7804 6961 22068,'40'20'2210,"-20"20"-512,-1 19-513,2 0-352,-1 2-481,0-2-224,19-19-128,-19-1-544,20-19-609,-20 0-128,-20-20-1378,0 0-1441</inkml:trace>
  <inkml:trace contextRef="#ctx0" brushRef="#br1" timeOffset="210118.1641">7785 7200 17008,'0'20'6342,"39"-20"-5189,1 0-160,20 0-193,19 0-832,-19 0 64,-1 0-512,-18 0-1282,-2 0-2594</inkml:trace>
  <inkml:trace contextRef="#ctx0" brushRef="#br1" timeOffset="210713.8672">8976 6881 14221,'-60'-39'2979,"40"39"-1057,0 0-289,1 0-768,-1 39 224,0 2-64,0 18-256,20 0-289,0 1-384,20-1 0,0-18-32,19-2-32,1 1-480,1-20-353,-2-1-1057,1-19-2017,-20 0-13902</inkml:trace>
  <inkml:trace contextRef="#ctx0" brushRef="#br1" timeOffset="211156.25">9432 7159 12619,'0'-39'3428,"-19"19"-1763,19 20 353,-40-20-512,20 20-65,0 0-96,-19 0-320,19 20-384,0 19-97,-19 2-63,39-1-417,0-21-32,20 21 0,-1-40 128,21 20-256,-20-20 96,19 0-96,-19-20-32,-20 20-64,20-20-33,-20 0 1,0 1 0,-20 19 256,20-20-128,-20 20 160,20 0-256,0 0 128,0 0-385,20 20-255,0-1-193,0 1-481,19 0-832,2-20-2562</inkml:trace>
  <inkml:trace contextRef="#ctx0" brushRef="#br1" timeOffset="211374.0234">9751 7120 12171,'-21'-20'5541,"21"0"-3747,-20 20 192,20 20-865,-20-20 0,20 39 128,-19-19-352,19 21-385,19-2-255,1-19-257,0 20 0,21-21-321,-2-19-127,1 20-385,-1-20-768,1 0-1058,-20-20-2658</inkml:trace>
  <inkml:trace contextRef="#ctx0" brushRef="#br1" timeOffset="211694.3359">10108 7299 14733,'20'0'3268,"-20"19"-1283,0-19 834,0-19-961,0 19-737,-20-20-96,20 0-577,0-19-223,0 19-1,0-21-64,0 21 0,0-19-320,0 19-128,20 0-385,-20 0-64,19 20-672,1 0-641,0 0-1505,0 20-1538</inkml:trace>
  <inkml:trace contextRef="#ctx0" brushRef="#br1" timeOffset="211984.375">10307 7139 16623,'-20'20'3075,"20"-20"-1409,0 21-225,20-1-544,-1 0-321,1-1-223,20-19-193,-1 0-64,-19 0 0,20 0-96,-21 0-96,-19-19-128,0 19 160,0-20-160,-39 0 63,19-1 1,-20 21-160,21-20 96,-21 20 224,20 0-64,1 0 0,-1 0-193,20 0-1024,20 0-737,-1 0-1601,1 0-7239</inkml:trace>
  <inkml:trace contextRef="#ctx0" brushRef="#br1" timeOffset="212252.9297">10624 7080 14830,'0'-20'3363,"0"20"-1826,0 0 1,0 0-770,0 0 1,-20 0 128,20 0-545,0 20-320,0 0-32,20-20-32,0 20 32,19-1 0,-19 1 0,0 1 0,0-1 32,-20-20-32,0 20 96,0-1 161,0-19-225,-20 0 0,0 20-257,0-20-703,1 0-578,-1 0-1120,0 0-2243</inkml:trace>
  <inkml:trace contextRef="#ctx0" brushRef="#br1" timeOffset="212506.8359">10843 7060 14990,'0'0'3011,"-20"0"-1666,0 20 449,20-20-898,0 20-31,0-20 32,0 20-737,20-1-64,19 1-32,1 1-32,0-1-32,-21-20-320,21 20 256,-20-1-96,-20 1 64,0 0 192,-20-20-128,0 20-160,-19-20-385,19 19-1249,0-19-3555</inkml:trace>
  <inkml:trace contextRef="#ctx0" brushRef="#br1" timeOffset="217486.3281">11736 7220 9769,'-20'-20'2658,"0"0"-576,20-1 224,-20 1-672,1 1-353,-1 19 0,20-20 1,-20 20-289,0 0-513,20 20-32,-21 19 97,21 2-129,0-2-223,0 1-1,21-20-64,-1-1-64,0-19 224,19 0-320,-19 0 160,0-19 32,0-21-64,-1 1 1,1-1-290,-20-1 97,0 2 32,-20-21 32,20 1-32,-39 20 0,19-22 32,0 22 0,1 19 128,-1 0 224,0 0-127,20 20 95,0 0 32,0 0-160,0 20-96,20 0 449,19 19-161,-19 22-31,0-2-386,0 0 65,19 1 0,1-21-128,-20 2-352,20-21-417,-20 0-320,20-1-449,-21-19-1857,-19 0-3364</inkml:trace>
  <inkml:trace contextRef="#ctx0" brushRef="#br1" timeOffset="217648.4375">12014 7120 16783,'39'39'2787,"-19"-18"-961,-20-1-513,20 0-704,1-20-481,-2 19-64,1-19-385,-20 0-992,20 0-1890,-20 0-737</inkml:trace>
  <inkml:trace contextRef="#ctx0" brushRef="#br1" timeOffset="217793.9453">12014 6901 18193,'0'0'833,"-20"0"-769,40 0-321,-20 0 33,19 0-769,21 41-768,-20-22-2211</inkml:trace>
  <inkml:trace contextRef="#ctx0" brushRef="#br1" timeOffset="218038.0859">12550 7299 18321,'0'-20'1858,"-20"20"192,0-40-545,0 21-480,-19-1-256,19-21-65,-20 2-287,20-1-257,0 0-160,0 1 32,0-1-64,20 1-545,-20 18 33,20-19-161,20 21 0,0 19-319,0 0-642,20 0-896,-20 19-1346,0 21-7015</inkml:trace>
  <inkml:trace contextRef="#ctx0" brushRef="#br1" timeOffset="218321.2891">12629 7239 10217,'-20'20'2563,"20"-20"-866,0-20 577,0 20-704,-20 0-289,20-19-32,-20-1-192,20 0-352,-19-21-225,-1 2 1,0-1-1,0 1-256,20-1-63,-19 1-65,19 19 64,0-1-160,19 1-256,-19 20 63,20 0-127,20 0-385,-21 20-1056,21 21-1442,-20-22-2755</inkml:trace>
  <inkml:trace contextRef="#ctx0" brushRef="#br1" timeOffset="218692.3828">12291 7080 18833,'-19'20'289,"38"-20"223,21 0 929,0 20-223,20-20-1,-1 0-352,20 0-545,2 0-128,-2-20-96,-20 20-96,-19-20-160,-1 20-320,-19-20 319,1 20 65,-21-20 64,-21 1-32,1 19 160,0-20-96,-19 20 32,19 0 64,-20 0 33,1 0 223,19 20-288,0-1 0,20 1-64,0 0 128,0 20-64,20-1 0,0 2-32,19-21-160,1 19-544,0-19-802,19-20-1313,-18 0-2049</inkml:trace>
  <inkml:trace contextRef="#ctx0" brushRef="#br1" timeOffset="219127.9297">13007 7299 10954,'0'0'8424,"19"-20"-7463,-19 0 1377,0 0-865,0-19-416,0 19-128,20-1-256,-20-18-449,20-1-160,-20 20-32,20 0-192,-1 1-160,-19 19 31,20 19 97,0 1 64,1 0-192,-1 0 160,-1 0 160,21-1-96,-20-19 160,19 0-96,-19 0 64,0-19 96,0-1-96,-1 0 64,-19 0-32,0 0 64,0 1-64,-19 19-64,-1-20 32,0 20 32,-20 0-160,21 0 96,-1 0 0,0 20 0,20 19 160,0-19-192,0 20 192,0-1-96,20 2-128,0-21 96,-1-1-288,21 1 0,0-20-321,-21 0-480,21 0-832,-19 0-2275,-21-20-7752</inkml:trace>
  <inkml:trace contextRef="#ctx0" brushRef="#br1" timeOffset="219425.7812">13444 7080 19410,'20'59'1601,"-1"-39"321,1 1-384,0-1-321,0 0-256,-20-1-289,19-19-319,1 0-161,-20 0 0,0 0 0,0-19-256,20-1 0,-20 0 64,0-1-64,0 1 0,0 1-128,0 19 0,20-20 31,-1 20-63,-19 20 128,20-20 64,0 39 0,1-18-416,-1-1-417,19 0-673,-19-20-479,0 0-1058,0-20-3011</inkml:trace>
  <inkml:trace contextRef="#ctx0" brushRef="#br1" timeOffset="219628.9062">13781 6861 18449,'20'20'3619,"-20"0"-992,20 1-705,-1 18-481,1 21-480,0-21-609,19 1-256,-19-1-64,1 2-32,-1-21-256,0 0-224,-20-20-609,0 0-449,0 0-352,-20-20-3619</inkml:trace>
  <inkml:trace contextRef="#ctx0" brushRef="#br1" timeOffset="219782.2266">13741 7060 22261,'20'0'1121,"0"0"256,20 0 289,-1 0-674,1 0-287,20-20-481,-20 20-384,-1 0-961,-19 0-1089,0 20-2402</inkml:trace>
  <inkml:trace contextRef="#ctx0" brushRef="#br1" timeOffset="220356.4453">14575 7060 20563,'0'0'609,"20"0"-33,-20 20 417,0 0-448,0 0-161,20-1-128,-20 1-160,19 1-128,-19-21-256,20 0-641,0 0-1537,-20 0-2723</inkml:trace>
  <inkml:trace contextRef="#ctx0" brushRef="#br1" timeOffset="220500.9766">14516 6881 18609,'0'-20'449,"0"20"-65,0-19-320,0 19-256,20 0-513,-1 0-1825,1 0-5606</inkml:trace>
  <inkml:trace contextRef="#ctx0" brushRef="#br1" timeOffset="220690.4297">14733 6723 19890,'0'20'1217,"0"-20"-928,0 20 287,0-1-351,0 1-258,0 0 98,21 0-450,-21-1-1184,20 1-2275,-20 0-10185</inkml:trace>
  <inkml:trace contextRef="#ctx0" brushRef="#br1" timeOffset="220951.1719">15032 6942 10666,'-41'39'9064,"41"-19"-8391,-19-20-33,19 20-415,19-1-129,2 1-64,19 0-96,-1 0-225,1-20 1,-20 20 224,19-1-96,-19-19 160,-20 0 160,0 20 321,0-20-321,-20 0-64,20 0-352,-20 0-1794,1 0-2114,-1 0-9225</inkml:trace>
  <inkml:trace contextRef="#ctx0" brushRef="#br1" timeOffset="221815.4297">15170 7200 11146,'0'0'2082,"0"0"-801,0 0 1410,0 0-801,0 0-801,0 0-481,0 0 33,0 0-97,0 0-223,0 0-1,0 20-96,0-20-192,-19 19-480,-1 1-1282,0-20-1633,0 20-4420</inkml:trace>
  <inkml:trace contextRef="#ctx0" brushRef="#br1" timeOffset="222682.6172">16004 7021 13612,'-39'-40'1506,"19"40"-289,0 0 961,-19 0-865,19 0-320,-20 20-128,20 19-128,-20 1-161,40 0-159,-20-21 63,20 1-128,20 1-191,0-1 63,0-20 128,0 0-384,20 0 160,-20-20-64,-1-1-64,1 1-256,0 1 224,-20-1 32,-20 20 64,20-20-64,0 20 192,-20 0-288,20 0 64,0 0 32,0 20 160,20 0-288,0-1 64,0 1-96,19 1-513,1-21-544,-21 0-512,2 0-962,-1-21-2049</inkml:trace>
  <inkml:trace contextRef="#ctx0" brushRef="#br1" timeOffset="222949.2187">16044 7001 13260,'19'39'3235,"-19"-39"-993,21 40-224,-21-20-544,20 0-385,0-1-96,-20-19-417,20 20-384,-20-20 225,0 0-257,19 0-160,-19 0 288,0 0-320,0 0 0,0-20 32,0 20-128,0-19-64,20-1-161,0 20-63,0 0 96,0 0-257,-1 20-320,1-1-416,20 1-1121,0 1-2403</inkml:trace>
  <inkml:trace contextRef="#ctx0" brushRef="#br1" timeOffset="223319.3359">16520 7021 14990,'-19'19'3235,"19"1"-2370,0 20 1120,0-20 1,19 19-865,1-18-288,0-1-641,0 0-31,1-20-129,-2 0 256,21 0-352,-20-40 32,-20 19-289,19-18 129,-19-1-160,-19 0-97,-1 1-31,-20-20 0,21 18 223,-2-18 97,1 39 160,0 0 288,20 0 449,0 20 96,0 0-481,0 20 129,20 20 63,0-1 33,20 22-129,0-22-512,-1 1 64,21-1-288,-1 1-705,2-20-1121,-22-1-3684</inkml:trace>
  <inkml:trace contextRef="#ctx0" brushRef="#br1" timeOffset="223886.7187">17692 6961 16879,'-19'0'2147,"19"0"-1507,-20 20 769,20 0 33,-21 0-289,1 19-641,20 1-95,-20-20-321,20-1 96,0 1-384,0-20-481,0 0-960,-19 0-2051,19 0-8776</inkml:trace>
  <inkml:trace contextRef="#ctx0" brushRef="#br1" timeOffset="224053.7109">17454 6981 19474,'0'0'1313,"20"0"-288,0 0 737,-1 20-513,1 0-416,20-1-641,-21 1 64,21 0-512,1 0-128,-2 0-481,1-20-929,-1 0-2114,-19 0-1313</inkml:trace>
  <inkml:trace contextRef="#ctx0" brushRef="#br1" timeOffset="224249.0234">17772 6782 18897,'0'0'3428,"0"20"-3717,19-20 321,-19 20 64,0 19-31,20-19 31,0 0-192,0 1-833,-1 18-1858,1-19-2114</inkml:trace>
  <inkml:trace contextRef="#ctx0" brushRef="#br1" timeOffset="224555.6641">18229 6942 20755,'-20'0'320,"20"19"257,-20 1 832,20-20-480,0 20-480,0 0-481,20-1 0,19-19 64,-19 20-32,20 0 0,-1 0-129,-19-20 97,0 20 129,-1-1-33,-19-19 128,-19 20 256,-1-20-127,-20 0-97,21 21-224,-1-21-128,0 0-897,20 0-1538,-20 0-2914</inkml:trace>
  <inkml:trace contextRef="#ctx0" brushRef="#br1" timeOffset="225767.5781">18566 6743 16495,'0'0'2563,"19"20"-2403,1-20 1697,20 19-95,20 1-96,0 20-609,-21-21-545,20 42-224,-19-22-159,-20 1 159,-20-1-320,0 1 288,-20 0 128,-20-21-287,1 1 95,-1 1-96,21-1-481,-21-20-351,20 0-545,20 0-1666,-21 0-2659</inkml:trace>
  <inkml:trace contextRef="#ctx0" brushRef="#br1" timeOffset="225950.1953">19201 7180 21140,'0'20'3138,"0"-20"-3298,0 0 0,0 0 0,0-20-1217,0 20-1538,19 0-10249</inkml:trace>
  <inkml:trace contextRef="#ctx0" brushRef="#br0" timeOffset="255200.1953">994 8530 10537,'20'-20'2018,"-20"0"257,0 0 319,0 0-736,0 20-577,0-20-192,-20 0-416,0 20-1,1 0-223,-1 0 191,0 0-287,-19 20 31,-1 0 0,0 20-320,21-20-32,-2 20 33,1-20 127,20 19-352,20-19 256,1 0-128,-2 19 32,21-19 64,19 19-96,1-18 0,-21-1 192,1 20-224,0-21-32,-20 21 352,0-20-192,-20-1 160,-20 21-64,-19-20-128,-2 0 64,1 0 65,1 0-322,19 0-479,-19-20-673,19 0-994,20 0-3394</inkml:trace>
  <inkml:trace contextRef="#ctx0" brushRef="#br0" timeOffset="255600.5859">1333 8847 21972,'0'0'1153,"0"0"-1057,0 0 673,0 0-128,19 0-289,1-19 33,0 19-193,0 0 32,-1-20-256,21 0 192,-20 20-192,-1-20-160,-19-1 0,0 2-33,-19-1 33,-1 20 96,0 0 128,0 0-96,-19 0 288,19 20-320,-19-1 288,19 22-160,20-21 257,-21 19-417,21-19 192,21 20-128,18-21 224,1-19-320,19 20-513,-19-20-448,19 0-1217,-18 0-1826,18-20-5926</inkml:trace>
  <inkml:trace contextRef="#ctx0" brushRef="#br0" timeOffset="255813.4766">1729 8470 15342,'20'-40'6182,"0"40"-5734,-1 20 385,-19 0 801,20 20-289,-20 0-416,21-1-289,-1 21-511,-20-1-33,20 1-257,-1-20-255,1-1-289,0 1-416,0-20-704,-20-20-1571,0 0-800</inkml:trace>
  <inkml:trace contextRef="#ctx0" brushRef="#br0" timeOffset="255986.3281">1610 8788 20691,'-19'0'1570,"-1"0"-802,20 0 898,20 0 128,-1-20-834,1 20-735,20 0-193,19-21-256,-19 21-385,-1 0-704,22 0-1058,-22 21-1696,1-21-4485</inkml:trace>
  <inkml:trace contextRef="#ctx0" brushRef="#br0" timeOffset="256260.7422">2086 8747 20083,'0'21'1953,"0"-1"-1408,21 0 960,-1 0-31,-1-20-513,1 19-225,20-19-223,-20 0-65,19-19-127,-19-1-65,19 0-128,-19 0-224,-20-1-160,0 2-353,0-1-256,0 0-768,-20 20-385,20 0-1442,-19 0-2241</inkml:trace>
  <inkml:trace contextRef="#ctx0" brushRef="#br0" timeOffset="256594.7266">2523 8946 13708,'59'80'3011,"-39"-40"-576,1 0-129,-21-21-833,20 1-384,-20 0-192,0-20-160,0 20-97,0-20 65,0-20-321,-41 0-127,21 0-353,1-19 128,-21-21 0,20 0-289,1-19-159,19 0-96,0 18 159,0 2 193,39 20 96,1 19 256,-21 20 32,22 0-128,-1 0-64,-40 39 97,19 1-65,-19-1-32,0 2 192,0-1-352,-19-1 64,-1-19-321,-21 0-223,21-1-1090,-19 1-1921,-1-20-7207</inkml:trace>
  <inkml:trace contextRef="#ctx0" brushRef="#br0" timeOffset="257024.4141">994 9285 17840,'-39'0'2050,"19"0"-1761,20 0 1344,20 19 65,39-19-1,1 0-319,59-19-257,21 19-288,37-21-193,42 1-416,39-20 1,-19 21-257,-60-1 32,-21 0-449,-78 0 33,-21 20 127,-19 0-223,-20 0-321,-1 0-32,-19 0-416,0 0-1057,0-19-1858,0 19-9097</inkml:trace>
  <inkml:trace contextRef="#ctx0" brushRef="#br0" timeOffset="257213.8672">3000 8589 24343,'0'-19'2978,"0"-1"-2337,0 0-513,0 20 32,-20 0-256,20 0-961,0 0-1377,0 20-1538,20 0-10890</inkml:trace>
  <inkml:trace contextRef="#ctx0" brushRef="#br0" timeOffset="257344.7266">3219 8808 19762,'39'20'4036,"-39"-1"-2723,0-19-96,0 0-288,0 0-384,0 0-481,0 0-1121,0-19-1762,0 19-8103</inkml:trace>
  <inkml:trace contextRef="#ctx0" brushRef="#br1" timeOffset="261493.1641">3715 8688 13100,'0'-20'2690,"0"20"-608,0 0-128,20 0-416,-20 20-481,20 0 32,-1 19-128,1-18-449,0 19 65,0-20-193,-20-1 64,19 1 65,-19 0-33,0-20-95,0 0 95,0 0 65,0-20-161,-19 20-416,19-20 160,-20-19-160,20 19 192,0-21-352,0 2 256,20-1-128,-1 21-32,1 19 64,0 0-96,19 19 224,-18 21 32,19-20-64,-1 20-96,1 0-96,0-20 128,-21-1-160,21 1-833,-20 0-512,0-20-385,-20 0-1153,0 0-2306</inkml:trace>
  <inkml:trace contextRef="#ctx0" brushRef="#br1" timeOffset="262356.4453">4529 8410 13068,'0'-39'3459,"20"19"-576,-20 0-449,0 20-320,0 0-1121,0 20 32,0 39 128,0 1-192,19 0-545,-19-1 129,20-19-353,0-1 385,0 1-321,0-20-32,19-20 0,-19 0 1,21 0-97,-22 0 32,21-20-96,-1 20-224,1 0 64,-1 0-96,-19 20 63,0-1-191,-20 2 160,0 19 224,0-20-160,-20-1 64,-19-19 0,19 20-192,-20-20-161,1 0-31,-1 0-65,21-20-287,-2 1-193,1-1-417,20 0-992,0-21-2434,20 2-8553</inkml:trace>
  <inkml:trace contextRef="#ctx0" brushRef="#br1" timeOffset="262530.2734">5144 8747 18449,'20'21'4068,"0"-21"-2883,-1 0 513,-19 0-738,20 0-767,-20 20-225,20-20-129,-20 0-960,21 20-1505,-21-20-3492</inkml:trace>
  <inkml:trace contextRef="#ctx0" brushRef="#br1" timeOffset="262741.2109">5264 8371 23189,'20'0'1346,"-1"0"-417,1 39 512,0 1-384,0 0-96,-1 20-513,21-1-288,-20 0-95,19 1-354,-19-20-159,1-20-353,18 0-512,-39 0-545,20-20-1761,-40-20-6375</inkml:trace>
  <inkml:trace contextRef="#ctx0" brushRef="#br1" timeOffset="263111.3281">5264 8629 21524,'-21'-20'1217,"42"20"385,-1-20 287,19 1-832,20-1-320,1 0-449,-21 20-224,22-20-192,-2 20-512,-19 0-385,-1 0-192,1 0-289,-21 0-63,1 0 416,0 0 288,-20 0 705,-20 0 640,0 0 353,1 20 192,-1 0 192,0 0-32,0-20-96,20 19-512,20 1-65,0 0-320,39 0 97,2-1-129,-22 1-64,20 0 0,-39 0-32,0-1-128,-20-19 192,-20 21 0,0-1-192,-19 0-128,-20 0-96,18-1-673,1-19-769,21 0-2722,-1 0-11852</inkml:trace>
  <inkml:trace contextRef="#ctx0" brushRef="#br1" timeOffset="263265.625">6117 8867 22805,'60'40'1538,"-60"-21"-321,0 1 448,0 20-736,-20-20-929,0 0-32,20 20-929,-20-20-768,0 0-1186,20-1-6438</inkml:trace>
  <inkml:trace contextRef="#ctx0" brushRef="#br1" timeOffset="285385.7422">6653 8708 16815,'-19'0'1890,"19"-20"-833,0 20 417,19 20 127,1 0-384,0-1-320,0 2-480,-1-1-161,1 0-128,0 0-96,0-1 0,-20 1-32,19 0-352,-19-20-705,0 20-641,0-20-1409,-19-20-2082</inkml:trace>
  <inkml:trace contextRef="#ctx0" brushRef="#br1" timeOffset="285544.9219">6553 8530 19250,'-19'-40'1473,"19"20"-576,19 0-609,-19 20-64,21-20-192,-1 20-256,20 0-641,-1 0-1473,1 0-3459</inkml:trace>
  <inkml:trace contextRef="#ctx0" brushRef="#br1" timeOffset="285799.8047">6951 8728 17552,'20'19'1698,"-1"-19"-1442,-19 0 1121,0 0-31,0 0-193,0 0 0,0 0-737,20-19-224,-20-1-160,0 20 64,20-20-192,0 0 256,0 20-288,-1 0 289,2 20 95,-1 0-128,0 0 64,0 20-192,-1-20 0,1 0-480,20 0-706,-21-1-1056,-19-19-2850</inkml:trace>
  <inkml:trace contextRef="#ctx0" brushRef="#br1" timeOffset="287282.2266">6951 8788 3811,'0'-20'2242,"0"20"-448,0 0-32,0-21-1,-20 21 129,20-19-64,0 19-193,0 0-95,0 0-257,0-20-64,0 20-224,0 20-352,0-20-321,0 19 96,0 2-352,0-1 33,20 0-97,-20 0-32,20-1-577,-20 1-672,19 0-1890,1 0-3363</inkml:trace>
  <inkml:trace contextRef="#ctx0" brushRef="#br1" timeOffset="287775.3906">7725 8570 16399,'-19'-20'1537,"-1"20"-1344,-20 0 383,0 0 802,20 20-386,-20-20-31,21 19-256,19 1-321,0 0-288,0 0 65,19-1-161,21 1 0,-1-20 64,22 20 32,-22-20 32,1 20-320,-1-20 224,-19 19 160,-20-19-160,0 21 0,-20-1 160,-19-20-192,19 20-64,-19-20-128,19 20-449,0-20-736,0 0-1185,-1 0-2467</inkml:trace>
  <inkml:trace contextRef="#ctx0" brushRef="#br1" timeOffset="288095.7031">7883 8708 18801,'21'0'1025,"-1"0"-384,0-20 960,0 20-864,-1-20 128,-19 1-545,20 19-128,0-20-31,0 0-354,-20 0 354,0 1-322,0 19 193,-20 0-224,0 0 96,0 19 160,1-19 32,-1 40 128,0-20-31,0-1 127,20 21 64,0-20-224,0-1-95,20 22-1,0-41-160,19 20-481,1-20-480,0 20-1121,-1-40-2723,-19 20-8712</inkml:trace>
  <inkml:trace contextRef="#ctx0" brushRef="#br1" timeOffset="288291.0156">8202 8788 15598,'0'0'4196,"0"0"-2690,0-20 704,0-1-513,0 2-479,0-1-129,-20-20-545,20 1-224,20 19-95,-20-19-386,20 19-383,0 0-545,-1 0-769,1 0-929,20 20-2273,-21-20-8521</inkml:trace>
  <inkml:trace contextRef="#ctx0" brushRef="#br1" timeOffset="288487.3047">8500 8371 16271,'20'-20'4228,"-1"0"-2178,-19 20-192,0 20-801,20 0-96,0 19-1,-20 1-127,20 0-512,-1 20-225,1-21 0,0 1-385,21-1-95,-22-19-353,1 0-416,-20-20-416,0 0-1570,0 0-2691</inkml:trace>
  <inkml:trace contextRef="#ctx0" brushRef="#br1" timeOffset="288646.4844">8539 8609 17936,'-19'-20'4389,"19"20"-2916,0-19 32,19 19 97,1-20-577,20 20-769,-1-20-192,22 20-800,-2 0-1410,0 0-2082,0 0-12268</inkml:trace>
  <inkml:trace contextRef="#ctx0" brushRef="#br1" timeOffset="289388.6719">9493 8530 13805,'-41'-20'2242,"21"20"-64,-19 0-32,19 20-673,0 0-320,0 19-64,1 1-384,19-1 0,-20 1-353,40-1-96,-20-18-288,39-1 449,-19-20-193,20-20-96,-1-20 192,-19 20-352,21-39 192,-41 19-352,0 1 96,0-1 128,-20 0-320,-21 0 64,21 0-225,-19-19 33,19 19 192,0 21 95,20-1 290,0 20-225,0 0 224,0 0 0,20 20-64,20 19 224,-21 1 65,21-1-321,1 21 128,-2 0-192,1-1-64,19-19-289,-39-1-319,19-19-545,-19 0-385,1 0-1024,-21-1-1795,0-19-10761</inkml:trace>
  <inkml:trace contextRef="#ctx0" brushRef="#br1" timeOffset="289801.7578">9988 8589 14894,'0'0'3267,"-20"0"-3011,1 0 1313,-1 20 481,-20 0-384,20 19-97,1-19-319,-1 0-706,0 0-448,40-1 32,-20-19-32,20 21-32,-1-21-128,1-21 64,20 2-192,-20-1-32,-1 0-96,-19 0 352,0 1-64,0-1 192,0 20-288,0 0 192,0 0-32,0 0-128,0 20 288,20-1-256,1-19 160,-1 20-320,19 0-449,1-20-576,-1 0-833,-19 0-1185,0-20-2755</inkml:trace>
  <inkml:trace contextRef="#ctx0" brushRef="#br1" timeOffset="290005.8594">10128 8311 20211,'0'0'1921,"0"0"-896,19 20 897,1 20-448,0 19-385,0-19-385,-1 20-544,22-20 33,-1-1-353,-1 1-705,1-21-96,-1 1-384,-19 0-769,-20-20-3011,0 0-10602</inkml:trace>
  <inkml:trace contextRef="#ctx0" brushRef="#br1" timeOffset="290173.8281">10068 8510 21460,'20'0'2338,"20"-20"-1025,-21 0-32,41 0-800,-21 20-417,2 0-96,-2 0-641,21 0-1088,-1 0-1859,-19 0-7430</inkml:trace>
  <inkml:trace contextRef="#ctx0" brushRef="#br1" timeOffset="290513.6719">10803 8470 20467,'-21'0'2050,"1"0"-1378,1 20 994,-21 0-193,20 20-127,1-20-97,-1 19-865,20 1-192,0-21-256,20 1 128,-1-20-160,21 0-96,-20 0 64,19-20-160,-18 1 32,-1-1 191,-20-20-31,0 40-32,0-19 160,0 19 32,0-20 32,0 20 65,0 20-97,0-1-192,20 1 224,-1 0-545,21 0-1216,-20-1-1378,19-19-2402</inkml:trace>
  <inkml:trace contextRef="#ctx0" brushRef="#br1" timeOffset="291450.1953">11557 8530 10057,'-60'-20'3011,"41"0"-993,-1 0 929,20 20-609,-20 0-480,0 0-417,0 0-640,20 20-161,0 0-383,20 0-1,0 0-96,0 19-96,19-19-64,1 0 0,20 19-320,-20-19-1,-20 0-127,-1 0 64,1-1 191,-40 2 129,1-21 64,-1 20-32,-20 0 0,19-20-224,-18 20-64,19-20 128,0 0-161,1-20 97,19 0-192,19 0-225,-19-1 192,20-18 289,20 19 352,-21 0 161,22 1 31,-21 19 0,19 0 97,-19-20-65,20 20 1,-21 0 159,1 0-160,0 0-159,0-20 127,-20 20-64,20-20 33,-20 20-321,0-19 64,-20-1 128,20 20-256,-20-20 32,0 20 32,20 0-225,0 20 65,0-20 64,0 20 160,0 19-160,20-19 32,0 0-128,20 19-897,0-39-513,0 0-608,-1 0-2082</inkml:trace>
  <inkml:trace contextRef="#ctx0" brushRef="#br1" timeOffset="291655.2734">12014 8331 17648,'19'0'4677,"1"0"-4005,-20 20 866,20 19-289,0 1-416,1 20-65,-2-20-223,21 19-417,-20-19-672,19-20-65,1-1-480,-1 1-737,-19-20-1729,-20 0-6887</inkml:trace>
  <inkml:trace contextRef="#ctx0" brushRef="#br1" timeOffset="291817.3828">12053 8589 19762,'0'-19'2819,"40"19"-2659,0-20 1794,0 0-833,19 0-961,-19 20-224,19-20-480,1 20-1282,0 0-3491</inkml:trace>
  <inkml:trace contextRef="#ctx0" brushRef="#br1" timeOffset="292185.5469">12908 8252 20883,'20'-60'1121,"-20"40"-832,-20 20 607,-1 0 65,-19 0 160,1 20 33,-1 20-226,-19 0-223,19 19-32,21-19-417,-2-1-320,21 1 160,40-20-128,0 0-256,39 0 63,0 0-95,1 0 128,-1-20-32,-19 20-129,-1-1 257,-38 1 128,-1 0 0,-20 0 0,-20-20 65,-21 19 31,-18 1 0,0 0-384,-1-20-129,21 20-768,-2-20-1505,2 19-3524</inkml:trace>
  <inkml:trace contextRef="#ctx0" brushRef="#br1" timeOffset="292971.6797">13661 8589 9865,'0'-19'10057,"0"-1"-8135,0 20-1057,20 20 448,-20-1-96,21 1-448,-1 20-128,-20-21-449,19 1-96,1 0 64,20 0-320,-20-20-256,-1 0-545,1-20-1025,0 0-2530,-20 0-11371</inkml:trace>
  <inkml:trace contextRef="#ctx0" brushRef="#br1" timeOffset="293121.0937">13562 8351 18257,'0'-20'1441,"0"20"-1505,0 0 192,20 0-480,0 0-673,0 0-1441,19 20-3044</inkml:trace>
  <inkml:trace contextRef="#ctx0" brushRef="#br1" timeOffset="293356.4453">13900 8550 15534,'19'59'3427,"1"-39"-1216,-20-20-97,0 20-481,0-20-480,0 0-32,0 0-416,0 0-289,0-20-288,-20 20-31,20-20-33,0 20 64,20-20-288,-20 20-65,0 0-31,21 0 32,-1 0 224,0 20 96,-1 0-288,1 0 96,0-1-513,0-19-320,19 20-448,-19-20-673,0 0-1601,-1-20-3108</inkml:trace>
  <inkml:trace contextRef="#ctx0" brushRef="#br1" timeOffset="293538.0859">14177 8331 17744,'20'-39'3299,"-20"39"-1729,20 19 288,1 21-417,-1-1-256,-1 1-512,21 20-385,19-20-256,-19 0-224,19-1-64,2 1-705,-22-40-256,-19 19-1346,-20-19-3170</inkml:trace>
  <inkml:trace contextRef="#ctx0" brushRef="#br1" timeOffset="293873.0469">14158 8589 19794,'0'-39'2114,"19"19"-801,1 0 449,41 0-513,-2 0-896,-19 0-257,19 20-160,0-20-32,2 20-97,-22 0-63,1 20-448,-21 0 319,1 20 161,0-20 352,-20 20-128,0-1 448,0-19 33,20 0 63,0-20-191,20 0 127,0 0-191,-1-20-33,1 0-320,-1-19 96,-19 19-449,-20 0-31,-20 0 128,1 0-65,-41 20 1,21 0-97,-22 0-95,2 20-321,19-20-1954,1 0-7270</inkml:trace>
  <inkml:trace contextRef="#ctx0" brushRef="#br1" timeOffset="298302.7344">15330 8192 15534,'-20'-40'2755,"0"40"-705,20 0 32,0 0-257,0 0-864,-21 40-128,21 0 64,0 20-256,0 19-353,21-20-96,-21-19 96,20 0-192,20-20 225,-21 0 31,1 0-384,0-20 192,0 19-32,-1-19-224,21 20 128,-20 0-32,20 0-32,-20-1-32,0 21 32,0-20-160,-1-1 96,-19-19-96,0 21 96,-19-21-97,-1 0-63,-20 0 32,0 0-96,0-21 63,20 2-479,-19-1-33,19 0-672,0 0-353,20 20-1121,0-19-2082</inkml:trace>
  <inkml:trace contextRef="#ctx0" brushRef="#br1" timeOffset="298564.4531">15687 8232 20083,'0'0'2786,"0"20"-2369,0 0 479,0 0 610,0 19-609,0 20-193,19-19-255,1 20-289,0-20-64,0 0-224,0-1-289,0-19-511,20 0-418,-20-1-543,19-19-2339,-39 0-9962</inkml:trace>
  <inkml:trace contextRef="#ctx0" brushRef="#br1" timeOffset="298811.5234">15965 8510 17969,'0'20'3779,"0"-20"-2818,0 20 801,0 19-481,0-19-288,19 0-256,1 0-353,20-1-128,0-19-192,0 0 96,-20-19-160,-1-1-320,1 0 64,-20 0-32,0 1 31,-20-1-127,-19 0-65,-1 0-287,19 0 95,-18 20-384,19 0-256,20 0-641,0 0-2722,0 0-9001</inkml:trace>
  <inkml:trace contextRef="#ctx0" brushRef="#br1" timeOffset="299036.1328">16243 8510 18193,'0'40'2882,"-20"-20"-1152,20-1 640,-20 1-736,20 0-673,20 0-321,0-1-383,-1-19-1,21 0-96,1-19-224,-2-1 32,1 0-96,-21 0 32,-19 1-257,0-1-127,-39 0-257,19 0-64,-19 20-159,-2 0-194,21 0-223,0 0-929,1 0-2146</inkml:trace>
  <inkml:trace contextRef="#ctx0" brushRef="#br1" timeOffset="299443.3594">16461 8470 21172,'20'60'1313,"-20"-40"-96,0 0 481,20-1-353,-20-19-352,19 20-449,-19-20-223,20 0-289,-20 0 128,0 0-192,0-20-160,0 1-1,0-1-31,0 0 96,0 0-577,0 0 193,0 0 192,20 20 159,0 0 161,1 20 129,-2 0 159,1 0 96,0 20 97,0-21-321,-1 1 160,1-20-352,-20 0 224,20 0-160,-20 0 128,0-20-256,20 20-128,-20-19-224,20-1-129,-20 20-192,19 0 97,1 20 31,0-20-576,21 19-1377,-2 1-7336</inkml:trace>
  <inkml:trace contextRef="#ctx0" brushRef="#br1" timeOffset="299958.9844">17553 8649 19794,'0'19'321,"20"-38"1120,-20 19 353,0-20-673,-20-20-192,0 1-97,0-1-415,1 0-65,-21 0 32,1 0-63,-2-19-161,1 0-64,1 19 0,19-20-96,20 20 192,-20 21-288,40-21 160,0 20-64,0 0-32,19 20 0,22 0-160,-22 0-641,1 20-544,-1 0-1089,-19 20-3204</inkml:trace>
  <inkml:trace contextRef="#ctx0" brushRef="#br1" timeOffset="300143.5547">17196 8331 15726,'-20'20'4645,"20"-20"-3941,20 0 482,20-20 543,-1 20-736,1 0-673,-1 0-288,2 0-160,18 20-288,-19 0-545,-1-1-993,20 1-1986,-19 20-1088,1-20-3204</inkml:trace>
  <inkml:trace contextRef="#ctx0" brushRef="#br1" timeOffset="300276.3672">17752 8530 8039,'59'40'6182,"-39"-21"-2082,0-19-1153,-20 20-1602,19-20-961,-19 0-256,0 0-160,0 0-993,0-20-1633,0 20-2851</inkml:trace>
  <inkml:trace contextRef="#ctx0" brushRef="#br1" timeOffset="300410.1562">17732 8371 16815,'0'-40'3011,"-20"40"-2819,20-20-416,20 1-1185,0 19-2627</inkml:trace>
  <inkml:trace contextRef="#ctx0" brushRef="#br1" timeOffset="300584.9609">17951 8132 20883,'19'40'2915,"-19"-20"-1474,20 20 417,0 20-288,0-21-641,-1 20-481,1-19-480,20 0 64,-20 0-320,19-20-65,-18 0-608,-1 0-416,0-20-897,-1 0-1986,-19 0-10634</inkml:trace>
  <inkml:trace contextRef="#ctx0" brushRef="#br1" timeOffset="300816.4062">18288 8152 21716,'20'0'3652,"-20"20"-3012,0 0 609,0 20-32,19 20-224,-19-21-384,20 20-449,0 1-64,0-20-224,-1 0-288,22-20-353,-21 0-768,0-1 191,-20-19-928,0 0-3171</inkml:trace>
  <inkml:trace contextRef="#ctx0" brushRef="#br1" timeOffset="301158.2031">18229 8351 21940,'39'20'1570,"1"-20"480,-1 0-417,20 0-672,-18 0-384,-1 0-225,-1 0-256,-19 0-96,0 0 0,-1-20-352,-19 20-161,0-20-31,0 0 352,-19 1-225,-1-1 161,0 20 32,0-20 160,1 20 0,-1 0 128,0 0 128,-1 20 192,1 19-192,20 1 225,0-1 31,20 1-288,21-20-160,-21 20-64,19-20-608,20 20-385,-39-40-449,20 20-1312,-1-1-2339,-39-19-6630</inkml:trace>
  <inkml:trace contextRef="#ctx0" brushRef="#br1" timeOffset="301321.2891">18684 8570 16879,'-19'-40'4004,"-1"20"-2274,20-20 128,0 0-577,20 0-128,-1 1-288,2-1-321,-1 1-127,20 19-225,-1 20-192,20-20-384,-19 20-1026,-1 20-1601,-19 0-3459</inkml:trace>
  <inkml:trace contextRef="#ctx0" brushRef="#br1" timeOffset="301467.7734">19201 8550 22709,'19'20'3716,"-19"-20"-3428,0 0-96,21 0-96,-21 0-833,20 0-704,-20 0-2114,0 0-16208</inkml:trace>
  <inkml:trace contextRef="#ctx0" brushRef="#br0" timeOffset="392263.6719">756 10694 12043,'0'0'1057,"0"0"-416,0 0 1344,0 0 514,0 0-866,0-20-480,0 20 0,-20-20-63,20 1-258,-20-1-31,0-1-64,20 1-65,-19-19-159,-1-1-65,0-19-159,20 19-161,-20-19-64,1-2-32,19 2 0,0 0 128,0 19-32,0 1-64,19 18-32,-19 1-32,20 20-32,-20 0 128,40 20-32,-21 21 32,1-2 33,20 20-194,-19 1 65,-2-21 32,21 22-96,-20-22 96,19-19-32,-19 19 65,0-39 31,0 20 96,-20-20 192,0 0 225,19 0-161,-19-20-288,-19 1-32,19-21-128,-20 1 64,20-2-160,-20 1-256,0-19 64,20 20-193,0-1-351,0 1-129,20 19-64,-20 20-961,20 0-961,0 20-2883</inkml:trace>
  <inkml:trace contextRef="#ctx0" brushRef="#br0" timeOffset="392612.3047">1333 10376 21876,'-20'20'609,"20"0"-353,-21-20 481,21 20 480,0 19-544,0-19-385,0 0-256,21 0 160,-1-1-96,-1-19 160,21 0-224,-1 0 225,-19-19-353,0-1 160,-20 0-32,0-20 0,0 21 32,-20-21-224,-19 20 95,-1 1-447,20-1 32,-19-1-577,-2 1-865,41 20-2338,-20-20-2723</inkml:trace>
  <inkml:trace contextRef="#ctx0" brushRef="#br0" timeOffset="392851.5625">1571 9959 21492,'0'-20'993,"0"20"-737,0 0 801,0 20 801,0 0-833,0 39-353,20-18-576,-1 18-31,1 0-1,20 1-128,-21-21-257,21 2-255,0-2-417,-1-19-449,-18 0-768,-1 0-2338,0-20-9033</inkml:trace>
  <inkml:trace contextRef="#ctx0" brushRef="#br0" timeOffset="393331.0547">1491 10276 18417,'-20'0'3139,"20"0"-2338,0 0 832,0 0 129,0 0-417,39 0-576,1 0-321,1 0 65,18 0-289,20 0-256,-20 0 32,-18 0-96,-1 0-128,-1 0-129,-19 0 33,19-19-96,-19 19 288,0 0 95,-20-20 130,0 20-129,0 0 64,20-20 0,-20 20 64,0-20-32,0 20-32,0-19-32,0-1-96,-20 20 64,20-20 64,-20 20-224,20 0 63,0 20 1,-20-20 160,20 20 32,0-1 193,0 1-65,0 0-96,0 39 128,0-18 32,20 18-128,0-19-128,19-21 32,1 1 1,1-20 63,18 0-32,-19 0-385,-1 0-159,-19-20-225,-20 20-352,0 0-608,-40 0-1955,21 0-6117</inkml:trace>
  <inkml:trace contextRef="#ctx0" brushRef="#br0" timeOffset="393584.9609">1034 10812 22357,'-40'40'961,"40"-40"-449,40 0 1474,40-20 352,-1 20-736,41-20-449,18 1-256,-18-21-321,38 20-384,-18 1-160,-22 19-192,-19-20-128,-39 0-353,0 20-480,-40 0-576,-1 0-385,1 0-1121,0-20-8072</inkml:trace>
  <inkml:trace contextRef="#ctx0" brushRef="#br0" timeOffset="393760.7422">2365 10237 24695,'0'-20'2690,"20"20"-2882,-20 0-320,0-20-449,20 20-1185,-20 20-2370</inkml:trace>
  <inkml:trace contextRef="#ctx0" brushRef="#br0" timeOffset="393898.4375">2503 10515 21172,'0'20'1857,"0"-20"-2273,0 0 160,0 0-705,0-20-4228</inkml:trace>
  <inkml:trace contextRef="#ctx0" brushRef="#br1" timeOffset="396487.3047">3377 10475 17616,'0'20'609,"0"0"192,0-20 1120,0 0 610,0-20-834,0 0-960,-20 0-64,0-19-225,0-1-96,-19 1-127,19-2-1,-19-18-96,-1 0-32,20-1-96,-1-20 128,2 21-160,-1-1-128,20 1 128,20 20 32,-1 18-64,2 1 32,-1 0-64,20 0-32,-1 20-32,1 20-577,-1 0-352,-19 21-801,0-2-2370,-1 20-11883</inkml:trace>
  <inkml:trace contextRef="#ctx0" brushRef="#br1" timeOffset="396676.7578">2960 10138 18161,'-59'20'3107,"38"-20"-2018,21 0 128,0 0 128,21-20-416,-1 20-64,19-20-321,21 20-480,-1 0-128,0 0-480,2 0-609,18 20-993,-20 0-1570,-19 19-3715</inkml:trace>
  <inkml:trace contextRef="#ctx0" brushRef="#br1" timeOffset="396945.3125">3556 10276 18417,'0'20'4388,"0"0"-3683,0 1 576,0-1 256,19-1-608,1 21-448,0-20-33,20-20-31,0 0-225,0 0-32,-1 0 0,-19-20 0,0 0 0,-20 0-96,-20 1-256,-19-1-192,-1-1-193,0 1-352,0 20 65,0 0-65,20 0-577,1 0-960,19 0-2531,0 20-4900</inkml:trace>
  <inkml:trace contextRef="#ctx0" brushRef="#br1" timeOffset="397113.2812">3834 10475 18161,'39'0'3651,"-39"-20"-1761,0 20 384,-20-19-929,20-21-608,-19 20-128,19-19-257,0-2-288,19 2-128,1-21-481,20 41-447,0-21-322,0 40-800,-1 0-2914</inkml:trace>
  <inkml:trace contextRef="#ctx0" brushRef="#br1" timeOffset="397860.3516">4608 10178 16815,'20'0'2531,"-20"19"-1794,20-19 1088,-1 0-383,21 0-706,-20 20-31,20-20 32,-20-20-385,20 1-320,-21-1 64,1 0 32,-20 0-288,0 1-32,-20-1 160,1-1-224,-1 21 160,-20 0 31,0 0 1,0 21 161,20-1 31,1 19-96,-1-19 64,0 19-128,40 1 0,-20-1 128,39-19-833,-19 21-768,20-21-737,20-1-1922,-20 1-8873</inkml:trace>
  <inkml:trace contextRef="#ctx0" brushRef="#br1" timeOffset="398223.6328">5223 10138 18609,'-59'0'2370,"19"0"-1120,20 20 607,-19 0-351,19-1-577,20 21-225,0-20-383,0 19-289,40-19-96,-21-20 32,21 21-65,0-21-159,-1-21 0,2 21 0,-2-20-1,-39 0 129,0 1 96,0-1 64,-19 0 0,19 20 0,-20-20 32,-1 20 257,21 20-97,0-20-128,0 20-64,21 0 0,-1-1-64,-1 1-224,1 0-609,20 1-640,-1-1-898,1-20-2786</inkml:trace>
  <inkml:trace contextRef="#ctx0" brushRef="#br1" timeOffset="398441.4062">5581 10099 20435,'-20'19'1473,"1"1"-95,19 20 319,0-21-320,0 1-608,19 20-288,1-21-193,0 1-384,20 0 32,-1 1-481,1-21-63,-1 0-321,2-21-801,-21 21-864,-20-20-2819</inkml:trace>
  <inkml:trace contextRef="#ctx0" brushRef="#br1" timeOffset="398733.3984">5660 9800 19378,'20'60'3459,"-20"-20"-2274,0-1 481,20 21-33,0 20-544,-1-21-448,21 0-353,-19-19-31,18-1-225,1-19 0,-20-20-64,19 0 0,-39 0 96,20 0-225,-20 0 129,20-20-32,-20 1-32,0-1-224,19 0 64,-19 20 64,20 0-33,0 0-191,1 20-97,18 0-512,1 19-1153,0-19-4068</inkml:trace>
  <inkml:trace contextRef="#ctx0" brushRef="#br1" timeOffset="399675.7812">6673 9780 8872,'0'-40'2434,"-20"1"-704,20 19 224,0 0 384,0 1-608,0 19-225,0-20-64,0 20-320,0 0-256,0 0-64,0 0-96,0 0-193,0 0-192,0 0-127,0 0-97,0 0 64,0 0-128,0 0 32,0 0 96,0 0 32,0 0 65,0 0-193,0 20 96,0-20 0,20 0 160,-20 39 321,20 1-161,0-1 193,-1 22-449,1 18 128,0-20-127,0-19-1,-1-1 0,1 2 0,1-21-32,-1-1 65,0-19-257,-1 0 96,21 0 224,-20 0-352,-1-19 32,1 19 32,0 0-64,0 19 64,0 1-128,-1 0 96,2 19-256,-21-19 288,-21 0-160,2 0-97,-1-1 65,-20 1-96,1-20 64,-1 20-192,1-20 95,-1 0 33,19-20-449,-18 0 225,39 1-673,-20-1-385,20-20-608,20 1-2050,-1-1-6502</inkml:trace>
  <inkml:trace contextRef="#ctx0" brushRef="#br1" timeOffset="399866.2109">7249 10138 20307,'39'40'1729,"-19"-21"-736,0-19 737,-1 20-961,-19-20-449,0 0-128,21 0-96,-21 0-128,0 0-608,0 0-738,0 0-1504,-21 0-6567</inkml:trace>
  <inkml:trace contextRef="#ctx0" brushRef="#br1" timeOffset="400020.5078">7189 10038 17104,'0'-20'3395,"0"1"-2210,0-1-865,0 0-127,20 0-450,0 20-800,0-20-2274,-1 20-9865</inkml:trace>
  <inkml:trace contextRef="#ctx0" brushRef="#br1" timeOffset="400208.0078">7408 9661 17136,'20'20'5925,"-1"0"-4804,1 19 193,0 21 191,0 0-448,0-1-448,19 21-353,1-21-224,0-18 32,0 18-64,-1-39-673,-19 19-384,0-39-608,-20 20-1442,-20-20-1698</inkml:trace>
  <inkml:trace contextRef="#ctx0" brushRef="#br1" timeOffset="400379.8828">7388 10118 19538,'-20'0'4036,"20"-19"-3171,20 19 704,39-20 97,1-1-673,-1 1-769,21 0-384,-20 20-993,-1 0-993,-20 0-2563,1 0-14957</inkml:trace>
  <inkml:trace contextRef="#ctx0" brushRef="#br1" timeOffset="401333.9844">8599 10058 17648,'-20'21'2435,"0"18"-1507,20-19 898,0 20-192,20-1-417,0-19-480,-1 0-193,21-20-128,1-20-159,-2 0-193,-19 0 96,0 1-192,-20-21-32,0 1 160,-40 19-416,1-21 31,-2 21 33,-18 1 64,19-1 192,1 0-481,19 20-95,0 20-193,20-20-384,20 20-448,19 19-994,21 2-2722</inkml:trace>
  <inkml:trace contextRef="#ctx0" brushRef="#br1" timeOffset="401522.4609">8996 10158 14765,'-39'-40'3940,"18"1"-2370,-19-2 480,1 2-417,-1-21-640,1 1-416,19 0-257,0-2-288,20 2-32,0 19-32,0 1-128,20 19-353,0 20-480,19 0-768,-19 20-1634,0 19-9578</inkml:trace>
  <inkml:trace contextRef="#ctx0" brushRef="#br1" timeOffset="401705.0781">8678 9919 6886,'-60'20'16688,"60"-20"-15471,0-20-448,20 20 128,20-19-129,0-1-447,20 0-289,-1 20-353,0-20-736,2 20-544,-2 0-1538,-39 0-3107</inkml:trace>
  <inkml:trace contextRef="#ctx0" brushRef="#br1" timeOffset="402328.125">9572 9701 19218,'20'-20'1345,"-1"40"-224,1 0 128,20 19 96,-21 22-288,1-2-384,0 20-353,1 0-95,18 1-257,-19-40 128,0-20-64,-20-1 128,20-19-160,-20 0 448,0-19-31,-20-1-321,0-39-128,0 18 64,1-18-96,-22-1-64,1-19-129,21 19 1,-1-19-32,0 19 288,20 21-224,20 19 480,-20 20-192,20 0 128,19 20 160,2 19 193,-2 21-65,1-1 1,19 21-289,-19-1-96,-1 0 0,2-18-544,-1-2-161,-1-39-480,-19 19-192,0-39-513,-20 20-1601,-20-20-6791</inkml:trace>
  <inkml:trace contextRef="#ctx0" brushRef="#br1" timeOffset="402509.7656">9690 10038 20787,'20'-20'1794,"0"1"-801,21-1 801,-2 20-353,1-20-1185,-1 20-128,1 0-512,-1 0-769,-19 20-1217,1-20-3172</inkml:trace>
  <inkml:trace contextRef="#ctx0" brushRef="#br1" timeOffset="402671.875">10346 10217 22357,'40'40'2082,"-21"-1"-1602,-19-19 289,0 21-385,0-22-256,0 1-384,0 20-673,-19-21-1729,19-19-2659</inkml:trace>
  <inkml:trace contextRef="#ctx0" brushRef="#br1" timeOffset="408258.7891">11200 9681 13901,'-20'-39'2626,"20"19"-63,0 20-546,0 0-607,0 0-417,20 39 288,-1 1-352,1 19-481,0 2 1,0 18-225,-1 0-128,1-20-64,1 2 96,-1-22-416,0 1-353,-1-21-352,1 1-1089,-20 0-1729,0-20-1250</inkml:trace>
  <inkml:trace contextRef="#ctx0" brushRef="#br1" timeOffset="408462.8906">11061 10118 19122,'-21'-19'2626,"21"-1"-1633,21 20 577,-1-21-33,20 1-320,-21 20-512,21-20-225,-1 20-512,1 0 160,-1-19-576,2 19-161,-1-20-352,-21 20-512,1-20-1218,0 0-2561,-20 0-10924</inkml:trace>
  <inkml:trace contextRef="#ctx0" brushRef="#br1" timeOffset="408913.0859">11359 9661 18705,'0'20'545,"20"0"1280,-1 19-511,1 21-129,0 0-128,0-1-449,19 1-383,-19-1-129,20-18 32,-21-21 32,2 19-192,-1-19 128,-20 0-64,0-1-64,0-19 32,0 0 32,0 0 0,0 0-320,0-19 192,0-1 160,0 0-320,0 20 127,20-20 226,0 20-33,-1 0-64,1 0 64,20 0 32,-1 0-32,1 0 32,0-19 0,0-1-96,-20-1 256,0-19-192,-1 21-96,-19-21 64,0 20 128,-19 0 1,-1 20 63,0 0-128,-20 0 192,40 20-96,-20-20 65,20 40-1,0-20 96,20-1-448,0 21 160,20-19-128,19-21-416,0 0-513,22 0-705,-22 0-2658,0 0-10570</inkml:trace>
  <inkml:trace contextRef="#ctx0" brushRef="#br1" timeOffset="409743.1641">12709 10099 16431,'39'98'2178,"-19"-38"-1089,0-1 32,0 1-320,-20-20 96,20-1 160,-1 1-353,-19-20-191,20-20-129,-20 0 193,0 0 63,-20 0-415,1-40-193,-1 20 32,-20-19 0,20-20-64,-19-2 32,19 2-64,0-20-32,1 0-96,19-21-193,0 40 289,0 1-160,19 20 160,1 18 64,20 21 192,-21 0-288,1 40 96,0 0 96,0-1 0,0 1-96,-1 19 64,-19-19-128,20-19 64,-20 18-128,0-19-224,0-20-321,-20 20-448,20-20-897,0 0-1121,0 0-1281</inkml:trace>
  <inkml:trace contextRef="#ctx0" brushRef="#br1" timeOffset="409944.3359">13026 10099 13676,'0'-20'4613,"0"-1"-3268,-19 1 577,19 0-385,0 1-608,-20-21-416,20 20-353,20-19-192,-20 19 0,19 0-641,1 20-192,0 0-288,0 0-929,-1 20-1537,21-20-7271</inkml:trace>
  <inkml:trace contextRef="#ctx0" brushRef="#br1" timeOffset="410155.2734">13245 9919 4932,'0'20'13165,"0"0"-11404,-20-20 97,20 20-224,20 0-545,0-1-481,-1-19-191,1 0-225,0 0 32,20 0-256,-21-19 32,-19-1 32,0 0-320,0 0-1,-19 20-255,-1-20-449,0 1-576,0 19-930,0-20-1152,1 0-4645</inkml:trace>
  <inkml:trace contextRef="#ctx0" brushRef="#br1" timeOffset="410583.9844">13324 9562 7302,'0'-19'4485,"-20"-2"-2820,20 21 353,0 0 352,0 0-544,0 0-513,0 0-224,0 0-320,0 0 128,0 21-224,20-2-97,-20 1 1,0 20-65,20-1 129,0 1-161,-1 19-191,21-19-225,1 0 32,-2-20-64,1 20 0,-1-40 32,-19 19 0,0 1-32,-1-20 96,1 0 64,0 20-128,1-20 0,-1 20 32,-20 0-32,0-20 1,0 19 95,-20-19-160,20 20-32,-41-20-193,21 0-255,-19 0 96,19 0-225,0 0-416,1-20-705,-1 20-1280,20-19-2660</inkml:trace>
  <inkml:trace contextRef="#ctx0" brushRef="#br1" timeOffset="410925.7812">14000 9860 20243,'-61'40'2018,"41"-21"-321,1 1-95,19 20-417,-20-20-609,20 19-319,20-19-161,-1-20 0,1 0-96,1 0 96,19 0-160,-21-20-128,-19 0 96,20 1 64,-20-1-65,0 0 65,0 20 32,0-20 0,0 20 0,0 0-96,0 20 128,0 0 0,20 0-64,0-1-160,-1 1-865,21-20-192,-20 0-641,-1 0-1121,1-20-2946</inkml:trace>
  <inkml:trace contextRef="#ctx0" brushRef="#br1" timeOffset="411122.0703">14138 9463 18929,'20'0'3139,"-20"19"-1217,0 42-320,19-22 95,-19 40-544,0-19-608,20-1-481,0 1-480,1-20-321,18-1-448,1-19-481,-20 0-1217,0-20-3234</inkml:trace>
  <inkml:trace contextRef="#ctx0" brushRef="#br1" timeOffset="419115.2344">14337 9840 2402,'0'0'993,"0"-19"480,0 19 833,-20 0 545,20-21-289,-20 21-736,20 0 128,0 0-256,0 0-449,0 0-64,-20 0 32,20-20-512,0 20-97,20 0 65,-20-20-97,20 20-31,-20-20-161,20 20-191,0 0-129,-1 20 0,1 0 32,0 0-64,0 20 64,-1-20-96,-19 20 0,0-1-32,0-19 96,0 20-96,-19-40 0,-1 19-32,0 1 64,0-20 0,1 0-32,-1 0-64,20-20 0,-20 1-257,20 19-351,0-20-450,0 0-287,20 20-545,-20 0-1761,0 0-4485</inkml:trace>
  <inkml:trace contextRef="#ctx0" brushRef="#br1" timeOffset="419326.1719">14634 9919 12684,'20'0'7399,"-20"0"-6375,20 20-95,-20-20 224,0 20-608,20-20-385,-20 20-224,0-20-512,0 20-321,0-20-1922,0 0-2690</inkml:trace>
  <inkml:trace contextRef="#ctx0" brushRef="#br1" timeOffset="419497.0703">14615 9760 18097,'-20'-20'2722,"20"20"-2337,0 0-353,0-19-225,0 19-479,0 0-1442,20 0-2659</inkml:trace>
  <inkml:trace contextRef="#ctx0" brushRef="#br1" timeOffset="419695.3125">14714 9482 16944,'0'0'3267,"0"20"-1922,0 0 96,0 20 225,19 0-257,-19 19-608,21 20-353,-1-19-384,20 0 33,-21-1-226,21-19-319,-20 0-193,19-21-191,-19-19-802,0 20-1697,-1-20-2563</inkml:trace>
  <inkml:trace contextRef="#ctx0" brushRef="#br1" timeOffset="419859.375">15032 9860 14637,'20'40'3780,"0"-40"-1954,-1 19 95,1 1-896,-20 0-608,20 0-225,-20-20-320,0 0-673,20 20-640,-20-40-1954,0 20-2755</inkml:trace>
  <inkml:trace contextRef="#ctx0" brushRef="#br1" timeOffset="420026.3672">15091 9681 17136,'0'-20'1761,"-19"1"-1216,19 19-257,0 0-320,0 0-1121,19 0-1858,-19 0-7174</inkml:trace>
  <inkml:trace contextRef="#ctx0" brushRef="#br1" timeOffset="420219.7266">15269 9463 20371,'0'59'1665,"21"-19"-223,-21 20 287,20-1-479,-20 0-546,20 1-512,0 0-192,19-20-128,-19-21-160,0 1-160,19 0-641,-39 0-609,0-20-1505,0 0-1762</inkml:trace>
  <inkml:trace contextRef="#ctx0" brushRef="#br1" timeOffset="420407.2266">15230 9800 18097,'0'-20'3555,"20"20"-2466,-1 0 993,2 0-352,-1-20-673,0 20-609,19 0-480,-19 0-128,0 20-449,19-20-800,-19 0-673,0 0-1409,0 0-2627</inkml:trace>
  <inkml:trace contextRef="#ctx0" brushRef="#br1" timeOffset="420712.8906">15548 9740 16879,'0'40'2339,"0"-20"-482,20 1 33,0-2-384,0-19-321,19 20-384,-19-20-289,0 0-448,-1 0 96,1 0-32,0-20 0,-20 1-31,20 19-65,-20 0-32,0 0 64,0 19-32,20 21 64,0-1-96,0 1 128,0 19-128,0 2 64,0-2 32,-1-19 96,-19 19 129,-19 0-225,-1-18 64,-20-2-128,0-19-128,0 20-128,20-21-257,-19-19-576,19 0-769,0 0-1985,20 0-10154</inkml:trace>
  <inkml:trace contextRef="#ctx0" brushRef="#br1" timeOffset="421331.0547">16282 9880 17584,'0'0'3427,"0"0"-2722,0 20 192,0 19 576,0-19-864,20 20-257,-20-21-320,20 1 0,1 0-160,-2-20-673,1 0-960,-20 0-2563,20-20-11275</inkml:trace>
  <inkml:trace contextRef="#ctx0" brushRef="#br1" timeOffset="421485.3516">16223 9622 17969,'-20'-20'1057,"20"0"-1025,0 20-32,0-20 0,0 20-705,20-19-1793,0 19-6887</inkml:trace>
  <inkml:trace contextRef="#ctx0" brushRef="#br1" timeOffset="421681.6406">16382 9502 16591,'20'80'2435,"-20"-20"-962,20-1-320,-1 20 0,-19-19-160,20 19-769,20-39-96,-21 0-192,21-1-224,-20-19-897,1-20-1217,-21 0-2787</inkml:trace>
  <inkml:trace contextRef="#ctx0" brushRef="#br1" timeOffset="421838.8672">16382 9900 20307,'0'0'897,"0"-20"-257,40 20 930,-21-20-193,21 20-768,-1-20-481,1 20-481,1 0-319,-22-19-1026,1 19-1633,0 0-2114</inkml:trace>
  <inkml:trace contextRef="#ctx0" brushRef="#br1" timeOffset="422006.8359">16699 9482 17936,'0'20'2979,"0"-20"-2466,20 20 191,-20 1-319,0 18-385,0-19-224,20 0-897,-20 19-2371,0-19-3522</inkml:trace>
  <inkml:trace contextRef="#ctx0" brushRef="#br1" timeOffset="422333.0078">17116 9780 20531,'-40'20'2242,"20"1"-1986,1-2 193,19-19 31,0 20-256,0 0-63,19 0-129,21-1 0,1 1-64,-2-20-65,1 20-287,-1 0 192,-19 0-96,-20-1 320,0 1 64,0 0-64,-20 1 64,1-1-320,-1-20-609,-20 0-2434,20 0-3075</inkml:trace>
  <inkml:trace contextRef="#ctx0" brushRef="#br1" timeOffset="423589.8437">17612 9482 16751,'0'-39'1282,"0"39"-866,0 0 673,20 0 320,-20 20 257,0-1-385,21 42-288,-21-2-416,20 20 31,19-20-223,-19 1-129,20-20-96,-1-20 64,-19 20-128,19-40 193,-19 19-161,21-19-160,-21 0 64,19 0 32,-19 0-64,19 0 0,-19 20-96,0 0-225,0 20-127,0-21 256,-20 21-65,0-19 33,-20-1-64,0 19 96,0-39-193,0 20 289,1-20-192,-1 0 192,0 0 0,0 0-128,-19 0 31,18-20-575,1 20-33,20-39 32,0 19 161,0-1 448,20 1 160,1 20 64,-1 0-128,19 0 256,1 0-64,-1-20-192,1 20 96,-1 0-32,2 0 0,-1-19 0,-21 19 96,1-20 288,0 0-127,0 0 95,-1-19 64,-19 19-95,0 0-65,0 0 0,-19 1 128,19-2-223,-20 21-33,0 0-96,0 0 256,-19 0 96,19 21-127,20 18 287,-21-19-160,21 19-31,0 1 63,21-20-160,19 19-127,-1-19 31,1-20 192,-1 0-256,20 0-64,2-20 160,-22 1-64,-19-1 97,20-20-193,-40 20 64,19-19 96,-19 19-320,-19 0 96,-1-20-64,0 20 128,0 20-128,1 0 224,-1 0-288,0 20 128,-1 1 32,21 18 192,0-19-320,21 19 256,19-19-352,-21 0-161,21 0-544,19 0-192,-19-20-256,-1 0-1282,2-20-2401,-1 20-7208</inkml:trace>
  <inkml:trace contextRef="#ctx0" brushRef="#br1" timeOffset="423843.75">18745 9780 16399,'20'60'3075,"-1"-40"-1474,1 20 161,-20-21 128,20 1-385,0 0-544,-20 0-640,19-20-65,-19 20-128,20-20-64,-20 0 96,20-20-32,-20 0-32,20 0-128,-1 0-32,1 20-320,1 0 0,-1 0-97,0 0-256,19 20-1216,-19 0-1859,20-20-12524</inkml:trace>
  <inkml:trace contextRef="#ctx0" brushRef="#br1" timeOffset="424650.3906">19638 9780 17168,'-40'-59'2146,"1"59"-1089,19-20 320,0 20-32,0 20-192,-1-1-512,2 1-225,19 20-223,19-19-33,22 18-64,18 1-64,1-21 128,-1 21-160,2-20-128,-2 0-224,-39-1 63,-1 1-191,-19 0 416,0 1 224,-39-1-288,-1-1 128,0-19 0,0 20 0,1-20 0,19-20-128,20 20-225,-20-19-383,40-1 127,-20-21 193,20 21 63,19-19 321,1 39 0,0-20 257,-20 20-65,20 0-128,-21-20 224,1 20 64,0 0 65,0 0-193,-1 0 288,1-20-256,-20 1-127,20 19-1,-20-20 96,0 0 0,-20 0-64,20 20-32,-20 0-96,1-19 64,-1 38-128,0-19 32,20 20 0,-20 20 128,20-1-224,0-19 96,20 20-96,20-21-417,-21 1-544,21 0-352,0-20-1826,0-20-1506</inkml:trace>
  <inkml:trace contextRef="#ctx0" brushRef="#br1" timeOffset="424845.7031">20095 9642 15342,'0'0'3587,"0"0"-2433,20 39 703,-1 1-479,-19-1-225,20 1-449,20 20-544,-21-1-256,21-19-897,-20-20-640,20 0-1154,-20-1-2786</inkml:trace>
  <inkml:trace contextRef="#ctx0" brushRef="#br1" timeOffset="425008.7891">20035 9919 21460,'0'-19'1537,"20"19"-1120,20-20 1056,-1 20-512,1-20-833,19 20-128,2 0-608,-22 0-738,20 0-1889,-19 0-11723</inkml:trace>
  <inkml:trace contextRef="#ctx0" brushRef="#br1" timeOffset="425369.1406">20889 9543 21364,'20'19'1793,"-1"1"-1216,1 0 736,0 20-512,0-1 64,-1 20-513,1 1-320,0-20-256,21 0-417,-22-1-608,1-19-1313,-20 0-3524</inkml:trace>
  <inkml:trace contextRef="#ctx0" brushRef="#br1" timeOffset="425797.8516">20631 9780 22901,'20'-20'1730,"-1"20"-1090,21-20 449,19 20-256,-19-19-673,20 19-31,-20-20-418,19 20-319,-20 0-193,1 20-352,1-20-577,-2 19-96,1-19 33,-1 20-65,-19-20 961,0 20 897,0-20 1506,-1 20 736,1-20-32,-20 21-288,0-2-513,0 21-544,0-20-193,20-1-351,21-19-33,-22 0-128,41 0 64,-21 0-128,1-19-288,-1-1 0,-19-20 0,-20 21-96,0-2-97,0 1 33,-20 0 32,-19 20-1,-1-20 161,1 20 160,-1 0 64,20 0-128,1 0-1217,19 0-2755,19 0-10025</inkml:trace>
  <inkml:trace contextRef="#ctx0" brushRef="#br1" timeOffset="426262.6953">22000 9463 21075,'0'19'1826,"0"-19"-1826,40-19 417,0 19 800,-1-20 192,22 0-704,-22 0-161,1 0-223,-1 1 31,-19 19-128,0 0-128,-20 0 96,0 19 257,19 1 159,-19 40-95,0-21-1,20 41-95,-20-20-257,21-1-128,-1-20-32,-20 1-449,20-20-640,-1 1-416,-19-2-1121,-19-19-1987,-1 0-11914</inkml:trace>
  <inkml:trace contextRef="#ctx0" brushRef="#br1" timeOffset="426431.6406">22160 9840 12972,'0'20'9961,"39"-20"-9673,1 0 962,19-20 31,0 20-64,2-19-737,-22 19-351,21-21-322,-21 21-639,-19 0-834,0 0-4131</inkml:trace>
  <inkml:trace contextRef="#ctx0" brushRef="#br1" timeOffset="427565.4297">1372 11368 16559,'-20'-20'1954,"20"20"-128,-19 0-225,19 0 33,0 0-225,0 20-640,19 1-289,-19-1-95,20 0-225,0 19-192,0-19 32,-1 0-256,1 0-481,20-20-416,-21 0-993,1 0-3075</inkml:trace>
  <inkml:trace contextRef="#ctx0" brushRef="#br1" timeOffset="427783.2031">1313 11171 16559,'-41'-20'4260,"21"0"-3683,1 20-673,19-21 672,-20 1 289,0 20-801,0-19-256,20 19-609,0 0-1313,0 0-1697,0 0-10091</inkml:trace>
  <inkml:trace contextRef="#ctx0" brushRef="#br1" timeOffset="428161.1328">1769 11289 19250,'0'0'929,"0"-20"-769,-20 20 897,0 20 320,0-20-352,0 20-512,1 0-353,19-1 64,0 1-384,19-20 320,1 21-128,20-1-128,-1 0 64,22-1 32,-22-19 0,-19 20 96,20 0 96,-40 0-64,19-20 160,-19 20-159,-19-20-322,19 19-223,-20-19-449,0 0-640,20 20-2275,-20-20-8744</inkml:trace>
  <inkml:trace contextRef="#ctx0" brushRef="#br1" timeOffset="429083.9844">2663 11011 16239,'-40'0'2082,"40"20"-1281,-21 0 448,1 19 384,20 2-351,0 18-418,0-19 129,20 19-576,-20-19-129,21-1-384,19-18 192,-21 19-448,21-40-641,0 19-577,-21-19-1601,21 0-2370</inkml:trace>
  <inkml:trace contextRef="#ctx0" brushRef="#br1" timeOffset="429613.2812">2960 11250 13100,'0'0'1890,"-19"19"192,19-19 416,0 20-384,19 20-512,-19-21-353,20 22-384,0-21-321,0 0-256,19-1 65,-19-19-129,20 0-96,-21-19-64,22-1-64,-21 0-448,-20-1-353,0 1-448,0 1-449,-20 19-1729,20-20-3332</inkml:trace>
  <inkml:trace contextRef="#ctx0" brushRef="#br1" timeOffset="429940.4297">3219 11230 17840,'39'39'2339,"-39"-19"-1122,20 0-128,0 0 801,-1-1-705,1-19-353,-20 20-447,20-20-129,-20 0 0,0 0-256,0 0 193,0 0-97,0 0-160,0 0-129,0-20 33,-20 1 96,20-1-128,0 20-128,0-20-33,20 0 161,-20 20-32,20 0 64,-1 20-225,22 0-383,-21-20-417,19 39-897,-19-19-2339,0-20-9031</inkml:trace>
  <inkml:trace contextRef="#ctx0" brushRef="#br1" timeOffset="430587.8906">3655 11210 13933,'0'0'4036,"0"0"-2691,0 0-96,0 20 897,0 0-769,0-1-544,0 21-224,20-1-193,-20-19-352,20 1-32,0-21-32,0 0 192,0-21-192,-1 1-192,-19 1-224,0-21-97,-19 20-320,-1-19 65,-20 19 255,20-19 33,-20-1 224,20-1 127,0 2-223,0 19 0,1 0 384,19 1 96,0 19-160,19 0 544,1 0 65,0 19 32,0 21-65,20-1 161,-20 2-161,0-1 161,0 19-353,19-20-320,-19 1 32,20-20-32,-1-1 193,1 1-322,-21-20 258,22 0-161,-21 0 64,0 0-32,19-20 128,-39-19-384,20 19 192,-20 0-129,0 1-63,0-21-32,-20 20-64,0 1 128,1-1-1,-1 0-287,0 20 384,0 0 288,-1 20-96,21-20 160,0 20 161,0 19 63,0 1 1,21-21 159,-1 21-512,20-1-32,-21-19-64,21-20-160,0 21-224,-1-21-257,-19 0-416,0 0-896,0-21-1987,-20 21-6694</inkml:trace>
  <inkml:trace contextRef="#ctx0" brushRef="#br1" timeOffset="430784.1797">4251 11348 16623,'0'0'3524,"0"-19"-1827,-20-1 225,0 0-224,0 0-705,0 1-321,20-1-384,0-20-223,0 21-162,20-1-255,20 0-192,0-1-193,19 1-769,0 20-1440,-19 0-4613</inkml:trace>
  <inkml:trace contextRef="#ctx0" brushRef="#br1" timeOffset="431517.5781">4906 11110 16559,'-60'0'2306,"21"0"-896,19 21 351,-19-1-640,18 19-192,1 1-128,0-20-513,20 19 1,20-19-418,21 0 162,-2-20-1,1 0-32,-21-20 32,21 0-193,-20 0 33,-1 1-32,-19-1 160,0 20 0,0-20 32,-19 20-160,19 0 32,0 20 32,0 0 192,0-1-320,19 1 32,21-20-545,1 20-1025,-2-20-928,1 0-1730</inkml:trace>
  <inkml:trace contextRef="#ctx0" brushRef="#br1" timeOffset="431989.2578">5025 10812 15855,'0'-19'2338,"0"19"-384,0 0 31,0 0-31,0 0-961,0 39-32,0 2-288,20 18 31,-20-19-31,20 19-321,0 0-159,19-18-129,-19-21 0,20 0 0,-21-1 0,21-19-64,-19 20 32,18-20 0,1 0 32,-20 0-128,19 0 64,-19 0 160,0 20-256,-1 0 32,1-1 96,-20 1 32,-20 0-256,20-20 64,-19 20-161,-1-20-127,-20 0-32,21-20-33,-1 20 1,-20-20-1,21 0 1,-22 1 95,21-1-511,20 0-962,0 20-1345,0-20-1698</inkml:trace>
  <inkml:trace contextRef="#ctx0" brushRef="#br1" timeOffset="432309.5703">5621 11171 20211,'-20'19'2594,"20"-19"-1697,-20 20 352,20 0 32,0 19-416,20 1-320,0-20-225,0-1-32,19-19-224,20 20-32,-39-20 64,21-20-192,-41 1-64,0-1-352,0 0 159,-21 0-31,-19 1 160,1-1-257,-1 0-223,1 0-642,-1 1-543,20-1-610,20 20-672,-19-20 353,19 20-4005</inkml:trace>
  <inkml:trace contextRef="#ctx0" brushRef="#br1" timeOffset="432825.1953">5720 11151 14317,'19'59'3940,"21"-39"-1057,-19 0-353,18-1-640,-19 1-257,20-20-896,-1 0-128,-19 0-225,0 0-160,-20 0-64,19-20 32,-19 20-160,-19-19-192,19-1-96,-20 20-160,0-20-193,0 0-288,20 20 161,0-19 31,0 19 32,20 0-128,0 0 321,0 0 64,19 0 384,-19 19-32,21-19 160,-2 0 32,-19 0 96,0 0 256,19 0-95,-19-19-97,0-1 193,-20 0-1,20-1-352,-20 1 64,19 1 32,-19-1-159,0 0-1,0 0 0,-19 20 32,19 0 0,-40 0 32,20 20-192,1 0 320,-1 19 0,0 2 65,20-1 159,0-21 1,20 21-193,19-20 0,1-20-96,-1 19 1,2-19 31,-1-19-384,-1 19-449,1-20-704,-1 20-769,-19-20-1730,0 20-9352</inkml:trace>
  <inkml:trace contextRef="#ctx0" brushRef="#br1" timeOffset="434270.5078">7229 11110 11242,'-20'-20'1538,"0"1"480,1-1 128,-1 20-129,-20 0-383,19 0-481,2 20-128,-1 19-256,-20-18 64,40 19-225,-20-1-127,20 1-225,20-1-128,0-19-32,0-20 32,19 20-64,2-20 64,-21-20-64,19 0 0,-19 0-160,-20 1 32,0-1 64,0-20 128,0 21-288,-20 19 256,20-20-160,-19 20 96,19 0 32,0 0-64,0 0-32,0 20 0,19-1 32,1 1-32,20 0-320,-1-20-673,1 20-480,-21-20-705,22 0-2211,-21 0-10953</inkml:trace>
  <inkml:trace contextRef="#ctx0" brushRef="#br1" timeOffset="434577.1484">7566 11051 14381,'20'-20'3748,"-20"20"-2211,0 0-63,-20 0-65,20 20-480,-20 0-32,20-1-321,0 1-352,0 1-96,20-1 33,0 0-161,0-1 32,20 1-32,-20 0 64,0 0-64,0-1 0,-20-19 0,19 20 64,-19-20 0,0 20 96,-19-20-352,-1 0 0,0 0-289,20 20-544,-20-20-897,-1 0-1088,21-20-1699</inkml:trace>
  <inkml:trace contextRef="#ctx0" brushRef="#br1" timeOffset="434866.2109">7904 11090 320,'0'0'18898,"-21"0"-17841,21 0-257,-19 0 610,-1 20-161,0 1-32,20-1-416,0 0-545,0-1-320,20 1 160,0-20 32,20 20-96,-20 0 0,20-1 32,-21 1 65,-19 0-226,0-20 129,0 20 65,0-1-129,-39-19-161,19 20-191,0-20-225,-1 0-544,2 0-897,-1 0-2882</inkml:trace>
  <inkml:trace contextRef="#ctx0" brushRef="#br1" timeOffset="435505.8594">8242 11071 16591,'-20'0'2723,"20"19"-1218,0 1 353,0 21-321,0-2-287,20 1-193,-1-20-257,1-1-607,20 1-33,-1 0 128,-19-20-64,21-20-96,-22 0-96,1 1-384,-20-1-257,0 0-63,0 20-577,0-20-641,0 1-1217,-20-1-2530</inkml:trace>
  <inkml:trace contextRef="#ctx0" brushRef="#br1" timeOffset="436013.6719">8599 11171 16527,'19'39'2146,"1"-39"-961,0 20 193,0-20 31,-20 20-64,21-20-480,-21 0-352,19 0-225,-19-20-128,0 20 0,0-20-128,0 0 0,0 1 0,0-1-64,-19 20 32,38-20-192,-19-1 64,0 21 64,20 0 0,0 21 96,0-1 224,-20 0-96,19-1 96,1 1-31,0 0-33,0-20-192,-20 0 96,19 0 0,-19 0 96,20-20 0,-20 0-128,0 1 32,0-1 129,-20 20-225,20-20 64,20-1-224,-20 21 64,20 0-1,0 0-159,20 21-577,-20-1-704,20 0-801,-1 19-2563,-19-19-8488</inkml:trace>
  <inkml:trace contextRef="#ctx0" brushRef="#br1" timeOffset="436297.8516">9353 11567 16687,'0'0'2210,"0"-20"-1024,-20 1 351,20-1-352,-39 0-192,19-20-32,0 1-641,1-22-128,-1 22-63,-1-20-65,21-1-96,21 21-65,-1-2 33,-1 2 64,1 39-96,0 0 128,-20 19 193,20 22-193,-1-1 64,-19-1-96,0 1 0,0-21-353,0 1-351,0 0-129,0-20-705,0 0-1536,-19 0-3909</inkml:trace>
  <inkml:trace contextRef="#ctx0" brushRef="#br1" timeOffset="436502.9297">9274 10893 17168,'40'-20'3587,"-21"40"-1313,21-20-384,-20 39-449,0 1-223,-1 19-418,1-19-255,21 20-577,-21-20-224,-1-1-385,1-19-384,0 0-256,-20-20-577,0 0-1986,-20 0-10601</inkml:trace>
  <inkml:trace contextRef="#ctx0" brushRef="#br1" timeOffset="436705.0781">9314 11090 16047,'39'0'3491,"1"-19"-2210,-1 19 417,22 0-1,-2 0-255,-19 19-449,-1 1-225,1 1-287,-1 19-449,2-21 96,-21 1-448,-1 0-33,1 0-479,-20-20-65,20 0-673,-20-20-960,0 20-2915</inkml:trace>
  <inkml:trace contextRef="#ctx0" brushRef="#br1" timeOffset="436880.8594">9651 10912 18161,'-20'-39'3011,"20"18"-2147,0 1-159,20 20-641,-20 0-801,20 0-1665,-20 0-10314</inkml:trace>
  <inkml:trace contextRef="#ctx0" brushRef="#br1" timeOffset="437459.9609">10068 11071 15118,'-19'-20'2434,"19"40"-1185,-20-20 289,0 39 384,20-18-385,0 19-448,0-21-320,20 1-161,19 0-351,-19-20 31,20 0-320,-1 0 256,-19 0-128,0-20-288,-1 0-32,-19 1-97,-19-1 97,-1 0 0,-20-1-609,1 1-128,-1 1-64,1 19 64,19-20-864,-1 20-1314,21-20-2563</inkml:trace>
  <inkml:trace contextRef="#ctx0" brushRef="#br1" timeOffset="437721.6797">10226 11071 17680,'20'60'2691,"1"-40"-1410,-1 0 513,-20-1-321,20-19-288,-20 20-384,19-20-128,-19 0-385,20-20 0,-20 20-32,20-19 1,-20-1-225,0 0-64,20-1 32,-1 1 64,1 1-160,-20 19-65,40 0-159,-20 19 32,19 1-449,2 1-448,-2 19-865,1-21-1986,-1 1-5285</inkml:trace>
  <inkml:trace contextRef="#ctx0" brushRef="#br1" timeOffset="437975.5859">10644 10812 19794,'118'0'2050,"-57"20"-320,18 0-289,0 21-832,1-2-193,-40 21-192,-1-1-128,-19 0-31,0-18-33,-20-2-193,-20-19-287,0 0-65,1 0-191,-1-20-738,0 0-2081,0 0-10730</inkml:trace>
  <inkml:trace contextRef="#ctx0" brushRef="#br1" timeOffset="438636.7187">11637 10873 9801,'0'0'2082,"0"-21"416,0 21 577,0 0-673,0 0-512,0 0-449,0 0 1,0 0-193,0 0-224,0 21-192,0-1-161,0-20-287,0 19-33,0-19-64,0 0-256,0 0 193,20 0-129,-1-19 96,-19 19-256,0-20 0,0-1-160,0 21-129,0-20-351,-19 20-482,-1 0-223,0 0-801,0 20-3748</inkml:trace>
  <inkml:trace contextRef="#ctx0" brushRef="#br1" timeOffset="439232.4219">11716 11210 13260,'20'0'3235,"-20"0"-608,0 0 31,-20 0-736,20 0-481,-20 0-416,20 0-512,-20 20-33,20-20 65,0 20-225,0-20-96,0 19 193,20-19-257,0 0 128,-20 0-288,20-19 64,-1 19 64,-19-20-128,20 20 32,-20-20-160,0 20 128,-20 0-96,1 0-128,-1 0-128,0 0 159,20 0-864,-20 0-800,20 0-1667,0 0-7943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5T21:23:04.807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2305 8986 10698,'-60'-20'1986,"21"20"-1922,19-20-225,0 20 129,0 20-128,1-20-320,-22 20 159,21 0 289,-19-20 32,19 20 0,0 0 65,0 0 63,1 0 160,-1-20-32,0 20-64,0-1-96,1 1-96,-1 20 0,0-21 0,-1 21-32,21-20 0,-20 20-32,20-20 32,0 20 32,0-21 32,0 1-64,0 20 0,0-20 32,0-1 0,20 21 0,-20-19 0,21-2 0,-21 1-256,20 20 0,0-20 32,-1-1 127,1 1 1,0 0 96,19 0-64,-19-1 64,0 1-32,19 20 32,-19-19-64,21-2 64,-21-19-32,19 20 160,-19 0 0,20 0-96,-1-1 33,1 1-33,20-20 0,-20 20 32,19-20-32,-20 0 96,21 0-64,-21 20-32,2-20-32,-2 20 64,1-20 32,0 0-32,-1 19 64,20 1-96,-18-20 64,18 0 129,-19 20-1,19-20-160,20 0 32,-18 0-96,18 0 32,-20 0 0,21 21 0,-20-21-32,-1 0 0,20 0 0,-19 0 32,20 0 0,-1 20-64,0-20 64,-19 0 0,19 0-32,0 0 0,21 0 0,-21 0-64,0 0 96,2 19-32,-2-19 32,-20 0-32,20 0 32,1 20-64,-20-20 64,-1 20 32,0-20 0,21 20 64,-20-1-32,-1-19-31,0 20-33,2-20-32,-2 20-32,0 0-1,1-20 1,-1 19 0,1-19 64,0 20-32,-21 0 65,21-20 95,-1 21 224,1-21-160,0 20-32,-21-1 33,40-19-65,-18 20-64,18-20-64,20 0-32,-19 0-32,-1 0 0,20 0 64,-19 0 0,19 0 128,-20-20 0,21 20-64,-1 0 0,-20 0-96,1-19 0,-1 19 0,0 0 32,1 0-32,-1-20 32,-19 20 0,19-21 1,1 21 31,-1-20-64,-20 0 0,20 20 0,-18-19-32,-2-1-193,1 0-31,19 0 160,-19-19 96,-1 19 32,-19-19-32,19-2 96,-19-18 32,0 19 96,-20 0 129,20 1 159,-20-1-191,-1-20-193,-19 20-96,20 1 64,-20-20-64,0 19 32,0-19 0,-20 18 32,1 2-64,-1-21 32,-20 21-96,1 19 96,-22-20 0,2 0 96,0 0-160,-1 1 129,-20 19-65,1 0-64,0-19 0,-1 19-32,1 20 0,-20-20 32,19 0-33,-19 20 1,0-20 0,-1 20 0,21 0-192,-20 0 32,-1-20 96,21 20 64,0 0 32,-1-20-32,1 20 96,0 0-64,-2 0 96,2-20-96,0 20 32,0 0-32,-1-20-32,-19 20 64,20 0-32,-1-20 32,1 20-32,-20-19 64,19 19 128,-19 0 0,20 0-192,-2 0 0,-17 0 0,-1 0-64,-1 0 0,1 0 64,-1 0-64,1 0 64,-19 0 64,18 0 0,-19 0 97,-21 0 287,2 19-64,-1-19-63,0 20-161,19-20-192,-18 20 64,-2-20 0,22 20 32,-22-20-192,2 0 128,-2 0-96,2 0-32,-1 0-129,20 0-63,-21 0-224,22 0-642,-22 0-479,22 0-1218</inkml:trace>
  <inkml:trace contextRef="#ctx0" brushRef="#br1" timeOffset="81197.2657">4211 7914 5925,'-20'0'737,"20"-20"-417,-20 20 0,0 0 481,20 0 256,-20 0 224,1-20-160,-1 20-192,0 0-288,20 0-161,-20 0 33,0 0-65,1 0 1,-1 0 63,0 20-127,0-20-65,-1 0-128,2 0 0,-1 0 0,0 20 129,0-20-1,-19 0-32,19 19 97,-19-19-33,19 0-96,-20 20 33,20-20-289,-20 21 192,20-21-128,0 20-64,0-20 128,1 0 32,-1 20 64,-20-20 65,21 19-386,-1-19 129,0 20 0,0 0 1,-1-20 95,2 20-160,-1 0-129,0-1 226,0 1-33,20 0-64,-19 0 96,-1-1-96,0 2 64,0 19 0,20-20 0,-19-1-64,19 1 64,0 0-32,0 0 32,0-1-32,0 1 32,0 0-32,0 0 0,0-20 0,19 20 0,-19 0 32,0 0-64,20-20 96,-20 20-32,0 0-32,20-20 128,-20 20-224,20-1 128,-20 1 32,0-20 96,19 20-160,1 0 32,-20-1-32,20-19 160,0 20-288,-1 0 288,2-20-256,-1 20 128,0-20-64,-20 19 32,20-19 96,-1 21-96,1-21 0,0 0 192,0 20-352,19-20 385,-19 0-290,20 0 226,0 0-1,-20 0 0,20 0 0,19 0-64,-20 0 64,1-20-192,-1 20 64,2 0-32,-1 0 96,-1 0-128,1 0 32,-1 0 0,21 0 0,-20 0 64,20 0-32,-21 0-32,20 0 32,-19 0 1,1 0-1,-2 0 64,20 0-192,-19 0 96,0 0 160,-1 0-385,22 0 193,-22 20-64,1-20 96,-21 20 64,1-20-160,20 20 192,-21-1-256,1-19 0,20 20 0,-19-20 96,18 20 160,1-20-96,-1 0-64,1 0 0,-1-20 96,1 20-32,20 0 64,-20 0 96,-1 0-160,1-20 64,-20 20-192,19 0 160,2 0-32,-2 0 0,1 0 96,19 0-64,-19-19-96,19 19 192,-18-20 193,-2 20-161,21-20-160,-21 20 0,1-20 32,-1 20 0,2 0 0,-2 0-32,21-21-160,-21 21 128,21 0 0,-21 0 32,22-19-64,-2 19 256,-20 0-416,21-20 256,0 20-32,0 0-32,-1-20-1,-20 20-223,21-20 160,0 1 96,-20 19-64,-1-20 64,20 0 96,-19 0-192,0 1 96,-21-21 32,22 20 128,-21 0-256,0-20 192,-20 0-192,0 1 64,0-1 0,0-19 64,0 19 64,0 0-256,-20-20 160,0 21 0,-21-1-32,22 1 0,-41 19 64,21-21-64,-21 2 192,21 19-352,-41 0 192,20 0 0,-19 1 0,0-1 160,-1 0-224,1 0 0,0 20 128,-1-19-160,-19 19 96,20 0 0,18-20 0,-18 20 0,20 0 0,0 0 96,-2 0-192,2 0 96,-20 0 64,0 0-32,-2 0-32,-17 0 32,-1 20 32,-21-1-128,1-19 96,-20 20-64,20 0 32,0 0-32,20-1 64,20 1-64,-2 0-320,22 0-449,0-1-993,39-19-2594</inkml:trace>
  <inkml:trace contextRef="#ctx0" brushRef="#br1" timeOffset="82031.25">7150 8211 10473,'0'0'353,"20"-19"480,-1-1 576,41 0 545,38-19-257,2 19 385,39-40-160,20 21-737,0 19-608,0-1-449,-20 1-160,-20 20-128,-19 0-225,-21 0-95,-20 0-161,0 0-768,-19 0-1890,-20 0-2178</inkml:trace>
  <inkml:trace contextRef="#ctx0" brushRef="#br1" timeOffset="96059.5704">9115 7894 11018,'0'39'1730,"0"2"255,20-1-95,-20 39-96,19-20-481,1 0-480,-20 2-128,20-2-129,1-39 65,-21 0 63,20-1-127,-20 1 32,0-20 191,0-20 257,0 1-608,-20-21-193,20-19-96,-41 19 0,21-40-96,-19 1 64,19 0-192,20-1 0,0 1-128,0 39 224,0-19-192,40 39-32,-21-21 224,21 41-224,1 0 256,-22 0-288,1 21 224,0 19-32,0-1 0,-20 1 96,0-1-128,-20 1 128,0-1-32,0-19 160,1 1-352,-22-1 320,1 0-256,1-1 96,19-19-481,20 0-544,0 0-704,0 0-1667,20-19-3138</inkml:trace>
  <inkml:trace contextRef="#ctx0" brushRef="#br1" timeOffset="96270.5079">9413 8014 10505,'0'0'8200,"0"-20"-6598,0 0 544,-20-1-288,20 1-737,-20 1-321,20-21-191,0 20-705,0-19 96,0 19-32,20 0-192,-20 20-193,20 0-384,-1 0-95,21 0-514,-19 0-864,-1 20-2370,-1-20-9866</inkml:trace>
  <inkml:trace contextRef="#ctx0" brushRef="#br1" timeOffset="96524.4141">9730 7795 16271,'-40'0'2626,"21"20"-640,19 0 385,-20-1-802,20 1-480,0 20-352,20-21-609,-1 1 96,21-20-96,1 0-32,-2 0-32,1 0 0,-21-20-64,1 1-160,-20-1-192,0 0-97,-20 20-127,1-20-65,-21 1-191,20 19-706,1-20-1569,-1 0-1569</inkml:trace>
  <inkml:trace contextRef="#ctx0" brushRef="#br1" timeOffset="96982.4219">9889 7438 12491,'0'-21'2723,"-20"1"-449,20 20-256,0 0-64,0-19-257,0 19-383,0 19-802,0 1 97,0 1 95,0 19 1,20-1-257,-20 1 65,20-1-225,0 1-160,0-1 33,-1-18-129,1-1 32,1-20 96,19 0 0,-1 20-160,1-20 0,-21 0 32,21 20-64,-20-20 64,-20 19 96,19 1-256,-19 0 160,0 0 64,-19-1-96,-1-19 0,-20 0-32,1 0-256,19 0 128,-19-19-33,19-1-159,0 20-385,-1-20-256,21 0-96,0 20-1281,21-19-3203,-1 19-9930</inkml:trace>
  <inkml:trace contextRef="#ctx0" brushRef="#br1" timeOffset="97598.6329">10862 7338 18577,'0'-20'1698,"0"1"-417,0 19-320,20 19 256,-20 21 32,20-1-256,0 22-448,-20-2-385,20 1 32,-1-1-96,1-20 0,0 2-352,0-1-257,-1-21-319,2 1-738,-1 0-1537,0-20-2146</inkml:trace>
  <inkml:trace contextRef="#ctx0" brushRef="#br1" timeOffset="97868.1641">11219 7616 11883,'0'-20'6630,"0"20"-5125,-19-19 225,19 19-385,-20 19-416,0-19 192,20 40-512,0-20-545,20-1 64,0 22-64,-1-21-128,21 0 192,-1 19-192,2-19 0,-21 0 64,19-1-96,-39 1 160,20-20-320,-20 0 224,-20 0-128,1 0-641,-21 0-288,19 0 128,-18-20-545,19 1-928,-20-1-1506</inkml:trace>
  <inkml:trace contextRef="#ctx0" brushRef="#br1" timeOffset="98050.7813">11478 7397 18897,'39'20'2403,"-19"1"-930,-20 19-160,0-1-416,20 1-352,-20-1-225,19 1-224,2-20-96,-1-1-416,0 2-193,0-1-960,-1 0-1634,-19-20-2851</inkml:trace>
  <inkml:trace contextRef="#ctx0" brushRef="#br1" timeOffset="98187.5">11458 7675 18673,'0'0'2499,"20"-19"-1827,19-1 577,20 20-160,-18-20-896,18 0 31,1 20-833,19 0-1921,-19-19-11403</inkml:trace>
  <inkml:trace contextRef="#ctx0" brushRef="#br1" timeOffset="98848.6329">12331 7299 15310,'-20'-20'2915,"20"0"-1378,-20 20 33,20 0-481,0 0-192,-19 20-33,19 19-31,0 1-96,0-1-417,0 22-160,19-22 97,1 1-97,0 0 0,20-21-64,-20 21 96,20-40 64,-20 20-160,19-1 33,1 2-161,-20-1 128,-1 0-96,1 0-64,-20-20 96,0 19 96,0 1-32,-20-20 32,1 20 64,-1-20-32,-20-20 0,1 20-352,19-20-96,0 1-192,0-1-417,0 0-352,20 0-577,0-1-1249,0 21-4164</inkml:trace>
  <inkml:trace contextRef="#ctx0" brushRef="#br1" timeOffset="99023.4375">12788 7716 19314,'40'20'3779,"-40"-20"-3490,19 0 511,-19 0-351,0 0-481,0 20-96,0-20-449,20 0-1120,-20 0-1795,0 0-10825</inkml:trace>
  <inkml:trace contextRef="#ctx0" brushRef="#br1" timeOffset="99154.2969">12768 7517 17456,'0'-39'2562,"0"19"-2626,0 0-1281,0-1-1442,0 21-2594</inkml:trace>
  <inkml:trace contextRef="#ctx0" brushRef="#br1" timeOffset="99335.9375">12928 7338 16431,'39'59'3619,"-39"-39"-1440,20 41-322,0-22-351,-1 21-770,1-1-479,0-20-225,0-18 64,-1-1-481,1 0-479,0 0-898,-20-20-2338,0 0-11339</inkml:trace>
  <inkml:trace contextRef="#ctx0" brushRef="#br1" timeOffset="99489.2579">12947 7656 20563,'0'-20'2658,"20"20"-1633,20-20 385,-1 20-641,1 0-577,-1-20-96,2 20-449,-2 0-768,1 0-1217,-1 20-3555</inkml:trace>
  <inkml:trace contextRef="#ctx0" brushRef="#br1" timeOffset="99983.3985">13741 7517 14253,'-19'0'7879,"19"0"-6757,19-20-194,1 20-31,0 0-192,20-19 0,-21 19-577,21 0-32,-1 0-417,2 0-415,-21 0-802,0 0-1440,-1 19-2211</inkml:trace>
  <inkml:trace contextRef="#ctx0" brushRef="#br1" timeOffset="100142.5782">13741 7656 15790,'-19'19'6663,"19"-19"-5862,0 0-1,39 0 33,1 0-256,-1-19-449,21 19-64,20-20-385,-21 20-736,0-20-1441,1 20-2627</inkml:trace>
  <inkml:trace contextRef="#ctx0" brushRef="#br1" timeOffset="100418.9454">14455 7478 22389,'0'19'800,"-19"1"386,19 0-97,0 20 128,0-21-256,19 1-577,1 0-192,21 0 64,-2-20 1,21 0-161,-1 0-128,-19-20-289,0 20-63,-20-40-128,0 21-1,-20-1 161,-20 0 160,0-20 160,-20 40-32,0-19 64,0 19 0,1 0 32,19 0-257,0 0-1696,1 0-1603,19 0-11466</inkml:trace>
  <inkml:trace contextRef="#ctx0" brushRef="#br0" timeOffset="103455.0782">9174 9562 24695,'0'0'0,"41"0"384,-21 0-640,39 0-737,0-19-320,-19 19-289,-20-21-1088,-20 21-1698</inkml:trace>
  <inkml:trace contextRef="#ctx0" brushRef="#br0" timeOffset="103913.086">9751 9582 16399,'20'99'1858,"-20"-40"-1089,19-19-1,1 1 353,-20-22-64,20 1-288,0 0-224,-1-20-65,-19 20-64,0-20-63,0-20 191,0 0-223,-19 0-257,-1-20 32,-20 0-64,21-19 0,-1 0-64,-1-1 32,1 0 0,20 1-64,0 19 32,0 0 32,20 21-32,21 19 32,-22-20-32,21 20 64,-1 0 0,1 20 32,-20-1 0,-20 21-160,20-20 128,-20 0 0,-20-1 0,0 1 96,-20 0-288,21 1 0,-21-21-257,20 0-223,-19 0-738,39-21-1344,-21 1-2788</inkml:trace>
  <inkml:trace contextRef="#ctx0" brushRef="#br0" timeOffset="104166.9922">10207 9543 19954,'0'-21'2050,"-20"1"-1249,20 0 705,-20-19-225,20 19-352,-20-20-449,1 1-416,19 19-32,0-19-416,0 18-1,0 21-383,19 0-193,1 0-352,20 0-930,-21 21-1824,22-21-2596</inkml:trace>
  <inkml:trace contextRef="#ctx0" brushRef="#br0" timeOffset="104364.2579">10405 9304 11146,'0'20'4484,"0"0"-800,0-20-1186,-19 20-352,19-1-640,0 1-449,19 0-577,1-20-192,0 20-160,20-20 65,-21-20-161,22 20 0,-21-20-224,0 0-289,-20 1-63,0-1-161,-20 0-160,0 0-768,-21 1-642,2-2-1664,-1 1-578</inkml:trace>
  <inkml:trace contextRef="#ctx0" brushRef="#br0" timeOffset="104865.2344">10445 9006 13516,'20'-20'3876,"-20"20"-2563,0 0 385,0 0-321,0 0-256,0 0-32,0 0-384,0 0-257,0 20 33,0-20-33,-20 0-192,20 0-95,0 0-33,0 0 96,-20 0-128,20 0 96,0 0-224,0 0 128,0 0-64,0 0 32,0 0 129,0 0-1,0 0 0,0 20 32,0 0 128,0 20 65,20-1-33,-20 1-224,20-20 129,0 19-321,-1-19 64,1 0 32,21-20-32,-21 21 32,-1-21 64,1 0 64,0-21-256,0 21 96,-1 0-96,1 0 160,0 0-192,-20 21-128,20-2 32,-20 21 63,0-20 1,0-1 64,-20 1 128,0 0-256,0-20 96,-19 0-192,19 0-449,0 0-64,1-20 33,-1 20-289,0-20-1186,20-19-3458,0-1-9353</inkml:trace>
  <inkml:trace contextRef="#ctx0" brushRef="#br0" timeOffset="105350.586">11279 8926 18609,'-20'0'2498,"20"0"-1889,20 20 929,-20 0 287,39 20-704,-18 20-544,-1-20-129,19 19-288,1-20-192,0-19 64,-21 20-256,21-19-641,-20-2-192,-1-19-896,2 0-2115,-21 0-10602</inkml:trace>
  <inkml:trace contextRef="#ctx0" brushRef="#br0" timeOffset="105605.4688">11617 9066 18481,'-20'0'2755,"20"0"-2211,0 20 481,-21 0 96,21 19-96,21-19-320,-1 19-417,20-19-96,-1 20-128,1-19 0,-1-2 32,1 1-256,-20 0 224,-20 0 32,0-1 97,-20 1 95,0 0-288,0 0 0,0-20-160,1 0-417,-1-20-512,20 0-544,0 0-1506,0 1-2595</inkml:trace>
  <inkml:trace contextRef="#ctx0" brushRef="#br0" timeOffset="105801.7579">11815 8926 20050,'20'0'2851,"0"0"-2434,-20 40 543,20-20 322,0 20-321,-20 20-577,40-21-160,-21 1-352,21-1-64,-1-19-801,-19 0-545,0 0-1504,0-20-3140</inkml:trace>
  <inkml:trace contextRef="#ctx0" brushRef="#br0" timeOffset="105955.0782">11795 9185 21620,'0'0'897,"20"-20"32,20 0 512,0 0-576,19 1-577,20-1-352,-19 0-705,0 20-864,-1 0-1602,1-20-2883</inkml:trace>
  <inkml:trace contextRef="#ctx0" brushRef="#br0" timeOffset="106302.7344">12490 8788 20883,'0'0'2915,"0"0"-2082,0 20 384,0 19 224,20 1 65,-20 19-673,0-19-417,20 0-384,19 20 64,1-40 0,1-1-192,-22 1 192,21 0-128,-20-20 64,19 20-32,-19-1-64,0 1 0,0 0-32,-1 0 32,-19 1-128,0-2 0,0 1 288,0 0-289,-19-20 1,-21 0-160,20 0 0,-19 0-1,-1-20 1,-20 0 0,40 1-129,-20-22-576,21 21-576,19 0-1218,19-19-3427</inkml:trace>
  <inkml:trace contextRef="#ctx0" brushRef="#br0" timeOffset="106470.7032">13007 9145 19698,'19'40'2338,"1"-21"-992,-20 1-257,20 0-257,-20-20-671,0 20-65,0-20-128,20 0-225,-20 0-896,0 0-1025,0-20-3619</inkml:trace>
  <inkml:trace contextRef="#ctx0" brushRef="#br0" timeOffset="106593.75">12947 9026 15598,'-19'-40'4837,"19"20"-4421,0 0-800,19 0-737,1 1-993,-20-1-1410</inkml:trace>
  <inkml:trace contextRef="#ctx0" brushRef="#br0" timeOffset="106797.8516">13125 8728 19570,'20'40'3651,"21"-20"-2081,-22 20 352,1 19-833,20-20-192,-21 21-481,1 0-352,0 0-32,20-21-320,-21 1-257,1-21-319,0 1-546,-20 0-480,0-20-1921,-20 0-9930</inkml:trace>
  <inkml:trace contextRef="#ctx0" brushRef="#br0" timeOffset="106957.0313">13166 9086 21107,'0'-20'2883,"0"0"-1858,39 0 352,-19 0-127,39 20-289,-19-20-385,0 20-416,19 0-320,-18 0-865,-2 0-1089,-19 20-2370,0 0-15087</inkml:trace>
  <inkml:trace contextRef="#ctx0" brushRef="#br0" timeOffset="107408.2032">13980 8907 21940,'-20'-20'1346,"40"0"-770,0 20 545,-1 0-192,1-20-481,0 20-191,19 0-257,-19 20-96,20-20-577,-21 20-768,1-20-1314,0 20-2786</inkml:trace>
  <inkml:trace contextRef="#ctx0" brushRef="#br0" timeOffset="107552.7344">14039 9066 22709,'40'0'609,"-21"-20"544,41 0 128,-21 0-801,2 20-384,18-20-448,-19 20-705,19 0-833,-39 0-3523</inkml:trace>
  <inkml:trace contextRef="#ctx0" brushRef="#br0" timeOffset="108308.5938">14615 8649 19634,'0'0'1377,"19"0"129,1 0 352,0-20-481,20 20-128,-21-20-544,22 0-161,-1 1-255,-21 19-289,1-20 192,0 20-288,0 0 96,-20 0 32,19 20 0,-19-1 32,0 21 96,0-1 288,0 21-320,20 0 161,-20-1-385,20 1 96,0-21-161,-1 21-95,2-20-769,-21-20-256,20 20-577,-20-21-1217,-20-19-7302</inkml:trace>
  <inkml:trace contextRef="#ctx0" brushRef="#br0" timeOffset="108468.75">14833 9066 21812,'20'0'1666,"0"0"-769,19-20 1120,21 20-799,-20 0-866,20-20-256,-21 20-32,20 0-897,-19 0-384,0 0-801,-21 0-2626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5T21:26:39.8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736 3446 416,'-20'-59'12171,"0"39"-9448,20-19 192,-19 19-129,19 0-608,-20 20-576,20-19-289,0 19-800,0 0 63,0 19 289,20 21-224,-20-1-129,19 21-256,1 20-127,0-1 95,0 0-352,1 1 32,-2-20-673,1-1-288,0-20-385,-20 1-1120,20-1-2723</inkml:trace>
  <inkml:trace contextRef="#ctx0" brushRef="#br0" timeOffset="1">598 4082 16431,'-60'0'2691,"20"20"-1410,20-20 897,20 0-641,0 0-736,0 0 288,0 0 128,41 0-288,-2-20-352,1 1-97,39-1-320,0-21-96,-19 21 32,19 1-384,-19-21-449,-1 40-191,-18-20-33,-2 20-577,-19 0-544,-20 0-832,0 0-2339</inkml:trace>
  <inkml:trace contextRef="#ctx0" brushRef="#br0" timeOffset="2">438 3466 14029,'-39'-59'8039,"39"39"-7366,0-19 192,39 19 288,1-20-737,20 21-320,0-1-96,-1 0-224,0-1-673,2 21-800,-2 0-1442,0 0-3171</inkml:trace>
  <inkml:trace contextRef="#ctx0" brushRef="#br0" timeOffset="3">1114 3864 19986,'0'-20'1794,"0"0"-897,0 20 160,0 0 96,0 20-64,20-20-448,-20 40-65,19-21-512,1 21 257,-20-20-289,20-1 224,0 1-224,-20 1 224,20-21 64,-20 0 65,0-21-129,19 1-64,-19 1 0,20-21-224,-20-19 96,20 19-96,-20 1 0,21-1 96,-1 19-320,-1 2 96,1 19 128,0 19 32,0 2-32,-1 19-160,21-1-481,-20 1-31,19-1-129,2 1-481,-21-20-832,19-20-1473,-19 0-2755</inkml:trace>
  <inkml:trace contextRef="#ctx0" brushRef="#br0" timeOffset="4">1510 3446 17616,'0'-59'2755,"0"39"-2211,20 20 1346,-20 20-288,20 20-513,1-1-257,-1 2-191,19 38-673,-19-20 0,19 20-448,1-18-674,19-22-799,-18-19-1090,-1 0-2402</inkml:trace>
  <inkml:trace contextRef="#ctx0" brushRef="#br0" timeOffset="5">1431 3745 20403,'-19'-40'2274,"19"20"-1377,19 20 864,1-20-543,0-20-674,19 21-416,22-1-192,-22 0-672,21 20-738,-1-20-1441,-19 20-3651</inkml:trace>
  <inkml:trace contextRef="#ctx0" brushRef="#br0" timeOffset="6">1908 3606 7943,'0'59'11467,"20"-19"-9737,-20 0 287,0-20-351,20 20-737,-20-1-353,0-19-31,19 0-257,1-1-160,0-19 65,0-19 31,-1 19-64,1-40-160,0 20 96,-20 1-32,21-21-352,-21 20 128,20-1-193,-20 21-31,0 0 64,19 0 127,-19 21-351,20-1-769,0 0-865,20 0-2243,-21-20-4643</inkml:trace>
  <inkml:trace contextRef="#ctx0" brushRef="#br0" timeOffset="7">2365 3805 13708,'20'39'5093,"0"-19"-3043,-1 0-544,1-1-1250,0-19-224,0 0-673,-20 0-800,19 0-2018,-19-19-10410</inkml:trace>
  <inkml:trace contextRef="#ctx0" brushRef="#br0" timeOffset="8">2344 3249 21524,'41'20'1922,"-21"-1"-577,-1 21 385,21 19-737,-20 0-513,19 22 32,-19-22-351,0 20-97,-1-20-96,1-18-993,1-1-385,-1-21-576,-20-19-1921,0 20-11596</inkml:trace>
  <inkml:trace contextRef="#ctx0" brushRef="#br0" timeOffset="9">2365 3685 19570,'59'0'1794,"1"0"736,-1 0-480,0-20-577,2 20-351,-2 20-162,0 0-767,1-1 63,-21 2-448,-18-1-257,19 0-384,-21 0-95,-19-20-161,20 19-833,-20-19-1922,0-19-3555</inkml:trace>
  <inkml:trace contextRef="#ctx0" brushRef="#br0" timeOffset="10">2722 3427 21364,'0'0'1954,"0"0"-1730,0 0-545,0-20-1825,20 20-2690</inkml:trace>
  <inkml:trace contextRef="#ctx0" brushRef="#br0" timeOffset="11">3199 3665 11466,'-20'-40'6887,"0"21"-4421,-1 19-512,2 0-192,-1 0-609,20 19-256,0 21-321,0 0 97,0 0-193,39 0-352,2-20 65,-1-1-33,19-19-160,-20 0 32,1-19-192,-20-1-97,-20 0-191,0 0-225,-20-1-416,0-18-736,-19 19-2115,19 0-6982</inkml:trace>
  <inkml:trace contextRef="#ctx0" brushRef="#br0" timeOffset="12">3337 3685 18481,'59'39'2979,"-38"-39"-929,-1 21-641,-20-21-96,0 0-160,0 0-320,20 0-320,-20 0-1,0 0-288,0-21-160,0 2 1,0-21-65,20 20-33,-1-19-319,1 19 96,0 20 32,0 0 32,19 0 63,1 39-671,0-19-33,0 20-288,0-1-833,-1-18-3139,-19-1-8712</inkml:trace>
  <inkml:trace contextRef="#ctx0" brushRef="#br0" timeOffset="13">1292 4321 1409,'-99'20'19666,"59"-20"-18416,21 0-802,19 0 481,19 0 160,21-20-64,39 20-96,21-20-417,58 20-127,41 0-33,79-20-192,0-1-64,0 2-32,-20-1-96,-40 0-192,1 0-96,-40 1-1,-21-1 97,-38 0 128,-21 0 32,-40 20 64,-19 0 128,-21-20-192,-19 20 513,-19 0-257,19 0-448,-20 0-193,0 0-63,0 0-738,20 0-1536,0 0-4357</inkml:trace>
  <inkml:trace contextRef="#ctx0" brushRef="#br0" timeOffset="14">4171 3446 26104,'-40'0'705,"21"0"-737,19 0-353,0 0-1985,0 20-961,0 1-2498</inkml:trace>
  <inkml:trace contextRef="#ctx0" brushRef="#br0" timeOffset="15">4291 3824 25175,'0'20'321,"-20"-20"-642,20 0-383,0 0-1795,0 0-1857,20 0-7943</inkml:trace>
  <inkml:trace contextRef="#ctx0" brushRef="#br1" timeOffset="16">4906 3665 14894,'-40'-40'1505,"40"21"609,-20-1-64,1 0-224,-21 20-417,20 0-544,-20 0-385,20 20-63,-20 0-225,40-1-160,-19 1-192,19 0 32,19 20 128,21-40-225,1 19 129,18 2 224,0-1-256,0 0 128,-19 0 32,-20-1 32,-20 21 225,0-20-1,0 19 289,-40-19-1,20 0-448,1-1 32,-21 1-288,20-20-224,20 0-641,-19 0-833,19 0-1601,0-20-2883</inkml:trace>
  <inkml:trace contextRef="#ctx0" brushRef="#br1" timeOffset="17">4906 3348 19154,'19'-20'1825,"-19"20"-640,0 0 193,0 0-481,20 20-33,0-1 161,21 21-256,-22 19-224,1 21-289,20-20 0,-21-1-128,1-19-32,20 0 129,-20-20-289,-20 0 160,19 0-96,-19-1 96,0-19-256,0 0 63,0 0 226,0-19 63,0-1-160,0 0-32,0 0-32,20-1-128,-20 21-33,20 0 161,1 0-160,-1 21 128,19-1 32,1 0-320,-1 19-513,1-39-576,19 20-609,-18-20-1762,-22 0-1921</inkml:trace>
  <inkml:trace contextRef="#ctx0" brushRef="#br1" timeOffset="18">5621 3745 17936,'0'0'2050,"0"0"-320,0 20-513,0 0-64,20 0-192,-1-1-192,1 1-417,0 0-224,0-20 257,19 0-161,-19 0 64,-20-20-192,21 20 257,-21-20-193,-21-19-160,1 19-64,-19 0-96,-21-1-97,21 21-127,-1-19-289,20 19-320,1 0-352,-1 0-929,20 19-2210,20-19-6535</inkml:trace>
  <inkml:trace contextRef="#ctx0" brushRef="#br1" timeOffset="19">5859 3745 14509,'0'20'6342,"0"0"-5061,20 0 769,-20-1-768,20-19-289,-1 20-225,1 0-479,20-20-1,-21 0-32,21-20-192,-19 20 64,18-20-416,-39 1-225,20-1-255,-20 0-449,-20 0-1506,1-20-2754</inkml:trace>
  <inkml:trace contextRef="#ctx0" brushRef="#br1" timeOffset="20">6117 3308 3555,'20'0'19186,"-20"0"-17841,0 20 1,20 0 159,0 19-96,-20 20-384,19 2-384,1-2-481,0 0 0,19 1-320,-19-21-352,21 2-513,-21-21-128,19 19-577,-19-19-608,0-20-3364</inkml:trace>
  <inkml:trace contextRef="#ctx0" brushRef="#br1" timeOffset="21">6534 3586 17584,'0'0'3395,"0"20"-2786,-20-1 960,20 21-351,0 0 63,20 0 32,-20 0-640,19-20-481,22-1-160,-21 1 0,19-20 96,1 0-288,-20-39 64,-1 19 0,-19-20 96,0 0-289,0-20 129,-19 1-160,-21 0-64,1 19 223,-1-20 322,20 40-161,-1 0 288,2 0 256,19 20-31,0 20-417,19 0 224,2 39 289,-1-18-129,39 18-512,-19-19 64,19-1-416,0-19-929,2 20-97,-22-21-1600,1-19-6343</inkml:trace>
  <inkml:trace contextRef="#ctx0" brushRef="#br1" timeOffset="22">7368 3288 17744,'-21'-19'2242,"21"-1"-288,0 20 96,0 0-961,0 20-320,0 19 352,21 20-160,-21 1-352,40 0-353,-20-20-96,19-1-96,-19-19 32,20 0 0,-21-20 96,1 19-128,0-19 65,0-19 63,-20 19-224,19 0-32,2 19 160,-1-19-288,0 40 159,0-20-63,-1 19-128,1-18 32,-20 19 96,0-20-32,0-1-96,-20 1 63,1 0-255,-1 0-128,-20-1 63,19-19 1,-18 20 63,19-20-255,-19-20 127,39 1-64,-20-1 1,20 0-1,0-19 353,20-1 96,-1 20 224,1-1 160,20 2 449,0-1-417,20 20-128,-1 0 96,0 0-352,0 0 256,2 0-160,-2 0 0,1 0 64,-21 0 64,1-20-128,-19 20 193,-21-20 223,0 0 193,0 1-129,-21-1-160,1 0-64,0 20 97,-19-20-161,19 20 128,-20 0 64,20 0-95,1 20-97,19 0-96,-20 0-192,20-1 160,20 21-96,-1-20-32,21 19-129,19-18-511,1-21-417,0 20-833,19-20-2018,-20 0-7687</inkml:trace>
  <inkml:trace contextRef="#ctx0" brushRef="#br1" timeOffset="23">9115 3645 6886,'-40'-39'14830,"1"19"-14061,19 20 1249,-20-20-865,0 20-192,20 20-193,-20 19-159,1-19-449,19 40 128,20-20-191,0-20-258,20 20 1,0-21 128,19-19-352,1 0 224,0 0-33,-20-19-31,20-1-96,-20-20 224,-20 19 96,0 2 96,0-1-32,0 0 0,-20 20-32,20 0-160,20 20 0,-1 0 192,1 20 0,20 0-705,-1-20-1216,22 19-3396</inkml:trace>
  <inkml:trace contextRef="#ctx0" brushRef="#br1" timeOffset="24">9810 3387 16912,'-39'-59'4484,"39"39"-1858,-20 20-480,20 0-897,0 0-608,20 20 96,-20 19 96,19 21-129,1 20-383,0-1-193,19 0-96,-19-20-64,20 2-545,-1-22-608,-19-19-449,1 0-768,-1-20-3171</inkml:trace>
  <inkml:trace contextRef="#ctx0" brushRef="#br1" timeOffset="25">9592 3625 20595,'39'-19'2498,"-19"19"-896,19-20 512,1 20-1153,1 0-705,-2 0-128,20 0-96,1 20-544,-1-20-353,2 0-993,-22 19-2850,1-19-14158</inkml:trace>
  <inkml:trace contextRef="#ctx0" brushRef="#br1" timeOffset="26">10207 3824 2722,'19'20'17361,"-19"-20"-15632,0 0 1602,0-20-1665,0 1-737,0-1 224,-19 0-160,-1 0-801,0-20 160,20 20-448,-20-20 128,20 20-128,0 1-544,20-1-65,-20 0-352,40 20-288,-1 0-737,22 20-1378,-22-20-3939</inkml:trace>
  <inkml:trace contextRef="#ctx0" brushRef="#br1" timeOffset="27">10683 3566 21940,'-59'0'1442,"39"20"479,-19-20-799,19 39-450,-21-19 321,22 20-224,19-1-513,0-18-288,0 19 32,19-40-32,22 20-64,-21-20 64,0 0 32,-1-20-96,1 20 224,-20-20-160,0 0 256,0-1-160,0 2-192,0-1 352,-20 20-288,20 0 128,0 0-480,20 20 128,-20-1 127,20 2-319,19-1-609,-19-20-513,20 20-736,-1-20-1569,2-20-3460</inkml:trace>
  <inkml:trace contextRef="#ctx0" brushRef="#br1" timeOffset="28">10862 3625 17040,'-19'-19'2210,"19"19"-288,0 19-545,0 1-160,0 0 160,0 20 1,0 0-546,19-20-383,1 0-65,20-20-320,-20 0 64,19 0 97,-19-20-97,0 0-128,-20-20-192,0 20 31,0-20 33,-20-19-320,-20 19 95,1-19-31,19-1-64,0 20-33,-19-19 289,39 39 224,-20 0 224,20 20 225,0 0-225,0 20-224,0 0 352,0 19 97,0 21 31,20 20-63,-1-21-33,1 20-96,20-19-191,-1-20 159,21 0-384,0-20 160,19-20 0,-39 0 0,19 0-64,-39-20 96,19 0-128,-18-21 64,-1 2 0,-20 19 128,0-20-352,-20 21 256,20-1 160,-21 0-224,1 20 193,20 0-226,-19 0-95,-1 40 32,20-21 128,0 21-96,0 0-32,20-21 32,19 22-448,2-21-257,18 0-576,-19-20-289,-1 19-1089,1-19-3362</inkml:trace>
  <inkml:trace contextRef="#ctx0" brushRef="#br1" timeOffset="29">11637 3665 18577,'39'0'4132,"-19"0"-2498,20 0 191,-1-20-1440,1 20-289,0 0-128,0 0-897,0 0-2114,-1 0-13260</inkml:trace>
  <inkml:trace contextRef="#ctx0" brushRef="#br1" timeOffset="30">12232 3606 23254,'-20'19'1153,"1"1"-481,19 0 289,-20 0-288,20 19-289,0 2 1,20-21-161,-1 0-96,21-20-32,-1 0 32,-19-20 0,20 0-64,-40 0-64,20-20-64,-40 0 32,0 20-192,0-19 192,0 19 128,-19 0-448,-1 20-97,21-20-319,19 20-834,0 20-1153,0 20-2049,19-1-8617</inkml:trace>
  <inkml:trace contextRef="#ctx0" brushRef="#br1" timeOffset="31">12589 3824 22933,'20'-19'1121,"-40"-1"801,0 0-961,1-21-449,-1 2 449,-20 19-192,21-20-449,-1-19-223,0 20-97,0-22-193,20 22-479,0 19-257,20 0-32,-20 20-577,40 0-191,-21 20-641,21 19-2851</inkml:trace>
  <inkml:trace contextRef="#ctx0" brushRef="#br1" timeOffset="32">12828 3724 18353,'0'21'2466,"-20"-21"-608,0-21-160,0 2-802,0-1-223,-19 0 288,-1 0-288,21-19-193,-22-1-224,21 1-224,20-1-192,-20-20 32,40 20-96,0 1-225,0 19-127,1 20-353,18 0-288,1 20-449,-1-1-1825,-19 21-4004</inkml:trace>
  <inkml:trace contextRef="#ctx0" brushRef="#br1" timeOffset="33">12351 3645 22997,'20'0'192,"0"0"225,20-20 448,19 20-545,1-19-32,19 19-448,-19-20-1057,-1 20-2979,-19 0-14926</inkml:trace>
  <inkml:trace contextRef="#ctx0" brushRef="#br1" timeOffset="34">13383 3387 15342,'20'-59'2755,"-20"39"223,0 20-383,0 0-1186,0 0-640,0 20-128,0 19 191,0 1-319,0 19 95,20-18-511,-20-21 223,21 19-32,-1-39-96,-1 20 0,1-20 1,0 0 31,0 0-64,-1-20-32,21 20-96,-20 0-128,19 0 192,2 0-320,-21 40 160,19-21-32,-19 21-96,0 0 96,-20 0-97,0 0-31,0-20 160,-20-1-320,0 21 224,-19-40-193,19 20 33,-1-1-32,-19-19-1,21 0 65,-1 0-225,0-19-191,0 19 127,20-20 65,0-20-1,0 21 193,20-21 416,0 20 32,0-1-32,19 21 96,2-19-95,-21 19-65,19 0 0,1 19 128,-1-19-256,1 0 192,-1 0-64,-19-19 160,21-1-96,-41 0 256,20 0-31,-20 0-1,0-19 0,-20 19-31,0 0-129,-1 20-32,1 0 64,1 0-32,-1 0-32,20 20-192,-20 0 192,20 0-288,0 19 128,20 1-128,0-20 0,19-1-289,2 2-255,-2-21-321,21 0-545,-21-21-1440,-19 2-2083</inkml:trace>
  <inkml:trace contextRef="#ctx0" brushRef="#br1" timeOffset="35">14138 3427 9641,'0'-20'8872,"0"20"-6406,0 0-1569,0 0-128,20 20 1025,-1 19-449,1 22-672,0-22-417,21 20-256,-2-19-417,1 0-223,-1-21-545,1 2-1186,-20-21-2946</inkml:trace>
  <inkml:trace contextRef="#ctx0" brushRef="#br1" timeOffset="36">14098 3625 20179,'-19'-19'2530,"19"19"-1537,19-20 320,1 20-384,0-20-481,0 20-448,19 0 97,2 0-610,18 0-672,-19 0-1089,19 0-3844</inkml:trace>
  <inkml:trace contextRef="#ctx0" brushRef="#br1" timeOffset="37">14714 3724 12139,'-20'-19'2018,"20"-1"-32,0 0 576,0 20-448,-20 0-320,20 0-289,0 0-672,0 20-320,0 0 191,-20 20-31,20 0-97,20-1-127,-20-19-33,20 0-352,0-20 0,-1 20-32,-19-20-96,21 0 0,-1 0-288,-20-20 256,20 0 0,-20 0 32,0 20 32,20-19 32,-20 19 32,0 0-96,0 0 192,19 0 0,1 19 128,20-19-320,-21 0 96,21 0-32,-1 0 0,-18-19-416,19 19-97,-40-20-320,0 0-544,20 0-769,-20 20-3075,-20-21-12075</inkml:trace>
  <inkml:trace contextRef="#ctx0" brushRef="#br1" timeOffset="38">15131 3785 15790,'39'0'5125,"-19"0"-3459,0 0 31,-20-20-800,20 20-512,0-20-1,-20-1 32,19 21-287,-19-19-1,0-1-288,0 0 288,0 20-128,-19 0 192,-1-20 32,20 20 192,-20 20-127,0-20-129,0 20 64,1 19 128,19-18-127,0-1-1,19 20-192,1-21 64,20 1-64,-1-20-64,2 20 32,18-20-384,-19 0-481,19-20-320,-19 20-1025,0-20-1570,-20 20-2306</inkml:trace>
  <inkml:trace contextRef="#ctx0" brushRef="#br1" timeOffset="39">15548 3745 13516,'20'0'2691,"-20"20"-65,20-20 1,0 0-898,19 0-479,-19-20-321,0 20-641,19-21-32,-39 21-128,20-19 128,-20-1 1,0 20-97,0-20-64,-20 20-256,0-20 160,1 20-224,-21 20 159,20-20 130,1 20-65,-1 0 192,20-1 96,0 22-96,0-21-64,20 0 0,-1-1 1,21 1-194,19 0-255,-19-20 0,20 0-481,-20 0-480,-1-20-705,-19 20-2146,-20-20-2370</inkml:trace>
  <inkml:trace contextRef="#ctx0" brushRef="#br1" timeOffset="40">15826 3645 15790,'0'20'3332,"20"0"-1250,-20 0-193,20-1 33,0 2-288,-1-1-129,21 0-832,-20-20-449,-1 20 0,1-20-160,0 0 32,-20 0-64,20 0 0,-20 0-32,19-20-64,2 20-160,-21-20-32,20 20-96,0 0 31,0 0-31,-1 20-193,21 0-640,0-1-1729,-21 1-7208</inkml:trace>
  <inkml:trace contextRef="#ctx0" brushRef="#br1" timeOffset="41">16898 3566 21140,'20'-39'992,"-40"19"-447,1 20 480,-22 0 0,21 0-256,-19 20-97,19-1-31,0 21-513,20-1-224,0-19 32,40 0 64,-1 20 32,22-21-32,18 2-32,-20-21 160,0 20-416,-39 0 160,0-20 160,-20 20 256,-20-20 128,-20 19-224,1-19 33,-1 20-129,1-20-32,-1 0-64,21 0-320,19 0-737,0 0-769,0 0-1794,19 0-1312</inkml:trace>
  <inkml:trace contextRef="#ctx0" brushRef="#br1" timeOffset="42">17374 4162 18833,'0'19'1666,"0"-19"480,-20 0 0,0 0-865,20 0-64,-19-19-544,-21-1-193,20 0-319,1 0 63,-1-39-320,0 18 192,20-18-256,-20 0-65,20-20-351,20 19-97,0 0 1,0 20 383,-1 20-31,1 1 96,20 19 128,-21 0 128,1 19 32,0 1-32,-20 0 224,0 0-224,0 19 128,-20-18-192,20-1-96,-20-20-416,20 20-738,0-20-1857,20-20-2434</inkml:trace>
  <inkml:trace contextRef="#ctx0" brushRef="#br1" timeOffset="43">17612 3527 19506,'-39'59'1986,"19"-20"-673,0-19 128,20 20-319,0-1-258,0-18-351,20-1-449,19-20-64,-19 20 32,21-20 32,-21-20-256,-1 0 0,1-1 192,0 2-96,-20-21 63,-20 20 33,20 0 33,0 1 63,-20 19 160,20 0 128,0 0-31,0 0-610,0 19 385,0 21-256,20-20 64,20 19-320,-1-18-513,1-1-256,19-20-673,-18 0-1441,-2 0-1569</inkml:trace>
  <inkml:trace contextRef="#ctx0" brushRef="#br1" timeOffset="44">18109 3507 17808,'-20'0'3171,"0"20"-1537,0-1-65,20 1-95,-19 20-65,19-1 161,0 1-770,19-20-672,1 20-95,0-20-1,20-20-97,20 20-127,-20-20-320,-1-20-385,1 0-640,-1-1-1186,1 2-2754,-40-1-12747</inkml:trace>
  <inkml:trace contextRef="#ctx0" brushRef="#br1" timeOffset="45">18426 3606 17392,'21'19'2210,"-1"-19"-128,0 0-160,-1 0-321,1 0-672,0 0-320,0 0-225,-1-19-96,1-1 1,0 20 127,-20-20-128,0 0-63,-20 1-161,0 19-32,-19-20 96,19 20-352,-19 20 224,19-1 128,0 1 96,-1 20 96,21-21-320,0 21 192,21-20-256,38 0-128,-19-1 128,39-19-384,-20 0-513,2 0-833,18 0-1697,-20-19-8360</inkml:trace>
  <inkml:trace contextRef="#ctx0" brushRef="#br1" timeOffset="46">19797 3507 15758,'-80'-61'4228,"40"61"-3203,1-19 481,-1 19 191,1 0-415,19 0-97,-20 19-513,19 22-255,2-1-193,19-21-128,19 21 96,2-1-192,19-19-32,-1-20-64,1 0 0,0 0-96,-1-20 192,1 1-352,-40-21 159,0 20 161,0 1-160,0-21 160,-20 40 64,20-21 96,-20 21-64,20 0 0,0 21-128,0-1 257,0 19-290,20-19 129,21 20-352,-2-40-96,20 19-769,-19-19-225,-20 0-1152,19 0-2915</inkml:trace>
  <inkml:trace contextRef="#ctx0" brushRef="#br1" timeOffset="47">19955 3407 18481,'20'59'2402,"0"-38"-192,0 19-64,-20-21-512,20 21-257,-20-40-480,0 20-545,20-20-159,-20 0-1,0 0 32,0 0 321,0 0-257,0 0-192,0-20-160,20 0-32,-20 0-32,20 1 128,0-1-481,19 20-224,-19 0-31,19 20-65,1-1-160,1 1-833,18 0-1473,-20 0-2626</inkml:trace>
  <inkml:trace contextRef="#ctx0" brushRef="#br1" timeOffset="48">20511 3446 20659,'-20'-19'1762,"0"38"31,20 1-223,0 1-385,0 19 128,0-1-800,20-19-193,20 19-384,-19-19 128,18-20 32,1 0-128,-1-20 160,1-19-320,-40-1 128,0 1-224,0-22-65,-20 22 129,-19-20-32,-1-1 32,20 1 192,0 18 224,1 22 577,-2 19 127,21 0 193,-20 19-672,20 22 127,20 18 33,1 20-449,18-19-224,1 0-609,19-1-704,20-39-801,-39 0-1506,20 0-9384</inkml:trace>
  <inkml:trace contextRef="#ctx0" brushRef="#br1" timeOffset="49">1788 4936 5252,'20'0'7367,"-20"0"-7014,0 0 1889,0 0-192,21 0-288,-21 0-705,20 0 416,0 0-800,-20 0 191,19-20-287,-19 0-1,0 1-223,0 19-257,-19-20-192,-1 0 192,-21 20-256,2-20 224,-1 40 32,0-20 0,1 40-96,-1-21 384,21 21-480,-1-1 288,20 21 33,0-20-129,39 0-32,1-1-128,-1-19-32,21 0-257,-21-20-704,22 0-416,-2 0-1570,-19-40-2210</inkml:trace>
  <inkml:trace contextRef="#ctx0" brushRef="#br1" timeOffset="50">2086 5154 14830,'41'20'1633,"-22"-20"545,-19 0 545,0 0-609,0-20-577,0 1-608,0-1-352,-19 0-385,-1-21 192,20 2-192,-21 19-192,21-19 0,-20-1-352,20 20 224,0 1-577,20 19-672,1 0-641,-1 19-929,19 1-1633</inkml:trace>
  <inkml:trace contextRef="#ctx0" brushRef="#br1" timeOffset="51">2543 5135 18001,'-40'0'1281,"21"0"320,-1-20 97,-20 0-513,21-21-416,-1 22-225,0-21-576,20 1 192,20-1-224,-20 20 96,20-19-128,-1 39-320,21 0-449,-20 0-640,19 0-1378,1 20-1890</inkml:trace>
  <inkml:trace contextRef="#ctx0" brushRef="#br1" timeOffset="52">2722 4936 13612,'-20'0'5894,"20"20"-4228,-20-20 832,20 19-1377,-19 1 32,19 0-480,0 19-97,0-18-384,39-1-128,-19 0 65,0-20-1,19 0-64,1-20 128,-20 0-96,-1-1 96,-19 2-64,0-1-128,-19-20-160,-1 21-256,0 19-673,-19-20 512,-1 20-672,20 0 544,0 20-960,20-20-1218,0 19-2626</inkml:trace>
  <inkml:trace contextRef="#ctx0" brushRef="#br1" timeOffset="53">2980 5095 14733,'40'0'3139,"-40"0"289,-20 0-834,20-20-1056,-20-1-257,0-18-32,1 19-576,19-19-385,0-1-384,0 20 288,19-19-801,21 19-416,-1 20-384,21-20-1442,20 1-3330</inkml:trace>
  <inkml:trace contextRef="#ctx0" brushRef="#br1" timeOffset="54">1610 5054 2370,'0'0'6246,"0"0"-5189,0 0 160,0 0 352,-19-19-223,19 19-129,0 0-384,0 0 256,0 0-32,0 19-193,0-19-351,0 0 544,19 0-513,-19 0-159,20 0-289,0 0 0,0 0 0,-1 0-865,21 0-352,0-19-2306,-1-1-8552</inkml:trace>
  <inkml:trace contextRef="#ctx0" brushRef="#br1" timeOffset="55">3814 4579 9865,'0'-20'5061,"-20"0"-2531,0 20-672,1 0 0,-1 40-609,0-1-256,20 1-32,-20 39-289,20-18-63,0 18-129,20-20-256,20 0-63,-1-19-354,1 0 33,-1-20-480,20 0-385,-18 0-577,-1-20-1857,-1-20-641</inkml:trace>
  <inkml:trace contextRef="#ctx0" brushRef="#br1" timeOffset="56">4151 5015 15662,'40'39'1762,"-20"-18"-449,0-21 353,0 0-321,0 20-288,-20-20 160,0 0-256,0-20 0,-20-1-480,0 2-193,0-1-32,0-20-224,-20 21-160,1-21 64,-1-19 256,20 19-448,0-20 32,1 20 31,19 1-31,19-1 96,1 20-256,0 1-257,0 19-608,19 19-737,1-19-2306,0 20-9161</inkml:trace>
  <inkml:trace contextRef="#ctx0" brushRef="#br1" timeOffset="57">3993 4896 18065,'-40'20'3331,"40"-20"-2498,0-20 31,0 20-671,20 0 95,0-19 96,19 19-256,21-20-64,-21 20-832,21 0-674,0 0-3010</inkml:trace>
  <inkml:trace contextRef="#ctx0" brushRef="#br1" timeOffset="58">4549 4877 19346,'-20'19'2338,"0"1"-1890,0 20 930,1-21-161,-2 21-512,21-1-257,0-18-224,21-21-288,-2 20 64,1-20 0,0 0 0,0-20-192,-1-1 128,-19 2-96,0 19 288,0-20-32,-19 0 64,19 0-256,-20 1 0,20 19 224,0 0-192,0 0 224,20 19-608,-1-19 800,1 20-544,20-20 32,-1 0-609,1 0-480,1 0-225,-2 0-1440,-19-20-1571</inkml:trace>
  <inkml:trace contextRef="#ctx0" brushRef="#br1" timeOffset="59">4588 4579 21492,'0'0'1025,"20"0"288,0 20 545,0 19-321,-1 1-352,21 19-512,-20-19-577,20 0-128,20 20-96,-21-41-833,1 21 32,-1-20-480,-19-20-1025,0 19-1634,1-19-9481</inkml:trace>
  <inkml:trace contextRef="#ctx0" brushRef="#br1" timeOffset="60">5144 4737 21844,'-20'0'1025,"0"20"256,1-20-31,19 41-97,-20-22-64,20 1-417,0 20-640,20-21-224,19 1 128,-19 20 128,39-21-833,-19 1 801,20 0-256,-40-20 160,0 20 64,0-20 128,-20 19 97,0-19-225,-20 0-289,0 0-576,-19 0-672,-2 0-1090,21-19-1697</inkml:trace>
  <inkml:trace contextRef="#ctx0" brushRef="#br1" timeOffset="61">5402 4936 19186,'40'-20'3011,"-1"20"-1474,-19-20 32,21 1-960,-22-1-96,-19 0-257,20 20 64,-20-20-352,0 1-128,0 19-96,-20 0-161,1-21-127,-1 42 320,-1-21 191,1 19 98,0 1 127,20 20 128,0-1 0,0 1 1,20-1-225,21-19-32,-2 0 0,21-20-609,-1 0-704,0 0-1890,2-20-12235</inkml:trace>
  <inkml:trace contextRef="#ctx0" brushRef="#br1" timeOffset="62">6435 4995 18705,'59'100'417,"-39"-41"63,19-19 289,-18 0 192,-1-21 96,0 1-64,0-20-97,-20 0-255,19-20 160,-38 1-161,19-1-351,-40-20-321,-1 1 32,2-21 0,-1 0 128,1 1-416,19-1-129,0-19 385,0 19-192,20 20 160,20 1-160,0-1 192,0 40 96,-1 0 64,21 0 0,-20 20 64,0 0-64,-1 19 0,-19 1 32,0 20-127,0-20-98,0-20-127,0 19-352,-19-39-385,19 20-1025,0-20-2658,-20 0-9354</inkml:trace>
  <inkml:trace contextRef="#ctx0" brushRef="#br1" timeOffset="63">6653 4817 16623,'40'40'2691,"-20"-20"-898,-1 19-255,21-19-481,-20-20-256,19 0-481,-18 0 513,-1 0-1025,19-20 672,-39-19-288,0 19-128,0 0-128,-19 0-32,-21 1-32,-1-2-513,2 1 257,19 20 192,-19 0-128,19 0-97,20 0-352,0 0-1248,20 20-1026,-1-20-1345</inkml:trace>
  <inkml:trace contextRef="#ctx0" brushRef="#br1" timeOffset="64">7130 4658 18609,'20'0'1313,"-40"0"161,20 0-193,-20 0-160,-1 20 0,21 0 64,0 19-897,0-19-159,41 0-161,-1 1 0,-1-2 0,20-19 128,-19 20-96,-1-20 32,-18 20 32,-21 0 192,0-20 224,-21 19-255,-18-19-129,-1 20-96,-19 0-192,20-20-257,-1 0-512,20 0 513,-1 0-1698,21 0-609,0 0-3203</inkml:trace>
  <inkml:trace contextRef="#ctx0" brushRef="#br1" timeOffset="65">7527 4837 21524,'19'40'32,"-19"-40"64,20 0-32,-20 19-224,0-19-289,0 0-63,0 0-1634,0 0-1890</inkml:trace>
  <inkml:trace contextRef="#ctx0" brushRef="#br1" timeOffset="66">7368 4638 21428,'-21'-20'608,"21"1"-608,21-1 0,-21 0-768,20 0-514,0-1-1024,-20 2-6310</inkml:trace>
  <inkml:trace contextRef="#ctx0" brushRef="#br1" timeOffset="67">7586 4420 21204,'39'59'1729,"-18"-39"513,-1 40-704,20-20-321,-21 19-512,1 0-289,20-19-544,-1 1-64,1-2-449,-21-19-160,2 0-768,-1-20-962,-20 0-1953</inkml:trace>
  <inkml:trace contextRef="#ctx0" brushRef="#br1" timeOffset="68">7586 4717 17232,'0'-19'3139,"20"19"-2627,20-20 1859,20 20-866,-21 0-32,20 0-159,1 0-610,0 20-448,-1-1-127,1 1-97,-21 0-321,1-20-191,-20 20-65,1 1-383,-2-21-482,-19 0-1184,0 0-1987</inkml:trace>
  <inkml:trace contextRef="#ctx0" brushRef="#br1" timeOffset="69">7924 4479 19538,'-20'0'1986,"20"-20"-1570,20 20-224,0 0-63,19 0-418,1 20-1312,-20 0-2339</inkml:trace>
  <inkml:trace contextRef="#ctx0" brushRef="#br1" timeOffset="70">8202 4599 17360,'20'39'3011,"19"1"-225,-19-1-768,20 1-672,-21-20-161,21 1-288,-20-2-417,1-19-64,-2 20-31,1-20-193,-20 0 64,0-20 65,0 20-97,0-40-256,0 20-160,0 0-577,0-19-480,20 19-289,-20 0-159,20 0-578,0 20-800,-1 0-800,1 20-1026,0 0-992,-20 0 7238,20-20 3588,-1 19-834,1-19-992,0 0-640,21 0-674,-22-19-127,1-1-353,0 0-416,0 20-224,-20-20-257,0 0-256,0 1 225,0-1-225,-20 0-128,0 20-64,0 0-96,1 20 0,-2 0 31,1 19 97,20-19-160,0 20 128,20-21-128,1 21 0,18-20 64,1-20 32,-1 0-32,-19 0-96,19 0-481,-19-20-704,0 0-1122,-20-19-4195</inkml:trace>
  <inkml:trace contextRef="#ctx0" brushRef="#br1" timeOffset="71">8857 4341 19890,'119'59'2755,"-39"-39"-705,-1 19 32,-20 1-481,1 0-95,-20 20-577,-20-1-577,-1-19-192,-19 19-160,0-18-192,0-2-256,-19-19-289,-1 0-640,20-1-385,-20 1-1601,20-20-9097</inkml:trace>
  <inkml:trace contextRef="#ctx0" brushRef="#br1" timeOffset="72">9968 4877 17936,'0'59'1218,"20"-20"287,1 1 353,-1 20-481,19 0-320,-19-21-352,20 1-289,-21-20-63,1-1-257,-20-19 288,0 0-192,0-19 96,0-1-256,-39-20-320,19 1 0,-39-21 96,19 20 160,-1-20 64,2-19-545,19 20 802,0-1-546,20 0 97,0 1 0,20 19 160,20 21 0,20-1 160,-1 20-32,1 0 193,-21 39-257,1 1 32,-21 0 0,1-1-64,-20 1 0,0 0 0,-20-20-320,1 20 192,-1-21-513,0-19-480,-19 20-961,19-20-2466,20 0-9610</inkml:trace>
  <inkml:trace contextRef="#ctx0" brushRef="#br1" timeOffset="73">10346 4896 19634,'0'-19'641,"0"-1"1216,0 0-607,0-19 159,-20 18-480,20 1-481,0-20-384,0 21-96,0-1-32,20 0-224,-20 20-481,20 0-416,19 0-545,1 0-1665,0 20-2594</inkml:trace>
  <inkml:trace contextRef="#ctx0" brushRef="#br1" timeOffset="74">10683 4737 18417,'0'20'2402,"-19"0"-128,19-20-448,0 21-993,0-2-160,19 1-161,1-20-288,20 0 32,-1 0 1,2 0 127,-21-20-352,-1 1 256,-19-2 161,-19 1-321,-1 0-256,-21 0-64,2 1-1,-1 19-191,1-20-192,-1 20-97,20 0-736,1 0-1090,38-20-3715</inkml:trace>
  <inkml:trace contextRef="#ctx0" brushRef="#br1" timeOffset="75">11081 4380 18961,'0'-20'2691,"0"20"-577,0 0-769,0 20-320,0 0 481,20 39-257,-20-19-641,20 20-223,19-20-129,-19-1-64,19 1-64,21-20-32,-21-20 1,2 0-1,-2 0 64,-19 0-224,20 19 96,-20-19 32,-1 20-32,-19 0 96,20 0-128,0 1 96,-20-2-64,0 1 0,0 0-64,-20-20-160,-19 0-385,19 20 33,-20-20-1,1-20 1,-1 20-1,19-20-159,1 20-546,1-20-479,-1 1-834,20 19-3362</inkml:trace>
  <inkml:trace contextRef="#ctx0" brushRef="#br1" timeOffset="76">11775 4717 21908,'-39'0'897,"19"0"1089,0 0-737,0 20 96,1 0-224,-1 0-480,20 20-417,0-20-256,20 0 0,-1 0-32,21-1-96,-20-19 0,19 0 96,-19-19-64,0 19 96,-20-20 64,0 0 64,20-19 0,-20 18 32,0 21-96,-20-20 0,20 20-64,0 0-128,0 0-192,20 20 159,0 1-31,0-21-320,20 19-545,-20-19-129,19 0-191,-19-19-1121,0-2-2499,-20 1-7879</inkml:trace>
  <inkml:trace contextRef="#ctx0" brushRef="#br1" timeOffset="77">11835 4360 8776,'0'-59'6886,"20"59"-3234,-20 0-737,20 0-641,-20 20-385,20 19-159,0 1-192,0 19-642,-1 0-351,21-18-321,-20 18-128,19-19-64,1-20 32,0 19-64,-20-39 32,20 20-96,-21-20 0,21 0 96,-20 0 0,-20 20-96,19-20 96,1 20-160,-20 1-32,20-2-96,-20-19 288,-20 20-256,20 0 95,-20-20-63,1 0-416,-21 0 127,20 0-384,-19-20 193,19 0-97,0 20-160,1-19-256,-2-2-1666,21 21-3555</inkml:trace>
  <inkml:trace contextRef="#ctx0" brushRef="#br1" timeOffset="78">12451 4798 22357,'20'0'1185,"-1"19"1025,-19-19-1025,0 0-993,0 0-64,20 0-96,-20 0-96,20 20-192,-20-20-577,20-20-832,-1 20-2788,-19-19-10056</inkml:trace>
  <inkml:trace contextRef="#ctx0" brushRef="#br1" timeOffset="79">12331 4479 22613,'-20'-20'1601,"20"0"-1120,0 20-449,20-19-865,0-1-480,0 20-2242</inkml:trace>
  <inkml:trace contextRef="#ctx0" brushRef="#br1" timeOffset="80">12629 4400 21844,'0'-20'1922,"0"20"-449,21 0-159,-21 0-225,19 20-96,1 0-32,0 39-65,-20 1-191,20 0-257,-1 19-287,1-20-65,20 2-160,-20-22-321,-1 1-223,1-21-770,0-19-319,1 20-802,-1-20-2754,-20-20-11819</inkml:trace>
  <inkml:trace contextRef="#ctx0" brushRef="#br1" timeOffset="81">13066 4737 19154,'39'40'3363,"-39"-19"-2018,20-2-64,-20-19-640,20 20-321,-20-20-416,0 20-64,21-20-513,-21 0-992,0-20-2435</inkml:trace>
  <inkml:trace contextRef="#ctx0" brushRef="#br1" timeOffset="82">13066 4579 19378,'0'-20'993,"0"20"-96,20-20-609,-20 20-288,19-21-256,-19 21-1346,20 0-3170</inkml:trace>
  <inkml:trace contextRef="#ctx0" brushRef="#br1" timeOffset="83">13205 4360 20403,'0'20'2722,"0"20"-1825,20-1 833,0 1-385,0 20 64,-1-1-384,1 1-672,0-1-417,0 2-128,19-22-257,-19 1-480,0-21-96,1 1-640,-21-20-1282,0-20-2915</inkml:trace>
  <inkml:trace contextRef="#ctx0" brushRef="#br1" timeOffset="84">13145 4678 20499,'21'0'1089,"-1"-20"384,19 20 289,1-20-449,-1 20-352,1 0-480,-20 0-385,19 0-160,-19 0-321,1 0-992,18 0-801,-39 0-2018,20 0-1345</inkml:trace>
  <inkml:trace contextRef="#ctx0" brushRef="#br1" timeOffset="85">13523 4638 12780,'20'40'4836,"-20"-20"-1473,0-1-1345,19 1-801,-19 0-160,20-20 32,20 20-352,-21-20-160,1 0-97,0-20-31,1 20-225,-1-20 64,-20 0-288,19 20 96,1 0-288,-20 0 32,20 20 128,0 20 224,19 20-288,-19-1 32,20 1 0,-21-1 128,22 1-224,-41 0 160,0-1 768,-21-19-255,-18 19-161,-1-18-96,1-22-288,-1 1-256,20 0-384,-19-20-257,39-20-481,0 0-544,0-20-1377,0 0-3395</inkml:trace>
  <inkml:trace contextRef="#ctx0" brushRef="#br1" timeOffset="86">14158 4896 27353,'19'0'1186,"-19"0"-1186,20 0 192,-20 20-993,0-20-480,0 0-833,0 0-2435</inkml:trace>
  <inkml:trace contextRef="#ctx0" brushRef="#br0" timeOffset="87">696 6345 14541,'-19'-99'1794,"19"80"-481,-20-21-352,20 40-288,0 0 416,0 20 384,20 0-448,-1 39-384,1 0-225,0 41-256,0-21 97,1 0-322,-21-18 258,19-2 223,1-39-320,0 0 64,-20-20 417,0 19 256,0-38-481,0 19-352,0-40 96,-20 1-160,0-22-64,20-18 32,-19 20-257,-2-40-63,1 38 288,0-18-160,20 20 95,0 19 193,20 21-160,0 19 224,20 19 129,-20 1-1,20 20-64,19 19-32,-19 0-96,-1 22 0,22-22 32,-22 0-160,1-19-224,19-1-161,-19-19-672,-21 1-865,1-1-2018,-20-20-6950</inkml:trace>
  <inkml:trace contextRef="#ctx0" brushRef="#br0" timeOffset="88">876 6564 18321,'-60'-40'2242,"40"40"-1121,20 0-384,0-20 736,0 20-320,20-19-352,0 19-289,20-20-447,-1 20-162,1 0-511,19 0-769,-18-20-1506,18 20-3235</inkml:trace>
  <inkml:trace contextRef="#ctx0" brushRef="#br0" timeOffset="89">1591 6365 19314,'39'-40'2082,"-39"1"-1826,0 19-160,0 0 1057,-20 20-160,1-19-448,-22 19-1,1 19 1,1 1-193,-1 0-96,21 0-448,-1 19 96,20-19-32,20 1 96,19-1 32,1-1-32,19 1 0,1 0 64,0 0-192,-1-1 128,-19-19 64,-21 20 256,-19 0-64,0 0-32,-19 0-64,-21-1-352,20 1-192,-19 1-193,-1-1-736,20-20-929,1 0-2307</inkml:trace>
  <inkml:trace contextRef="#ctx0" brushRef="#br0" timeOffset="90">2007 6266 21075,'0'-39'1057,"0"19"-608,-20 20 512,0 0 32,20 20 32,-19-20-96,-1 19-289,0 1-672,20 0-32,0 19-32,0 1 32,0-19-96,40 18-225,-1 1 65,1-1-64,-1-19-65,2 0 257,-41 0 0,0-20 256,0 20 32,-21-1-160,-19-19 160,1 0-320,19 20-417,0-20-256,1 0-1249,19 0-2466,-20 0-11211</inkml:trace>
  <inkml:trace contextRef="#ctx0" brushRef="#br0" timeOffset="91">2285 6325 20499,'0'-19'1633,"0"19"-1152,0 19 288,0 1 512,-20 0-128,20 21-192,0 18-321,20-20-287,0 1-225,-1-20-64,22 0-64,-1-1 64,-1-19 0,1-19 0,-1-1-128,-19 0-352,0 0-257,-20-19-192,0-1-993,0 20-1313,-20-19-2722</inkml:trace>
  <inkml:trace contextRef="#ctx0" brushRef="#br0" timeOffset="92">2663 6306 18961,'0'19'2371,"19"-19"-1731,1 40 1474,0-19-608,-20 18-289,20 1-544,0-1-193,-1 1-288,-19-20 64,20 0-288,-20-20 96,20 0 33,-20 19-194,0-38 161,-20 19-224,20-20-160,-20 0 160,1-20 0,-1 1 32,0-1-257,0 1-31,20-2 192,0 21-1,20 20 33,0 0 96,0 20 96,-1 0 96,21 1-128,-20 18 64,-1-19 160,1 20-256,1-21 128,-1-19-64,-20 0 97,0 0 63,0 0 160,0 0 160,0 0-480,-20 0-32,20-19 32,0 19-128,0-20 0,20 0-352,-20 0 159,39 20-223,-19-19 352,0 19 64,19 19 160,1 1-128,-20-20 160,19 20 96,-18-20-160,19 20 256,-20-20 128,19 0 1,-19-20 63,0 0-128,-1 0 65,1 1-193,0-22 96,-20 21 193,0 0-289,-20-19 32,0 39 0,20-20 1,-19 20 63,-1 0-384,0 0-96,20 20-33,0 19 257,0 1 64,0 1-96,40-22-32,-1 21-32,1-20-128,20-1 160,-1-19-320,1 0-225,-21 0-320,1 0-768,-20-19-1826,0 19-4485</inkml:trace>
  <inkml:trace contextRef="#ctx0" brushRef="#br0" timeOffset="93">974 6942 20723,'-19'19'-128,"38"-19"1153,21-19 929,20 19-64,59-41-609,1 21-160,77 0-609,42-19-63,39 19-289,19 0 416,-19 1-576,-39 19-320,-60 0 32,0 19 64,-61-19 128,-18 20 160,-40-20-385,-21 0 33,-19 20 192,-20-20-192,0-20 31,0 20-543,0-20-962,-20-19-1761,20-1-11499</inkml:trace>
  <inkml:trace contextRef="#ctx0" brushRef="#br0" timeOffset="94">3675 6246 26328,'-20'0'2371,"20"0"-2564,0-19-703,20 19 127,-20 0-256,20 0-1345,0 19-1282,0 1-10890</inkml:trace>
  <inkml:trace contextRef="#ctx0" brushRef="#br0" timeOffset="95">3853 6504 25784,'0'20'544,"0"-20"-159,0 0 480,0 0-769,0 0-1057,0 0 0,0-20-1377,0 20-3172</inkml:trace>
  <inkml:trace contextRef="#ctx0" brushRef="#br2" timeOffset="96">4568 6047 10954,'-19'-19'3267,"19"-1"-1217,-40 0 384,20 20-384,1 0-1057,-22 20-384,1 0-289,1 19-96,-1 1-128,21 0 161,-1 0-97,0 0 0,20 19-256,40-20 128,-21 22 64,1-22-224,20 21 352,-21-21-448,1 1 288,-20-1 128,0 2-224,0-21 320,-20 19-160,20-19 353,0-20 95,0 20-191,0-20-289,0 0 0,20 0 160,0 0-128,21-20-224,-2 20 96,-19 0 0,19 0-320,1 0-353,0 0-608,-1 0-705,-19 0-1185,21 0-1217</inkml:trace>
  <inkml:trace contextRef="#ctx0" brushRef="#br2" timeOffset="97">4827 6325 17008,'-20'0'2626,"20"0"-2145,20 20 1216,-20 0 65,19 21-801,-19-2-161,20 20-415,-20-19-161,20-20-128,-20 19 160,20-39 1,-20 20 31,0-20-288,0 0 416,0-20-63,0 20-193,0-39-128,0-1 96,0 1-288,0-1-32,19 1-65,-19-2 97,20 21 32,0 20-96,0 0 96,1 20 224,-2 21-256,21-22-321,-20 21-448,-1-20-768,21 19-834,0-19-2049,-1-20-10058</inkml:trace>
  <inkml:trace contextRef="#ctx0" brushRef="#br2" timeOffset="98">5303 6406 96,'0'0'18385,"-19"0"-16783,19 19-1,0 1 97,19 0-321,1 19-288,0-19-545,19 20-319,21-40-1,-1 20 32,-18-40-256,-2 20 96,1-20-96,-40 0 32,0-19-320,-20 39 32,-20-20-129,1 0-159,-22 20 288,2 20-257,0-20 33,19 0-321,21 0-1505,19 0-1378,0 0-7815</inkml:trace>
  <inkml:trace contextRef="#ctx0" brushRef="#br2" timeOffset="99">5581 6107 17904,'40'-20'4004,"-40"20"-2883,0 0 321,20 20-193,-20 20-416,19 20 63,1-1-479,0 0-289,0-19-64,19 1-192,2-22-385,-21 21-447,-1-40-706,1 20-961,-20-20-3458</inkml:trace>
  <inkml:trace contextRef="#ctx0" brushRef="#br2" timeOffset="100">5542 6345 22036,'0'0'1890,"19"-20"-737,41 1 513,-1-1-1026,0 20-576,2-20 65,-2 20-322,0-20-864,-19 20-480,-1 0-1794,-19 20-12524</inkml:trace>
  <inkml:trace contextRef="#ctx0" brushRef="#br2" timeOffset="101">6375 6386 15630,'20'-41'3107,"-20"21"-1473,40 20 127,-21 0-287,1 40-193,20 1-256,-1-2-224,-18 20-353,-1 1-31,0-1-33,0 2 0,-20-22-159,0 1-1,0-1 32,0-19 0,-20 0-128,-20 19 129,0-19-257,20-20-32,-20 21-417,1-21-31,-1-21-97,20 1-480,-19 0-288,19-19-961,-1-20-865,1-1-1986</inkml:trace>
  <inkml:trace contextRef="#ctx0" brushRef="#br2" timeOffset="102">6216 6246 992,'-20'-59'16240,"20"19"-13966,0 21-1089,0 19-288,0-21-321,20 21-608,0 0-64,0 0-672,19 0-1859,2 21-2946</inkml:trace>
  <inkml:trace contextRef="#ctx0" brushRef="#br2" timeOffset="103">6673 6286 17040,'0'59'2818,"0"-39"-992,0 21 160,20-22-417,0 1-383,19 0 95,-19-20-256,19 0-481,-19 0-320,21 0-31,-21-20-33,-1 0-449,-19 1-191,0-1-577,0-1-544,0 21-481,0-20-1570,-19 0-1921</inkml:trace>
  <inkml:trace contextRef="#ctx0" brushRef="#br2" timeOffset="104">7110 6227 4228,'20'0'16143,"-20"0"-14414,-20 0 1,-1 19-289,-18 1-159,39 0-97,-20 19-641,20-19-416,40 0-32,-21 1-192,42-1 96,-2-1-32,-19 1-288,-1 0 128,1 0 32,-40-20 160,0 19-160,0-19 192,-20 20-64,0-20-513,0 0 33,-19 0-834,19-20-896,0 1-2402</inkml:trace>
  <inkml:trace contextRef="#ctx0" brushRef="#br2" timeOffset="105">7268 6107 19218,'20'0'3299,"20"21"-1634,-21 18-31,2 1-417,-1-1-672,20 1 95,-21 19-384,21-18-191,0-21-354,-1 19-576,1-39-352,-40 20-608,19-20-1955,-38 0-4612</inkml:trace>
  <inkml:trace contextRef="#ctx0" brushRef="#br2" timeOffset="106">7268 6325 18801,'60'-39'1057,"-20"39"1506,20-20-193,-21 0-608,21 20-898,-21 0-415,20 20-97,-18 0-320,-1 19 160,-1-19-448,1 21-128,-21-21-33,1-1 1,0 1-225,0 0-608,-1-20-512,-19 0-1795,0 0-6726</inkml:trace>
  <inkml:trace contextRef="#ctx0" brushRef="#br2" timeOffset="107">7686 6107 22293,'0'-40'1185,"0"40"-769,20-20-320,-1 20-160,1 0-608,0 20-450,19 0-1248,1 21-2755</inkml:trace>
  <inkml:trace contextRef="#ctx0" brushRef="#br2" timeOffset="108">8142 6445 16047,'40'20'3107,"-40"-40"160,0 20-737,-19-20-1249,-2-19-416,-19-2-128,1 2-257,-21-1-255,21 1-258,-1-21 1,-1 21 97,41-2-258,-19 1 65,38 1 32,2 19-224,19 0 96,-1 20 224,21 0-609,-1 0-608,2 20-545,-22 20-2306,-19-21-8840</inkml:trace>
  <inkml:trace contextRef="#ctx0" brushRef="#br2" timeOffset="109">7804 6227 3651,'0'0'17200,"20"-20"-17264,20 20 481,20-20 319,19 20-255,-19 0 416,19 0-33,-19 20-768,-1 0 1,-19 19 31,-1-19-32,-19 19 0,20 1 256,-19-19 129,-2-1-65,1-1-320,0-19 0,0 20-160,0-20-544,-20-20-1282,19 1-2594</inkml:trace>
  <inkml:trace contextRef="#ctx0" brushRef="#br2" timeOffset="110">8400 6147 21236,'-20'-40'1633,"20"20"-224,20 0-896,-20 20-513,40-20-192,0 20-1186,-20 0-3522</inkml:trace>
  <inkml:trace contextRef="#ctx0" brushRef="#br2" timeOffset="111">8638 6325 16912,'0'0'1697,"0"0"-704,0 0 96,20 0-64,-20 0 0,20 0 32,1 0-384,18 0-225,-19 0-96,0 0-223,-1-19 63,1-1 96,-20 20-352,0-20 96,0 0-32,0 20 0,-20-19 0,1 19 0,-1 0-32,0 19 0,0 1 64,1 0 128,-2 19-96,21-19 32,0 21 0,0-21-192,21-1 96,18 1-160,-19-20-513,19 0-352,1 0-896,-1 0-2211,1 0-6534</inkml:trace>
  <inkml:trace contextRef="#ctx0" brushRef="#br2" timeOffset="112">9016 6266 18353,'0'20'897,"-20"0"-32,20 19 512,-20-19-32,20 21-192,0-22-256,20 21-609,0-40-128,0 0 65,19 0 63,-19-20 32,0 0-63,19-19-161,-39-2-192,20-18-193,-40 19 1,1-19 64,-21 0-225,1-2 225,-1 2 96,0 39 32,0-19 256,20 39 353,0 0 127,20 0-63,0 19-449,0 1 512,20 20-351,0 19 127,1 1-192,18 0-64,1-1-224,-1 0 0,21-19-320,-21 1-321,2-22-31,-2 1-578,1 0-896,-20-20-2178,-20 0-8616</inkml:trace>
  <inkml:trace contextRef="#ctx0" brushRef="#br2" timeOffset="113">9274 5929 20115,'20'-40'1441,"0"21"-192,-1-2 385,21 21-481,0-20-481,-21 20-127,1 0-481,0 0 32,1 20 128,18 1-288,-19 18 256,0 20-224,-20 1 32,20 19-32,-1 1-64,1-1-128,20-20 0,-1 2 224,2-22-321,-2 21 1,-19-41 64,20 21 128,-40-20 96,0 0-32,0-1 384,-20-19-32,-20 20-256,1-20 64,-2 21-160,2-21-64,-1 0-384,20 0-1250,-19 0-2146,19 0-11210</inkml:trace>
  <inkml:trace contextRef="#ctx0" brushRef="#br1" timeOffset="114">10585 6345 13356,'-20'-39'2018,"20"19"-416,-20 20 351,-21-20-287,22 20-449,-1 0-352,0 20-256,0 0-193,0 19-64,1 2 1,19 18-129,0-19-128,0-1-32,19-19-128,1 0 96,20-20 32,-1-20 64,2 0 0,-1 0 64,-21-19-192,1-1 0,-20 21 225,0-22-225,0 21 128,0-19-64,-20 39 0,20-20-64,0 20 160,0 20-480,0-1 288,20 1 0,0 0 96,19 21-449,-19-22-511,20 1-482,-1-20-576,2 0-864,-21-20-1314</inkml:trace>
  <inkml:trace contextRef="#ctx0" brushRef="#br1" timeOffset="115">10803 5968 15919,'20'0'3267,"-20"0"-2338,20 20 960,-20 0-127,19 39-609,-19-19-320,20 40-417,20-21-288,-20 1-256,19-1-64,1-18-352,-21-22-257,22 1-641,-1-20-832,-21 0-2114,1-20-7655</inkml:trace>
  <inkml:trace contextRef="#ctx0" brushRef="#br1" timeOffset="116">11061 5929 18545,'20'59'1441,"-20"-19"705,20 39-480,0-19-577,-1 19-320,1-19-545,0-21-256,19 2-384,1-2-738,-20-19-960,19-20-3715</inkml:trace>
  <inkml:trace contextRef="#ctx0" brushRef="#br1" timeOffset="117">11775 5809 18385,'0'-39'1794,"0"39"-801,20 0 448,-20 0-672,0 39 224,0 1 320,20 40-448,-20 19-417,20-20-96,0 1-63,0-1-1,0-39-64,20-1 0,-21 2-63,1-41-65,0 20 128,-20-20-192,20 0 192,-20 0 0,0-20 65,0-21-386,0 2 97,0-1-32,19 1-160,-19-1 0,20 0 192,-20 21-160,20 19-128,0 19 256,20 1 64,-20 20 32,0 19-64,19-19 0,-19-1-160,20 2-545,-1-2-384,-19-19-481,0 0-608,0 0-3011,0-20-10473</inkml:trace>
  <inkml:trace contextRef="#ctx0" brushRef="#br1" timeOffset="118">12589 6465 14029,'40'20'8488,"-40"-1"-7079,21 1 225,-21-20-1122,0 20-256,0-20 65,0 0-257,19 20-481,-19-20-415,0 0-642,0-20-1697,-19 20-10986</inkml:trace>
  <inkml:trace contextRef="#ctx0" brushRef="#br1" timeOffset="119">12471 6087 20050,'0'-20'1122,"0"20"-1251,0-20-159,19 20-929,-19 0-961,20 0-993</inkml:trace>
  <inkml:trace contextRef="#ctx0" brushRef="#br1" timeOffset="120">12847 5909 19026,'-39'40'2114,"19"-21"-1090,0 1 770,0 39-288,20 1 63,-19 0-160,38 0-896,-19-1-417,40 0-32,0-18-256,-1-2-192,22-19-385,-22-20-352,20 0-289,1 0-1248,-21-20-2851</inkml:trace>
  <inkml:trace contextRef="#ctx0" brushRef="#br1" timeOffset="121">13324 6047 17008,'20'40'3363,"-40"-20"-1890,20 40 289,0 0-225,-20-1-448,20-20-704,0 22-353,0-22-385,0-19-575,0 0-642,0-20-2370,0 0-10890</inkml:trace>
  <inkml:trace contextRef="#ctx0" brushRef="#br1" timeOffset="122">13125 6227 18801,'41'19'3203,"-21"-19"-961,19 20 97,1 0-1378,-21 0-641,21-1-224,0 1-352,-1 0-481,2-20-448,-2 0-1025,-39 0-3652</inkml:trace>
  <inkml:trace contextRef="#ctx0" brushRef="#br1" timeOffset="123">13464 6047 21172,'118'40'2017,"-59"-20"450,2 20-1026,-22 0-1024,-19 19-193,-20-19-160,20-1-128,-20 1-641,0-19-288,-20-1-256,20-1-1698,-20-19-3075</inkml:trace>
  <inkml:trace contextRef="#ctx0" brushRef="#br1" timeOffset="124">13980 5849 24823,'20'-20'1505,"-20"20"-1024,0 20-1,0 1-255,0 18-129,0 1-64,0-1-481,19 20-896,-19-19-1121,20 1-2531</inkml:trace>
  <inkml:trace contextRef="#ctx0" brushRef="#br1" timeOffset="125">14376 6067 21524,'-19'20'929,"-1"-20"-385,20 20 33,-20 1-417,20 18-128,0-19-96,20 0-64,0 0-481,19 19-224,1-19 97,-1 0-161,-18-1 577,19 1 416,-21 0 0,-19 1 512,0-1 257,-19-1-192,19-19-129,-40 20-319,19 0-546,1-20-544,1 0-1473,-1 0-3395</inkml:trace>
  <inkml:trace contextRef="#ctx0" brushRef="#br1" timeOffset="126">15330 6067 10441,'0'-20'2947,"0"20"-384,0-19-417,0 19-545,0 19-512,0 1 160,0 20-288,20 20-256,-20 0-225,19-21-63,1 1-65,20-1 32,-21-19-63,21-20-33,-1 0-96,2 0 97,-1-20-129,-21-19-32,1-1-32,0 1-256,-20-1-64,0 0-289,0 21-288,0-22-352,-20 21-512,20 0-834,0 20-1633</inkml:trace>
  <inkml:trace contextRef="#ctx0" brushRef="#br1" timeOffset="127">15766 6008 17872,'0'39'1730,"0"-19"256,0 20-609,0 0-320,20 0-96,-20-20-160,20 0-513,0-1-64,0 1-95,0-20 63,-20 0-128,20 0 64,-20-20-32,0 1-128,19-1 64,-19 0-64,0-20 32,-19 0-32,19 20 32,0 0-32,19 20 32,-19 0 0,20 20 192,0 0-256,0 20 96,19 0-32,-19-20-288,19 0-449,2 19-480,-1-39-641,-21 0-1057,1 0-1889</inkml:trace>
  <inkml:trace contextRef="#ctx0" brushRef="#br1" timeOffset="128">16203 6167 15438,'20'20'2883,"0"0"-737,-1-20-705,1 20-1024,0-1-321,0-19-64,-20 0-256,21 0-1218,-21 0-1953,0 0-7559</inkml:trace>
  <inkml:trace contextRef="#ctx0" brushRef="#br1" timeOffset="129">16144 5929 16559,'19'-20'1954,"1"0"-1954,0 1-32,0 19-192,19 0-321,-19 19-288,20 1-1152,0 0-3268</inkml:trace>
  <inkml:trace contextRef="#ctx0" brushRef="#br1" timeOffset="130">16620 6286 7078,'40'20'10506,"-40"-20"-8168,0-20 353,0 0-833,-20 0-769,0-19-128,1-1-385,-2 1-384,-19-22-96,20 2-96,-19 19-96,19-19-96,0 39 224,1-20-160,19 40-64,0-20-192,0 20-129,39 0-128,-19 20-255,19 1-1379,1-2-2689</inkml:trace>
  <inkml:trace contextRef="#ctx0" brushRef="#br1" timeOffset="131">16343 6087 19474,'-41'0'1890,"41"0"-1057,20-20-97,1 20-127,38-20 63,0 1-287,0 19-385,1 0-481,-20 0-480,0 0-1729,-1 19-2851</inkml:trace>
  <inkml:trace contextRef="#ctx0" brushRef="#br1" timeOffset="132">16838 6107 19922,'0'0'1570,"0"21"-737,0-21 704,21 19-224,-21 1-288,20 0-288,19 0-385,-19-20-192,0 0 65,19 0-193,-39 0 128,20-20-160,-20 0-32,-20 0-128,20 1-129,-39-2-31,-1 21-224,1-20-97,-2 20 161,21 0-481,-19 0-481,39 0-992,0 0-1474,-20 20-5220</inkml:trace>
  <inkml:trace contextRef="#ctx0" brushRef="#br1" timeOffset="133">17156 6306 20403,'0'0'1345,"0"-20"-96,0 0 161,0-19-546,0 19-223,0-20-161,0 20-351,0 1-193,0-2-257,0 1-287,0 0-513,20 20-385,0 0-352,0 20-2273,19 0-11148</inkml:trace>
  <inkml:trace contextRef="#ctx0" brushRef="#br1" timeOffset="134">17354 6107 16719,'0'21'929,"20"-2"1698,1 1-705,-1 0-545,-20 20-160,19-21-480,1 1-257,-20 0-96,20-20-95,-20 0-65,0 0 32,0 0 225,0 0-33,0-20-416,-20 0 32,20 1-32,0-1-64,0 0-32,0 0-32,0 0-160,0 20 96,0 0 32,20 20 95,0 0 98,-1 0-65,1 0 64,-20-20-32,20 19 32,0-19-64,-20 0 64,19 0-64,-19 0 96,0 0-32,0 0 0,0-19-64,20 19-64,-20 0-64,20 19 32,-20-19 0,41 20-225,-22-20-287,1 20-513,0-20-417,20 0-704,-40 0-2082,19-20-3876</inkml:trace>
  <inkml:trace contextRef="#ctx0" brushRef="#br1" timeOffset="135">17653 5849 2402,'20'-40'15567,"-20"40"-13550,0 0 161,19 20-192,21 21-384,-20-2-385,19 20-448,-19 1-513,20-1-160,-21 1 0,21 0-576,1-21-289,-22-19-128,1 20-192,0-40-608,0 19-1314,-20-19-1634</inkml:trace>
  <inkml:trace contextRef="#ctx0" brushRef="#br1" timeOffset="136">18069 6087 19794,'0'0'2018,"0"0"192,20 20-320,-20 1-673,20-2-512,0 1-481,-1 0-160,1-20-32,1 0-32,-1 0-288,0-20-32,-1 20-1,1-20 225,-20 20 64,0 0-128,20 0 128,0 40 160,-20-20 64,19 39 65,21 0-33,-20-19 160,-1 20 97,22 0-193,-21-21-224,0 1 64,-20-1 64,0 2-128,-20-21-160,-21 0-833,21-1-512,-19 1-1025,-20-20-3780</inkml:trace>
  <inkml:trace contextRef="#ctx0" brushRef="#br1" timeOffset="137">19042 6187 16623,'20'59'1922,"0"-19"-256,0-20-353,-20-1-128,20-19-64,-20 0-64,0 0 160,0 0-32,0-19-800,-20-21-1,0 1-96,20-1-224,-20 0-32,0-20 0,20 20-32,0 1-32,0 19-32,0 0-256,20 20-385,0 0-223,0 0-354,19 20-1056,1 20-3043</inkml:trace>
  <inkml:trace contextRef="#ctx0" brushRef="#br1" timeOffset="138">19439 6047 20915,'-40'-19'1121,"21"19"129,-1 0 63,0 39-416,0-19-225,20 21-223,0-2-65,20 1-288,0-1-64,0-19 96,19 0-352,-19-20 96,19 0 128,-18-20-32,-1 0 32,-20 1-64,0-21 160,0 0 0,0 0 0,-20 20-96,-1 0 0,21 0 64,0 20-64,0 0-192,0 0 64,21 20 192,-1 0 0,0 0-64,0 1 0,19-2-256,-19 1-705,20-20-320,-21 0-897,-19 0-1986,20-20-4805</inkml:trace>
  <inkml:trace contextRef="#ctx0" brushRef="#br1" timeOffset="139">19658 5988 17904,'19'79'3300,"1"-39"-1026,0-19-417,0 18-543,1-19-193,-2 0-288,1 0-609,0-20 160,-20 0-320,20 0 224,-20 0 129,0-20-193,0 0-64,0 0-192,0 0-32,19 1-96,-19-2-32,20 1-32,0 20 128,0 0-257,-1 20-63,21 1-257,-20-2-352,0 1-160,20 20-961,-20-20-2146,0-20-3748</inkml:trace>
  <inkml:trace contextRef="#ctx0" brushRef="#br1" timeOffset="140">20154 6008 2594,'-39'-20'14318,"39"20"-11820,-20 20-416,20 0-449,0 19-63,0-19-353,0 21-512,20-2-321,-1-19-256,1 0-32,20-20-32,-21 0-64,21 0-32,-20-40 32,-20 20-192,0-20-192,0 0 128,-20 1 159,0-1-159,-19-19 96,19 19-32,0-20 32,0 20 160,20 21 288,0-1 32,0 20 321,0 0-289,0 20 65,20 19 319,-20-19 65,20 40-160,0 0-225,-1-1-480,1 0 0,20-19-673,0 20-288,0-40-320,-1 0-128,-19-20-930,20 0-3362</inkml:trace>
  <inkml:trace contextRef="#ctx0" brushRef="#br1" timeOffset="141">20531 6047 18033,'0'20'3555,"0"0"-2306,0 21 385,0-22-577,21 1-481,-2 0-159,1 0 31,20-20-320,-1 0 96,-19 0-96,0-20-160,0-20 32,-40 21-352,20-2 0,-40-19-321,1 20-192,-1-19-320,1 19-96,-2 0 320,21 1 481,-19 19 416,39 0-161,0 0-3106,0 0-9673</inkml:trace>
  <inkml:trace contextRef="#ctx0" brushRef="#br1" timeOffset="142">20928 6047 23798,'20'60'288,"0"-39"257,-20-2 95,20 1 97,-20 0-64,0 0-225,19-20-256,-19 0-256,0 0 192,0 0-128,-19-20-288,19-20 192,0 21 32,0-22 64,0 1-32,0 21-96,0-1 64,19 0 0,1 20 192,-20 20 160,20 0 96,0 19-127,-20 1-1,21-19-96,-2-2-32,1 1-96,-20 0 96,20-20 129,-20 0-65,20-20 64,0 0-64,-20 20 64,19-19-320,-19-2 64,20 21 0,0-20-192,19 40 128,-19-20 32,0 21 32,1 18-384,18-19-353,-19 20-928,0-21-1218,19-19-5894</inkml:trace>
  <inkml:trace contextRef="#ctx0" brushRef="#br1" timeOffset="143">2086 7537 12587,'-20'-40'2082,"20"1"-480,-39 19 160,19 20 416,0 0-865,0 0-352,1 20-257,19 0-223,-20-1-353,0 21 64,20 0 32,0-1 33,0-19 31,0 19-96,20-18 128,19-1-288,1-20 129,-20-20-33,19 20 32,-19-21-64,-20 2 0,21-21 64,-42 20-128,21 1 128,-20-1-192,20 0 96,-20 20 65,20-20-129,0 20-97,0 20-31,0 0 192,20 0-192,0-1 96,1 1 32,18 0-448,-19 0-705,20-20-385,-1 0-736,-19 0-2594</inkml:trace>
  <inkml:trace contextRef="#ctx0" brushRef="#br1" timeOffset="144">2245 7438 14381,'20'20'3716,"0"-20"-1506,0 20 192,-1-1-576,22 21-833,-21-20-96,0 0-129,-1-20-415,1 19-129,-20-19-128,0 0 0,0 0 0,0 0 32,0 0 0,0 0-192,0-19-64,0-1-96,0 0 96,0 0-257,20 20 97,-20 0 0,20 0-129,-1 20 417,1-20-576,20 20-929,-21 0-513,22-1-1538,-1-19-1953</inkml:trace>
  <inkml:trace contextRef="#ctx0" brushRef="#br1" timeOffset="145">2801 7497 14926,'-20'0'3555,"20"0"-1697,0 0 576,0 0-929,0 0-608,0 40-288,0-20 32,20 0-289,-20-1-192,40 1-64,-21 0 32,22-20 0,-21-20-32,0 20-32,-1-20-224,-19-19-64,0-1 64,0 1-32,-19-1-96,-21-20-33,19 20-159,-18-19 224,-1 19 256,20 1 0,20 19 576,0 20-288,0 0 97,0 0-225,0 40-32,20-1 160,20 1-128,20 19-288,-20-20-96,19 22-481,20-22-704,-20-19-865,2 0-3363</inkml:trace>
  <inkml:trace contextRef="#ctx0" brushRef="#br1" timeOffset="146">3635 7417 20883,'0'61'961,"20"-42"-608,-20 21 351,20-20-31,0-20-449,0 20-64,0-20-32,0 0-640,-1 0-1090,1-20-3266</inkml:trace>
  <inkml:trace contextRef="#ctx0" brushRef="#br1" timeOffset="147">3556 7259 16527,'0'-39'2082,"0"19"-1986,19 20-192,1-20-897,0 20-1281,0 0-2979</inkml:trace>
  <inkml:trace contextRef="#ctx0" brushRef="#br1" timeOffset="148">3913 7537 14157,'40'40'5125,"-20"-21"-3428,0-19 289,0 0-320,-20-19-97,19 19-576,-19-20-448,0 0-257,0-20 0,0 21-352,0-1 64,20 0 128,-20-1-352,20 21 32,0 0 160,0 21-128,19-1-128,-19 0-289,20-1-416,0 1-673,0 0-1825,-1 0-6791</inkml:trace>
  <inkml:trace contextRef="#ctx0" brushRef="#br1" timeOffset="149">4727 7318 10185,'-40'-39'3171,"40"19"-705,-20 20 353,1 0-769,-1 20-737,0 0-288,0 19-32,20 20-128,0-18-224,0 18-257,20-39-128,0 20-64,19-40-31,1 0-33,-20 0-64,20-20 64,-20 0-64,0-19-384,-20-1 95,0-20 1,0 20 96,-20 1-32,0-21 64,-20 21-192,20-22 31,0 42 161,0-1 64,1 0 160,19 20 129,0 20-161,0 0 128,19 19 160,1 22 1,0-2-65,21 0-32,-2 0-160,20-18 0,1-1 33,-21-21 63,22 1-288,-2-20 128,-20-20 0,1 20 32,-20-39-160,0 19 32,-20-21 32,0 22-64,-20-21 128,0 1-256,0 19 224,-19 0-32,19 0 64,0 20-64,20 0 0,0 0 64,0 40 64,0-20-64,20 19-64,0-19 128,19 19-224,21 2-288,-21-21-577,22 0-352,-2-1-833,-20 1-1218,1-20-6213</inkml:trace>
  <inkml:trace contextRef="#ctx0" brushRef="#br1" timeOffset="150">5621 7795 12684,'20'20'5028,"-20"-20"-3682,0 0 960,0-20-1089,-20 0-320,0-19-257,0-1 97,-19 0-609,19 0 0,-21 1-160,21-21-64,1 1-192,-1-2-289,20 2 257,20 20 224,-1 19 96,1 20 0,21 0-96,-2 0 160,1 20-32,-20-1 64,0 21-384,-1-20 64,-19 19-449,0 2 385,-19-2-1,-1-19 353,0 0-64,0-20 97,20 0-97,0 0 64,-20 0 96,40 0-192,-20 0 0,20 0 160,20-20-96,-1 0 0,1 20 128,-1-19-256,-19 19 288,21-20 96,-22 0-95,1-1-65,-20 1 160,0 1-288,0-1 96,-20 0 64,1 0-96,19 1-96,-20 19 128,-1 0-96,21 0 128,0 19-64,0 1 257,21 0 223,-21 19-416,20 2 1,19-21 63,-19 0-320,19-1 32,1-19-577,-20 0-416,-1 0-577,1 0-3010,0-19-11115</inkml:trace>
  <inkml:trace contextRef="#ctx0" brushRef="#br1" timeOffset="151">6017 7220 17872,'20'79'3524,"1"-40"-2147,-21 1 449,20-1-705,-1-18 64,-19-1-512,20 0-385,0-1-64,-20-19-160,20 0 32,-20 0-32,0-19-160,20-1 32,-20 0-32,19-1-96,1-18-96,0 19 63,19 0-31,-19 20 160,1 0 32,19 20-416,-21-20-513,1 39-1025,20-19-3492</inkml:trace>
  <inkml:trace contextRef="#ctx0" brushRef="#br1" timeOffset="152">6852 7220 18449,'-80'-20'1762,"40"20"-193,21 20-640,-21-1-352,20 21-33,1-1 65,19 1-225,0-20-64,19 19-384,21-18 64,-20-21 96,19 0-64,1 0 32,-21-21-64,1-18-192,1-1 0,-21 1 32,0-1 192,0 1-192,-21-1 160,21-20-128,-20 20-129,20-19 225,-19 19 64,19 20-96,0 1 385,-20 19 127,20 0-256,0 19 65,0 1 127,20 39 160,-20-19 65,0 19-97,19 22-255,1-22-65,1 0-160,19-19 32,-1-1-64,1-18 0,19-1 96,-19-20-320,0 0 160,-20-20 0,20-1 0,-21-18-64,-19-1 160,0 1-161,0-1 1,-19 1-64,-1-1 288,0 19-224,0-18 32,-1 39 96,2-20 0,19 40 32,-20-20 64,20 19 0,0 22 193,20-1-161,-20-1 160,40 1-192,-20-1-192,20 1-32,-1-21-577,20 1-416,-19-20-737,-20 0-1409,-1-20-6822</inkml:trace>
  <inkml:trace contextRef="#ctx0" brushRef="#br1" timeOffset="153">7368 7200 16463,'20'59'3812,"0"-19"-1858,-20-21 416,20 21-1121,-1-20-96,-19-1-544,0 1-321,20-20-160,-20 0-96,0 0 160,0 0-384,0-20-32,0 1 128,0-1 0,20-20-32,-20 21-97,20-1-31,0 0 192,19 20-64,-19 0 64,19 20 64,-18 0 0,19 19-128,-20-19-769,19 19-897,-19-39-1377,0 0-2562</inkml:trace>
  <inkml:trace contextRef="#ctx0" brushRef="#br1" timeOffset="154">7804 6961 22068,'40'20'2210,"-20"20"-512,-1 19-513,2 0-352,-1 2-481,0-2-224,19-19-128,-19-1-544,20-19-609,-20 0-128,-20-20-1378,0 0-1441</inkml:trace>
  <inkml:trace contextRef="#ctx0" brushRef="#br1" timeOffset="155">7785 7200 17008,'0'20'6342,"39"-20"-5189,1 0-160,20 0-193,19 0-832,-19 0 64,-1 0-512,-18 0-1282,-2 0-2594</inkml:trace>
  <inkml:trace contextRef="#ctx0" brushRef="#br1" timeOffset="156">8976 6881 14221,'-60'-39'2979,"40"39"-1057,0 0-289,1 0-768,-1 39 224,0 2-64,0 18-256,20 0-289,0 1-384,20-1 0,0-18-32,19-2-32,1 1-480,1-20-353,-2-1-1057,1-19-2017,-20 0-13902</inkml:trace>
  <inkml:trace contextRef="#ctx0" brushRef="#br1" timeOffset="157">9432 7159 12619,'0'-39'3428,"-19"19"-1763,19 20 353,-40-20-512,20 20-65,0 0-96,-19 0-320,19 20-384,0 19-97,-19 2-63,39-1-417,0-21-32,20 21 0,-1-40 128,21 20-256,-20-20 96,19 0-96,-19-20-32,-20 20-64,20-20-33,-20 0 1,0 1 0,-20 19 256,20-20-128,-20 20 160,20 0-256,0 0 128,0 0-385,20 20-255,0-1-193,0 1-481,19 0-832,2-20-2562</inkml:trace>
  <inkml:trace contextRef="#ctx0" brushRef="#br1" timeOffset="158">9751 7120 12171,'-21'-20'5541,"21"0"-3747,-20 20 192,20 20-865,-20-20 0,20 39 128,-19-19-352,19 21-385,19-2-255,1-19-257,0 20 0,21-21-321,-2-19-127,1 20-385,-1-20-768,1 0-1058,-20-20-2658</inkml:trace>
  <inkml:trace contextRef="#ctx0" brushRef="#br1" timeOffset="159">10108 7299 14733,'20'0'3268,"-20"19"-1283,0-19 834,0-19-961,0 19-737,-20-20-96,20 0-577,0-19-223,0 19-1,0-21-64,0 21 0,0-19-320,0 19-128,20 0-385,-20 0-64,19 20-672,1 0-641,0 0-1505,0 20-1538</inkml:trace>
  <inkml:trace contextRef="#ctx0" brushRef="#br1" timeOffset="160">10307 7139 16623,'-20'20'3075,"20"-20"-1409,0 21-225,20-1-544,-1 0-321,1-1-223,20-19-193,-1 0-64,-19 0 0,20 0-96,-21 0-96,-19-19-128,0 19 160,0-20-160,-39 0 63,19-1 1,-20 21-160,21-20 96,-21 20 224,20 0-64,1 0 0,-1 0-193,20 0-1024,20 0-737,-1 0-1601,1 0-7239</inkml:trace>
  <inkml:trace contextRef="#ctx0" brushRef="#br1" timeOffset="161">10624 7080 14830,'0'-20'3363,"0"20"-1826,0 0 1,0 0-770,0 0 1,-20 0 128,20 0-545,0 20-320,0 0-32,20-20-32,0 20 32,19-1 0,-19 1 0,0 1 0,0-1 32,-20-20-32,0 20 96,0-1 161,0-19-225,-20 0 0,0 20-257,0-20-703,1 0-578,-1 0-1120,0 0-2243</inkml:trace>
  <inkml:trace contextRef="#ctx0" brushRef="#br1" timeOffset="162">10843 7060 14990,'0'0'3011,"-20"0"-1666,0 20 449,20-20-898,0 20-31,0-20 32,0 20-737,20-1-64,19 1-32,1 1-32,0-1-32,-21-20-320,21 20 256,-20-1-96,-20 1 64,0 0 192,-20-20-128,0 20-160,-19-20-385,19 19-1249,0-19-3555</inkml:trace>
  <inkml:trace contextRef="#ctx0" brushRef="#br1" timeOffset="163">11736 7220 9769,'-20'-20'2658,"0"0"-576,20-1 224,-20 1-672,1 1-353,-1 19 0,20-20 1,-20 20-289,0 0-513,20 20-32,-21 19 97,21 2-129,0-2-223,0 1-1,21-20-64,-1-1-64,0-19 224,19 0-320,-19 0 160,0-19 32,0-21-64,-1 1 1,1-1-290,-20-1 97,0 2 32,-20-21 32,20 1-32,-39 20 0,19-22 32,0 22 0,1 19 128,-1 0 224,0 0-127,20 20 95,0 0 32,0 0-160,0 20-96,20 0 449,19 19-161,-19 22-31,0-2-386,0 0 65,19 1 0,1-21-128,-20 2-352,20-21-417,-20 0-320,20-1-449,-21-19-1857,-19 0-3364</inkml:trace>
  <inkml:trace contextRef="#ctx0" brushRef="#br1" timeOffset="164">12014 7120 16783,'39'39'2787,"-19"-18"-961,-20-1-513,20 0-704,1-20-481,-2 19-64,1-19-385,-20 0-992,20 0-1890,-20 0-737</inkml:trace>
  <inkml:trace contextRef="#ctx0" brushRef="#br1" timeOffset="165">12014 6901 18193,'0'0'833,"-20"0"-769,40 0-321,-20 0 33,19 0-769,21 41-768,-20-22-2211</inkml:trace>
  <inkml:trace contextRef="#ctx0" brushRef="#br1" timeOffset="166">12550 7299 18321,'0'-20'1858,"-20"20"192,0-40-545,0 21-480,-19-1-256,19-21-65,-20 2-287,20-1-257,0 0-160,0 1 32,0-1-64,20 1-545,-20 18 33,20-19-161,20 21 0,0 19-319,0 0-642,20 0-896,-20 19-1346,0 21-7015</inkml:trace>
  <inkml:trace contextRef="#ctx0" brushRef="#br1" timeOffset="167">12629 7239 10217,'-20'20'2563,"20"-20"-866,0-20 577,0 20-704,-20 0-289,20-19-32,-20-1-192,20 0-352,-19-21-225,-1 2 1,0-1-1,0 1-256,20-1-63,-19 1-65,19 19 64,0-1-160,19 1-256,-19 20 63,20 0-127,20 0-385,-21 20-1056,21 21-1442,-20-22-2755</inkml:trace>
  <inkml:trace contextRef="#ctx0" brushRef="#br1" timeOffset="168">12291 7080 18833,'-19'20'289,"38"-20"223,21 0 929,0 20-223,20-20-1,-1 0-352,20 0-545,2 0-128,-2-20-96,-20 20-96,-19-20-160,-1 20-320,-19-20 319,1 20 65,-21-20 64,-21 1-32,1 19 160,0-20-96,-19 20 32,19 0 64,-20 0 33,1 0 223,19 20-288,0-1 0,20 1-64,0 0 128,0 20-64,20-1 0,0 2-32,19-21-160,1 19-544,0-19-802,19-20-1313,-18 0-2049</inkml:trace>
  <inkml:trace contextRef="#ctx0" brushRef="#br1" timeOffset="169">13007 7299 10954,'0'0'8424,"19"-20"-7463,-19 0 1377,0 0-865,0-19-416,0 19-128,20-1-256,-20-18-449,20-1-160,-20 20-32,20 0-192,-1 1-160,-19 19 31,20 19 97,0 1 64,1 0-192,-1 0 160,-1 0 160,21-1-96,-20-19 160,19 0-96,-19 0 64,0-19 96,0-1-96,-1 0 64,-19 0-32,0 0 64,0 1-64,-19 19-64,-1-20 32,0 20 32,-20 0-160,21 0 96,-1 0 0,0 20 0,20 19 160,0-19-192,0 20 192,0-1-96,20 2-128,0-21 96,-1-1-288,21 1 0,0-20-321,-21 0-480,21 0-832,-19 0-2275,-21-20-7752</inkml:trace>
  <inkml:trace contextRef="#ctx0" brushRef="#br1" timeOffset="170">13444 7080 19410,'20'59'1601,"-1"-39"321,1 1-384,0-1-321,0 0-256,-20-1-289,19-19-319,1 0-161,-20 0 0,0 0 0,0-19-256,20-1 0,-20 0 64,0-1-64,0 1 0,0 1-128,0 19 0,20-20 31,-1 20-63,-19 20 128,20-20 64,0 39 0,1-18-416,-1-1-417,19 0-673,-19-20-479,0 0-1058,0-20-3011</inkml:trace>
  <inkml:trace contextRef="#ctx0" brushRef="#br1" timeOffset="171">13781 6861 18449,'20'20'3619,"-20"0"-992,20 1-705,-1 18-481,1 21-480,0-21-609,19 1-256,-19-1-64,1 2-32,-1-21-256,0 0-224,-20-20-609,0 0-449,0 0-352,-20-20-3619</inkml:trace>
  <inkml:trace contextRef="#ctx0" brushRef="#br1" timeOffset="172">13741 7060 22261,'20'0'1121,"0"0"256,20 0 289,-1 0-674,1 0-287,20-20-481,-20 20-384,-1 0-961,-19 0-1089,0 20-2402</inkml:trace>
  <inkml:trace contextRef="#ctx0" brushRef="#br1" timeOffset="173">14575 7060 20563,'0'0'609,"20"0"-33,-20 20 417,0 0-448,0 0-161,20-1-128,-20 1-160,19 1-128,-19-21-256,20 0-641,0 0-1537,-20 0-2723</inkml:trace>
  <inkml:trace contextRef="#ctx0" brushRef="#br1" timeOffset="174">14516 6881 18609,'0'-20'449,"0"20"-65,0-19-320,0 19-256,20 0-513,-1 0-1825,1 0-5606</inkml:trace>
  <inkml:trace contextRef="#ctx0" brushRef="#br1" timeOffset="175">14733 6723 19890,'0'20'1217,"0"-20"-928,0 20 287,0-1-351,0 1-258,0 0 98,21 0-450,-21-1-1184,20 1-2275,-20 0-10185</inkml:trace>
  <inkml:trace contextRef="#ctx0" brushRef="#br1" timeOffset="176">15032 6942 10666,'-41'39'9064,"41"-19"-8391,-19-20-33,19 20-415,19-1-129,2 1-64,19 0-96,-1 0-225,1-20 1,-20 20 224,19-1-96,-19-19 160,-20 0 160,0 20 321,0-20-321,-20 0-64,20 0-352,-20 0-1794,1 0-2114,-1 0-9225</inkml:trace>
  <inkml:trace contextRef="#ctx0" brushRef="#br1" timeOffset="177">15170 7200 11146,'0'0'2082,"0"0"-801,0 0 1410,0 0-801,0 0-801,0 0-481,0 0 33,0 0-97,0 0-223,0 0-1,0 20-96,0-20-192,-19 19-480,-1 1-1282,0-20-1633,0 20-4420</inkml:trace>
  <inkml:trace contextRef="#ctx0" brushRef="#br1" timeOffset="178">16004 7021 13612,'-39'-40'1506,"19"40"-289,0 0 961,-19 0-865,19 0-320,-20 20-128,20 19-128,-20 1-161,40 0-159,-20-21 63,20 1-128,20 1-191,0-1 63,0-20 128,0 0-384,20 0 160,-20-20-64,-1-1-64,1 1-256,0 1 224,-20-1 32,-20 20 64,20-20-64,0 20 192,-20 0-288,20 0 64,0 0 32,0 20 160,20 0-288,0-1 64,0 1-96,19 1-513,1-21-544,-21 0-512,2 0-962,-1-21-2049</inkml:trace>
  <inkml:trace contextRef="#ctx0" brushRef="#br1" timeOffset="179">16044 7001 13260,'19'39'3235,"-19"-39"-993,21 40-224,-21-20-544,20 0-385,0-1-96,-20-19-417,20 20-384,-20-20 225,0 0-257,19 0-160,-19 0 288,0 0-320,0 0 0,0-20 32,0 20-128,0-19-64,20-1-161,0 20-63,0 0 96,0 0-257,-1 20-320,1-1-416,20 1-1121,0 1-2403</inkml:trace>
  <inkml:trace contextRef="#ctx0" brushRef="#br1" timeOffset="180">16520 7021 14990,'-19'19'3235,"19"1"-2370,0 20 1120,0-20 1,19 19-865,1-18-288,0-1-641,0 0-31,1-20-129,-2 0 256,21 0-352,-20-40 32,-20 19-289,19-18 129,-19-1-160,-19 0-97,-1 1-31,-20-20 0,21 18 223,-2-18 97,1 39 160,0 0 288,20 0 449,0 20 96,0 0-481,0 20 129,20 20 63,0-1 33,20 22-129,0-22-512,-1 1 64,21-1-288,-1 1-705,2-20-1121,-22-1-3684</inkml:trace>
  <inkml:trace contextRef="#ctx0" brushRef="#br1" timeOffset="181">17692 6961 16879,'-19'0'2147,"19"0"-1507,-20 20 769,20 0 33,-21 0-289,1 19-641,20 1-95,-20-20-321,20-1 96,0 1-384,0-20-481,0 0-960,-19 0-2051,19 0-8776</inkml:trace>
  <inkml:trace contextRef="#ctx0" brushRef="#br1" timeOffset="182">17454 6981 19474,'0'0'1313,"20"0"-288,0 0 737,-1 20-513,1 0-416,20-1-641,-21 1 64,21 0-512,1 0-128,-2 0-481,1-20-929,-1 0-2114,-19 0-1313</inkml:trace>
  <inkml:trace contextRef="#ctx0" brushRef="#br1" timeOffset="183">17772 6782 18897,'0'0'3428,"0"20"-3717,19-20 321,-19 20 64,0 19-31,20-19 31,0 0-192,0 1-833,-1 18-1858,1-19-2114</inkml:trace>
  <inkml:trace contextRef="#ctx0" brushRef="#br1" timeOffset="184">18229 6942 20755,'-20'0'320,"20"19"257,-20 1 832,20-20-480,0 20-480,0 0-481,20-1 0,19-19 64,-19 20-32,20 0 0,-1 0-129,-19-20 97,0 20 129,-1-1-33,-19-19 128,-19 20 256,-1-20-127,-20 0-97,21 21-224,-1-21-128,0 0-897,20 0-1538,-20 0-2914</inkml:trace>
  <inkml:trace contextRef="#ctx0" brushRef="#br1" timeOffset="185">18566 6743 16495,'0'0'2563,"19"20"-2403,1-20 1697,20 19-95,20 1-96,0 20-609,-21-21-545,20 42-224,-19-22-159,-20 1 159,-20-1-320,0 1 288,-20 0 128,-20-21-287,1 1 95,-1 1-96,21-1-481,-21-20-351,20 0-545,20 0-1666,-21 0-2659</inkml:trace>
  <inkml:trace contextRef="#ctx0" brushRef="#br1" timeOffset="186">19201 7180 21140,'0'20'3138,"0"-20"-3298,0 0 0,0 0 0,0-20-1217,0 20-1538,19 0-10249</inkml:trace>
  <inkml:trace contextRef="#ctx0" brushRef="#br0" timeOffset="187">994 8530 10537,'20'-20'2018,"-20"0"257,0 0 319,0 0-736,0 20-577,0-20-192,-20 0-416,0 20-1,1 0-223,-1 0 191,0 0-287,-19 20 31,-1 0 0,0 20-320,21-20-32,-2 20 33,1-20 127,20 19-352,20-19 256,1 0-128,-2 19 32,21-19 64,19 19-96,1-18 0,-21-1 192,1 20-224,0-21-32,-20 21 352,0-20-192,-20-1 160,-20 21-64,-19-20-128,-2 0 64,1 0 65,1 0-322,19 0-479,-19-20-673,19 0-994,20 0-3394</inkml:trace>
  <inkml:trace contextRef="#ctx0" brushRef="#br0" timeOffset="188">1333 8847 21972,'0'0'1153,"0"0"-1057,0 0 673,0 0-128,19 0-289,1-19 33,0 19-193,0 0 32,-1-20-256,21 0 192,-20 20-192,-1-20-160,-19-1 0,0 2-33,-19-1 33,-1 20 96,0 0 128,0 0-96,-19 0 288,19 20-320,-19-1 288,19 22-160,20-21 257,-21 19-417,21-19 192,21 20-128,18-21 224,1-19-320,19 20-513,-19-20-448,19 0-1217,-18 0-1826,18-20-5926</inkml:trace>
  <inkml:trace contextRef="#ctx0" brushRef="#br0" timeOffset="189">1729 8470 15342,'20'-40'6182,"0"40"-5734,-1 20 385,-19 0 801,20 20-289,-20 0-416,21-1-289,-1 21-511,-20-1-33,20 1-257,-1-20-255,1-1-289,0 1-416,0-20-704,-20-20-1571,0 0-800</inkml:trace>
  <inkml:trace contextRef="#ctx0" brushRef="#br0" timeOffset="190">1610 8788 20691,'-19'0'1570,"-1"0"-802,20 0 898,20 0 128,-1-20-834,1 20-735,20 0-193,19-21-256,-19 21-385,-1 0-704,22 0-1058,-22 21-1696,1-21-4485</inkml:trace>
  <inkml:trace contextRef="#ctx0" brushRef="#br0" timeOffset="191">2086 8747 20083,'0'21'1953,"0"-1"-1408,21 0 960,-1 0-31,-1-20-513,1 19-225,20-19-223,-20 0-65,19-19-127,-19-1-65,19 0-128,-19 0-224,-20-1-160,0 2-353,0-1-256,0 0-768,-20 20-385,20 0-1442,-19 0-2241</inkml:trace>
  <inkml:trace contextRef="#ctx0" brushRef="#br0" timeOffset="192">2523 8946 13708,'59'80'3011,"-39"-40"-576,1 0-129,-21-21-833,20 1-384,-20 0-192,0-20-160,0 20-97,0-20 65,0-20-321,-41 0-127,21 0-353,1-19 128,-21-21 0,20 0-289,1-19-159,19 0-96,0 18 159,0 2 193,39 20 96,1 19 256,-21 20 32,22 0-128,-1 0-64,-40 39 97,19 1-65,-19-1-32,0 2 192,0-1-352,-19-1 64,-1-19-321,-21 0-223,21-1-1090,-19 1-1921,-1-20-7207</inkml:trace>
  <inkml:trace contextRef="#ctx0" brushRef="#br0" timeOffset="193">994 9285 17840,'-39'0'2050,"19"0"-1761,20 0 1344,20 19 65,39-19-1,1 0-319,59-19-257,21 19-288,37-21-193,42 1-416,39-20 1,-19 21-257,-60-1 32,-21 0-449,-78 0 33,-21 20 127,-19 0-223,-20 0-321,-1 0-32,-19 0-416,0 0-1057,0-19-1858,0 19-9097</inkml:trace>
  <inkml:trace contextRef="#ctx0" brushRef="#br0" timeOffset="194">3000 8589 24343,'0'-19'2978,"0"-1"-2337,0 0-513,0 20 32,-20 0-256,20 0-961,0 0-1377,0 20-1538,20 0-10890</inkml:trace>
  <inkml:trace contextRef="#ctx0" brushRef="#br0" timeOffset="195">3219 8808 19762,'39'20'4036,"-39"-1"-2723,0-19-96,0 0-288,0 0-384,0 0-481,0 0-1121,0-19-1762,0 19-8103</inkml:trace>
  <inkml:trace contextRef="#ctx0" brushRef="#br1" timeOffset="196">3715 8688 13100,'0'-20'2690,"0"20"-608,0 0-128,20 0-416,-20 20-481,20 0 32,-1 19-128,1-18-449,0 19 65,0-20-193,-20-1 64,19 1 65,-19 0-33,0-20-95,0 0 95,0 0 65,0-20-161,-19 20-416,19-20 160,-20-19-160,20 19 192,0-21-352,0 2 256,20-1-128,-1 21-32,1 19 64,0 0-96,19 19 224,-18 21 32,19-20-64,-1 20-96,1 0-96,0-20 128,-21-1-160,21 1-833,-20 0-512,0-20-385,-20 0-1153,0 0-2306</inkml:trace>
  <inkml:trace contextRef="#ctx0" brushRef="#br1" timeOffset="197">4529 8410 13068,'0'-39'3459,"20"19"-576,-20 0-449,0 20-320,0 0-1121,0 20 32,0 39 128,0 1-192,19 0-545,-19-1 129,20-19-353,0-1 385,0 1-321,0-20-32,19-20 0,-19 0 1,21 0-97,-22 0 32,21-20-96,-1 20-224,1 0 64,-1 0-96,-19 20 63,0-1-191,-20 2 160,0 19 224,0-20-160,-20-1 64,-19-19 0,19 20-192,-20-20-161,1 0-31,-1 0-65,21-20-287,-2 1-193,1-1-417,20 0-992,0-21-2434,20 2-8553</inkml:trace>
  <inkml:trace contextRef="#ctx0" brushRef="#br1" timeOffset="198">5144 8747 18449,'20'21'4068,"0"-21"-2883,-1 0 513,-19 0-738,20 0-767,-20 20-225,20-20-129,-20 0-960,21 20-1505,-21-20-3492</inkml:trace>
  <inkml:trace contextRef="#ctx0" brushRef="#br1" timeOffset="199">5264 8371 23189,'20'0'1346,"-1"0"-417,1 39 512,0 1-384,0 0-96,-1 20-513,21-1-288,-20 0-95,19 1-354,-19-20-159,1-20-353,18 0-512,-39 0-545,20-20-1761,-40-20-6375</inkml:trace>
  <inkml:trace contextRef="#ctx0" brushRef="#br1" timeOffset="200">5264 8629 21524,'-21'-20'1217,"42"20"385,-1-20 287,19 1-832,20-1-320,1 0-449,-21 20-224,22-20-192,-2 20-512,-19 0-385,-1 0-192,1 0-289,-21 0-63,1 0 416,0 0 288,-20 0 705,-20 0 640,0 0 353,1 20 192,-1 0 192,0 0-32,0-20-96,20 19-512,20 1-65,0 0-320,39 0 97,2-1-129,-22 1-64,20 0 0,-39 0-32,0-1-128,-20-19 192,-20 21 0,0-1-192,-19 0-128,-20 0-96,18-1-673,1-19-769,21 0-2722,-1 0-11852</inkml:trace>
  <inkml:trace contextRef="#ctx0" brushRef="#br1" timeOffset="201">6117 8867 22805,'60'40'1538,"-60"-21"-321,0 1 448,0 20-736,-20-20-929,0 0-32,20 20-929,-20-20-768,0 0-1186,20-1-6438</inkml:trace>
  <inkml:trace contextRef="#ctx0" brushRef="#br1" timeOffset="202">6653 8708 16815,'-19'0'1890,"19"-20"-833,0 20 417,19 20 127,1 0-384,0-1-320,0 2-480,-1-1-161,1 0-128,0 0-96,0-1 0,-20 1-32,19 0-352,-19-20-705,0 20-641,0-20-1409,-19-20-2082</inkml:trace>
  <inkml:trace contextRef="#ctx0" brushRef="#br1" timeOffset="203">6553 8530 19250,'-19'-40'1473,"19"20"-576,19 0-609,-19 20-64,21-20-192,-1 20-256,20 0-641,-1 0-1473,1 0-3459</inkml:trace>
  <inkml:trace contextRef="#ctx0" brushRef="#br1" timeOffset="204">6951 8728 17552,'20'19'1698,"-1"-19"-1442,-19 0 1121,0 0-31,0 0-193,0 0 0,0 0-737,20-19-224,-20-1-160,0 20 64,20-20-192,0 0 256,0 20-288,-1 0 289,2 20 95,-1 0-128,0 0 64,0 20-192,-1-20 0,1 0-480,20 0-706,-21-1-1056,-19-19-2850</inkml:trace>
  <inkml:trace contextRef="#ctx0" brushRef="#br1" timeOffset="205">6951 8788 3811,'0'-20'2242,"0"20"-448,0 0-32,0-21-1,-20 21 129,20-19-64,0 19-193,0 0-95,0 0-257,0-20-64,0 20-224,0 20-352,0-20-321,0 19 96,0 2-352,0-1 33,20 0-97,-20 0-32,20-1-577,-20 1-672,19 0-1890,1 0-3363</inkml:trace>
  <inkml:trace contextRef="#ctx0" brushRef="#br1" timeOffset="206">7725 8570 16399,'-19'-20'1537,"-1"20"-1344,-20 0 383,0 0 802,20 20-386,-20-20-31,21 19-256,19 1-321,0 0-288,0 0 65,19-1-161,21 1 0,-1-20 64,22 20 32,-22-20 32,1 20-320,-1-20 224,-19 19 160,-20-19-160,0 21 0,-20-1 160,-19-20-192,19 20-64,-19-20-128,19 20-449,0-20-736,0 0-1185,-1 0-2467</inkml:trace>
  <inkml:trace contextRef="#ctx0" brushRef="#br1" timeOffset="207">7883 8708 18801,'21'0'1025,"-1"0"-384,0-20 960,0 20-864,-1-20 128,-19 1-545,20 19-128,0-20-31,0 0-354,-20 0 354,0 1-322,0 19 193,-20 0-224,0 0 96,0 19 160,1-19 32,-1 40 128,0-20-31,0-1 127,20 21 64,0-20-224,0-1-95,20 22-1,0-41-160,19 20-481,1-20-480,0 20-1121,-1-40-2723,-19 20-8712</inkml:trace>
  <inkml:trace contextRef="#ctx0" brushRef="#br1" timeOffset="208">8202 8788 15598,'0'0'4196,"0"0"-2690,0-20 704,0-1-513,0 2-479,0-1-129,-20-20-545,20 1-224,20 19-95,-20-19-386,20 19-383,0 0-545,-1 0-769,1 0-929,20 20-2273,-21-20-8521</inkml:trace>
  <inkml:trace contextRef="#ctx0" brushRef="#br1" timeOffset="209">8500 8371 16271,'20'-20'4228,"-1"0"-2178,-19 20-192,0 20-801,20 0-96,0 19-1,-20 1-127,20 0-512,-1 20-225,1-21 0,0 1-385,21-1-95,-22-19-353,1 0-416,-20-20-416,0 0-1570,0 0-2691</inkml:trace>
  <inkml:trace contextRef="#ctx0" brushRef="#br1" timeOffset="210">8539 8609 17936,'-19'-20'4389,"19"20"-2916,0-19 32,19 19 97,1-20-577,20 20-769,-1-20-192,22 20-800,-2 0-1410,0 0-2082,0 0-12268</inkml:trace>
  <inkml:trace contextRef="#ctx0" brushRef="#br1" timeOffset="211">9493 8530 13805,'-41'-20'2242,"21"20"-64,-19 0-32,19 20-673,0 0-320,0 19-64,1 1-384,19-1 0,-20 1-353,40-1-96,-20-18-288,39-1 449,-19-20-193,20-20-96,-1-20 192,-19 20-352,21-39 192,-41 19-352,0 1 96,0-1 128,-20 0-320,-21 0 64,21 0-225,-19-19 33,19 19 192,0 21 95,20-1 290,0 20-225,0 0 224,0 0 0,20 20-64,20 19 224,-21 1 65,21-1-321,1 21 128,-2 0-192,1-1-64,19-19-289,-39-1-319,19-19-545,-19 0-385,1 0-1024,-21-1-1795,0-19-10761</inkml:trace>
  <inkml:trace contextRef="#ctx0" brushRef="#br1" timeOffset="212">9988 8589 14894,'0'0'3267,"-20"0"-3011,1 0 1313,-1 20 481,-20 0-384,20 19-97,1-19-319,-1 0-706,0 0-448,40-1 32,-20-19-32,20 21-32,-1-21-128,1-21 64,20 2-192,-20-1-32,-1 0-96,-19 0 352,0 1-64,0-1 192,0 20-288,0 0 192,0 0-32,0 0-128,0 20 288,20-1-256,1-19 160,-1 20-320,19 0-449,1-20-576,-1 0-833,-19 0-1185,0-20-2755</inkml:trace>
  <inkml:trace contextRef="#ctx0" brushRef="#br1" timeOffset="213">10128 8311 20211,'0'0'1921,"0"0"-896,19 20 897,1 20-448,0 19-385,0-19-385,-1 20-544,22-20 33,-1-1-353,-1 1-705,1-21-96,-1 1-384,-19 0-769,-20-20-3011,0 0-10602</inkml:trace>
  <inkml:trace contextRef="#ctx0" brushRef="#br1" timeOffset="214">10068 8510 21460,'20'0'2338,"20"-20"-1025,-21 0-32,41 0-800,-21 20-417,2 0-96,-2 0-641,21 0-1088,-1 0-1859,-19 0-7430</inkml:trace>
  <inkml:trace contextRef="#ctx0" brushRef="#br1" timeOffset="215">10803 8470 20467,'-21'0'2050,"1"0"-1378,1 20 994,-21 0-193,20 20-127,1-20-97,-1 19-865,20 1-192,0-21-256,20 1 128,-1-20-160,21 0-96,-20 0 64,19-20-160,-18 1 32,-1-1 191,-20-20-31,0 40-32,0-19 160,0 19 32,0-20 32,0 20 65,0 20-97,0-1-192,20 1 224,-1 0-545,21 0-1216,-20-1-1378,19-19-2402</inkml:trace>
  <inkml:trace contextRef="#ctx0" brushRef="#br1" timeOffset="216">11557 8530 10057,'-60'-20'3011,"41"0"-993,-1 0 929,20 20-609,-20 0-480,0 0-417,0 0-640,20 20-161,0 0-383,20 0-1,0 0-96,0 19-96,19-19-64,1 0 0,20 19-320,-20-19-1,-20 0-127,-1 0 64,1-1 191,-40 2 129,1-21 64,-1 20-32,-20 0 0,19-20-224,-18 20-64,19-20 128,0 0-161,1-20 97,19 0-192,19 0-225,-19-1 192,20-18 289,20 19 352,-21 0 161,22 1 31,-21 19 0,19 0 97,-19-20-65,20 20 1,-21 0 159,1 0-160,0 0-159,0-20 127,-20 20-64,20-20 33,-20 20-321,0-19 64,-20-1 128,20 20-256,-20-20 32,0 20 32,20 0-225,0 20 65,0-20 64,0 20 160,0 19-160,20-19 32,0 0-128,20 19-897,0-39-513,0 0-608,-1 0-2082</inkml:trace>
  <inkml:trace contextRef="#ctx0" brushRef="#br1" timeOffset="217">12014 8331 17648,'19'0'4677,"1"0"-4005,-20 20 866,20 19-289,0 1-416,1 20-65,-2-20-223,21 19-417,-20-19-672,19-20-65,1-1-480,-1 1-737,-19-20-1729,-20 0-6887</inkml:trace>
  <inkml:trace contextRef="#ctx0" brushRef="#br1" timeOffset="218">12053 8589 19762,'0'-19'2819,"40"19"-2659,0-20 1794,0 0-833,19 0-961,-19 20-224,19-20-480,1 20-1282,0 0-3491</inkml:trace>
  <inkml:trace contextRef="#ctx0" brushRef="#br1" timeOffset="219">12908 8252 20883,'20'-60'1121,"-20"40"-832,-20 20 607,-1 0 65,-19 0 160,1 20 33,-1 20-226,-19 0-223,19 19-32,21-19-417,-2-1-320,21 1 160,40-20-128,0 0-256,39 0 63,0 0-95,1 0 128,-1-20-32,-19 20-129,-1-1 257,-38 1 128,-1 0 0,-20 0 0,-20-20 65,-21 19 31,-18 1 0,0 0-384,-1-20-129,21 20-768,-2-20-1505,2 19-3524</inkml:trace>
  <inkml:trace contextRef="#ctx0" brushRef="#br1" timeOffset="220">13661 8589 9865,'0'-19'10057,"0"-1"-8135,0 20-1057,20 20 448,-20-1-96,21 1-448,-1 20-128,-20-21-449,19 1-96,1 0 64,20 0-320,-20-20-256,-1 0-545,1-20-1025,0 0-2530,-20 0-11371</inkml:trace>
  <inkml:trace contextRef="#ctx0" brushRef="#br1" timeOffset="221">13562 8351 18257,'0'-20'1441,"0"20"-1505,0 0 192,20 0-480,0 0-673,0 0-1441,19 20-3044</inkml:trace>
  <inkml:trace contextRef="#ctx0" brushRef="#br1" timeOffset="222">13900 8550 15534,'19'59'3427,"1"-39"-1216,-20-20-97,0 20-481,0-20-480,0 0-32,0 0-416,0 0-289,0-20-288,-20 20-31,20-20-33,0 20 64,20-20-288,-20 20-65,0 0-31,21 0 32,-1 0 224,0 20 96,-1 0-288,1 0 96,0-1-513,0-19-320,19 20-448,-19-20-673,0 0-1601,-1-20-3108</inkml:trace>
  <inkml:trace contextRef="#ctx0" brushRef="#br1" timeOffset="223">14177 8331 17744,'20'-39'3299,"-20"39"-1729,20 19 288,1 21-417,-1-1-256,-1 1-512,21 20-385,19-20-256,-19 0-224,19-1-64,2 1-705,-22-40-256,-19 19-1346,-20-19-3170</inkml:trace>
  <inkml:trace contextRef="#ctx0" brushRef="#br1" timeOffset="224">14158 8589 19794,'0'-39'2114,"19"19"-801,1 0 449,41 0-513,-2 0-896,-19 0-257,19 20-160,0-20-32,2 20-97,-22 0-63,1 20-448,-21 0 319,1 20 161,0-20 352,-20 20-128,0-1 448,0-19 33,20 0 63,0-20-191,20 0 127,0 0-191,-1-20-33,1 0-320,-1-19 96,-19 19-449,-20 0-31,-20 0 128,1 0-65,-41 20 1,21 0-97,-22 0-95,2 20-321,19-20-1954,1 0-7270</inkml:trace>
  <inkml:trace contextRef="#ctx0" brushRef="#br1" timeOffset="225">15330 8192 15534,'-20'-40'2755,"0"40"-705,20 0 32,0 0-257,0 0-864,-21 40-128,21 0 64,0 20-256,0 19-353,21-20-96,-21-19 96,20 0-192,20-20 225,-21 0 31,1 0-384,0-20 192,0 19-32,-1-19-224,21 20 128,-20 0-32,20 0-32,-20-1-32,0 21 32,0-20-160,-1-1 96,-19-19-96,0 21 96,-19-21-97,-1 0-63,-20 0 32,0 0-96,0-21 63,20 2-479,-19-1-33,19 0-672,0 0-353,20 20-1121,0-19-2082</inkml:trace>
  <inkml:trace contextRef="#ctx0" brushRef="#br1" timeOffset="226">15687 8232 20083,'0'0'2786,"0"20"-2369,0 0 479,0 0 610,0 19-609,0 20-193,19-19-255,1 20-289,0-20-64,0 0-224,0-1-289,0-19-511,20 0-418,-20-1-543,19-19-2339,-39 0-9962</inkml:trace>
  <inkml:trace contextRef="#ctx0" brushRef="#br1" timeOffset="227">15965 8510 17969,'0'20'3779,"0"-20"-2818,0 20 801,0 19-481,0-19-288,19 0-256,1 0-353,20-1-128,0-19-192,0 0 96,-20-19-160,-1-1-320,1 0 64,-20 0-32,0 1 31,-20-1-127,-19 0-65,-1 0-287,19 0 95,-18 20-384,19 0-256,20 0-641,0 0-2722,0 0-9001</inkml:trace>
  <inkml:trace contextRef="#ctx0" brushRef="#br1" timeOffset="228">16243 8510 18193,'0'40'2882,"-20"-20"-1152,20-1 640,-20 1-736,20 0-673,20 0-321,0-1-383,-1-19-1,21 0-96,1-19-224,-2-1 32,1 0-96,-21 0 32,-19 1-257,0-1-127,-39 0-257,19 0-64,-19 20-159,-2 0-194,21 0-223,0 0-929,1 0-2146</inkml:trace>
  <inkml:trace contextRef="#ctx0" brushRef="#br1" timeOffset="229">16461 8470 21172,'20'60'1313,"-20"-40"-96,0 0 481,20-1-353,-20-19-352,19 20-449,-19-20-223,20 0-289,-20 0 128,0 0-192,0-20-160,0 1-1,0-1-31,0 0 96,0 0-577,0 0 193,0 0 192,20 20 159,0 0 161,1 20 129,-2 0 159,1 0 96,0 20 97,0-21-321,-1 1 160,1-20-352,-20 0 224,20 0-160,-20 0 128,0-20-256,20 20-128,-20-19-224,20-1-129,-20 20-192,19 0 97,1 20 31,0-20-576,21 19-1377,-2 1-7336</inkml:trace>
  <inkml:trace contextRef="#ctx0" brushRef="#br1" timeOffset="230">17553 8649 19794,'0'19'321,"20"-38"1120,-20 19 353,0-20-673,-20-20-192,0 1-97,0-1-415,1 0-65,-21 0 32,1 0-63,-2-19-161,1 0-64,1 19 0,19-20-96,20 20 192,-20 21-288,40-21 160,0 20-64,0 0-32,19 20 0,22 0-160,-22 0-641,1 20-544,-1 0-1089,-19 20-3204</inkml:trace>
  <inkml:trace contextRef="#ctx0" brushRef="#br1" timeOffset="231">17196 8331 15726,'-20'20'4645,"20"-20"-3941,20 0 482,20-20 543,-1 20-736,1 0-673,-1 0-288,2 0-160,18 20-288,-19 0-545,-1-1-993,20 1-1986,-19 20-1088,1-20-3204</inkml:trace>
  <inkml:trace contextRef="#ctx0" brushRef="#br1" timeOffset="232">17752 8530 8039,'59'40'6182,"-39"-21"-2082,0-19-1153,-20 20-1602,19-20-961,-19 0-256,0 0-160,0 0-993,0-20-1633,0 20-2851</inkml:trace>
  <inkml:trace contextRef="#ctx0" brushRef="#br1" timeOffset="233">17732 8371 16815,'0'-40'3011,"-20"40"-2819,20-20-416,20 1-1185,0 19-2627</inkml:trace>
  <inkml:trace contextRef="#ctx0" brushRef="#br1" timeOffset="234">17951 8132 20883,'19'40'2915,"-19"-20"-1474,20 20 417,0 20-288,0-21-641,-1 20-481,1-19-480,20 0 64,-20 0-320,19-20-65,-18 0-608,-1 0-416,0-20-897,-1 0-1986,-19 0-10634</inkml:trace>
  <inkml:trace contextRef="#ctx0" brushRef="#br1" timeOffset="235">18288 8152 21716,'20'0'3652,"-20"20"-3012,0 0 609,0 20-32,19 20-224,-19-21-384,20 20-449,0 1-64,0-20-224,-1 0-288,22-20-353,-21 0-768,0-1 191,-20-19-928,0 0-3171</inkml:trace>
  <inkml:trace contextRef="#ctx0" brushRef="#br1" timeOffset="236">18229 8351 21940,'39'20'1570,"1"-20"480,-1 0-417,20 0-672,-18 0-384,-1 0-225,-1 0-256,-19 0-96,0 0 0,-1-20-352,-19 20-161,0-20-31,0 0 352,-19 1-225,-1-1 161,0 20 32,0-20 160,1 20 0,-1 0 128,0 0 128,-1 20 192,1 19-192,20 1 225,0-1 31,20 1-288,21-20-160,-21 20-64,19-20-608,20 20-385,-39-40-449,20 20-1312,-1-1-2339,-39-19-6630</inkml:trace>
  <inkml:trace contextRef="#ctx0" brushRef="#br1" timeOffset="237">18684 8570 16879,'-19'-40'4004,"-1"20"-2274,20-20 128,0 0-577,20 0-128,-1 1-288,2-1-321,-1 1-127,20 19-225,-1 20-192,20-20-384,-19 20-1026,-1 20-1601,-19 0-3459</inkml:trace>
  <inkml:trace contextRef="#ctx0" brushRef="#br1" timeOffset="238">19201 8550 22709,'19'20'3716,"-19"-20"-3428,0 0-96,21 0-96,-21 0-833,20 0-704,-20 0-2114,0 0-16208</inkml:trace>
  <inkml:trace contextRef="#ctx0" brushRef="#br0" timeOffset="239">756 10694 12043,'0'0'1057,"0"0"-416,0 0 1344,0 0 514,0 0-866,0-20-480,0 20 0,-20-20-63,20 1-258,-20-1-31,0-1-64,20 1-65,-19-19-159,-1-1-65,0-19-159,20 19-161,-20-19-64,1-2-32,19 2 0,0 0 128,0 19-32,0 1-64,19 18-32,-19 1-32,20 20-32,-20 0 128,40 20-32,-21 21 32,1-2 33,20 20-194,-19 1 65,-2-21 32,21 22-96,-20-22 96,19-19-32,-19 19 65,0-39 31,0 20 96,-20-20 192,0 0 225,19 0-161,-19-20-288,-19 1-32,19-21-128,-20 1 64,20-2-160,-20 1-256,0-19 64,20 20-193,0-1-351,0 1-129,20 19-64,-20 20-961,20 0-961,0 20-2883</inkml:trace>
  <inkml:trace contextRef="#ctx0" brushRef="#br0" timeOffset="240">1333 10376 21876,'-20'20'609,"20"0"-353,-21-20 481,21 20 480,0 19-544,0-19-385,0 0-256,21 0 160,-1-1-96,-1-19 160,21 0-224,-1 0 225,-19-19-353,0-1 160,-20 0-32,0-20 0,0 21 32,-20-21-224,-19 20 95,-1 1-447,20-1 32,-19-1-577,-2 1-865,41 20-2338,-20-20-2723</inkml:trace>
  <inkml:trace contextRef="#ctx0" brushRef="#br0" timeOffset="241">1571 9959 21492,'0'-20'993,"0"20"-737,0 0 801,0 20 801,0 0-833,0 39-353,20-18-576,-1 18-31,1 0-1,20 1-128,-21-21-257,21 2-255,0-2-417,-1-19-449,-18 0-768,-1 0-2338,0-20-9033</inkml:trace>
  <inkml:trace contextRef="#ctx0" brushRef="#br0" timeOffset="242">1491 10276 18417,'-20'0'3139,"20"0"-2338,0 0 832,0 0 129,0 0-417,39 0-576,1 0-321,1 0 65,18 0-289,20 0-256,-20 0 32,-18 0-96,-1 0-128,-1 0-129,-19 0 33,19-19-96,-19 19 288,0 0 95,-20-20 130,0 20-129,0 0 64,20-20 0,-20 20 64,0-20-32,0 20-32,0-19-32,0-1-96,-20 20 64,20-20 64,-20 20-224,20 0 63,0 20 1,-20-20 160,20 20 32,0-1 193,0 1-65,0 0-96,0 39 128,0-18 32,20 18-128,0-19-128,19-21 32,1 1 1,1-20 63,18 0-32,-19 0-385,-1 0-159,-19-20-225,-20 20-352,0 0-608,-40 0-1955,21 0-6117</inkml:trace>
  <inkml:trace contextRef="#ctx0" brushRef="#br0" timeOffset="243">1034 10812 22357,'-40'40'961,"40"-40"-449,40 0 1474,40-20 352,-1 20-736,41-20-449,18 1-256,-18-21-321,38 20-384,-18 1-160,-22 19-192,-19-20-128,-39 0-353,0 20-480,-40 0-576,-1 0-385,1 0-1121,0-20-8072</inkml:trace>
  <inkml:trace contextRef="#ctx0" brushRef="#br0" timeOffset="244">2365 10237 24695,'0'-20'2690,"20"20"-2882,-20 0-320,0-20-449,20 20-1185,-20 20-2370</inkml:trace>
  <inkml:trace contextRef="#ctx0" brushRef="#br0" timeOffset="245">2503 10515 21172,'0'20'1857,"0"-20"-2273,0 0 160,0 0-705,0-20-4228</inkml:trace>
  <inkml:trace contextRef="#ctx0" brushRef="#br1" timeOffset="246">3377 10475 17616,'0'20'609,"0"0"192,0-20 1120,0 0 610,0-20-834,0 0-960,-20 0-64,0-19-225,0-1-96,-19 1-127,19-2-1,-19-18-96,-1 0-32,20-1-96,-1-20 128,2 21-160,-1-1-128,20 1 128,20 20 32,-1 18-64,2 1 32,-1 0-64,20 0-32,-1 20-32,1 20-577,-1 0-352,-19 21-801,0-2-2370,-1 20-11883</inkml:trace>
  <inkml:trace contextRef="#ctx0" brushRef="#br1" timeOffset="247">2960 10138 18161,'-59'20'3107,"38"-20"-2018,21 0 128,0 0 128,21-20-416,-1 20-64,19-20-321,21 20-480,-1 0-128,0 0-480,2 0-609,18 20-993,-20 0-1570,-19 19-3715</inkml:trace>
  <inkml:trace contextRef="#ctx0" brushRef="#br1" timeOffset="248">3556 10276 18417,'0'20'4388,"0"0"-3683,0 1 576,0-1 256,19-1-608,1 21-448,0-20-33,20-20-31,0 0-225,0 0-32,-1 0 0,-19-20 0,0 0 0,-20 0-96,-20 1-256,-19-1-192,-1-1-193,0 1-352,0 20 65,0 0-65,20 0-577,1 0-960,19 0-2531,0 20-4900</inkml:trace>
  <inkml:trace contextRef="#ctx0" brushRef="#br1" timeOffset="249">3834 10475 18161,'39'0'3651,"-39"-20"-1761,0 20 384,-20-19-929,20-21-608,-19 20-128,19-19-257,0-2-288,19 2-128,1-21-481,20 41-447,0-21-322,0 40-800,-1 0-2914</inkml:trace>
  <inkml:trace contextRef="#ctx0" brushRef="#br1" timeOffset="250">4608 10178 16815,'20'0'2531,"-20"19"-1794,20-19 1088,-1 0-383,21 0-706,-20 20-31,20-20 32,-20-20-385,20 1-320,-21-1 64,1 0 32,-20 0-288,0 1-32,-20-1 160,1-1-224,-1 21 160,-20 0 31,0 0 1,0 21 161,20-1 31,1 19-96,-1-19 64,0 19-128,40 1 0,-20-1 128,39-19-833,-19 21-768,20-21-737,20-1-1922,-20 1-8873</inkml:trace>
  <inkml:trace contextRef="#ctx0" brushRef="#br1" timeOffset="251">5223 10138 18609,'-59'0'2370,"19"0"-1120,20 20 607,-19 0-351,19-1-577,20 21-225,0-20-383,0 19-289,40-19-96,-21-20 32,21 21-65,0-21-159,-1-21 0,2 21 0,-2-20-1,-39 0 129,0 1 96,0-1 64,-19 0 0,19 20 0,-20-20 32,-1 20 257,21 20-97,0-20-128,0 20-64,21 0 0,-1-1-64,-1 1-224,1 0-609,20 1-640,-1-1-898,1-20-2786</inkml:trace>
  <inkml:trace contextRef="#ctx0" brushRef="#br1" timeOffset="252">5581 10099 20435,'-20'19'1473,"1"1"-95,19 20 319,0-21-320,0 1-608,19 20-288,1-21-193,0 1-384,20 0 32,-1 1-481,1-21-63,-1 0-321,2-21-801,-21 21-864,-20-20-2819</inkml:trace>
  <inkml:trace contextRef="#ctx0" brushRef="#br1" timeOffset="253">5660 9800 19378,'20'60'3459,"-20"-20"-2274,0-1 481,20 21-33,0 20-544,-1-21-448,21 0-353,-19-19-31,18-1-225,1-19 0,-20-20-64,19 0 0,-39 0 96,20 0-225,-20 0 129,20-20-32,-20 1-32,0-1-224,19 0 64,-19 20 64,20 0-33,0 0-191,1 20-97,18 0-512,1 19-1153,0-19-4068</inkml:trace>
  <inkml:trace contextRef="#ctx0" brushRef="#br1" timeOffset="254">6673 9780 8872,'0'-40'2434,"-20"1"-704,20 19 224,0 0 384,0 1-608,0 19-225,0-20-64,0 20-320,0 0-256,0 0-64,0 0-96,0 0-193,0 0-192,0 0-127,0 0-97,0 0 64,0 0-128,0 0 32,0 0 96,0 0 32,0 0 65,0 0-193,0 20 96,0-20 0,20 0 160,-20 39 321,20 1-161,0-1 193,-1 22-449,1 18 128,0-20-127,0-19-1,-1-1 0,1 2 0,1-21-32,-1-1 65,0-19-257,-1 0 96,21 0 224,-20 0-352,-1-19 32,1 19 32,0 0-64,0 19 64,0 1-128,-1 0 96,2 19-256,-21-19 288,-21 0-160,2 0-97,-1-1 65,-20 1-96,1-20 64,-1 20-192,1-20 95,-1 0 33,19-20-449,-18 0 225,39 1-673,-20-1-385,20-20-608,20 1-2050,-1-1-6502</inkml:trace>
  <inkml:trace contextRef="#ctx0" brushRef="#br1" timeOffset="255">7249 10138 20307,'39'40'1729,"-19"-21"-736,0-19 737,-1 20-961,-19-20-449,0 0-128,21 0-96,-21 0-128,0 0-608,0 0-738,0 0-1504,-21 0-6567</inkml:trace>
  <inkml:trace contextRef="#ctx0" brushRef="#br1" timeOffset="256">7189 10038 17104,'0'-20'3395,"0"1"-2210,0-1-865,0 0-127,20 0-450,0 20-800,0-20-2274,-1 20-9865</inkml:trace>
  <inkml:trace contextRef="#ctx0" brushRef="#br1" timeOffset="257">7408 9661 17136,'20'20'5925,"-1"0"-4804,1 19 193,0 21 191,0 0-448,0-1-448,19 21-353,1-21-224,0-18 32,0 18-64,-1-39-673,-19 19-384,0-39-608,-20 20-1442,-20-20-1698</inkml:trace>
  <inkml:trace contextRef="#ctx0" brushRef="#br1" timeOffset="258">7388 10118 19538,'-20'0'4036,"20"-19"-3171,20 19 704,39-20 97,1-1-673,-1 1-769,21 0-384,-20 20-993,-1 0-993,-20 0-2563,1 0-14957</inkml:trace>
  <inkml:trace contextRef="#ctx0" brushRef="#br1" timeOffset="259">8599 10058 17648,'-20'21'2435,"0"18"-1507,20-19 898,0 20-192,20-1-417,0-19-480,-1 0-193,21-20-128,1-20-159,-2 0-193,-19 0 96,0 1-192,-20-21-32,0 1 160,-40 19-416,1-21 31,-2 21 33,-18 1 64,19-1 192,1 0-481,19 20-95,0 20-193,20-20-384,20 20-448,19 19-994,21 2-2722</inkml:trace>
  <inkml:trace contextRef="#ctx0" brushRef="#br1" timeOffset="260">8996 10158 14765,'-39'-40'3940,"18"1"-2370,-19-2 480,1 2-417,-1-21-640,1 1-416,19 0-257,0-2-288,20 2-32,0 19-32,0 1-128,20 19-353,0 20-480,19 0-768,-19 20-1634,0 19-9578</inkml:trace>
  <inkml:trace contextRef="#ctx0" brushRef="#br1" timeOffset="261">8678 9919 6886,'-60'20'16688,"60"-20"-15471,0-20-448,20 20 128,20-19-129,0-1-447,20 0-289,-1 20-353,0-20-736,2 20-544,-2 0-1538,-39 0-3107</inkml:trace>
  <inkml:trace contextRef="#ctx0" brushRef="#br1" timeOffset="262">9572 9701 19218,'20'-20'1345,"-1"40"-224,1 0 128,20 19 96,-21 22-288,1-2-384,0 20-353,1 0-95,18 1-257,-19-40 128,0-20-64,-20-1 128,20-19-160,-20 0 448,0-19-31,-20-1-321,0-39-128,0 18 64,1-18-96,-22-1-64,1-19-129,21 19 1,-1-19-32,0 19 288,20 21-224,20 19 480,-20 20-192,20 0 128,19 20 160,2 19 193,-2 21-65,1-1 1,19 21-289,-19-1-96,-1 0 0,2-18-544,-1-2-161,-1-39-480,-19 19-192,0-39-513,-20 20-1601,-20-20-6791</inkml:trace>
  <inkml:trace contextRef="#ctx0" brushRef="#br1" timeOffset="263">9690 10038 20787,'20'-20'1794,"0"1"-801,21-1 801,-2 20-353,1-20-1185,-1 20-128,1 0-512,-1 0-769,-19 20-1217,1-20-3172</inkml:trace>
  <inkml:trace contextRef="#ctx0" brushRef="#br1" timeOffset="264">10346 10217 22357,'40'40'2082,"-21"-1"-1602,-19-19 289,0 21-385,0-22-256,0 1-384,0 20-673,-19-21-1729,19-19-2659</inkml:trace>
  <inkml:trace contextRef="#ctx0" brushRef="#br1" timeOffset="265">11200 9681 13901,'-20'-39'2626,"20"19"-63,0 20-546,0 0-607,0 0-417,20 39 288,-1 1-352,1 19-481,0 2 1,0 18-225,-1 0-128,1-20-64,1 2 96,-1-22-416,0 1-353,-1-21-352,1 1-1089,-20 0-1729,0-20-1250</inkml:trace>
  <inkml:trace contextRef="#ctx0" brushRef="#br1" timeOffset="266">11061 10118 19122,'-21'-19'2626,"21"-1"-1633,21 20 577,-1-21-33,20 1-320,-21 20-512,21-20-225,-1 20-512,1 0 160,-1-19-576,2 19-161,-1-20-352,-21 20-512,1-20-1218,0 0-2561,-20 0-10924</inkml:trace>
  <inkml:trace contextRef="#ctx0" brushRef="#br1" timeOffset="267">11359 9661 18705,'0'20'545,"20"0"1280,-1 19-511,1 21-129,0 0-128,0-1-449,19 1-383,-19-1-129,20-18 32,-21-21 32,2 19-192,-1-19 128,-20 0-64,0-1-64,0-19 32,0 0 32,0 0 0,0 0-320,0-19 192,0-1 160,0 0-320,0 20 127,20-20 226,0 20-33,-1 0-64,1 0 64,20 0 32,-1 0-32,1 0 32,0-19 0,0-1-96,-20-1 256,0-19-192,-1 21-96,-19-21 64,0 20 128,-19 0 1,-1 20 63,0 0-128,-20 0 192,40 20-96,-20-20 65,20 40-1,0-20 96,20-1-448,0 21 160,20-19-128,19-21-416,0 0-513,22 0-705,-22 0-2658,0 0-10570</inkml:trace>
  <inkml:trace contextRef="#ctx0" brushRef="#br1" timeOffset="268">12709 10099 16431,'39'98'2178,"-19"-38"-1089,0-1 32,0 1-320,-20-20 96,20-1 160,-1 1-353,-19-20-191,20-20-129,-20 0 193,0 0 63,-20 0-415,1-40-193,-1 20 32,-20-19 0,20-20-64,-19-2 32,19 2-64,0-20-32,1 0-96,19-21-193,0 40 289,0 1-160,19 20 160,1 18 64,20 21 192,-21 0-288,1 40 96,0 0 96,0-1 0,0 1-96,-1 19 64,-19-19-128,20-19 64,-20 18-128,0-19-224,0-20-321,-20 20-448,20-20-897,0 0-1121,0 0-1281</inkml:trace>
  <inkml:trace contextRef="#ctx0" brushRef="#br1" timeOffset="269">13026 10099 13676,'0'-20'4613,"0"-1"-3268,-19 1 577,19 0-385,0 1-608,-20-21-416,20 20-353,20-19-192,-20 19 0,19 0-641,1 20-192,0 0-288,0 0-929,-1 20-1537,21-20-7271</inkml:trace>
  <inkml:trace contextRef="#ctx0" brushRef="#br1" timeOffset="270">13245 9919 4932,'0'20'13165,"0"0"-11404,-20-20 97,20 20-224,20 0-545,0-1-481,-1-19-191,1 0-225,0 0 32,20 0-256,-21-19 32,-19-1 32,0 0-320,0 0-1,-19 20-255,-1-20-449,0 1-576,0 19-930,0-20-1152,1 0-4645</inkml:trace>
  <inkml:trace contextRef="#ctx0" brushRef="#br1" timeOffset="271">13324 9562 7302,'0'-19'4485,"-20"-2"-2820,20 21 353,0 0 352,0 0-544,0 0-513,0 0-224,0 0-320,0 0 128,0 21-224,20-2-97,-20 1 1,0 20-65,20-1 129,0 1-161,-1 19-191,21-19-225,1 0 32,-2-20-64,1 20 0,-1-40 32,-19 19 0,0 1-32,-1-20 96,1 0 64,0 20-128,1-20 0,-1 20 32,-20 0-32,0-20 1,0 19 95,-20-19-160,20 20-32,-41-20-193,21 0-255,-19 0 96,19 0-225,0 0-416,1-20-705,-1 20-1280,20-19-2660</inkml:trace>
  <inkml:trace contextRef="#ctx0" brushRef="#br1" timeOffset="272">14000 9860 20243,'-61'40'2018,"41"-21"-321,1 1-95,19 20-417,-20-20-609,20 19-319,20-19-161,-1-20 0,1 0-96,1 0 96,19 0-160,-21-20-128,-19 0 96,20 1 64,-20-1-65,0 0 65,0 20 32,0-20 0,0 20 0,0 0-96,0 20 128,0 0 0,20 0-64,0-1-160,-1 1-865,21-20-192,-20 0-641,-1 0-1121,1-20-2946</inkml:trace>
  <inkml:trace contextRef="#ctx0" brushRef="#br1" timeOffset="273">14138 9463 18929,'20'0'3139,"-20"19"-1217,0 42-320,19-22 95,-19 40-544,0-19-608,20-1-481,0 1-480,1-20-321,18-1-448,1-19-481,-20 0-1217,0-20-3234</inkml:trace>
  <inkml:trace contextRef="#ctx0" brushRef="#br1" timeOffset="274">14337 9840 2402,'0'0'993,"0"-19"480,0 19 833,-20 0 545,20-21-289,-20 21-736,20 0 128,0 0-256,0 0-449,0 0-64,-20 0 32,20-20-512,0 20-97,20 0 65,-20-20-97,20 20-31,-20-20-161,20 20-191,0 0-129,-1 20 0,1 0 32,0 0-64,0 20 64,-1-20-96,-19 20 0,0-1-32,0-19 96,0 20-96,-19-40 0,-1 19-32,0 1 64,0-20 0,1 0-32,-1 0-64,20-20 0,-20 1-257,20 19-351,0-20-450,0 0-287,20 20-545,-20 0-1761,0 0-4485</inkml:trace>
  <inkml:trace contextRef="#ctx0" brushRef="#br1" timeOffset="275">14634 9919 12684,'20'0'7399,"-20"0"-6375,20 20-95,-20-20 224,0 20-608,20-20-385,-20 20-224,0-20-512,0 20-321,0-20-1922,0 0-2690</inkml:trace>
  <inkml:trace contextRef="#ctx0" brushRef="#br1" timeOffset="276">14615 9760 18097,'-20'-20'2722,"20"20"-2337,0 0-353,0-19-225,0 19-479,0 0-1442,20 0-2659</inkml:trace>
  <inkml:trace contextRef="#ctx0" brushRef="#br1" timeOffset="277">14714 9482 16944,'0'0'3267,"0"20"-1922,0 0 96,0 20 225,19 0-257,-19 19-608,21 20-353,-1-19-384,20 0 33,-21-1-226,21-19-319,-20 0-193,19-21-191,-19-19-802,0 20-1697,-1-20-2563</inkml:trace>
  <inkml:trace contextRef="#ctx0" brushRef="#br1" timeOffset="278">15032 9860 14637,'20'40'3780,"0"-40"-1954,-1 19 95,1 1-896,-20 0-608,20 0-225,-20-20-320,0 0-673,20 20-640,-20-40-1954,0 20-2755</inkml:trace>
  <inkml:trace contextRef="#ctx0" brushRef="#br1" timeOffset="279">15091 9681 17136,'0'-20'1761,"-19"1"-1216,19 19-257,0 0-320,0 0-1121,19 0-1858,-19 0-7174</inkml:trace>
  <inkml:trace contextRef="#ctx0" brushRef="#br1" timeOffset="280">15269 9463 20371,'0'59'1665,"21"-19"-223,-21 20 287,20-1-479,-20 0-546,20 1-512,0 0-192,19-20-128,-19-21-160,0 1-160,19 0-641,-39 0-609,0-20-1505,0 0-1762</inkml:trace>
  <inkml:trace contextRef="#ctx0" brushRef="#br1" timeOffset="281">15230 9800 18097,'0'-20'3555,"20"20"-2466,-1 0 993,2 0-352,-1-20-673,0 20-609,19 0-480,-19 0-128,0 20-449,19-20-800,-19 0-673,0 0-1409,0 0-2627</inkml:trace>
  <inkml:trace contextRef="#ctx0" brushRef="#br1" timeOffset="282">15548 9740 16879,'0'40'2339,"0"-20"-482,20 1 33,0-2-384,0-19-321,19 20-384,-19-20-289,0 0-448,-1 0 96,1 0-32,0-20 0,-20 1-31,20 19-65,-20 0-32,0 0 64,0 19-32,20 21 64,0-1-96,0 1 128,0 19-128,0 2 64,0-2 32,-1-19 96,-19 19 129,-19 0-225,-1-18 64,-20-2-128,0-19-128,0 20-128,20-21-257,-19-19-576,19 0-769,0 0-1985,20 0-10154</inkml:trace>
  <inkml:trace contextRef="#ctx0" brushRef="#br1" timeOffset="283">16282 9880 17584,'0'0'3427,"0"0"-2722,0 20 192,0 19 576,0-19-864,20 20-257,-20-21-320,20 1 0,1 0-160,-2-20-673,1 0-960,-20 0-2563,20-20-11275</inkml:trace>
  <inkml:trace contextRef="#ctx0" brushRef="#br1" timeOffset="284">16223 9622 17969,'-20'-20'1057,"20"0"-1025,0 20-32,0-20 0,0 20-705,20-19-1793,0 19-6887</inkml:trace>
  <inkml:trace contextRef="#ctx0" brushRef="#br1" timeOffset="285">16382 9502 16591,'20'80'2435,"-20"-20"-962,20-1-320,-1 20 0,-19-19-160,20 19-769,20-39-96,-21 0-192,21-1-224,-20-19-897,1-20-1217,-21 0-2787</inkml:trace>
  <inkml:trace contextRef="#ctx0" brushRef="#br1" timeOffset="286">16382 9900 20307,'0'0'897,"0"-20"-257,40 20 930,-21-20-193,21 20-768,-1-20-481,1 20-481,1 0-319,-22-19-1026,1 19-1633,0 0-2114</inkml:trace>
  <inkml:trace contextRef="#ctx0" brushRef="#br1" timeOffset="287">16699 9482 17936,'0'20'2979,"0"-20"-2466,20 20 191,-20 1-319,0 18-385,0-19-224,20 0-897,-20 19-2371,0-19-3522</inkml:trace>
  <inkml:trace contextRef="#ctx0" brushRef="#br1" timeOffset="288">17116 9780 20531,'-40'20'2242,"20"1"-1986,1-2 193,19-19 31,0 20-256,0 0-63,19 0-129,21-1 0,1 1-64,-2-20-65,1 20-287,-1 0 192,-19 0-96,-20-1 320,0 1 64,0 0-64,-20 1 64,1-1-320,-1-20-609,-20 0-2434,20 0-3075</inkml:trace>
  <inkml:trace contextRef="#ctx0" brushRef="#br1" timeOffset="289">17612 9482 16751,'0'-39'1282,"0"39"-866,0 0 673,20 0 320,-20 20 257,0-1-385,21 42-288,-21-2-416,20 20 31,19-20-223,-19 1-129,20-20-96,-1-20 64,-19 20-128,19-40 193,-19 19-161,21-19-160,-21 0 64,19 0 32,-19 0-64,19 0 0,-19 20-96,0 0-225,0 20-127,0-21 256,-20 21-65,0-19 33,-20-1-64,0 19 96,0-39-193,0 20 289,1-20-192,-1 0 192,0 0 0,0 0-128,-19 0 31,18-20-575,1 20-33,20-39 32,0 19 161,0-1 448,20 1 160,1 20 64,-1 0-128,19 0 256,1 0-64,-1-20-192,1 20 96,-1 0-32,2 0 0,-1-19 0,-21 19 96,1-20 288,0 0-127,0 0 95,-1-19 64,-19 19-95,0 0-65,0 0 0,-19 1 128,19-2-223,-20 21-33,0 0-96,0 0 256,-19 0 96,19 21-127,20 18 287,-21-19-160,21 19-31,0 1 63,21-20-160,19 19-127,-1-19 31,1-20 192,-1 0-256,20 0-64,2-20 160,-22 1-64,-19-1 97,20-20-193,-40 20 64,19-19 96,-19 19-320,-19 0 96,-1-20-64,0 20 128,0 20-128,1 0 224,-1 0-288,0 20 128,-1 1 32,21 18 192,0-19-320,21 19 256,19-19-352,-21 0-161,21 0-544,19 0-192,-19-20-256,-1 0-1282,2-20-2401,-1 20-7208</inkml:trace>
  <inkml:trace contextRef="#ctx0" brushRef="#br1" timeOffset="290">18745 9780 16399,'20'60'3075,"-1"-40"-1474,1 20 161,-20-21 128,20 1-385,0 0-544,-20 0-640,19-20-65,-19 20-128,20-20-64,-20 0 96,20-20-32,-20 0-32,20 0-128,-1 0-32,1 20-320,1 0 0,-1 0-97,0 0-256,19 20-1216,-19 0-1859,20-20-12524</inkml:trace>
  <inkml:trace contextRef="#ctx0" brushRef="#br1" timeOffset="291">19638 9780 17168,'-40'-59'2146,"1"59"-1089,19-20 320,0 20-32,0 20-192,-1-1-512,2 1-225,19 20-223,19-19-33,22 18-64,18 1-64,1-21 128,-1 21-160,2-20-128,-2 0-224,-39-1 63,-1 1-191,-19 0 416,0 1 224,-39-1-288,-1-1 128,0-19 0,0 20 0,1-20 0,19-20-128,20 20-225,-20-19-383,40-1 127,-20-21 193,20 21 63,19-19 321,1 39 0,0-20 257,-20 20-65,20 0-128,-21-20 224,1 20 64,0 0 65,0 0-193,-1 0 288,1-20-256,-20 1-127,20 19-1,-20-20 96,0 0 0,-20 0-64,20 20-32,-20 0-96,1-19 64,-1 38-128,0-19 32,20 20 0,-20 20 128,20-1-224,0-19 96,20 20-96,20-21-417,-21 1-544,21 0-352,0-20-1826,0-20-1506</inkml:trace>
  <inkml:trace contextRef="#ctx0" brushRef="#br1" timeOffset="292">20095 9642 15342,'0'0'3587,"0"0"-2433,20 39 703,-1 1-479,-19-1-225,20 1-449,20 20-544,-21-1-256,21-19-897,-20-20-640,20 0-1154,-20-1-2786</inkml:trace>
  <inkml:trace contextRef="#ctx0" brushRef="#br1" timeOffset="293">20035 9919 21460,'0'-19'1537,"20"19"-1120,20-20 1056,-1 20-512,1-20-833,19 20-128,2 0-608,-22 0-738,20 0-1889,-19 0-11723</inkml:trace>
  <inkml:trace contextRef="#ctx0" brushRef="#br1" timeOffset="294">20889 9543 21364,'20'19'1793,"-1"1"-1216,1 0 736,0 20-512,0-1 64,-1 20-513,1 1-320,0-20-256,21 0-417,-22-1-608,1-19-1313,-20 0-3524</inkml:trace>
  <inkml:trace contextRef="#ctx0" brushRef="#br1" timeOffset="295">20631 9780 22901,'20'-20'1730,"-1"20"-1090,21-20 449,19 20-256,-19-19-673,20 19-31,-20-20-418,19 20-319,-20 0-193,1 20-352,1-20-577,-2 19-96,1-19 33,-1 20-65,-19-20 961,0 20 897,0-20 1506,-1 20 736,1-20-32,-20 21-288,0-2-513,0 21-544,0-20-193,20-1-351,21-19-33,-22 0-128,41 0 64,-21 0-128,1-19-288,-1-1 0,-19-20 0,-20 21-96,0-2-97,0 1 33,-20 0 32,-19 20-1,-1-20 161,1 20 160,-1 0 64,20 0-128,1 0-1217,19 0-2755,19 0-10025</inkml:trace>
  <inkml:trace contextRef="#ctx0" brushRef="#br1" timeOffset="296">22000 9463 21075,'0'19'1826,"0"-19"-1826,40-19 417,0 19 800,-1-20 192,22 0-704,-22 0-161,1 0-223,-1 1 31,-19 19-128,0 0-128,-20 0 96,0 19 257,19 1 159,-19 40-95,0-21-1,20 41-95,-20-20-257,21-1-128,-1-20-32,-20 1-449,20-20-640,-1 1-416,-19-2-1121,-19-19-1987,-1 0-11914</inkml:trace>
  <inkml:trace contextRef="#ctx0" brushRef="#br1" timeOffset="297">22160 9840 12972,'0'20'9961,"39"-20"-9673,1 0 962,19-20 31,0 20-64,2-19-737,-22 19-351,21-21-322,-21 21-639,-19 0-834,0 0-4131</inkml:trace>
  <inkml:trace contextRef="#ctx0" brushRef="#br1" timeOffset="298">1372 11368 16559,'-20'-20'1954,"20"20"-128,-19 0-225,19 0 33,0 0-225,0 20-640,19 1-289,-19-1-95,20 0-225,0 19-192,0-19 32,-1 0-256,1 0-481,20-20-416,-21 0-993,1 0-3075</inkml:trace>
  <inkml:trace contextRef="#ctx0" brushRef="#br1" timeOffset="299">1313 11171 16559,'-41'-20'4260,"21"0"-3683,1 20-673,19-21 672,-20 1 289,0 20-801,0-19-256,20 19-609,0 0-1313,0 0-1697,0 0-10091</inkml:trace>
  <inkml:trace contextRef="#ctx0" brushRef="#br1" timeOffset="300">1769 11289 19250,'0'0'929,"0"-20"-769,-20 20 897,0 20 320,0-20-352,0 20-512,1 0-353,19-1 64,0 1-384,19-20 320,1 21-128,20-1-128,-1 0 64,22-1 32,-22-19 0,-19 20 96,20 0 96,-40 0-64,19-20 160,-19 20-159,-19-20-322,19 19-223,-20-19-449,0 0-640,20 20-2275,-20-20-8744</inkml:trace>
  <inkml:trace contextRef="#ctx0" brushRef="#br1" timeOffset="301">2663 11011 16239,'-40'0'2082,"40"20"-1281,-21 0 448,1 19 384,20 2-351,0 18-418,0-19 129,20 19-576,-20-19-129,21-1-384,19-18 192,-21 19-448,21-40-641,0 19-577,-21-19-1601,21 0-2370</inkml:trace>
  <inkml:trace contextRef="#ctx0" brushRef="#br1" timeOffset="302">2960 11250 13100,'0'0'1890,"-19"19"192,19-19 416,0 20-384,19 20-512,-19-21-353,20 22-384,0-21-321,0 0-256,19-1 65,-19-19-129,20 0-96,-21-19-64,22-1-64,-21 0-448,-20-1-353,0 1-448,0 1-449,-20 19-1729,20-20-3332</inkml:trace>
  <inkml:trace contextRef="#ctx0" brushRef="#br1" timeOffset="303">3219 11230 17840,'39'39'2339,"-39"-19"-1122,20 0-128,0 0 801,-1-1-705,1-19-353,-20 20-447,20-20-129,-20 0 0,0 0-256,0 0 193,0 0-97,0 0-160,0 0-129,0-20 33,-20 1 96,20-1-128,0 20-128,0-20-33,20 0 161,-20 20-32,20 0 64,-1 20-225,22 0-383,-21-20-417,19 39-897,-19-19-2339,0-20-9031</inkml:trace>
  <inkml:trace contextRef="#ctx0" brushRef="#br1" timeOffset="304">3655 11210 13933,'0'0'4036,"0"0"-2691,0 0-96,0 20 897,0 0-769,0-1-544,0 21-224,20-1-193,-20-19-352,20 1-32,0-21-32,0 0 192,0-21-192,-1 1-192,-19 1-224,0-21-97,-19 20-320,-1-19 65,-20 19 255,20-19 33,-20-1 224,20-1 127,0 2-223,0 19 0,1 0 384,19 1 96,0 19-160,19 0 544,1 0 65,0 19 32,0 21-65,20-1 161,-20 2-161,0-1 161,0 19-353,19-20-320,-19 1 32,20-20-32,-1-1 193,1 1-322,-21-20 258,22 0-161,-21 0 64,0 0-32,19-20 128,-39-19-384,20 19 192,-20 0-129,0 1-63,0-21-32,-20 20-64,0 1 128,1-1-1,-1 0-287,0 20 384,0 0 288,-1 20-96,21-20 160,0 20 161,0 19 63,0 1 1,21-21 159,-1 21-512,20-1-32,-21-19-64,21-20-160,0 21-224,-1-21-257,-19 0-416,0 0-896,0-21-1987,-20 21-6694</inkml:trace>
  <inkml:trace contextRef="#ctx0" brushRef="#br1" timeOffset="305">4251 11348 16623,'0'0'3524,"0"-19"-1827,-20-1 225,0 0-224,0 0-705,0 1-321,20-1-384,0-20-223,0 21-162,20-1-255,20 0-192,0-1-193,19 1-769,0 20-1440,-19 0-4613</inkml:trace>
  <inkml:trace contextRef="#ctx0" brushRef="#br1" timeOffset="306">4906 11110 16559,'-60'0'2306,"21"0"-896,19 21 351,-19-1-640,18 19-192,1 1-128,0-20-513,20 19 1,20-19-418,21 0 162,-2-20-1,1 0-32,-21-20 32,21 0-193,-20 0 33,-1 1-32,-19-1 160,0 20 0,0-20 32,-19 20-160,19 0 32,0 20 32,0 0 192,0-1-320,19 1 32,21-20-545,1 20-1025,-2-20-928,1 0-1730</inkml:trace>
  <inkml:trace contextRef="#ctx0" brushRef="#br1" timeOffset="307">5025 10812 15855,'0'-19'2338,"0"19"-384,0 0 31,0 0-31,0 0-961,0 39-32,0 2-288,20 18 31,-20-19-31,20 19-321,0 0-159,19-18-129,-19-21 0,20 0 0,-21-1 0,21-19-64,-19 20 32,18-20 0,1 0 32,-20 0-128,19 0 64,-19 0 160,0 20-256,-1 0 32,1-1 96,-20 1 32,-20 0-256,20-20 64,-19 20-161,-1-20-127,-20 0-32,21-20-33,-1 20 1,-20-20-1,21 0 1,-22 1 95,21-1-511,20 0-962,0 20-1345,0-20-1698</inkml:trace>
  <inkml:trace contextRef="#ctx0" brushRef="#br1" timeOffset="308">5621 11171 20211,'-20'19'2594,"20"-19"-1697,-20 20 352,20 0 32,0 19-416,20 1-320,0-20-225,0-1-32,19-19-224,20 20-32,-39-20 64,21-20-192,-41 1-64,0-1-352,0 0 159,-21 0-31,-19 1 160,1-1-257,-1 0-223,1 0-642,-1 1-543,20-1-610,20 20-672,-19-20 353,19 20-4005</inkml:trace>
  <inkml:trace contextRef="#ctx0" brushRef="#br1" timeOffset="309">5720 11151 14317,'19'59'3940,"21"-39"-1057,-19 0-353,18-1-640,-19 1-257,20-20-896,-1 0-128,-19 0-225,0 0-160,-20 0-64,19-20 32,-19 20-160,-19-19-192,19-1-96,-20 20-160,0-20-193,0 0-288,20 20 161,0-19 31,0 19 32,20 0-128,0 0 321,0 0 64,19 0 384,-19 19-32,21-19 160,-2 0 32,-19 0 96,0 0 256,19 0-95,-19-19-97,0-1 193,-20 0-1,20-1-352,-20 1 64,19 1 32,-19-1-159,0 0-1,0 0 0,-19 20 32,19 0 0,-40 0 32,20 20-192,1 0 320,-1 19 0,0 2 65,20-1 159,0-21 1,20 21-193,19-20 0,1-20-96,-1 19 1,2-19 31,-1-19-384,-1 19-449,1-20-704,-1 20-769,-19-20-1730,0 20-9352</inkml:trace>
  <inkml:trace contextRef="#ctx0" brushRef="#br1" timeOffset="310">7229 11110 11242,'-20'-20'1538,"0"1"480,1-1 128,-1 20-129,-20 0-383,19 0-481,2 20-128,-1 19-256,-20-18 64,40 19-225,-20-1-127,20 1-225,20-1-128,0-19-32,0-20 32,19 20-64,2-20 64,-21-20-64,19 0 0,-19 0-160,-20 1 32,0-1 64,0-20 128,0 21-288,-20 19 256,20-20-160,-19 20 96,19 0 32,0 0-64,0 0-32,0 20 0,19-1 32,1 1-32,20 0-320,-1-20-673,1 20-480,-21-20-705,22 0-2211,-21 0-10953</inkml:trace>
  <inkml:trace contextRef="#ctx0" brushRef="#br1" timeOffset="311">7566 11051 14381,'20'-20'3748,"-20"20"-2211,0 0-63,-20 0-65,20 20-480,-20 0-32,20-1-321,0 1-352,0 1-96,20-1 33,0 0-161,0-1 32,20 1-32,-20 0 64,0 0-64,0-1 0,-20-19 0,19 20 64,-19-20 0,0 20 96,-19-20-352,-1 0 0,0 0-289,20 20-544,-20-20-897,-1 0-1088,21-20-1699</inkml:trace>
  <inkml:trace contextRef="#ctx0" brushRef="#br1" timeOffset="312">7904 11090 320,'0'0'18898,"-21"0"-17841,21 0-257,-19 0 610,-1 20-161,0 1-32,20-1-416,0 0-545,0-1-320,20 1 160,0-20 32,20 20-96,-20 0 0,20-1 32,-21 1 65,-19 0-226,0-20 129,0 20 65,0-1-129,-39-19-161,19 20-191,0-20-225,-1 0-544,2 0-897,-1 0-2882</inkml:trace>
  <inkml:trace contextRef="#ctx0" brushRef="#br1" timeOffset="313">8242 11071 16591,'-20'0'2723,"20"19"-1218,0 1 353,0 21-321,0-2-287,20 1-193,-1-20-257,1-1-607,20 1-33,-1 0 128,-19-20-64,21-20-96,-22 0-96,1 1-384,-20-1-257,0 0-63,0 20-577,0-20-641,0 1-1217,-20-1-2530</inkml:trace>
  <inkml:trace contextRef="#ctx0" brushRef="#br1" timeOffset="314">8599 11171 16527,'19'39'2146,"1"-39"-961,0 20 193,0-20 31,-20 20-64,21-20-480,-21 0-352,19 0-225,-19-20-128,0 20 0,0-20-128,0 0 0,0 1 0,0-1-64,-19 20 32,38-20-192,-19-1 64,0 21 64,20 0 0,0 21 96,0-1 224,-20 0-96,19-1 96,1 1-31,0 0-33,0-20-192,-20 0 96,19 0 0,-19 0 96,20-20 0,-20 0-128,0 1 32,0-1 129,-20 20-225,20-20 64,20-1-224,-20 21 64,20 0-1,0 0-159,20 21-577,-20-1-704,20 0-801,-1 19-2563,-19-19-8488</inkml:trace>
  <inkml:trace contextRef="#ctx0" brushRef="#br1" timeOffset="315">9353 11567 16687,'0'0'2210,"0"-20"-1024,-20 1 351,20-1-352,-39 0-192,19-20-32,0 1-641,1-22-128,-1 22-63,-1-20-65,21-1-96,21 21-65,-1-2 33,-1 2 64,1 39-96,0 0 128,-20 19 193,20 22-193,-1-1 64,-19-1-96,0 1 0,0-21-353,0 1-351,0 0-129,0-20-705,0 0-1536,-19 0-3909</inkml:trace>
  <inkml:trace contextRef="#ctx0" brushRef="#br1" timeOffset="316">9274 10893 17168,'40'-20'3587,"-21"40"-1313,21-20-384,-20 39-449,0 1-223,-1 19-418,1-19-255,21 20-577,-21-20-224,-1-1-385,1-19-384,0 0-256,-20-20-577,0 0-1986,-20 0-10601</inkml:trace>
  <inkml:trace contextRef="#ctx0" brushRef="#br1" timeOffset="317">9314 11090 16047,'39'0'3491,"1"-19"-2210,-1 19 417,22 0-1,-2 0-255,-19 19-449,-1 1-225,1 1-287,-1 19-449,2-21 96,-21 1-448,-1 0-33,1 0-479,-20-20-65,20 0-673,-20-20-960,0 20-2915</inkml:trace>
  <inkml:trace contextRef="#ctx0" brushRef="#br1" timeOffset="318">9651 10912 18161,'-20'-39'3011,"20"18"-2147,0 1-159,20 20-641,-20 0-801,20 0-1665,-20 0-10314</inkml:trace>
  <inkml:trace contextRef="#ctx0" brushRef="#br1" timeOffset="319">10068 11071 15118,'-19'-20'2434,"19"40"-1185,-20-20 289,0 39 384,20-18-385,0 19-448,0-21-320,20 1-161,19 0-351,-19-20 31,20 0-320,-1 0 256,-19 0-128,0-20-288,-1 0-32,-19 1-97,-19-1 97,-1 0 0,-20-1-609,1 1-128,-1 1-64,1 19 64,19-20-864,-1 20-1314,21-20-2563</inkml:trace>
  <inkml:trace contextRef="#ctx0" brushRef="#br1" timeOffset="320">10226 11071 17680,'20'60'2691,"1"-40"-1410,-1 0 513,-20-1-321,20-19-288,-20 20-384,19-20-128,-19 0-385,20-20 0,-20 20-32,20-19 1,-20-1-225,0 0-64,20-1 32,-1 1 64,1 1-160,-20 19-65,40 0-159,-20 19 32,19 1-449,2 1-448,-2 19-865,1-21-1986,-1 1-5285</inkml:trace>
  <inkml:trace contextRef="#ctx0" brushRef="#br1" timeOffset="321">10644 10812 19794,'118'0'2050,"-57"20"-320,18 0-289,0 21-832,1-2-193,-40 21-192,-1-1-128,-19 0-31,0-18-33,-20-2-193,-20-19-287,0 0-65,1 0-191,-1-20-738,0 0-2081,0 0-10730</inkml:trace>
  <inkml:trace contextRef="#ctx0" brushRef="#br1" timeOffset="322">11637 10873 9801,'0'0'2082,"0"-21"416,0 21 577,0 0-673,0 0-512,0 0-449,0 0 1,0 0-193,0 0-224,0 21-192,0-1-161,0-20-287,0 19-33,0-19-64,0 0-256,0 0 193,20 0-129,-1-19 96,-19 19-256,0-20 0,0-1-160,0 21-129,0-20-351,-19 20-482,-1 0-223,0 0-801,0 20-3748</inkml:trace>
  <inkml:trace contextRef="#ctx0" brushRef="#br1" timeOffset="323">11716 11210 13260,'20'0'3235,"-20"0"-608,0 0 31,-20 0-736,20 0-481,-20 0-416,20 0-512,-20 20-33,20-20 65,0 20-225,0-20-96,0 19 193,20-19-257,0 0 128,-20 0-288,20-19 64,-1 19 64,-19-20-128,20 20 32,-20-20-160,0 20 128,-20 0-96,1 0-128,-1 0-128,0 0 159,20 0-864,-20 0-800,20 0-1667,0 0-7943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5T21:27:05.49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A0A0A0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00FF00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12928 10812 13196,'0'-39'2466,"0"19"-192,0 20 1,0 0 127,0 0-704,0 20-738,0 0 194,19 19-65,-19 22-449,20-2 65,0 20 32,0 0-161,-1 1-224,21-1-31,-20-19-129,-1 0-64,1-20 32,0-1-96,1 1 64,-21-20-96,0-1 32,20 1 33,-20-20-386,0 0-223,0 0-353,0 0-480,0-20-129,0 1-768,19-1-3972</inkml:trace>
  <inkml:trace contextRef="#ctx0" brushRef="#br0" timeOffset="2569.3359">13622 11289 12139,'-20'0'7271,"20"0"-5317,0 0-673,20 0 961,19 0-416,2-20-673,18 20-545,20-19-351,0 19-129,-18-20-64,18 0-64,-40 20-545,21-20-512,-41 20-800,1 0-1378,0 0-3556</inkml:trace>
  <inkml:trace contextRef="#ctx0" brushRef="#br0" timeOffset="3796.875">14853 10893 9256,'-39'-81'3139,"19"62"-160,0-21-160,0 20-193,-1 1-416,21 19-800,-19 0-353,19 19-353,0 1 1,0 39 256,0 41-32,19-1-321,2 0-223,19-19-289,-20 19 64,19-40-128,1 2 32,-1-2-96,1-39-609,0 20-191,-20-21-321,20-19-385,-21 20-992,1-20-3044</inkml:trace>
  <inkml:trace contextRef="#ctx0" brushRef="#br0" timeOffset="4080.0781">15250 10852 20371,'-20'21'2883,"20"-1"-2019,0-1 674,0 21-289,20 19-192,-20 20-160,19-18-321,2 18-319,-1-20-193,20 0-32,-21-18-128,21-1-321,-1-1-159,-19-19-641,20 0-513,-21-20-1217,2 0-4164</inkml:trace>
  <inkml:trace contextRef="#ctx0" brushRef="#br0" timeOffset="4276.3672">15687 11190 4964,'39'20'19026,"1"-20"-17713,-20 0-992,20 0-257,0 0 0,-1-20-32,1 20-352,-1 0-930,21 0-2273,-20-19-4164</inkml:trace>
  <inkml:trace contextRef="#ctx0" brushRef="#br0" timeOffset="4524.414">16282 10753 21684,'0'0'1922,"0"0"-1153,0 20 544,0 0-224,0-1 0,0 21-641,20 20-256,-20-20-159,20 0 63,1-1-577,-2 1-256,21-21-448,-20 1-576,-1-20-1346,1 0-3427</inkml:trace>
  <inkml:trace contextRef="#ctx0" brushRef="#br0" timeOffset="4734.375">16719 10852 22613,'-20'21'1986,"1"-1"-641,-1 19-96,0 1-256,0-1-480,1 1-385,-2 19 64,21-18-256,-20-2-224,20-19-385,0 20-224,-20-21-256,20 1-833,0 0-1857,-20 0-4774</inkml:trace>
  <inkml:trace contextRef="#ctx0" brushRef="#br0" timeOffset="5163.0859">16719 11269 18961,'0'40'2499,"0"-20"-1314,0 19 352,0 2-351,0-21-418,0 19-127,0-39-513,20 20 0,-20 0 0,0-20-64,20-20 128,-20 0-95,20 0 63,-20-19 128,19 19-320,1-21 288,-20 22 64,20-1 193,1 20-65,-1 0-127,-1 0-225,1 20 0,0-1-96,19 1-192,-19 1-321,20-1-384,-21 0-480,1-20-545,20 0-640,-19 0-2883</inkml:trace>
  <inkml:trace contextRef="#ctx0" brushRef="#br0" timeOffset="5431.6406">17017 10674 20499,'59'40'3395,"-19"-21"-1601,40 21-705,-1 39-192,0-19-225,-18 20-287,-2 18-385,0-17 64,-19-2 64,-1-20-160,-19 0-417,-20 2-191,0-22-65,-20 1-64,0-20-288,1-20-1249,-1 19-2658</inkml:trace>
  <inkml:trace contextRef="#ctx0" brushRef="#br0" timeOffset="7438.4765">17415 10594 13196,'-20'-20'2370,"20"0"0,0 20 97,0-19-257,0 19-769,0 0-320,0 0-352,20 19-32,-20 1-225,19 21-95,1-2-65,-20 21-352,20-21 64,0 1-32,-20-21-384,19 21-289,1-19-192,-20-21-800,0 0-1026,20 0-3555</inkml:trace>
  <inkml:trace contextRef="#ctx0" brushRef="#br0" timeOffset="7714.8437">17692 10574 13580,'-19'20'2467,"-22"1"-1410,21-1 1153,0-1 384,-19 1-896,19 0-705,0 0-224,1-1 31,19 1-415,0-20 159,0 20-224,19-20 161,21 20-161,-1-20-160,1 0-96,1 0 33,-2-20-482,21 20-384,-41 0-320,21-20-672,-20 20-1474,-1 0-4965</inkml:trace>
  <inkml:trace contextRef="#ctx0" brushRef="#br0" timeOffset="8529.2968">17890 10515 17712,'0'0'2755,"0"0"-1762,20 20 1345,-20-1-576,21 1-865,-21 21-257,20-2-255,-1 1-257,-19-1-32,20-19 0,0 20-320,0-21-257,-1-19-288,1 20-480,-20-20-1666,20 0-2498</inkml:trace>
  <inkml:trace contextRef="#ctx0" brushRef="#br0" timeOffset="8935.5468">18308 10535 14157,'19'-20'5958,"-19"0"-4645,-19 20 160,19-20 321,-40 20-449,20 20-384,-19-20-448,19 20-161,-21 0-128,22 19-128,19-19 64,0 1-320,19-1 160,1-1-32,21 1-32,18 0 160,-19 0-320,-1-1 192,1 1 0,-21 0 32,1 0 64,-20-20 32,0 19 32,-20-19-32,1 20-32,-1-20-128,0 0-32,0 0-352,1 0-161,-1 0-320,20 0-384,-20 20-192,20-20-705,0 21-2307</inkml:trace>
  <inkml:trace contextRef="#ctx0" brushRef="#br0" timeOffset="9160.1562">18566 10455 15438,'0'0'8648,"0"20"-7783,0 0-32,19 20 384,-19-1-64,0 22-576,20-22-449,0 1-160,-20-1-1025,40 1-801,-40-21-2114,19-19-16367</inkml:trace>
  <inkml:trace contextRef="#ctx0" brushRef="#br1" timeOffset="30172.8515">677 12223 10345,'0'-20'1954,"-20"0"-769,20 20 673,-20 0 256,20 0-769,0 20 193,20 0-353,-20 0-416,20 39-161,-1-20-127,1 21-97,0 0-160,21 0 0,-22-21 97,1 1-225,0-1 128,-20-19 128,0 0 193,0-20-65,0 0-223,0 0-97,-20-20-256,0 0 160,-20-19-449,20-21-31,-20 1-32,1-21 223,19 1 33,0 0 32,1 19 96,19 0-192,19 40 160,1 0-1,0 20 97,19 0 65,1 20-130,1 20 33,-2 0 0,-19 0-448,20-1 416,-21 1-96,-19-1 128,0-19 32,0 0-64,-19 20 64,-1-21 128,0 2-192,20-1 64,-20-20 0,20 0-321,0 0 353,0 0-192,20 20 256,0-20-32,0 0 65,-1 20 63,1-1-32,20-19 32,-21 0-320,1 20 224,20-20-64,-19 0 96,-21 0 0,19-20-64,-19 1 32,0-1-96,0 0 161,20 0-225,-20-20 160,0 20 64,0 0-128,0 0 160,-20 20 96,20-20-63,-19 20-1,19 0-32,-21 20-64,21 0 96,-20 0-32,20 0-192,0 20-32,0-20-32,20 20-32,1-21-448,-2 1-449,21 0-801,-1 0-2178,1-20-5733</inkml:trace>
  <inkml:trace contextRef="#ctx0" brushRef="#br1" timeOffset="30689.4531">1630 12341 4580,'-39'-19'13036,"-2"-1"-10730,21 20-672,-19 0 31,19 20-95,0-1-769,-19 1-417,19 0-320,20 20 0,-20-21 0,20 22-160,20-21-96,0 19-417,-1-19-384,21 0-384,-1-20-1377,1 20-2147</inkml:trace>
  <inkml:trace contextRef="#ctx0" brushRef="#br1" timeOffset="31023.4375">1808 12341 17488,'0'0'1922,"0"0"-673,0 20 64,-20 0 513,1 0-737,19 19-641,0-18-223,0-1-353,0 0 288,0-20-288,19 0 320,-19 0-320,20 0 256,-20-20-128,21 20 0,-21-20 96,0-1 0,0 2 0,0 19 0,0-20 64,0 20-64,0 0 33,0 20-1,0-20-160,20 19-161,-20-19-95,20 21-417,-20-1-352,19 0-256,1-20-609,-20 0-1313,0 0-1281</inkml:trace>
  <inkml:trace contextRef="#ctx0" brushRef="#br1" timeOffset="31241.2109">1948 12123 18321,'0'20'4036,"0"-1"-3300,0 22 962,0-1-417,0-21-928,19 21-257,1-20-64,0 19 128,0-19-673,-1 0 65,21 0-609,-19-1-160,-1-19-833,-1 0-1986,1 0-7143</inkml:trace>
  <inkml:trace contextRef="#ctx0" brushRef="#br1" timeOffset="31394.5312">2127 12183 20435,'19'60'961,"-19"-21"128,20-19 352,-20 19-608,20 1-449,0 0-544,0-21-801,19 22-352,-19-1-1217,19-1-1891</inkml:trace>
  <inkml:trace contextRef="#ctx0" brushRef="#br1" timeOffset="31735.3515">1134 12818 22485,'-100'40'2050,"60"-1"-577,20-39-1537,40 0 1441,0 0 513,60-19-577,19-1-576,21 0-192,38 0-321,1-19 32,-1 39-384,-18-20-128,-22 20-225,-37 0-159,-2 0-289,-20 0-32,-19 0 160,-21 20 321,-19-20-161,0 0-512,0 0-417,-19 19-928,-1-19-3267</inkml:trace>
  <inkml:trace contextRef="#ctx0" brushRef="#br1" timeOffset="31939.4531">2523 12262 26553,'20'-19'480,"-20"19"-864,0 0-225,0 0 417,0 0-545,0 19-1441,20-19-3139</inkml:trace>
  <inkml:trace contextRef="#ctx0" brushRef="#br1" timeOffset="32055.664">2663 12461 22549,'19'60'2370,"-19"-21"-1505,0-39-385,-19 20-191,19 0-417,0-20-1314,0 0-3010</inkml:trace>
  <inkml:trace contextRef="#ctx0" brushRef="#br2" timeOffset="92502.9297">4429 12243 4163,'0'-40'4549,"-20"20"-2019,20-1-320,0 2-96,0-1-32,0 0-320,-20 0-609,20 20 32,0 0-224,0 0-128,0 0 0,0 0-1,0 0-191,0 0-32,-19 0-225,19 20-224,0 0 128,0 19 1,0 2 95,0-1 0,0-1 1,0 1 95,0-21-160,19 21 33,-19 19 159,0 2-288,20 18 97,-20 0-33,20 1 32,0-1-63,1 0 95,-2-19-320,-19 20 96,20-21-64,0 0 192,0 1-256,-20-20 64,19 0 1,-19-20-65,20 19 0,-20-19 0,0-20 0,0 0 0,0 20 0,0-20-225,0-20 33,0 20-448,0-20-289,0 0-481,0 20-351,0-19-578,20 19-1825,-20 0-7687</inkml:trace>
  <inkml:trace contextRef="#ctx0" brushRef="#br2" timeOffset="94058.5937">3377 13493 4868,'0'0'6374,"0"0"-4420,0 0-1281,0 0 864,0 0 193,0 0-577,0 0-416,0 0 127,0 0-223,19 0-193,-19 0 97,21 0 63,-21 0-31,20-20-129,-20 20-127,20 0 31,-20 20-96,20-20 33,-20 0-33,19 0-64,-19 0 64,20 0 33,-20 0 95,20 0 32,0 0-384,-1 0 96,-19 0-64,20 0 65,0 0-33,20 21 96,-20-21-160,0 0 128,20 0 0,-1 0 257,-19-21-129,20 21-96,-1 0-64,1 0-64,0-20-64,20 20 321,-21 0-257,1 0-64,-1 0 32,1 0 128,0 0-32,0 0-224,0 0 160,-1 0 96,1 0-288,-1-20 288,1 20-224,-19 0 96,18 0 0,1 0 32,-21 0-32,21 0-32,-20 0 32,19 0 0,-19 0-32,0-20 96,0 20-160,20 0 128,-20 0 64,0 0-224,0 0 192,-1 0-96,1 0 32,20 0 33,-21 0 63,1 0 128,0 0-288,21 0 96,-22 0-32,1 0 96,20 0-160,-21 0 64,1 0-32,20 20 0,-20-20 32,19 0 128,-19 0-288,1 20 160,18-20 0,-19 0 128,20 0-256,-21 0 128,1 0-64,20 0 96,-21 0-32,1 0 64,21 0-32,-21 0-128,-1 0 193,21 0-33,-20 0 0,0 0 0,-1 0-160,1 0 64,0 0 32,-20 20-32,20-20 64,-1 0-32,-19 0 0,0 0 32,20 0 32,-20 0 32,0 0-64,0 0 32,0-20 32,0 20-256,0 0 32,0 0-192,20 0-321,-20 0-223,0-20-321,0 20-225,0 0-448,0 0-320,21 0-3107,-21 0-5573</inkml:trace>
  <inkml:trace contextRef="#ctx0" brushRef="#br2" timeOffset="95839.8437">3556 13533 2882,'0'0'3556,"0"0"-1603,0 0 226,0 0 159,0 0-769,0 0-256,0 0-63,0 0-65,0 0-288,-20 0-321,20 0-256,0 0 225,0 0-225,0 0 97,0 0-33,0 0-96,-20-19-63,20 19-97,0 0-64,0 0-32,0 0 32,0 0 0,0 0 0,0 0 160,-20 0 225,20 0-289,0 0 224,0 0-64,0 0 1,0 0-193,-19 0 96,19 0-32,0 0-32,-20 0-32,20 0-63,0 0 255,-20 0-256,0-21-64,-1 21 160,2 0-224,-1 0 96,0 0-32,0 0 32,-19 0 0,19 0-32,-19 0 0,19 0 0,-20 0 64,19-20-96,-18 20 32,19 0 64,0 0-256,0 0 96,1-20-96,-1 20-97,0 0-671,20 0-194,-20 0-1600,20 0-2339</inkml:trace>
  <inkml:trace contextRef="#ctx0" brushRef="#br3" timeOffset="109860.3515">3755 13553 96,'-20'20'352,"20"-20"1634,0 0 1217,0 0-961,0 0-929,0 0 0,0 0 33,0-20-65,0 20 0,0 0-32,0 0-288,0 0-224,0 0-32,0-20-1,-20 20 1,20 0 160,0-19-321,0 19 161,-20 0-289,20 0 97,0 0 63,0 0-255,-20 0-33,20 0-96,0 19-64,0-19-32,0 20 0,0 0 97,0-20-65,0 20 192,20-1-288,-20-19 96,20 20 32,-20-20-32,20 0 129,0 0-257,-20 0 128,0-20-64,19 20 64,-19-19-128,0 19-224,-19-20 128,19 0 96,-20 20-64,0-20 96,20 20-32,-20-19 0,0 19 0,20 0 32,-20 19-32,20-19 0,0 20 128,0-20-32,20 20 0,-20 0 32,20-20 128,0 19 1,0-19-33,0 0 0,-20-19-32,19 19-32,1-20 1,-20 0 31,20 0 128,-20 1-416,-20-2 160,0 1-64,1 20 128,-1 0-256,0 0 128,20 0 0,-20 0-64,0 0 0,20 20-256,0 1-321,0-21-384,0 19-865,20-19-3267,-20 0-10057</inkml:trace>
  <inkml:trace contextRef="#ctx0" brushRef="#br3" timeOffset="111368.164">4470 12600 8423,'0'0'1506,"0"0"-705,0-20 992,-21 20 65,21 0-609,0 0-256,0 0-128,0 0-128,-20 0-257,20 0 33,0 0 63,0 0 353,-20 20-352,20-20 159,0 0-287,0 19-33,0 1-224,20-20 193,-20 20 31,0-20-32,20 0 33,-20 0-321,21 0 96,-21 0-64,0-20 161,0 20-321,0-20 128,0 20-96,0-19 32,0-1 0,-21 20 0,21-20-32,-20 20 0,0 0 128,20 0-256,-20 0 96,20 20 128,-19-20-256,19 20 160,0-1 64,0 1 64,0-20 64,0 20 0,19-20 64,-19 0-63,20 0 63,0 0 128,0 0-384,1-20 64,-21 0 160,19 1-288,-19 19 96,0-20 193,0 20-321,0-20 64,-19 20-65,19 0 65,-21 0 0,1 0 0,0 20 0,20-20 0,-20 20 96,20-1-64,0-19 96,0 20 97,20-20 63,-20 20-224,40-20 64,-19 0 0,-2-20 0,1 20 96,0-20-384,0 1 160,-20 19-352,0-20 128,0 0-33,0 20-31,0 0-193,-20 0-864,20 0-897,-20 0-3556</inkml:trace>
  <inkml:trace contextRef="#ctx0" brushRef="#br3" timeOffset="116384.7656">3159 14148 832,'0'-19'1153,"20"19"-992,-20 0-33,0 0 320,0 0 1186,0 0-577,0 0-225,0 0 129,0 19 64,0-19 321,0 0 191,0 0-32,0 0-512,0 0-480,0 0-321,0 0-32,0 0-128,0 0 0,0 20 64,0-20 0,0 0-31,0 0-33,0 0 64,0 0 160,0 0 801,0 0 0,0 0-224,0 0-417,-20 0 129,20 20 159,0-20-319,0 0-161,0 0 64,0 0-128,0 0 32,0 0 1,0 0-65,20 0 96,-20 0-448,0 0 416,0 0 224,0-20-256,0 20 33,0 0-161,20 0 320,-20 0-256,0 0 96,0-20-480,20 20 480,-20 0 0,19-19-512,-19 19 544,20-20-416,0 20 224,-20-20 32,20 20 0,-20-20 289,19 1-450,1 19 258,-20-20-225,20-1 128,0 1 32,-20 0-96,19 1 32,2-1-224,-21 0 448,20 0-256,0 20 160,-20-19-320,20 19 160,-1-20 96,-19 0 32,20 20-160,-20-20 64,20 0 64,0 1-96,-1-2 192,-19 1-256,20 0 32,0 20 96,-20-20-64,20 1 32,0-1-32,0 0 160,0 0-320,-20 1 160,20 19 32,0-20 128,0 0-320,-20 0 224,19 1-96,1-2 64,0 1-64,0 0 64,-1 0 0,1 1 97,0-1-226,0 0 97,-1-20 32,2 21-32,-21-1 0,20 0 129,0 0-193,-20 1 256,20-2-352,-20 1 160,19 0 0,1 0 96,0 1-160,-20-1 96,20 0 0,0-19 192,-1 19-320,1 0 192,0 0-128,-20 1 0,20-2 96,0 1-64,0 0 160,-20 0-288,20 1 288,-20 19-192,0-20 64,0 0 256,20 20-95,-20-20-97,0 20-96,20-20 64,-20 1-32,19-1 32,1 20-32,0-20 0,0 0-64,-20-1 96,19 2-32,1-1 96,0 0-224,-20 0 256,20 20-160,-20-19-96,21-1 160,-2 0 96,-19 0-288,20 1 128,0-1 32,-20 0 64,20 20 64,-1-20 33,1-1-290,-20 2 161,20-1-96,0 0 64,0 0 129,-1 0-289,1 1 192,20-1-32,-19 0-128,-2 0 160,21 1 0,-40-1 32,20 0-96,-1 0 64,1 20-64,-20-21 64,20 2-32,0-1 160,-20 0-256,19 20 128,1-20 128,-20 1-288,20-1 96,0 20 192,-20-20-288,21 0 32,-21 20 96,19-19-32,1-1 32,-20 20-32,20-20 0,0 0 96,-1 20-96,1-21 96,-20 21 1,20-19-1,-20 19 0,0 0 96,0-20-64,0 20 0,0 0 0,0 0-64,0 0 0,0 0-32,0-20-32,20 20-32,-20 0 193,0 0-322,0 0 289,0 0-128,0-20-288,0 20-288,0 0-257,20 20-737,-20-20-1440,0 0-5446</inkml:trace>
  <inkml:trace contextRef="#ctx0" brushRef="#br1" timeOffset="121123.0468">4409 12461 6053,'0'0'3460,"0"0"-1507,0 0-31,0 0 128,0 0-705,0 0-384,0 0 96,0 0 64,0 0 0,0-21-128,-20 21-224,20 0 128,0 0-160,0 0-161,0-19-191,-19 19-161,19 0 96,0 19-224,0-19 0,0 21 32,0-1-64,0-20 65,0 20 159,0-20-320,0 20 320,19-20-224,-19 0 160,0-20-160,20 20 0,0-20 33,-20 0-33,0-1-32,20 21 320,-20-19-288,0 19 32,-20 0-64,20 0 160,0 0-288,-20 19 256,20 2 65,-20-21-129,20 20-96,0 0 128,20-20-160,-20 20 192,20-20-128,0 0 96,1 0 32,-21-20 32,19 20-224,-19-20 0,20 20-224,-20-20-64,0 20-129,-20-21-127,20 21-609,0 0-449,0 0-1377,-19 0-3843</inkml:trace>
  <inkml:trace contextRef="#ctx0" brushRef="#br1" timeOffset="123314.4531">4370 12461 1345,'19'-21'2338,"-19"21"224,0 0-608,0 0-288,0 0 128,0 0-513,0 0-288,0 0-96,0 0-225,0 0-95,0 0-33,0 0-31,0 0 31,0 0 289,0 0 32,0 0-64,0 0-449,0 0 64,0 0-127,0 0-161,0 0-96,0 0 0,0 0 96,0 0-128,0 0-96,0 0 128,0 0 96,0 0 96,0 0-64,0 0 33,0 0 63,0 0-288,20 0 96,-20 0 160,0-19-320,0 19 288,0 0-160,20 0-96,-20 0 192,0 0 160,0-20-159,20 20-65,-20-20 64,0 20 128,0 0-288,21-20 96,-21 20-64,0-20 64,19 1-32,-19 19 64,20-20-64,-20 0 64,20 0 64,-20 1-63,20 19-1,-20-20 128,19 20-128,-19-20 96,0 0-96,20-1-64,-20 2 64,20-1 0,-20 0 97,20 0 159,-20 1-96,0-1 0,0 0 1,20 0-65,-20 1 96,0-1-96,0 0-128,19 0-96,-19-20 193,0 20-65,0 0 0,0 0 96,0 20-128,0-20 128,0 1 0,0-1 33,0 0 31,0 20 64,0-20-192,0 1-64,0-1 96,0 20-64,20-20-63,-20 20 31,0-21 96,0 21 32,0 0-96,0 0-64,-20 0 160,20 0 64,0 0-256,0 0 97,0 0-65,0 0 0,0 0 96,0 0-96,0 0-192,0 0 160,0 0 0,0 0 0,0 0 32,0 0-64,0 0 64,0 0 96,0 0-192,0 0 192,0 0-160,0 0 64,0 0 0,0 0-64,0-20 64,0 20-64,0 0 32,0 0 0,0 0 64,0 0-96,0 0 32,-19 20-32,19-20 32,-20 0-128,20 21 32,-20-1-33,0-20 65,0 20-32,1-1 96,19-19-32,-20 20 64,20-20-96,-20 0 64,20 0 32,0 0-64,0 0 0,0 0 32,20-20 0,-20 20 0,0-19 0,20 19 32,-20-20-64,19 0 32,-19-1 32,0 21-96,20 0 32,-20-20 128,0 20-224,0 0 96,20 0 32,-20 0 224,20 0-352,0 0 192,-1 0-96,1 20 32,0-20-192,0 0-384,1 0-546,-2 21-287,1-21-577,0 0-1057,-20 0-4868</inkml:trace>
  <inkml:trace contextRef="#ctx0" brushRef="#br1" timeOffset="135261.7187">4350 12440 5317,'0'0'2306,"-20"0"-833,20 0 449,0 0-321,0 0 1,0 0-289,0 0-608,20 0-257,-20 0 353,0 0 96,20 0-128,-20 0-161,0 0 225,0 0-160,0 0-161,0 0 33,-20 0-1,20 0-288,0 0 1,0 0-97,-20 0 0,20 0 0,0 0 160,0 0-159,0 0-129,0 0 192,0 0-64,0 0-96,0 21 32,0-21-32,0 0 128,0 0 65,-20 0-321,20 0 160,0 0-64,0 0 192,0 0-288,0 0 320,-19 20-160,19-20 0,0 0 0,0 20 0,0-20 97,0 0-97,0 0-192,-20 20 288,20-20-160,0 19-96,0-19 192,-20 20 96,20-20-320,-20 20 256,20-20-32,-20 20 0,20-20-96,-20 19 64,20-19-63,-20 20-1,20-20 32,-20 20 96,20-20-160,-20 20-32,20-20 96,-19 19 128,19-19-128,-20 21 64,20-21 0,-20 20-224,0-20 160,20 0-64,-20 20 32,1-20-64,19 20 64,-20-1 32,0-19-64,20 20 0,-20 0 0,-1-20 96,2 20-32,-1 0-31,0-20-33,0 19 0,1-19 64,-1 20-96,20-20 96,-20 20-64,0-20 0,1 0 0,-1 20 32,0-20 32,0 21 96,0-21-64,0 19 0,0-19 0,0 20 64,20-20-256,-20 20 160,0 0-96,1-20 64,-1 0 128,0 19-31,0-19-33,20 0-128,-19 20 160,-1-20-32,0 0 0,0 20-32,-1-20-32,21 20 0,-39-20-32,19 0 64,0 19 64,1-19-96,-1 0-192,0 20 160,-19-20 96,19 0-96,0 20 0,0-20 0,-1 0 0,2 20 32,-21-20 0,20 0 0,0 0-32,1 0 0,19 21 96,-20-21-160,0 0 96,0 0-64,1 0 64,-1 0 0,0 0 128,-1 19-320,1-19 160,1 0-32,-21 0 64,20 20-32,1-20 0,-1 0 0,0 0 0,0 0 0,0 0-32,20 0 64,-19 0 32,-1 20-128,0-20 64,-1 0 160,1 0-127,1 0-194,-1 0 161,0 0 0,0 0-32,1 20 32,-21-20 160,20 0-256,-19 0 128,19 19 129,-21-19-193,22 0 288,-1 0-224,20 0 128,-20 0 32,0 0-288,1 0 224,19 0-64,-20 0 0,20 0 128,0 0-192,-20 0 65,20 0 127,0 0-160,-20 0-160,20 0 192,0 0 96,0 0-256,0 0 128,0 0 0,0 0 128,0 0-160,0 0-128,0 0 64,0 0 96,0 0-32,0 0 0,0 0-32,0 0 0,0 0 0,0 20 96,0-20-160,0 0 96,0 0-64,0 20 32,0-20 32,0 20-32,20 0 160,-20-20-288,0 19 128,20 1-1,-20 0-31,0 0 0,20-20-32,-20 21 96,0-21-128,0 0-64,0 0 96,0 0-96,0 0 32,0 0 128,0 0-161,0-21 65,0 21 32,0-20-32,0 0-32,-20 0 160,0 20-160,20-19 160,-20 19 0,20-20-32,-20 20-96,20-20 96,0 20 128,0-20-32,0 20-64,20-20 32,0 1 128,0-1-224,0 0-32,19 0-96,-19 1-609,19-2-609,-19 1-383,1 20-802,-1-20-4964,0 20-1570</inkml:trace>
  <inkml:trace contextRef="#ctx0" brushRef="#br3" timeOffset="137995.1172">5284 12639 11915,'0'20'833,"0"-20"-385,0 0 993,0 0 353,0 20-417,0-20-512,0 0 160,0 0 160,0 19-416,0-19 64,19 0 160,-19 0-96,0 0-289,0-19 1,0 19-225,0-20 65,0 0-417,-19 0 96,19 1-32,-20-1-32,-1 0 0,1-19-32,0-1 32,-19-1 32,19 22 96,-20-21-160,21 0 321,-21 1-97,20 19 0,1 0-128,-2 20 96,21 0-31,-20 0-1,20 20-224,0-20-32,0 20 64,0 0-32,0-1 64,0 1-32,0 0 32,20 20 128,-20-40-320,0 19 192,0-19 0,0 0 32,0 0 32,0-19-160,0 19 32,0-20 64,0 0 128,0 0-320,-20 0 160,20 1 0,20-1 0,1 20-96,-2-20 0,21 20-225,-1 0-575,1 0-258,0 20-1024,19-20-1313,-18 0-2659</inkml:trace>
  <inkml:trace contextRef="#ctx0" brushRef="#br3" timeOffset="138489.2578">5481 12698 18353,'-20'-39'2787,"20"39"-1698,0-20 256,0 20 352,0 20-511,0-20-418,20 39-127,-20-18-449,0 19-32,20-1-128,1 1-32,-1 0-64,-1-21-64,-19 1-448,20 0 63,0 0-768,0 1-449,-20-21-1024,0 0-1314,20 0-5445</inkml:trace>
  <inkml:trace contextRef="#ctx0" brushRef="#br3" timeOffset="138729.4922">5641 12858 17712,'19'0'3299,"-19"-20"-1761,0 20 704,20-20-608,0 0-1122,0 20-352,-1-19-128,1-1-96,0 20-256,1-20-97,-1 20-736,-1-20-224,1 20-160,-20 0-1218,20-21-2050</inkml:trace>
  <inkml:trace contextRef="#ctx0" brushRef="#br3" timeOffset="138911.1328">5720 12639 20531,'0'20'1537,"-20"0"-351,20-1 543,0 2-576,20 19-832,-20-20-321,19 19 32,-19-19-193,20 0-351,0 0-673,1-20-705,-21 19-1121,20-19-1377</inkml:trace>
  <inkml:trace contextRef="#ctx0" brushRef="#br3" timeOffset="139165.039">6097 12600 22421,'0'-20'224,"20"20"1249,-20 20-288,0-1-736,-20 1-161,20 20-192,0 0-32,0 0-128,0-1-448,20-19-737,-20 0-577,0 0-2210,0-20-8584</inkml:trace>
  <inkml:trace contextRef="#ctx0" brushRef="#br3" timeOffset="139333.0078">6037 12698 21524,'0'-19'1794,"0"-1"95,0 20 1,21 0-641,-1 20-896,-1-20-257,1 19 64,20-19-544,-1 21-673,-19-21-32,20 0-1250,-1 0-2978</inkml:trace>
  <inkml:trace contextRef="#ctx0" brushRef="#br1" timeOffset="141679.6875">3457 12381 10441,'0'-20'1954,"-20"0"-801,20 20 321,-20 0 608,20 0-32,-21 0-769,21 0-320,0 0-321,0 0-95,0 0 256,0 20-385,0 0 97,0 0-225,21 0 192,-21 20-384,20 20 161,-20-21-257,20 1-32,-20-1 0,20 1 32,-1-21 96,-19 2 96,20-1-160,-20 0 32,0-20 96,0 0-192,0 20-96,-20-20 64,20 0 32,-19-20 32,-1 20 0,0-20 352,20 20-64,-20 0 193,20 0-161,-21 0-32,21 0 97,0 20-65,21-20-256,-1 20 96,-20-20 65,20 0-258,0 0 33,-1 0 0,-19-20-128,20 20-96,0-20-224,-20 0-161,20-1-256,-1 2-480,-19-1-801,20 0-2082,-20 0-4356</inkml:trace>
  <inkml:trace contextRef="#ctx0" brushRef="#br1" timeOffset="142390.625">3357 12143 13580,'0'0'1922,"0"0"-1281,0 19 704,0-19 385,0 0-673,20 21-353,-20-21-223,19-21 31,-19 21-223,21-19-1,-21-1-64,0 0-128,0 20-64,0-20 96,0 1-160,0 19 64,0-20-96,-21 20 96,2 20-64,19-20 224,-20 19-320,20 1 288,-20 0-63,20 19-1,0 2 0,0-21 128,0 0 64,20-1-192,0-19-96,-1 0 64,2 0-128,-1 0 32,0-19-576,0-1-257,-1 0-929,1 0-1057,0-1-1569</inkml:trace>
  <inkml:trace contextRef="#ctx0" brushRef="#br1" timeOffset="142833.9843">3556 11707 1057,'0'0'12651,"-20"19"-10761,20-19 96,-20 20-448,20 0-193,-20 19-448,20-19-353,-19 0-223,19 0-161,0-20-128,0 20-32,0-20-128,0 0-513,0 0-864,0 0-1026,0 0-1569</inkml:trace>
  <inkml:trace contextRef="#ctx0" brushRef="#br1" timeOffset="142994.1406">3417 11786 14477,'-21'19'3235,"21"-19"-2274,0 0-32,21 20 416,-21-20-768,20 20-417,0-20-320,0 0-481,19 0-992,-19 0-1474,0 0-5381</inkml:trace>
  <inkml:trace contextRef="#ctx0" brushRef="#br1" timeOffset="144141.6015">3536 11845 2306,'0'0'1986,"-20"0"31,20 0-31,0 0-768,0 0-802,0 0 192,0 0 385,0 0-128,0 0-352,0 0-97,0-20 385,0 20 32,-20 0-129,20 0 65,0 20-128,0-20-385,0 0-128,0 0 32,0 0 128,0 0 33,0 20-97,0 0 0,0-20 0,0 19 129,-19 2 95,19-21-63,0 20 31,0-20-128,0 0-192,0 0 0,0 0 32,0 0-63,0 0-33,0 0-64,0 0 0,0 0 32,0-20-33,-20 20 1,20-21-32,0 21 96,0 0-64,0-19 0,0 19 64,0 0-64,0 0 128,0 0-288,20 0 224,-20 0-64,0-20 32,19 20 0,-19 0 96,0 0-192,0 0 192,20 0-32,-20 20 65,20-20-161,-20 0-33,0 19-127,20-19-897,-1 0-865,-19 0-960,20-19-5735</inkml:trace>
  <inkml:trace contextRef="#ctx0" brushRef="#br4" timeOffset="180025.3906">14833 11825 6309,'0'0'2883,"0"0"-833,0 0 320,0 0-63,0 0-802,0 0-576,0 20-64,0 0-65,20 0-127,-20-20-96,20 19 95,0 2-351,-20-21 63,19 20-32,1-20-31,-20 0-129,20 0 160,-20 0-320,20 0 64,-1 0-160,2 20 96,-1-20-64,0 0 64,0 0 0,19 0 0,-19 0 0,19-20 0,-19 20-64,20 0 128,-1 0-128,-18-20 32,19 20 64,-1 0 32,1 0-192,-20-21 192,19 21-192,1 0 64,-21 0 32,22 0 32,-1 0-128,-1 0 160,1 0-64,-1 0-32,1-19 64,20 19-32,-20 0 32,19 0-64,-19 0 64,-1-20-32,1 20 32,0 0-96,0 0 128,-1 0-96,1 0 32,0 0 32,-1 0-32,1 0 0,0 0 161,0 0-322,19 0 225,-19-20-128,-1 20 128,1 0 129,20 0-225,-20 0-64,-1 0 128,21 0-32,-21 0 96,22 0-192,-22 0 32,1 0-1,19 0 1,-20 0 64,1 0-96,20 0 96,-20 0-160,0 0 128,-1 0 0,1 0 32,19 0-64,-18 0 64,18 0 128,0 0-224,-19-20 64,19 20 224,-18 0-96,18 0 0,-19 20-96,19-20 32,0 0-64,-18 0 64,18 20 0,0-20-64,1 0 193,-21 0-161,22 0-97,-22 0 130,1 0 127,-1 0 0,1 0-96,-1-20 64,-19 20 224,21 0-159,-2-20 95,-19 20-192,20-20 192,-1 1 129,-19-1 127,20 0 33,-21 0-65,2 1-224,-1-21-31,-20 19-289,20 1 64,-20 1-128,0 19-865,0 0-225,0 0-1952,-20 0-7336</inkml:trace>
  <inkml:trace contextRef="#ctx0" brushRef="#br4" timeOffset="188241.2109">12510 12698 13933,'20'-19'2946,"-20"19"-703,0-20 479,0 20-768,0 0-865,0 0-416,0 0-193,0 20 1,-20-1 63,0 2 1,20-1-97,-19 20-64,-1-21-95,0 21 127,20-20-160,-20 0 33,0-1-1,20 1-32,0-20-32,0 20 1,0-20 95,0 0 32,20 0-288,0 20 192,0-20-223,19-20-33,1 20 160,19 0-288,-19 0-225,0 0-191,0 0-513,-1 0 0,1 20-289,-20-20-287,0 21-641,-20-2-3332,0 1-8711</inkml:trace>
  <inkml:trace contextRef="#ctx0" brushRef="#br4" timeOffset="188430.664">12569 13155 17616,'0'40'3844,"0"-40"-2691,0 0 641,0 0 63,40 0-543,-20 0-546,20-20-575,-20 20-129,20 0-193,-21 0-415,21 0-577,-20 20-513,0-20-1216,-1 0-3364</inkml:trace>
  <inkml:trace contextRef="#ctx0" brushRef="#br4" timeOffset="191875.9765">13562 12897 13548,'0'-59'3011,"0"39"-416,0 0-193,-19 1-416,19-1-225,0 20-1120,0 0 320,0 20 256,0-1-448,0 41-64,19-1-129,-19 21-192,20 19-127,-20-20-97,20 1-64,0-1-64,-1-19 32,1-1-32,-20-19-96,20-19-160,1-2-257,-21 1-351,20 0-354,-20-20-95,19 0-480,-19-20-898,0 0-3363</inkml:trace>
  <inkml:trace contextRef="#ctx0" brushRef="#br4" timeOffset="192197.2656">14059 13236 21748,'20'19'3427,"-20"-19"-2498,0 0 352,19 0-416,-19-19-288,20 19-289,20 0 0,-1-21-224,2 21-128,-2-20 32,1 20-224,0-20-256,-1 20-417,-19 0-545,19 0-864,-39 0-3107</inkml:trace>
  <inkml:trace contextRef="#ctx0" brushRef="#br4" timeOffset="193063.4765">15032 13275 17712,'-20'40'1954,"20"-40"-961,0 0 673,0 19-1,20-19-704,-20 0-256,20 0-129,19 0-191,-19-19-97,0-1-160,19 0 128,-19-19-320,0 18 224,0-19-224,-20 20 128,0 1 0,-20-1 1,0 20-194,0 0 258,-19 20-258,19-1 129,-19 21 129,-1 1 31,20-2 32,20 20-32,0-19-32,20 0-32,20-21 0,-1 1-32,20 0-192,-19-20-576,19 0-257,-18 0-929,-1-20-2658,-1 0-12204</inkml:trace>
  <inkml:trace contextRef="#ctx0" brushRef="#br4" timeOffset="196199.2187">15350 12739 7815,'-20'-20'3876,"20"20"-1154,0 0 97,-20 0 32,20 0-737,0-21-609,0 21-224,20 0-288,-20-19-320,20 19-193,-1 0-224,1 0-192,20-20-31,-21 20-418,1 0-448,0 0-736,0 0-2147,-1 0-5380</inkml:trace>
  <inkml:trace contextRef="#ctx0" brushRef="#br4" timeOffset="196901.3672">15647 12481 8167,'0'-20'6951,"0"-1"-4036,0 21-577,0 0 288,0 0-1152,0 0-353,0 21-160,20-1-353,-20 0-63,20 0-97,-20-1-288,19 1-64,-19 20-64,20-21-64,0 1-224,-20 20-128,20-40-673,-20 19-288,20 2-769,-20-1-1538,0-20-2242</inkml:trace>
  <inkml:trace contextRef="#ctx0" brushRef="#br4" timeOffset="197244.1406">16004 12481 14093,'0'0'2434,"0"0"-1409,-20 0 737,20 0 416,-39 20-673,19-20-736,0 20 160,-19-1-417,19 1 33,-20 0-1,20 0 1,0-20-289,20 19 129,0-19 191,0 20 1,0-20-225,20 0-32,20 0-192,-20 0-32,20 0-256,-21 0 128,21 0-64,-20 0-384,-1 0-225,1 0-160,-20 20-224,0-20-608,0 0-1635,0 0-3522</inkml:trace>
  <inkml:trace contextRef="#ctx0" brushRef="#br4" timeOffset="197788.0859">16104 12461 16719,'0'-21'3460,"0"21"-1827,0 0 65,0 0 63,0 0-992,20 21 160,-20-21-577,0 20-127,20 0 31,-20 0-320,19-1 224,1 21-256,-20-20-224,20-1-65,0 1-287,-20-20-129,0 20-801,20-20-1024,-20 0-2147,0 0-7622</inkml:trace>
  <inkml:trace contextRef="#ctx0" brushRef="#br4" timeOffset="198166.0156">16422 12481 10922,'0'-41'6982,"0"22"-5860,0 19-354,0 0 1314,-20-20-608,0 20-353,0 20-224,1-20-417,-2 19-32,1 2-223,20-21-129,0 20-64,0-20 0,0 20 32,20-20 0,1 20-64,18-20 0,1 0-32,-1 0-64,1 19 64,-21-19 32,1 20 32,0-20 160,-20 20-128,-20 0 0,0-1-192,-19 1 96,19 0-96,-19-20-321,19 20-351,0-20-546,0 0-736,20 0-1889,-19 0-2852</inkml:trace>
  <inkml:trace contextRef="#ctx0" brushRef="#br4" timeOffset="198391.6015">16580 12381 20755,'0'0'3235,"21"0"-2338,-21 0 160,19 20-160,-19 0 32,0-1-737,20 2-32,-20-1-128,0 0 64,20-20-512,0 20-385,-1-1-672,-19 1-930,20 0-3010</inkml:trace>
  <inkml:trace contextRef="#ctx0" brushRef="#br4" timeOffset="199372.0703">15806 12897 8680,'-20'0'2979,"20"0"-1250,0 0 770,-20 0-33,20 0-1089,0 0 65,20 0-97,0 0-288,0 0-32,20 0 32,19-19-449,0 19-255,20-20-257,2 0-96,18 0 0,-20 0-160,21 1-225,-2-1 65,-17 0-32,-22 20-257,0-20-512,-19 20-801,-20 0-2594</inkml:trace>
  <inkml:trace contextRef="#ctx0" brushRef="#br4" timeOffset="200512.6953">16104 13037 12139,'20'-20'2883,"-20"20"-1122,0 0 674,0 0-257,0-20-769,0 20-320,20 20-288,-20-20 64,0 20-385,0 0 97,19-20 31,-19 19-384,0-19 97,0 20-97,0-20 32,20 0 0,-20 0 65,0 0-289,0-20 128,0 1-256,0-1 64,20 0 32,-20 0 32,20 1-128,-20 19 224,20 0-96,-1 0-224,1 19 224,0-19-96,0 20-128,1 0-289,-2-20-320,-19 20-288,20-20-608,0 0-866,-20 0-2465,20 0-11660</inkml:trace>
  <inkml:trace contextRef="#ctx0" brushRef="#br3" timeOffset="211975.5859">17236 12957 17328,'0'-20'2594,"0"20"-512,0-20 225,0 20-290,0 0-575,0 0-577,19-20-353,1 20-352,0 0-96,19 0 0,-19 0-224,21 0-512,-21 0-642,19 0-511,-19 0-1218,0 0-3235</inkml:trace>
  <inkml:trace contextRef="#ctx0" brushRef="#br3" timeOffset="212165.039">17315 13155 18737,'0'20'4132,"0"0"-3203,0-20 673,19 0 63,21 0-992,-19-20-449,18 20-64,1-20-576,-1 20-257,1-19-608,19 19-1089,-39 0-2467,21 0-7046</inkml:trace>
  <inkml:trace contextRef="#ctx0" brushRef="#br3" timeOffset="213437.5">18308 12679 11434,'0'-40'2691,"-20"20"-129,20 1 417,0-1-384,0 20-770,0-20-543,0 20-193,0 0-97,20 20 1,-20 0-192,19 39-128,-19 1-289,20 0-64,0 19 129,0 0-321,-1 1 32,1-21-32,1 1-32,-1-1-64,0-18 65,-1-22-33,1 21-96,-20-20 32,0-20-705,20 19-128,-20-19-192,0 0-416,0 0-513,20-19-1858,-20-1-7110</inkml:trace>
  <inkml:trace contextRef="#ctx0" brushRef="#br3" timeOffset="213750">18804 12978 20691,'20'-21'3427,"-20"21"-2658,20 0-128,19 0-97,-19 0-224,19-20-191,-19 20-97,21 0-160,-2 0-545,1-20-1089,-20 20-928,0 0-1923</inkml:trace>
  <inkml:trace contextRef="#ctx0" brushRef="#br3" timeOffset="229985.3515">19578 12978 11755,'0'0'2786,"0"0"-1472,0 0 832,0 0-193,0 0-767,0 0-194,0 0-63,20 19 32,-20-19-192,20 0-96,0 0-193,19 0-32,-19 0 33,20 0-193,0 0-96,-20-19-160,20 19 97,-21-21-194,1 1 322,0 0-289,0 20 160,-20-20-32,0 20 64,0-19-352,-20 19 192,0-20-160,0 0 32,1 20 128,-21 0-32,1 0 32,18 20 32,-19 0 128,1-1 192,19 1-160,0 20 97,0 0 63,20 0 64,20-1-224,0-19-95,0 20-1,39-21-32,-18 1-64,18 0-801,0-20-320,0 0-449,1-20-864,-20 0-3844</inkml:trace>
  <inkml:trace contextRef="#ctx0" brushRef="#br5" timeOffset="242162.1093">21305 11071 8071,'0'-20'4004,"-20"20"-1986,20 0 608,0 0-319,-19 0-610,19 0-736,-20 20 0,20-1-417,-20 1 289,-19 21-352,19-21 95,0 19-31,0-19-449,0 0 192,1 19-224,-2-19 0,1 0 225,0-20-289,20 19 192,-20-19-224,20 20 32,0-20 160,0 0-256,-19 0 96,19 0 160,0 0-256,0-20 96,0 1 64,0-1-64,0 0 32,0 0-32,0 1-32,0-1 160,19 0-64,-19 20 0,0-20 128,0 20 0,0 20-256,0-20 289,0 40-354,0-21 162,0 21-33,0-1 32,0-19 160,0 1-64,20-1-192,-20-20 224,20 0-32,0 20 64,-20-20-64,21-20-128,-2 20-128,1-20-512,0-1 31,20 1-960,-21 20-770,-19-19-2273,20 19-6887</inkml:trace>
  <inkml:trace contextRef="#ctx0" brushRef="#br5" timeOffset="243093.75">21563 10873 8167,'0'-21'2082,"-19"21"96,19-20 321,0 0-321,0 20-865,0-19-256,0 19 160,0-20-288,0 20 160,0-20 0,0 20 32,0 0-128,0 0-288,0-20-65,0 20-287,0 20-33,0-20 32,19 20 97,-19 0 127,0-1-287,0 21 95,0 1-32,0-2-64,20-19-95,1 0-161,-21 0 128,20-1 64,0-19 64,-1 0-224,1 0 65,20-19-129,-21 19 0,1 0 0,0 0-33,0 0 1,-1 19-128,1 1 32,0 20 0,-20-21 32,0 22-32,0-21 64,-20 0 32,0-1 64,1-19-64,-1 20 0,-20-20-32,40-20 0,-19 20-65,-1-19-191,0-1-64,20-21-65,0 21-319,0-19 63,0 19-192,0 0-480,0 1-1410,0 19-3138,0 0-9194</inkml:trace>
  <inkml:trace contextRef="#ctx0" brushRef="#br5" timeOffset="243513.6718">22099 10932 21236,'0'0'2626,"0"0"-1537,20 0 897,1-20-192,-1 20-705,0 0-737,19 0-256,-19 0-96,19 0-384,-19 0-865,0 20-385,-20-20-1185,0 20-3330</inkml:trace>
  <inkml:trace contextRef="#ctx0" brushRef="#br5" timeOffset="243659.1797">22160 11110 17840,'0'21'2755,"20"-21"-2467,-1-21 705,21 21-64,-20-20-801,19 20-352,-19-19-993,0 19-1954,-1 0-2242</inkml:trace>
  <inkml:trace contextRef="#ctx0" brushRef="#br5" timeOffset="244706.0547">22616 10773 13837,'0'-40'2786,"19"40"674,-19-19-834,0 19-736,0 0-897,20 19-96,-20 1-65,0 0-191,21 39-32,-21-18-97,0-2-480,20 1 96,0 0-128,-1-21 0,1 1-320,0 0-257,-20 0-384,0-20-352,0 0-481,20 0-1088,-20-20-2147,-20 0-9641</inkml:trace>
  <inkml:trace contextRef="#ctx0" brushRef="#br5" timeOffset="244880.8593">22775 10773 16239,'0'0'3139,"0"0"-1121,0 0 160,0 0-481,20 20-640,-20 19-384,19 2-289,1-2-191,0 1-1,0-20-384,19 19-385,-18-19-224,-1-20-704,-20 20-1538,0-20-3139</inkml:trace>
  <inkml:trace contextRef="#ctx0" brushRef="#br5" timeOffset="245063.4765">22635 10972 18001,'0'-20'3683,"20"20"-2562,1-20 1089,38 0-224,-19 20-1089,-1-19-705,1 19-704,-20 0-257,19 0-801,-18 0-1729,-21 19-2883</inkml:trace>
  <inkml:trace contextRef="#ctx0" brushRef="#br5" timeOffset="245222.6562">22676 11031 20211,'0'0'1121,"0"0"544,20 0 866,19 0-1154,1-20-929,19 1-352,-19 19-160,-1-20-608,2 20-513,-2 0-1282,-19 0-4035</inkml:trace>
  <inkml:trace contextRef="#ctx0" brushRef="#br5" timeOffset="245599.6093">23311 10952 18801,'-20'0'2755,"20"0"-2050,-20 20 832,20-20 449,0 20-1089,0-1-385,0 1-31,20 0-385,0-20-64,0 20 96,19-20-64,1 0-288,0 0 96,-40-20-32,20 0-129,-20 0 1,-20 1-128,0-1-33,-20 0 1,20 0-33,-19 0 161,19 20 0,-20 0-449,21 0-833,19 0-1408,0 20-5190</inkml:trace>
  <inkml:trace contextRef="#ctx0" brushRef="#br5" timeOffset="245826.1718">23688 11071 13805,'0'0'9096,"-20"-20"-8295,0 0 576,-19 0 161,-1 1-385,20-1-737,-19-20-192,19 1-95,20 19-162,0-21-63,20 2-64,0 19-128,19 0-545,-19 0-576,19 20-1090,1 0-3746</inkml:trace>
  <inkml:trace contextRef="#ctx0" brushRef="#br5" timeOffset="245978.5156">23450 10912 21492,'-40'0'1313,"40"0"-1057,0 0 961,20 0-31,20 0-1154,20-19-385,-21 19-1985,20-20-3652</inkml:trace>
  <inkml:trace contextRef="#ctx0" brushRef="#br5" timeOffset="246879.8828">22020 11508 8712,'-20'-20'4228,"20"0"-2114,0 0 801,0 20-1,0-19-864,0 19-608,0-20-353,0 20-128,0 0-257,0 20-287,0-1 95,0 1-160,0 20 1,0-1-1,20 1-160,-20-20-96,20 19-64,0-18 32,0-1 0,-1-20-31,1 20-1,21-20-32,-21 0 64,-1 19-160,1-19-33,0 20-127,-20 0 224,0 0-96,0-1 32,-20-19 32,0 20 0,1-20-32,-1 0 0,-21 0 0,21 0-385,20-20-31,-19 1-97,19-1-32,0 0-800,0 0-193,0 1-1697,19 19-3427</inkml:trace>
  <inkml:trace contextRef="#ctx0" brushRef="#br5" timeOffset="247076.1718">22398 11667 20018,'20'0'1186,"-20"20"-1154,0 0 384,0-1 577,0-19-705,0 20-480,0-20-449,0 0-1601,0 0-2786</inkml:trace>
  <inkml:trace contextRef="#ctx0" brushRef="#br5" timeOffset="247344.7265">22418 11448 19314,'-20'-19'1057,"20"-1"-1345,0 20 95,0 0 353,20-20-224,-20 20 0,20 0 32,-1 20 192,1 0 193,0-1 576,0 1 224,19 20 352,-19-1 65,0 21-930,19-21-448,-19 2-159,1-2-130,-1-19-191,-20 0-481,0 0-608,0-20-1634,0 0-2530</inkml:trace>
  <inkml:trace contextRef="#ctx0" brushRef="#br5" timeOffset="247511.7187">22537 11626 20371,'19'-19'2242,"-19"19"-833,20-20 417,0 20-1346,0-20-448,19 20-160,-18 0-833,19-20-1024,-1 20-802,1-19-2274</inkml:trace>
  <inkml:trace contextRef="#ctx0" brushRef="#br5" timeOffset="247722.6562">22893 11488 10826,'0'0'6150,"0"0"-3524,0 20-672,-19-20-96,-1 20-225,20 19-640,-20-19-288,20 0-257,20-1-288,19 1-31,-19 1-194,21-1-63,-2-20-160,-19 20 96,0-20 0,-20 19-97,0-19-95,-20 20-481,0-20-128,-19 20-32,-2-20-352,21 0-545,1 0-2306</inkml:trace>
  <inkml:trace contextRef="#ctx0" brushRef="#br5" timeOffset="248499.0234">23430 11646 17616,'20'41'1185,"-20"-21"225,0-1 31,0 21-160,20-1-32,-20 1-352,20-20-416,-20 0-65,0-1-256,0-19 385,0 0-385,0-19-128,-20-1-96,20 0 64,-20-20 96,0-19-256,0 20 352,0-22-416,0 22 96,20-21 0,0 21 31,0 19 129,20-20 1,0 40-258,20 0 161,-20 0-128,-20 20-449,20 0-31,-20 0 127,20 19 65,-20-19 160,0 0-129,0 0 385,0-1 96,0 1-32,0-20 0,0 21 128,0-21 96,20 0 97,-20 20 255,19-20-352,1 0-127,20-20-1,-21-1-96,21 1 0,-20 1 64,-1-1 0,2 0-64,-1 0 64,0 1 0,-20-1 96,-20 20 96,0-20 1,-1 20 31,2 0 32,-1 0-64,0 0 33,0 20-97,20 0-32,-19-1-128,19 1 0,0 20-96,0-21-64,19 1-417,1 1-480,0-1-480,19-20-1826,-18 0-4805</inkml:trace>
  <inkml:trace contextRef="#ctx0" brushRef="#br5" timeOffset="248637.6953">23906 11626 10698,'0'-39'11050,"0"39"-9929,0-20 385,0 0-193,0 1-705,20-21-576,0 20-320,0 0-1474,20 1-3234</inkml:trace>
  <inkml:trace contextRef="#ctx0" brushRef="#br5" timeOffset="249461.914">22497 12223 5060,'0'-20'8841,"-20"20"-6215,20 0 129,0 0-353,0 0-865,-20 0-640,20 40-192,0-21-321,0 1-31,20 20-97,0-40-224,0 19 64,0-19-32,-1-19 0,1-1-64,0 0-32,-20 0 32,0 1-288,0-1-96,-20 0 63,0 0 97,1-1-321,-1 21-512,0 0-544,0 0-417,20 0-1537,-20 21-10411</inkml:trace>
  <inkml:trace contextRef="#ctx0" brushRef="#br5" timeOffset="249911.1328">22635 11965 13805,'0'0'5156,"-19"0"-3778,19 0 608,0 0-33,0 0-511,19 20-994,-19 19 481,20-19-609,1 39 33,19-19-225,-21-21 32,21 2-96,-20-1-64,-1-20 160,-19 0-192,20 0 128,-20 0-96,20 0 32,0 0 0,-1 0-32,1 0 129,1 20-322,-21 0 161,20-1 0,-20 1-32,0 0 192,-20 0-352,-1-20 160,1 0-64,1 0-160,-1 0-65,0 0 33,0-20-128,1 20-353,-1-20-448,0 0-1154,20 20-1344,0-19-129,-20 19-7719</inkml:trace>
  <inkml:trace contextRef="#ctx0" brushRef="#br5" timeOffset="250122.0703">23112 12322 18897,'40'59'417,"-21"-39"960,-19 0 449,21-1-161,-21 2-672,0-1-288,0 0-353,0-20-224,0 20 129,0-1-385,-21-19-225,2 0-576,-1 0-32,0-19-1121,0-1-3299</inkml:trace>
  <inkml:trace contextRef="#ctx0" brushRef="#br5" timeOffset="250253.9062">22993 12143 13196,'0'-20'4196,"20"0"-3267,-20 20-833,20 0-673,0-20-1408,0 20-3333</inkml:trace>
  <inkml:trace contextRef="#ctx0" brushRef="#br5" timeOffset="250565.4297">23331 12223 19442,'19'0'2050,"1"0"-1249,-20 0 320,20-20-160,-20 20-257,20-20-415,-20-1-1,0 21-160,0-19-32,-20 19-128,20-20 96,-20 20 32,0 0 128,1 0 65,-1 20-97,0-1 0,0 2 160,20-1-224,-19 0-288,19 0 128,0 19-352,19-19-321,1 0-544,0-1-609,0-19-960,19 0-1539,-19 0-6629</inkml:trace>
  <inkml:trace contextRef="#ctx0" brushRef="#br5" timeOffset="250747.0703">23549 12183 14157,'0'0'4869,"-19"0"-3364,19 0 96,0 20 161,0-20-737,0 20-352,0 19-321,19-19-320,1 0-64,20 0-288,-21-20-417,21 19-544,-1-19-385,2 0-1665,-1-19-1826</inkml:trace>
  <inkml:trace contextRef="#ctx0" brushRef="#br5" timeOffset="250914.0625">23867 12083 16399,'0'-39'3267,"0"39"-1473,0 0 608,0 20-608,0-1-641,19 1-705,-19 20-352,20-21-128,0 22-448,0-1-353,20-21-736,-20 1-834,0-20-2209</inkml:trace>
  <inkml:trace contextRef="#ctx0" brushRef="#br5" timeOffset="251074.2187">23827 12183 20275,'0'0'3203,"0"20"-2691,20-20 481,19-20-416,1 20-609,20-21-897,-20 2-1313,19-1-2627</inkml:trace>
  <inkml:trace contextRef="#ctx0" brushRef="#br5" timeOffset="251868.164">22696 12838 512,'-20'-20'13901,"20"0"-11499,-21 20 193,21 0-801,-20 0-545,20 20-160,-19 0-160,19 20-129,0-1-95,0 22-160,0-2-257,19 0-224,1-19-96,1-1-192,19 1-193,-1-19-896,20-2-865,-19-19-1698,-1 0-2434</inkml:trace>
  <inkml:trace contextRef="#ctx0" brushRef="#br5" timeOffset="252326.1718">22874 12818 18513,'0'0'3043,"0"0"-1794,0-20 289,0 20-289,0 0-416,0 20-321,19-20-160,-19 20-192,0 0-31,20 0-33,-20-1 0,0-19 32,21 0 32,-21 0 32,0-19-192,0-1-64,20 0 64,-20 0 64,0 0 32,0 1-288,0-1 192,0 20-32,0-20 192,20 40-224,-20-20 96,19 20-64,1-1-192,20 1-481,-20 0-224,19 0-544,-19-20-801,0 0-3363</inkml:trace>
  <inkml:trace contextRef="#ctx0" brushRef="#br5" timeOffset="252602.539">23430 12779 19506,'0'19'1057,"0"-19"160,-20 20 481,0-20-193,-20 40-704,21-20-353,-1-1-255,0 21-193,0-20 0,20 1-513,-19-2-416,19 1-640,0-20-1282,0 20-1729</inkml:trace>
  <inkml:trace contextRef="#ctx0" brushRef="#br5" timeOffset="252935.5468">23470 12997 13388,'20'0'7335,"-20"0"-5829,0 20 95,0 0 1,0-20-930,0 39-480,20-19-128,-20 0 33,20 0-162,-20-1-351,19 1-160,1-20-578,0 0-1120,-20 0-2274</inkml:trace>
  <inkml:trace contextRef="#ctx0" brushRef="#br5" timeOffset="253291.9922">23728 12997 18033,'20'-19'1569,"-20"19"-320,0 0 385,-20 0-321,-1 0-352,2 0-192,19 19-193,-20 1-159,0 0-193,20 0-192,0-20-64,0 19 32,20 1 0,0-20-64,-1 20-96,22-20 64,-21 0-1,19 20 65,-19-20 32,-20 0 32,20 19 0,-20-19 97,-20 20-161,20-20-33,-20 20-287,1-20-128,-1 0-97,20 0-672,-20 0-897,20 0-1698,-20 0-1665</inkml:trace>
  <inkml:trace contextRef="#ctx0" brushRef="#br5" timeOffset="253519.5312">23886 13017 21972,'20'-20'2371,"0"20"-1923,-20 0 257,0 20 191,20-20-575,-20 20-289,0 0 0,20-1-128,-20 1-417,20 0-544,0-20-544,0 20-1538,-20-20-2402</inkml:trace>
  <inkml:trace contextRef="#ctx0" brushRef="#br5" timeOffset="253743.164">23946 12719 21588,'80'-21'2178,"-40"21"-576,-1 21-449,20-1-769,1 0-224,0 19-64,-20 21 0,-21-21 32,1 21-192,0-20-288,-20 20 64,0-21-33,-20-19-383,0 19-866,20-39-3106</inkml:trace>
  <inkml:trace contextRef="#ctx0" brushRef="#br3" timeOffset="260329.1015">19677 12322 14765,'-19'19'2691,"19"-19"-1538,0 0 833,0-19-128,0 19-257,19 0-608,1 0-192,20 0-417,0-20-224,-20 20-31,20 0-161,-1 0-257,-19 0-640,0 0-896,-1 0-1603,1 0-1344</inkml:trace>
  <inkml:trace contextRef="#ctx0" brushRef="#br3" timeOffset="267605.4687">19975 12083 1793,'-20'-39'11723,"20"19"-10377,0 20 607,0-20 258,0 20 63,0 0-961,0 0-256,20 0-64,-20 20-160,20 0-1,0 19-255,0 1-193,-20-1-95,20 2-1,0-21-256,0 19 64,0 1-224,-20-20 64,19-1-32,-19 1-417,0-20-288,20 20-63,-20-20-578,0 0-864,0 0-2691,0-20-9865</inkml:trace>
  <inkml:trace contextRef="#ctx0" brushRef="#br3" timeOffset="267896.4843">20233 12083 17104,'0'20'288,"-20"0"545,20-20 1217,-39 39-673,19-18-576,0-1-289,1 0-95,-1 0-1,20-1 0,-20 1-191,20-20-33,0 20-96,0-20 192,20 0 161,0 0-129,-1-20-224,1 20 32,0-20-96,19 20-32,-19 0-352,0 0-289,-20 0-832,20 0-929,-20 0-2435,21 0-7879</inkml:trace>
  <inkml:trace contextRef="#ctx0" brushRef="#br3" timeOffset="268332.0312">20511 12223 14990,'0'-20'1889,"0"20"-63,0 0 448,-20 0-736,20 20-609,-20 0-449,1 19 65,-1 1 159,0-1 161,0 1-448,-19-20-417,39 20 64,-20-40 32,0 20-192,20 0 64,0-20-545,-19 20-64,19-20-352,0 0-960,0 0-770,19 0-2530</inkml:trace>
  <inkml:trace contextRef="#ctx0" brushRef="#br3" timeOffset="272396.4843">20452 12501 3010,'0'0'-96,"0"0"0,0 0 865,0 0 1281,0-20-513,19 20-480,-19 0-608,0-20-353,0 20 0,20 0-32,-20 0 96,0 0 64,0 0 801,0 0 417,0-21-129,0 21 128,0 0 257,0 0-417,0 0-512,0 0-161,0 0 1,-20 0-225,20 0 1,0 0 415,0 0-319,0 0-161,0 0 161,0 0-33,0 0-64,0 0 225,0 0 0,0 21-129,20-1 65,-20 0 31,0 19-448,0-19 32,20 20 65,-20-21-321,20 1 192,-20 0-64,21 0 32,-21-1 96,0-19-256,19 0 224,-19 0 160,0 0-320,0 0-96,0-19 96,-19 19 96,19-20-64,0 0-96,0 0 0,0 1 32,0 19 32,0-20-32,19 20 0,-19-20 32,20 20-32,0 0 32,0 20 32,0-20 0,-1 20 0,1-1 0,-20 21 64,20-20-96,-20-1 96,0 2-160,0-1 63,-20-20-31,0 20-64,20-20 96,-19 0-288,-1 20-96,0-20-834,0-20-159,-19 20-641,18-20-1409,1 0-1186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5T21:33:23.4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856 3407 13100,'0'-59'1121,"-20"39"929,20 0-128,-20 0-161,-19 20-415,-2-19-225,1 19-513,1 19-255,-20 1-129,19 20-32,1-21-64,18 21-96,1-1-32,20-19 32,20 21 0,20-21 32,20 19 0,-1-19 32,0 0-128,21-1 0,-20 1 32,-21 0 32,1 20 193,-40-21 127,0 22-64,-20-21-32,0 19-159,-19-19-65,-1 0-64,1 0-513,-2-1-960,21-19-994,0 0-3362</inkml:trace>
  <inkml:trace contextRef="#ctx0" brushRef="#br0" timeOffset="232.4218">1094 3328 19794,'0'-20'2370,"0"20"-2017,0 20 223,0-20 770,0 20-353,0 19-65,20 1-383,0-1-449,-1 22 96,1-2-192,20-20-256,-1 1-128,1 0-353,-19-21-801,-1 2-992,-1-1-2178,-19 0-8681</inkml:trace>
  <inkml:trace contextRef="#ctx0" brushRef="#br0" timeOffset="400.3906">1014 3606 18449,'-59'-20'2498,"39"20"-1537,20 0 96,0-20 449,20 20-225,19-20-416,22 1-577,-2-1-384,0 20-545,1-20-768,20 20-1314,-21 0-3266</inkml:trace>
  <inkml:trace contextRef="#ctx0" brushRef="#br0" timeOffset="646.4843">1530 3527 18321,'-39'39'3171,"19"-19"-2050,0 0 929,0-1-801,20 1-384,0 20-64,20-20-385,20-1-256,-1 2 64,2-21 1,18 0 31,-19 0-256,19-21 128,-19 21-64,-21-19-64,-19-1-416,-19 0 31,-1 0-255,-20 0 127,1 1-159,-1-1-65,1 20-737,-2-20-1472,21 20-2660</inkml:trace>
  <inkml:trace contextRef="#ctx0" brushRef="#br0" timeOffset="879.8828">1967 3765 22709,'0'0'1217,"0"-20"-160,0 20 288,-19-21-768,19 2-129,-20-21-127,20 20-321,-20-19-192,20-1-962,0 20-287,0 1-641,0-1-993,20 20-448,19 0-2371</inkml:trace>
  <inkml:trace contextRef="#ctx0" brushRef="#br0" timeOffset="1199.2187">2186 3546 18385,'20'20'2210,"0"-20"897,-20 20-1249,19-20-577,1 20-256,0-20-352,0 0-193,19 0-192,-18-20-64,19 0-63,-21 0-225,1 1-97,0-1 33,-20 0 64,0 20-64,20-21-128,-20 42-129,0-21 129,19 40 224,1-1 0,0 1 32,19 19 64,-19 0 160,21-18 225,-2 18-97,-19-19-128,0-1 1,-20-19 31,0 20 64,-20-1-160,-19-18-320,-1 19-256,-1-21-737,2 1-609,-20-20-1601,19 0-10122</inkml:trace>
  <inkml:trace contextRef="#ctx0" brushRef="#br0" timeOffset="1812.5">3496 3427 19698,'-19'-60'1538,"-1"60"-1058,-20-19 929,0 19-256,20 0-448,-39 19 64,39 1 0,-20 20-769,40-21 0,0 22-32,20-1-129,20-21 97,-1 21 32,20-20 96,-18-1-384,-1 21 288,-1-20 32,-19 0 0,-20-1 192,-20 2 97,0-1-1,-19 0-160,19 0-256,0-1 32,-20-19-385,20 0-480,20 0-1025,-20 0-2017,40 0-6535</inkml:trace>
  <inkml:trace contextRef="#ctx0" brushRef="#br0" timeOffset="2071.289">3715 3606 21940,'20'19'545,"0"-19"384,-20 20 800,0-20-864,19 20-256,-19 0-161,20-20-224,0 20 65,19-20-33,-19-20 32,0 0-288,0 20-32,-20-20-64,-20 0-96,0 20-161,-19 0-31,-21-19 384,21 19-160,-1 19-224,20-19-289,0 0-32,0 20-672,20-20-1858,20 20-2755</inkml:trace>
  <inkml:trace contextRef="#ctx0" brushRef="#br0" timeOffset="2399.414">4707 3785 11755,'41'39'8328,"-41"-39"-7656,0 0 2467,0-19-1217,-21-1-673,1 0-256,0-21-320,-19 2-289,-1-1-64,-19 1-288,19-21 32,1 1-160,-2-1 64,21 0-64,0 21 32,20-1 0,20 21-128,0-1-96,21 0 63,-2-1-63,20 21-320,-19 0-1090,19 21-1377,-19-1-3075</inkml:trace>
  <inkml:trace contextRef="#ctx0" brushRef="#br0" timeOffset="2558.5937">4211 3507 19698,'-40'20'3844,"40"-40"-4004,40 20 160,20-20 224,-1-1-256,20 21 160,1-20-512,-1 20-2115,-19 0-3875</inkml:trace>
  <inkml:trace contextRef="#ctx0" brushRef="#br0" timeOffset="2950.1953">5045 3546 21876,'-20'0'1826,"20"0"-1762,0 0 641,-19 0-129,-2 20 65,1 0 256,-20 19 192,21 1-961,-1 0-64,20 0-160,20-20-32,-1 20 0,21-40-65,-20 0 193,1 0-96,18-20 64,-19 0 32,0 0 0,-20-20-64,0 20 96,0 0 64,-20-20 32,20 21 321,-20 19 384,20-20 96,0 20-65,0 0-287,0 20-353,0-1-96,0 21-96,20-20 64,0 19-672,-1-18-577,41 19-1186,-21-20-607,1-1-3717</inkml:trace>
  <inkml:trace contextRef="#ctx0" brushRef="#br0" timeOffset="3139.6484">5382 3844 12844,'-39'-39'13997,"39"-1"-12684,-20-1 353,20 2-1090,0-21-127,20 21-257,0-1-160,-1 21-64,21-1-224,19 0-513,-18 20-897,18 0-352,1 20-1889,-21 19-7304</inkml:trace>
  <inkml:trace contextRef="#ctx0" brushRef="#br0" timeOffset="3945.3125">1014 4102 17552,'-40'20'1474,"40"-20"-1346,0 0 736,20 0 354,0 0-33,40 0-385,19 0-319,1 0-353,59 0 224,19 0 65,61 0 191,39-20-415,20 20 63,-40 0-160,20-20 96,-39 20-128,0-19 0,19-1-96,-20 0 32,0 20 96,-19 0-288,0-21 256,-41 21 128,1 0-64,-40 21 193,0-21 127,-20 20-31,-19-20-161,-1 0-64,-19 20 32,-1-20 0,2 0-95,-22-20 191,20 20 32,-19-20 33,-20 20 63,-1-21-32,1 21-191,0 0-33,-20 0-32,21 0-288,-21 0 160,20 0-128,-1 0-96,1-20 63,0 20-255,0 0 32,0 0-321,-1 0-768,1 0-385,-20 0-2082,20-19-9256</inkml:trace>
  <inkml:trace contextRef="#ctx0" brushRef="#br0" timeOffset="4142.5781">5918 3527 16815,'0'19'9802,"0"-38"-10187,20 19-63,0-20-961,0 20-866,-20 20-799,0-1 95</inkml:trace>
  <inkml:trace contextRef="#ctx0" brushRef="#br0" timeOffset="4264.6484">6017 3844 23574,'0'40'2466,"0"-40"-2242,0 0-63,0 0-129,0-20-1121,20 20-1634,-20-20-1665</inkml:trace>
  <inkml:trace contextRef="#ctx0" brushRef="#br1" timeOffset="33300.7812">6534 3745 15662,'19'60'833,"-19"-1"32,21 0 384,-1 20-352,20-18-96,-21 18-225,1-40 289,0 21-384,0-41 191,-20 2-95,0-21-65,0 0 737,0 0 33,-20-21-962,0-18-256,-19-20 32,-1-1 32,-1 1-256,22-41 96,-21 21-32,40-20 128,0-1-512,0 41 255,20-1 97,0 21 64,20 19 0,-20 20-64,20 0 32,-21 20 0,1 39 224,0 0-128,-20 1-96,0 0 32,0 0 0,-20-21-32,20 1-288,0-21-225,0 1-416,0-20-416,-20 20-929,20-20-2627</inkml:trace>
  <inkml:trace contextRef="#ctx0" brushRef="#br1" timeOffset="33503.9062">6892 3844 21908,'19'-59'1281,"-19"19"705,-19 0-801,19 0-288,0 0-352,0 1-257,0-1-352,0 21-64,0 19-192,19 0-898,1 0-415,0 0-609,19 19-2691,-19 1-9833</inkml:trace>
  <inkml:trace contextRef="#ctx0" brushRef="#br1" timeOffset="33757.8125">7229 3625 18417,'0'40'3395,"0"-20"-2882,0 0 1216,20 20-832,-1-20-96,1 0-128,0 0-385,19-20-96,2 0-96,-21 0 96,0-20-64,-20 0 65,0 0-33,-20-1-224,-20 2-161,0-1-383,0 20-321,20 0-512,1 0-1058,-1 0-3490</inkml:trace>
  <inkml:trace contextRef="#ctx0" brushRef="#br1" timeOffset="34295.8984">7527 3249 19698,'0'0'2531,"0"0"-1186,0 0 64,0 0-736,0 0 160,0 39 480,0-19-192,19 39-448,-19 1-289,20 20-96,0-21-64,0 0-96,-1-19-63,2-20-65,-1 19 64,0-39 96,0 21-224,-1-21 160,21 0 128,-20-21-320,19 21 64,-19 0 32,0 21-32,-1-1-64,2 0 64,-21-20 32,0 20 32,0-1 96,-21 1-32,21-20-160,-39 0-256,19 0-257,-19 0-96,-1-20-127,1 20-321,19-19-705,0-1-1217,20 0-3075</inkml:trace>
  <inkml:trace contextRef="#ctx0" brushRef="#br1" timeOffset="48259.7656">8360 3705 17488,'-20'-20'1185,"1"20"609,-1 0-32,0 0-513,0 0-449,1 20-255,-1 20 0,0-20-449,20 0 128,0 0-192,0-1 0,0 1-96,20-20 224,0 0-96,-1 0 32,-19-20 64,20 1-32,0-1 161,-20 0-161,0 0 64,0-1 0,0 21-64,0 0 0,0 0-192,0 0-160,0 21-96,20-21 288,-1 20-321,21 0-672,-20-20-320,20 0-705,-20 0-672,0-20-1186,-20 0-4260</inkml:trace>
  <inkml:trace contextRef="#ctx0" brushRef="#br1" timeOffset="48637.6953">8380 3308 13132,'0'-39'3363,"0"19"-64,0 20-832,0 0-610,0 0-223,0 0-481,0 20-288,0 19-96,0 1-97,20-1-320,1 20-191,-2-18-225,1-1 160,0-1 0,0 1-64,19-21-96,-19 1 32,20 20 32,-21-20-96,21-1 128,-20 22-449,1-21 193,-2 0 64,1-1 64,-20-19 64,-20 20 128,1-20-160,-2 0-128,1 0 96,-20 0 63,21-20-319,-21 1 32,20 19-193,1-20-351,-1 0-225,20 0-481,0 20-864,0 0-2499,20 0-11497</inkml:trace>
  <inkml:trace contextRef="#ctx0" brushRef="#br1" timeOffset="48819.3359">8916 3765 2626,'20'40'19667,"-20"-21"-19347,0-19 641,21 20-321,-21 0-383,19-20-65,-19 0-64,20 0-608,-20 0-353,0 0-1089,20-20-3812</inkml:trace>
  <inkml:trace contextRef="#ctx0" brushRef="#br1" timeOffset="48950.1953">8876 3586 12651,'-19'-20'8681,"-1"0"-7977,20 1-800,20-1 96,-20 0-736,19-1-1026,-19 1-2018</inkml:trace>
  <inkml:trace contextRef="#ctx0" brushRef="#br1" timeOffset="49154.2968">8957 3188 20563,'19'41'1601,"-19"-21"610,20 39-450,0 0-415,-20 20-418,20-18-575,0 18-193,19-20-352,-19 1-97,19 0-447,-19-20-193,0-1-96,1-19-545,-1 0-1921,-1-20-2947</inkml:trace>
  <inkml:trace contextRef="#ctx0" brushRef="#br1" timeOffset="49305.664">9314 3785 17104,'19'20'3139,"1"-20"-1218,-20 19-287,20 1-929,-20 0-321,20 0-320,-20-1-160,20-19-384,-20 0-289,19 0-993,-19-19-2850</inkml:trace>
  <inkml:trace contextRef="#ctx0" brushRef="#br1" timeOffset="49458.9843">9333 3348 20883,'0'-20'192,"0"20"-352,0 0-544,0 0-1154,0 0-1057,20 0-2658</inkml:trace>
  <inkml:trace contextRef="#ctx0" brushRef="#br1" timeOffset="49639.6484">9452 3328 18865,'20'39'2018,"1"1"288,-21 19-160,20 2-512,-1 18-513,1-20-769,0 0-255,0 2-65,-1-22-385,1-19-287,0 0-546,-20 0-799,0-20-2147,-20-20-11051</inkml:trace>
  <inkml:trace contextRef="#ctx0" brushRef="#br1" timeOffset="49815.4296">9393 3705 22100,'20'0'1089,"-1"0"-64,1-20 865,21 20-1089,18-20-128,-19 0-257,-1 20-352,1-20-448,-1 20-801,-19 0-641,21 0-1537,-22-19-2403,-19 19-8007</inkml:trace>
  <inkml:trace contextRef="#ctx0" brushRef="#br1" timeOffset="50083.9843">9830 3625 14701,'20'20'4517,"-20"20"-1250,0-20-1153,19 20-993,-19-20-32,20 0-32,0-20-384,0 20-193,-20-20-128,20 0-160,-1-20 33,1 20-225,-20 0-96,21 0 0,-1 0-33,-20 20 1,20 19 0,-1 1 96,1 19 64,0 0-128,0 2 192,-1-22 224,1 21 129,-20-21-161,0 1 64,0-21-319,-20 22-130,1-21-95,-1-20-544,-20 20-898,21-20-992,-21 0-4293</inkml:trace>
  <inkml:trace contextRef="#ctx0" brushRef="#br1" timeOffset="50780.2734">10922 3685 15630,'-20'-40'1826,"0"20"384,20 20 64,-20-19-672,20 19-289,-19 0-512,-1 19-321,0 21-288,20-20 1,0 19-1,0 2-160,20-21-32,0-20 0,-1 0-32,1 0 32,-20 0-128,20-20-32,0 0 95,-20-1 33,0 2 129,0-21-1,0 40-32,-20-20-32,20 20 96,0 0-448,0 20-33,20 0 257,0 0-320,-1 20-962,21 0-1312,-1-20-3012</inkml:trace>
  <inkml:trace contextRef="#ctx0" brushRef="#br1" timeOffset="51216.7968">11497 3527 22164,'0'0'897,"-19"19"-160,19 1 320,-20 0-192,20 39 32,-20-19-353,20-1-448,0 2-64,20-21-96,0 0 32,-1-20-64,-19 0-224,20 0 224,-20-20 128,0 0-385,-20-21 289,20 22-160,0-1 224,-19 20 32,19 0 128,0 0-96,0 20-160,19 20 224,1 0-160,20 19 64,0 0 33,0 1 159,-1 0 160,1-1-128,-20-19-63,-1 0-33,-19-1 0,0 1 128,-19-21-448,-1 2 0,-20-1-128,1-20-353,19 0-288,-21-20-192,22-1-961,-21-18-2402,40-20-4901</inkml:trace>
  <inkml:trace contextRef="#ctx0" brushRef="#br1" timeOffset="51414.0625">11835 3724 21172,'20'21'2402,"0"-1"-769,-20-20-223,0 20-674,0 0-479,20-20-33,-20 19-384,0-19-577,0 0-512,0 0-993,0-19-4164</inkml:trace>
  <inkml:trace contextRef="#ctx0" brushRef="#br1" timeOffset="51944.3359">11835 3387 17712,'20'0'2178,"0"20"-800,0-20 640,20 20-673,-21 19-448,21 22-33,-1-2-543,1 0-33,-20 1-192,20 0 32,-20-1-32,0-39-128,-20 0 96,20 0 65,-20-1-97,0-19 320,0 0 224,0-19-415,-20 19-354,20-40 161,-20 20-512,20 1-97,0-21-224,20 20-256,0-1 0,-1 2 577,1 19 288,0 0 95,19 19 418,-19-19 159,0 21 193,-20-1-417,20-20 64,0 0-96,0 0 96,0-20-31,-20-1 31,20 2-160,-20-1 96,0-20-32,0 20 65,0 1 31,-20 19-128,20-20-64,-20 20-96,20 0-96,0 20 224,-20-1-192,20 21 224,0 0 224,0 0-160,20 0 1,0-20-289,0-1-161,20 1-159,-21 0-161,21-20-544,-20 0-608,-1-20-3460,1 0-9033</inkml:trace>
  <inkml:trace contextRef="#ctx0" brushRef="#br1" timeOffset="52190.4296">12609 3665 21204,'0'80'2178,"20"-60"96,1 20-897,-21-21-544,19-19 32,-19 20-193,20-20-415,-20 0 31,0 0-192,20-20 32,19 1-128,-19-1-224,20 0 32,-20 20-609,19 0 0,-19 20-64,21 0-384,-2-1-1794,-19 1-8039</inkml:trace>
  <inkml:trace contextRef="#ctx0" brushRef="#br1" timeOffset="52835.9375">13225 3288 21172,'0'-19'2114,"0"38"-929,20 1-128,-20 0 192,0 39-256,20 0-160,-20 22-609,19-22-32,1-20-32,0 1-128,20-20 64,-21 0-96,1-20 64,21 0 32,-21 19-160,19-19-96,-19 21 256,0-21-32,-1 20-256,1 0 224,0 0-64,-20-1 32,0-19 0,0 0 0,-20 0-96,0 0-96,1 0 32,-21 0-353,20-19 257,-19-1-224,18 0-417,1 0-737,0-1-1056,20-18-2980,0 39-9288</inkml:trace>
  <inkml:trace contextRef="#ctx0" brushRef="#br1" timeOffset="53018.5546">13801 3724 23702,'20'41'1858,"-20"-21"-1762,0-20-96,0 20 32,0-20-192,19 0-97,-19 0-800,0 0-832,0 0-1378,0-20-9738</inkml:trace>
  <inkml:trace contextRef="#ctx0" brushRef="#br1" timeOffset="53149.414">13741 3446 21332,'-19'0'897,"19"-19"-833,0-1-929,19 20-1345,-19-20-1186</inkml:trace>
  <inkml:trace contextRef="#ctx0" brushRef="#br1" timeOffset="53316.4062">13960 3348 22132,'40'59'2179,"-21"0"-162,21 2-447,-20-2-737,-20-20-577,19 21-128,1-21-224,0-18-288,-20-1-385,20 0-833,-20-20-1569,-20 0-5829</inkml:trace>
  <inkml:trace contextRef="#ctx0" brushRef="#br1" timeOffset="53464.8437">13919 3705 12748,'0'-20'10730,"20"20"-10506,1 0 2018,19-20-833,-1 20-159,20-20-642,1 20-512,-1-20-544,-18 20-1858,18-19-1634,0 19-15214</inkml:trace>
  <inkml:trace contextRef="#ctx0" brushRef="#br1" timeOffset="53865.2343">14694 3586 20147,'20'0'2402,"-1"20"-1473,-19-1 1345,21 1-1057,-1 0-769,0 0 1,0 0-481,-1-1 64,1 2-160,0-1-737,0-20-608,-1-20-1122,1-1-2498</inkml:trace>
  <inkml:trace contextRef="#ctx0" brushRef="#br1" timeOffset="54020.5078">14714 3367 14029,'-20'-19'10666,"20"-1"-9513,0 20 96,0 0-1185,0 0-320,0 0 224,20 0-801,20 20-480,-20-1-1089,20 1-2531</inkml:trace>
  <inkml:trace contextRef="#ctx0" brushRef="#br1" timeOffset="54269.5312">15151 3446 19954,'-20'41'961,"0"-21"641,20 0-417,-20 19-448,20 1-545,20-21-64,20 21-160,-1-20 64,1 0-192,-1-1-161,2 22 65,-21-21 128,-20-20 320,0 20 65,0-1-1,-20 1 32,0-20-384,-1 0 32,21 0-320,-19 0-161,19 0-1921,0 0-2755</inkml:trace>
  <inkml:trace contextRef="#ctx0" brushRef="#br1" timeOffset="54594.7265">15925 3269 21364,'20'-20'2947,"0"40"-2179,-20-1 1090,39 1-481,-19 39-320,0 1-416,-1 0-225,22-1-320,-21 1 0,19-1-192,-19-19-352,0 0-353,0-20-224,-20 0-608,20 0-802,-20-20-3138</inkml:trace>
  <inkml:trace contextRef="#ctx0" brushRef="#br1" timeOffset="55553.7109">16938 3527 20787,'20'0'833,"-20"19"160,19-19 544,-19 20-448,20 0-480,0 19-321,0-19-192,-1 0-32,1 0-64,0-20-576,-20 20-1026,20-20-1344,-20 0-2115</inkml:trace>
  <inkml:trace contextRef="#ctx0" brushRef="#br1" timeOffset="55713.8671">16918 3367 23286,'20'-19'800,"-20"19"-864,0 0-192,20-20 0,-1 20-417,1 0-704,0 0-3556</inkml:trace>
  <inkml:trace contextRef="#ctx0" brushRef="#br1" timeOffset="55974.6093">17395 3387 2370,'-61'59'18802,"22"-39"-17137,39 21-672,-20-21-641,40-1-288,0 1-32,39 0 65,1 0-354,0-1-607,-1 1-1,0 0 288,-18-20 257,-41 20 192,0-20 832,0 20 129,-41-20-448,21 0-1,1 0-256,-21 19-384,20-19-673,20 0-1185,0 0-3427</inkml:trace>
  <inkml:trace contextRef="#ctx0" brushRef="#br1" timeOffset="56417.9687">18546 3109 20883,'39'-20'2819,"-39"20"-2499,0 0 449,0 20 128,-19 0 224,19 0-64,-20 19-384,0 2-289,0-1-288,20-21 224,-19 1-31,19 0-1,-20 0 160,20-1-256,0-19-95,20 0 63,-20 0-96,39 0-96,-19 0 128,19 0-32,1-19-416,19 19-641,-18 0-897,-21 0-512,0 19-1891,-20 1-8551</inkml:trace>
  <inkml:trace contextRef="#ctx0" brushRef="#br1" timeOffset="56578.125">18605 3586 23574,'20'20'192,"0"-20"1474,19-20-1,2 20-960,-1 0-417,-1 0-128,1 0-608,-21 0-481,21 0-705,-20 0-2401,-20 0-13422</inkml:trace>
  <inkml:trace contextRef="#ctx0" brushRef="#br1" timeOffset="57188.4765">19677 3129 21460,'0'-40'1601,"0"40"-672,0 0 160,0 20-320,20 0 128,0 20 64,0-1-193,1 41-383,18-20-225,1 19-64,-1-19-32,-19-1 32,19-19-192,-19-1-96,20-19-449,-40 0-512,20-20 32,-20 0-769,20 0-1281,-20-20-2530</inkml:trace>
  <inkml:trace contextRef="#ctx0" brushRef="#br1" timeOffset="57427.7343">20353 3367 24695,'39'0'160,"-19"0"353,20 0-321,-21 0-128,21-19-32,1 19-32,-2 0-288,1 0 31,-1-20-127,1 20-1154,-1 0-1184,-19-20-2115</inkml:trace>
  <inkml:trace contextRef="#ctx0" brushRef="#br1" timeOffset="57856.4453">21226 3407 23894,'40'-20'-192,"-1"20"32,-19-20 192,21 20 0,-22-19 160,21-1 353,-20 0-481,-1 0 64,1 20 96,-20-19 64,0-1 33,-20 0 127,1 20-416,-1 0 96,0 0 32,0 0 64,-19 40-256,18-21 129,1 21-1,0-1 64,20 1-96,0-1-64,40 2 160,1-21-256,18 0 64,0-20 128,-19 0-320,19 0-769,-18-20-513,-2 0-2561,1-1-13870</inkml:trace>
  <inkml:trace contextRef="#ctx0" brushRef="#br1" timeOffset="62654.2968">21604 2494 15342,'0'-20'2627,"0"20"-1282,0 0 833,-21 0-288,21 0-673,0 0-577,0 20-191,0 0 95,0 19-63,0-19-161,21 39 0,-21-39-352,20 21 64,-20-21 0,20-1-192,-1 1-256,1 0-65,-20-20-672,20 0-480,-20 0-1122,20 0-2306</inkml:trace>
  <inkml:trace contextRef="#ctx0" brushRef="#br1" timeOffset="62908.2031">21882 2573 16271,'-21'0'1633,"21"0"-1184,-40 20 1024,1 0 65,19-1-161,-19 1-128,19 0-416,0 1-32,20-1-385,-20-20-128,20 0-95,20 0 95,-20 19 32,20-19 33,0 0-225,-1 0-32,1 0-160,0 0-289,0 0-191,19 0-289,-19 0-640,21 0-769,-22 20-2723,-19-20-8840</inkml:trace>
  <inkml:trace contextRef="#ctx0" brushRef="#br1" timeOffset="63207.0312">22219 2693 19346,'0'0'929,"-20"0"256,20 0 320,-39 20-95,19-1-417,-21 21-385,22-20-416,-1 19 97,0-19-193,0 0-128,0 0 128,20-1-417,-19 1-159,19-20-705,0 21-929,0-21-1506,19 0-2369</inkml:trace>
  <inkml:trace contextRef="#ctx0" brushRef="#br1" timeOffset="63816.4062">22377 2831 928,'0'0'17873,"0"0"-16399,0 0-33,0 20 64,-20 0 257,20 0-545,0 19-640,0 2-385,0-21-128,0-1 96,0 1-128,20 0 32,-20-20 32,0 0 65,21 0-33,-21 0-32,20-20 96,-20 20-192,20-20 0,-1 20 0,1-19-96,-20 19 32,20 19 32,0 1 96,0 0-128,-20 19 32,0-19-160,0 0-65,0 0 1,0 0 64,-20-20 160,0 0-288,0 0-385,-19 0 289,19-20-33,0 0-192,-1 0 161,21 0-225,-20 1-1088,20-1-2371,0 0-4196</inkml:trace>
  <inkml:trace contextRef="#ctx0" brushRef="#br0" timeOffset="71397.4609">1055 5075 7110,'-21'-40'10314,"21"20"-9834,-20 0 1090,0 20 448,-19-20-801,-1 20-384,1 0-417,-1 20 97,20 0-257,-19 19-32,18-18-96,1 19-32,20-20-96,20 19 96,20-19-96,20 20 0,-1-21 0,0 1 97,1 20-290,-20-19 161,0 18 160,-20-19 65,-20 0-1,0 19 64,-20-19-160,-20 0-96,0-1-160,20 1-320,-20-20-802,21 20-1889,-1-20-7431</inkml:trace>
  <inkml:trace contextRef="#ctx0" brushRef="#br0" timeOffset="71656.25">1292 5334 19570,'41'19'1922,"-41"1"-1538,19 0 929,-19 19-95,0-19-290,20 0-31,0 19-192,0-19-417,19-20-128,20 20 33,2-20 31,-22-20-32,1 0-160,-20 1 0,-20-1-416,0-20 95,0 21-415,-40-1-193,1 0-352,-22 0-641,-18 20-1345,20 0-4004</inkml:trace>
  <inkml:trace contextRef="#ctx0" brushRef="#br0" timeOffset="71910.1562">1074 5770 23574,'-40'39'2050,"40"-39"-2435,21 0 1506,-2 0 513,21-20-609,39 1-352,-20-1-289,41 20-384,-21-20 96,0 0-448,2 20-193,-2 0-416,0 0-544,-40 0-65,2 0-1024,-1 0-2627,-40 0-10698</inkml:trace>
  <inkml:trace contextRef="#ctx0" brushRef="#br0" timeOffset="72078.125">1967 5273 24791,'0'-39'1025,"0"39"-1089,0 0-32,0 0-513,0 0-2402,0 19-2242</inkml:trace>
  <inkml:trace contextRef="#ctx0" brushRef="#br0" timeOffset="72208.0078">2066 5551 25015,'20'41'0,"-20"-41"577,0 0 223,0 0-351,0 19-801,0-19-673,0 0-2499,-20 0-13196</inkml:trace>
  <inkml:trace contextRef="#ctx0" brushRef="#br1" timeOffset="106563.4765">2762 5313 13676,'-20'-40'1954,"20"20"385,-20 20-225,20 0 224,0 0-993,0 0-929,0 20 129,0 0 256,20 40-97,0-20-159,-1 19-225,21-19-32,-20-21-95,-1 1-129,22 0 64,-21-20 0,0 20 0,-1-20 32,1-20 0,0 0 0,-20 0-127,0 1-66,0-21-95,0 20-32,0 1 64,0-1 64,0 0 0,0 20-96,0 0-128,0 20 192,20 0 160,-1 19-32,1-19-64,20 19 32,-1-19-320,-18 0-321,19-20-416,-1 20-160,1-20-801,-40-20-1505,20 20-3140</inkml:trace>
  <inkml:trace contextRef="#ctx0" brushRef="#br1" timeOffset="106833.0078">3258 5353 13580,'20'20'3139,"0"0"-352,-1-20-353,1 39-800,-20-19-417,20-20-352,0 20-193,-20 0-287,0-20-97,19 0 0,-19 0-192,0 0 33,0 0 95,0 0-128,0 0-256,0-20-32,0 0-65,0 0-191,21 1-97,-21-1 33,20 20-225,0 0-224,0 0-320,-1 39-481,21-19-2145,-20 0-8681</inkml:trace>
  <inkml:trace contextRef="#ctx0" brushRef="#br1" timeOffset="107443.3593">3814 5273 22997,'-20'0'929,"0"20"224,1 0 32,19 1-160,-20 18-224,20 1-192,20-1-641,-1-19 0,1 0 32,0-1-64,0-19 32,-1 0-161,1-19 97,-20-1-64,0-20-64,0 1 96,0-1 0,-20 0-97,1-20-63,-1 1-192,0 0-97,0 19 289,20-1 192,0 2 96,0 39 128,0 0 96,0 0-128,0 20 321,20-1-33,-20 42 225,20-2-65,0 20 129,-1-19-449,21 0-160,-20-1-96,40-19 160,-20-20-96,-21-20-128,21 19 96,-20-19 32,0-19 96,-1-1 32,1 0-32,-20-19-128,0-1-96,0 1 0,0-2-224,-20 1-128,20 21 287,-19-1 33,19 0 224,0 20-64,0 0-192,0 20 0,0 0 288,0 19 128,0 1-63,19 0-129,-19 0-64,40-1-385,-20-19-1120,40 0-641,-20 0-1826,-1-20-7206</inkml:trace>
  <inkml:trace contextRef="#ctx0" brushRef="#br1" timeOffset="107595.7031">4409 5452 18033,'-39'-39'3715,"39"-1"-1985,-20 1 160,20-2-866,20 21-511,-20 0-417,39 1-160,1-1-929,20 20-1409,19-20-2915</inkml:trace>
  <inkml:trace contextRef="#ctx0" brushRef="#br1" timeOffset="108285.1562">5343 5194 6117,'-40'-40'13229,"21"21"-11468,-1-1 866,-1 20-897,1 0-545,0 20-449,-19-1-287,19 21-33,20 19 1,0 1-193,0-20-160,20 0 96,19-20-288,1-1 160,1-19 32,-2-19-32,-19 19 64,0-20 64,-1-20-64,-19 21 33,0-22-1,-19 21-96,19 0-64,-20 1 64,20 19 32,0 0-96,0 0-225,0 0-31,0 19 288,20 21-32,-1 1-128,1-22-769,20 1-480,-1 0-129,2-20-928,-2 20-3331</inkml:trace>
  <inkml:trace contextRef="#ctx0" brushRef="#br1" timeOffset="108598.6328">5800 5154 17840,'0'-39'2723,"-21"39"-2403,1 0 1570,0 0-449,20 20-384,-19-20 321,-1 39-738,0-19-480,20 20-352,20-21 320,0 1-160,19 20-128,2-40 64,18 21 0,-19-2 96,-1 1 0,-19 0-160,-20-20 224,0 20 128,0-1 160,-20-19-416,0 20-32,1-20-96,-1 20-384,0-20-738,20 0-1120,0-20-3780</inkml:trace>
  <inkml:trace contextRef="#ctx0" brushRef="#br1" timeOffset="108867.1875">6157 5135 17552,'-20'0'3267,"20"19"-2242,-20 1 673,20 0-193,-20 0-448,20 0-512,20 19-481,20-19-96,-1 0 64,1 1-96,-1-2 32,2 1 32,-21 0 0,0 0 32,-20-1 128,-20 1-96,0 0-256,-21 0-161,22-20-319,-21 19-738,1-19-1761,19 0-12075</inkml:trace>
  <inkml:trace contextRef="#ctx0" brushRef="#br1" timeOffset="109397.4609">6553 5214 20307,'0'20'3107,"0"-1"-2851,0 1 1025,0 20 160,21 0-480,-1 0-544,20-20 31,-21-1-127,21-19-193,-20 0 128,19-19-32,-19-1-352,0-20-160,-1 0-161,-19 20-351,0-20-546,-19 21-191,-1-21-1698,20 20-2307</inkml:trace>
  <inkml:trace contextRef="#ctx0" brushRef="#br1" timeOffset="109848.6328">6931 5273 10473,'40'40'10987,"-40"-19"-9610,19 18 161,-19-19-321,0-20-160,20 20-257,-20-20-287,0 0-321,0 0 0,0 0 289,0 0-225,0-20-416,0 0-32,0-19-33,0 18-159,0-19-160,0 20 255,20 1 97,-20 19 0,20 0 160,0 19 32,-1 1 128,2 20 32,-1-19 32,0-2-96,19 1 65,-19-20-257,-20 0 160,20 0 256,-20-20-64,0 1-32,0-2-128,20 1-31,-20 0 31,0-19-96,19 19-64,-19 20-65,20-20-351,0 20-353,19 20-448,2 0-993,-1 19-1954,-1 1-6022</inkml:trace>
  <inkml:trace contextRef="#ctx0" brushRef="#br1" timeOffset="110126.9531">7765 5750 2722,'20'39'17264,"-20"-39"-15278,0 0 1121,0 0-1345,-20-19-609,-20-21 256,21 1-704,-21-21-321,20 0-223,-20-19-258,40 0-95,-20-21-192,20 40 128,0 1 192,20 19-225,-1 21 97,2 19 256,-1 19 0,0 1 32,19 20-256,-39-1 448,20 1-448,-20 20-224,20-40-353,-20 20-320,0-40-352,0 0-481,0 0-1025,-20-20-7623</inkml:trace>
  <inkml:trace contextRef="#ctx0" brushRef="#br1" timeOffset="110305.664">7725 4916 16047,'60'0'4324,"-41"20"-1506,1 19-255,0 1-1218,0 20 0,-20 0-608,19 19-224,2-20-609,19 2-289,-1-22-159,-19-19-994,20 0-223,-40-20-1443,0-20-6917</inkml:trace>
  <inkml:trace contextRef="#ctx0" brushRef="#br1" timeOffset="110516.6015">7706 5135 18225,'39'0'3555,"1"0"-1921,-1 0 896,1 0-800,20 19-289,-1 1-608,1 0-705,-21 20 64,1-21-128,1 21-128,-22-20-288,1 1-193,0-2-384,0-19-480,-20 0-321,0 0-1376,0 0-2660</inkml:trace>
  <inkml:trace contextRef="#ctx0" brushRef="#br1" timeOffset="110639.6484">8043 4995 7559,'-40'0'15727,"40"-20"-14510,-20 20 224,20 0-704,20 0-961,-20 0-1122,40 0-2401</inkml:trace>
  <inkml:trace contextRef="#ctx0" brushRef="#br1" timeOffset="111183.5937">8599 5174 13805,'-20'0'5413,"0"0"-3524,0 0-127,20 20-353,0 0-223,-19 19-1,19 1-224,19 1-609,1-22-160,0 1-96,19-20 32,1 0 0,-20 0 65,1-20-257,-2-20 0,-19 20-65,-19-20-95,-2 21-128,-19-21-289,1 20-384,-1 0-128,1 1-64,19 19-1057,0-20-1602,20 20-1825</inkml:trace>
  <inkml:trace contextRef="#ctx0" brushRef="#br1" timeOffset="111482.4218">8817 5194 18257,'20'59'3267,"0"-39"-1666,-20 0 289,0-20-224,-20 20-289,20-20-288,0 0-512,0 0-65,0 0-95,0 0-225,0-20-224,0 0-64,0 0-257,20-19 353,-1-1-128,1 20 0,0 1-32,0 19 96,1 0-128,-2 0 160,1 19 0,0 1 0,20 0-449,-21 20-480,21-21-576,-20 1-802,-1-20-1568,1 20-7144</inkml:trace>
  <inkml:trace contextRef="#ctx0" brushRef="#br1" timeOffset="111657.2265">9432 5393 24983,'40'59'1570,"-40"-39"-674,0 0-575,21-1-161,-21 1-256,0 0-641,0-20-896,0 20-1090,0 1-2114</inkml:trace>
  <inkml:trace contextRef="#ctx0" brushRef="#br1" timeOffset="114267.5781">10346 5253 14477,'20'40'2242,"0"-20"-256,-20 1-224,19-2-97,-19 1-255,0-20-225,20 0 128,-20 0-224,0 0 64,-20-20-480,20 1-321,-19-2-160,-1-19-63,0 1 127,-19-1-352,-1 0 128,19 1 32,-18-1-64,-1-20-224,20 20 512,1-19-833,19 20 1122,0-1-673,19 1 0,1 18 0,20 1 0,-1 0-33,2 20 1,18 0-705,-19 0-416,19 20-640,-19 21-1315,-1-22-2305,-18 21-7047</inkml:trace>
  <inkml:trace contextRef="#ctx0" brushRef="#br1" timeOffset="114439.4531">10147 5075 14477,'-59'40'4677,"59"-40"-3332,-20 0 0,20 0-640,20 0 320,20 0 288,-1-20-576,1 20-609,-1-20-32,22 20-609,-22 0-127,20 0-1186,1 0-1185,-21 0-2210</inkml:trace>
  <inkml:trace contextRef="#ctx0" brushRef="#br1" timeOffset="114693.3593">10703 5174 20275,'0'20'2818,"0"0"-1825,0 0 609,0-1-513,0-19-352,20 20-65,0-20-287,19 0 63,2 0-320,-21-20 224,-1 1-159,1-1-386,-20 0 1,0 0-288,-20 0-289,-19 1 385,-2-1-193,2 20 1,19 0 95,-20 20-95,21-1-513,19 1-1122,19 0-2817,1 0-10123</inkml:trace>
  <inkml:trace contextRef="#ctx0" brushRef="#br1" timeOffset="114846.6796">11081 5313 21204,'0'-20'1121,"-20"-20"1153,20 21-1121,-21-21-128,2 0-32,19 21-705,0-21-448,19-1-449,2 22-736,39-1-737,-1 20-1313,0 0-9994</inkml:trace>
  <inkml:trace contextRef="#ctx0" brushRef="#br1" timeOffset="115261.7187">12212 4975 19698,'0'-19'2531,"0"-1"608,0 20-1218,0 20-1056,-19-1 128,-1 21-480,0-1 191,0 2-415,1 18-129,19 1-128,-21-21-128,21 1-257,0-20-576,21 20-576,-21-40-417,-21 20-160,21-20-1633,-40-20-6215</inkml:trace>
  <inkml:trace contextRef="#ctx0" brushRef="#br1" timeOffset="115449.2187">11815 5075 18321,'-20'-21'3395,"20"21"-1121,0 0-672,0 0-353,20 21 192,20-1-63,0 0-930,19 0-352,1-1 32,-1 1-480,1 0-289,0 0-320,-21 0-416,1-20-96,-21 0-962,1 19-2305,0-19-9866</inkml:trace>
  <inkml:trace contextRef="#ctx0" brushRef="#br1" timeOffset="115841.7968">12887 4956 19314,'-40'-40'2178,"21"20"288,-1 20-864,0 0-193,-20 0 96,21 40-608,-1-20-192,0 19 32,20 1-673,0 0-32,20 0-224,19-1 224,21 1 160,-1-20-384,2-20-257,18 0-352,-40 0-159,20 0-418,-39 0-127,0-20-865,-20 0-2595,0 20-9289</inkml:trace>
  <inkml:trace contextRef="#ctx0" brushRef="#br1" timeOffset="116016.6015">12808 5154 21684,'0'20'737,"20"-20"192,-20-20 320,39 20-384,-19 0 96,21-19-609,-2-1 64,1 20-800,-1-20-385,-19 20-960,19 0-2499,-39-20-7496</inkml:trace>
  <inkml:trace contextRef="#ctx0" brushRef="#br1" timeOffset="116270.5078">13166 4837 23574,'-41'40'608,"2"-1"1282,-1 1-448,-19 19-33,0 1-256,18-20-641,1 19-415,1-19-65,39-20-64,-20 19-65,20-19-703,-20 0-257,20 1-225,0-2-735,0-19-1315,0 0-2305</inkml:trace>
  <inkml:trace contextRef="#ctx0" brushRef="#br1" timeOffset="116684.5703">13582 4798 18577,'0'-21'1538,"-20"21"511,-19 0-255,-1 21-288,1-2 191,-2 21-127,-18-20-641,39 19-609,0 1-128,20-1-96,20-19-576,20 0 416,40 20-129,-21-20-95,20 0 160,-20 0-160,2-1 320,-22 1-160,-19 20 96,0-20 96,-20-1 0,0 1 128,-20 0 32,0 0-64,1 1-64,-22-21-288,21 19-769,0-19-256,1 0-1281,-1 0-4197</inkml:trace>
  <inkml:trace contextRef="#ctx0" brushRef="#br1" timeOffset="118711.914">14337 5313 18481,'59'40'737,"-59"0"960,20-1-95,-20 21-545,0-1-385,-20-18-383,20-2-321,-20 1-609,1-1-960,-1-19-2724</inkml:trace>
  <inkml:trace contextRef="#ctx0" brushRef="#br1" timeOffset="159054.6875">15032 5353 9801,'20'40'2242,"-20"-20"448,0-1-191,20 1-353,-20 0-737,0-20-32,19 0-159,-19 0 287,0-20 129,-19 20-770,19-20-351,-20-19-33,-20-1-223,0 21-161,20-22 0,-20-18-96,1 19-32,-1 0 0,21-19 0,-1 18-257,20 2 65,20-1-64,-1 1-64,21 19-417,-1 0 1121,21-19-736,0 39-353,-20 0-512,-1 0-385,1 20-1344,-21 19-2179</inkml:trace>
  <inkml:trace contextRef="#ctx0" brushRef="#br1" timeOffset="159237.3046">14714 5214 16463,'-40'0'1858,"20"0"640,20 0-992,20 0-994,-20-20 353,40 20-96,0-20-545,0 20-128,19 0-416,0 0-833,-19 0-993,20 20-3332</inkml:trace>
  <inkml:trace contextRef="#ctx0" brushRef="#br1" timeOffset="159622.0703">15508 5214 20563,'-60'0'1121,"21"0"481,19 0-1,0 20-544,-19-1 192,39 1-608,0 20-705,0-19 96,20-2 64,-1 1-224,21 0 96,-20-20-32,19 0-32,-19-20-97,0 20 97,-20-20 96,0 1 96,0-2-64,0 21 0,0 0 1,0-20-66,0 20-223,0 20-96,19 1 96,2-21 480,19 19-1217,-1-19-288,1 0-929,-1 0-2050,1-19-3748</inkml:trace>
  <inkml:trace contextRef="#ctx0" brushRef="#br1" timeOffset="159846.6796">15667 4956 17488,'-20'0'3908,"20"0"-2659,20 19 0,-20-19 1185,20 40-992,-1-1-289,1 2-545,20-1-511,-20 19-33,20-19-160,0-21-193,-1 21-608,1-20-320,-1-20-320,-19 21-1026,0-21-2594,0-21-8968</inkml:trace>
  <inkml:trace contextRef="#ctx0" brushRef="#br1" timeOffset="160115.2343">16163 5075 18737,'0'0'4549,"-19"0"-3332,-1 0 256,0 0-352,20 20 288,-20 0-1024,20 19 95,0-19-576,20 0 160,20 0-192,-1 0-160,21-1-32,-21 1 31,1 0 33,-19 0 160,-2-20 192,-19 21-192,0-2 224,-19-19-480,-2 20-129,-19-20-223,20 0-385,-19 0-1346,19 0-2658</inkml:trace>
  <inkml:trace contextRef="#ctx0" brushRef="#br1" timeOffset="160414.0625">16382 5293 19762,'59'-20'4324,"-39"0"-3139,20 1 321,-1-1-1058,-19 0-95,0 0-65,1 0-160,-2 20-64,1-19-128,-20-1-160,0 20-97,0 0-31,-20-20 32,1 40 160,-2-20-32,1 20 192,-20 19-193,21-19 770,-1 20-1,20-1-255,20-19-353,-1 0 96,21 1 64,20-21-352,0 0-129,-1 0-704,20-21-1217,-38 21-3299</inkml:trace>
  <inkml:trace contextRef="#ctx0" brushRef="#br1" timeOffset="161121.0937">17474 5373 19602,'20'20'481,"-1"0"1248,-19 19-127,20 1-481,0 19-288,-20-18-129,20-2-351,-1 1-97,-19-20-32,20-1 32,-20-19-32,0 0 385,0-19-161,-20-21-448,1 0 0,-21-20-224,20 1 128,-19-20-160,-1 0-32,21-2-1,-1 2 33,20 20 0,0 19 224,20 19-321,19 2 578,1 19-33,-1 0-96,1 19-224,-1 22 384,-19-1-32,-20-1-192,0 21 0,0-21-160,-20 1 64,0 0-64,1-20-288,19 0-353,0-20-1057,-20 0-1089,20 0-6662</inkml:trace>
  <inkml:trace contextRef="#ctx0" brushRef="#br1" timeOffset="161390.625">17870 5194 19474,'20'40'2562,"-20"-21"-1312,20 1 159,-20 0-352,21-20-577,-1 0 129,-1 0-161,1-20-288,0 0-63,0 1-258,-1-21-63,-19 20 64,-19 0-128,-1 1-193,-20-1-287,21 20 607,-22 0 1,21 0 128,0 0-192,1 0-64,19 20-609,0-20-833,19 19-1152,1 1-1475</inkml:trace>
  <inkml:trace contextRef="#ctx0" brushRef="#br1" timeOffset="161717.7734">18387 5015 18929,'19'0'833,"-38"0"801,-1 0 191,0 0-511,-19 20 63,-1 20 160,1-20-864,19 20-256,0-21-257,20 1-192,20 0 96,19 0-160,21 0 192,-21-1-192,20-19 64,-18 20 64,-21 0-32,0 0 96,-20-20 64,0 21 32,-20-21 32,0 19-512,-1-19-64,1 20-257,-19-20-352,19 0-416,20-20-1154,-20 20-3458</inkml:trace>
  <inkml:trace contextRef="#ctx0" brushRef="#br1" timeOffset="161863.2812">18645 5234 19122,'39'39'2306,"-39"-39"-1890,0 20-288,21 0-224,-21-20-961,20 0-448,0 0-2819</inkml:trace>
  <inkml:trace contextRef="#ctx0" brushRef="#br1" timeOffset="162015.625">18645 4995 17168,'-20'-20'2402,"20"20"-3363,0-19 513,20-1-1186,-20 0-1249,20 20-7623</inkml:trace>
  <inkml:trace contextRef="#ctx0" brushRef="#br1" timeOffset="162182.6171">18765 4798 16815,'19'59'4453,"1"-20"-2307,0 21-353,0-1-287,19 1-930,-19 0-319,0-1-129,19 0-641,-18-19-320,19-20-127,-21 1-642,1-21-2306,-20-21-8167</inkml:trace>
  <inkml:trace contextRef="#ctx0" brushRef="#br1" timeOffset="162408.2031">18745 5135 4580,'-20'-20'15695,"40"20"-15471,19-20 1409,1 20 385,39-20-416,-20-1-641,2 21-673,-2 0-288,-19 21-192,-1-1-64,-19 0-65,19 19-63,-18-19 288,-1 0 256,0 0-320,-20 0 160,20-1 32,-20-19-32,0 0-1057,19 0-1121,-19-19-2947</inkml:trace>
  <inkml:trace contextRef="#ctx0" brushRef="#br1" timeOffset="162545.8984">19161 4916 13837,'-20'-20'9384,"20"20"-8615,0 0-897,20 0-256,-20 0-1250,20 0-3266</inkml:trace>
  <inkml:trace contextRef="#ctx0" brushRef="#br1" timeOffset="163823.2421">19677 5135 14477,'0'-20'2755,"0"20"-1218,0 0 962,0 0-1218,0 20-544,0-1 127,20 1 193,-20 20-512,20-20-225,0-1-128,-20 1 385,21 0-321,-21-20-96,0 0-32,0 0 65,19 0 63,-19-20-32,0 0-736,0-19 191,20 19-896,0-20-416,-20 1-545,20 19-1410,-20 20-1345</inkml:trace>
  <inkml:trace contextRef="#ctx0" brushRef="#br1" timeOffset="164084.9609">19975 5174 12940,'60'0'3683,"-20"-20"-1088,-20 1 416,0-1-1378,-1 0-608,1 0-544,0-20-97,0 20-416,-20 0 256,0 0 224,0 1-31,0 19 63,-20 0-448,0 19 801,-19 1-929,19 20 673,0 0-193,20-20-192,0 20-64,40-21-320,-21 1 448,41 0-224,-21-20-64,22 0-800,-2 0-706,-39 0-1088,19-20-3428</inkml:trace>
  <inkml:trace contextRef="#ctx0" brushRef="#br1" timeOffset="165445.3125">1788 6544 17936,'0'-20'1954,"0"20"-1922,0 20 1346,0 0 511,20 19-703,1 2-386,-1-1-287,-20 19-257,20 0 64,-1-19 97,1-1-161,-20 2-96,0-21 160,20-20 33,-20 0 512,0 0-769,-20 0-192,20-20-161,-20-21 1,1 2-128,-21-21-97,19 1 65,1-20-193,1-1 65,-1 20 191,0-19 225,40 40-32,-20-2 160,39 21 32,-19 20 32,1 0 32,19 20 65,-21 21-1,1-2-160,0 21 160,-20-21 192,20 21-64,-20-21-31,-20-18-97,20 19-32,-20-21-192,0-19-64,20 0-545,-19 0-192,-1 0-832,20-19-1122,0-21-3267</inkml:trace>
  <inkml:trace contextRef="#ctx0" brushRef="#br1" timeOffset="165635.7421">2107 6664 19058,'0'20'2082,"-21"-40"-1090,1 0 834,20-1-577,-20-18-896,1 19-225,19-20-160,0 1 0,0 19-353,19-20-447,1 40-610,21-19-1088,-2 19-2275</inkml:trace>
  <inkml:trace contextRef="#ctx0" brushRef="#br1" timeOffset="165881.8359">2365 6386 18609,'0'39'3331,"-21"-19"-2178,21 0 769,0 0-641,21-1-704,-1 1-353,0 0-32,19-20-64,-19 0 33,19-20-65,-19 20-192,0-20-33,-20 1 97,-20-1-288,0 0-32,1 0-161,-21 20-63,20-19-289,-19 19-352,19 0-673,-1 0-608,1 0-2563</inkml:trace>
  <inkml:trace contextRef="#ctx0" brushRef="#br1" timeOffset="166237.3046">2523 6028 19154,'0'0'3139,"20"19"-2883,-20 1 1185,0 20 129,20 0-289,-1 0-128,1 0-544,1-1-385,-1 1-160,0-21-32,19 1 32,-19 0-32,20 1-32,-21-21 128,1 20-160,0-1 64,0 21-32,-1-20-32,-19-1 32,0 1 0,0 0 32,-19 0-96,-1-20-64,0 20-256,0-20-65,1 0-95,-1 0-353,0-20-641,0 0-1120,0-20-3236</inkml:trace>
  <inkml:trace contextRef="#ctx0" brushRef="#br1" timeOffset="166616.2109">3159 6365 22325,'-40'-20'480,"20"20"225,0 20 896,0 1-704,0 18-288,20 1 63,-19-1-479,19-19-97,19 20-289,1-20 129,0-20-160,0 0 64,0 0 96,-1-20 128,2-20 64,-21 20-256,0 1 288,0-1-32,0 0 96,0 20-63,0 0 31,0 0-545,0 20 97,20 0 224,0-1 64,0-19-961,19 20-544,1-20-129,-21 0-1056,1-20-1506,0 1-7655</inkml:trace>
  <inkml:trace contextRef="#ctx0" brushRef="#br1" timeOffset="166934.5703">3219 6067 15342,'-20'-20'5029,"20"1"-2307,0 38-1120,0-19-289,20 40 321,-1 1-385,1-2-352,0 21-417,19-21-352,1 1-64,-1-21-64,2 1-32,-1 0 64,-1 1 64,1-21-256,-21 0 256,1 0 32,0 20-288,-20-1 160,20 1-160,-20 0 128,0 0 64,0-20 32,-20 19-352,20-19 288,-20 0-673,0 0-95,1 0-1,-1-19-64,0 19-64,0-20-1153,20 0-1889,0 0-5414</inkml:trace>
  <inkml:trace contextRef="#ctx0" brushRef="#br1" timeOffset="167117.1875">3794 6406 10794,'59'0'11787,"-59"0"-10282,0 0 321,0 0-385,0 0-672,0 0-673,0 0-64,0 0-320,0 0-673,0 0-801,0 0-2402,0 0-12876</inkml:trace>
  <inkml:trace contextRef="#ctx0" brushRef="#br1" timeOffset="167283.2031">3735 6008 24791,'-20'-40'1153,"0"40"-384,20-19-225,0 19-448,0 0-288,0 0-544,20 0-1891,-20 0-2818</inkml:trace>
  <inkml:trace contextRef="#ctx0" brushRef="#br1" timeOffset="167886.7187">4112 5988 20050,'0'0'2755,"0"-20"-1570,0 20 481,0 0-673,0 20-225,0 0-127,0 19 128,0 21-161,19 0-415,-19 19 127,20-19-224,0-1-160,20-18 160,-20-22-384,0 1-161,-20 0-384,20 0-480,-20-20-320,0 0-962,0-20-3138</inkml:trace>
  <inkml:trace contextRef="#ctx0" brushRef="#br1" timeOffset="168047.8515">4429 6345 20083,'20'41'1313,"1"-2"0,-21-19-576,0 0-417,19-20-320,-19 20-192,0-20-481,0 0-1088,0 0-2339,0 0-11691</inkml:trace>
  <inkml:trace contextRef="#ctx0" brushRef="#br1" timeOffset="168279.2968">4449 6008 20851,'21'-20'3908,"-21"20"-3203,0 0 223,0 20 65,19 0 257,1 19-514,0 1-511,0 20-129,19 19 0,1-19-96,-20-1-96,19-18-193,-19-2-159,0-19-801,1 0-129,-21-20-1120,0 0-3011,0 0-9481</inkml:trace>
  <inkml:trace contextRef="#ctx0" brushRef="#br1" timeOffset="168729.4921">4509 6286 21492,'0'0'1697,"0"-20"-896,20 20 1121,19-20-545,-19 1-864,20-1-97,-1 0-288,1 20-128,1-20-64,-2 20-704,1 0-546,-1 0-511,-19 0-33,0 0-64,-1 0 32,1 20 1250,0-20 672,-20 20 1089,20 0 929,-20-1 32,0 1-193,21 0-703,-2 19-226,1-39-319,0 20-161,0 0-159,-1-20 127,1 0-192,-20 0-31,20 0-97,0 0-64,-20 0 64,20 0-32,-1 0-128,1 41 160,0-22-32,21 41 32,-22-21 33,21 21-161,-20 0 96,19-1 32,-19 1 64,-20-1-224,0 0 160,-20-18-256,-19-2-353,-1-19-255,1 0-513,-2-20-417,-18 0-1089,19 0-4772</inkml:trace>
  <inkml:trace contextRef="#ctx0" brushRef="#br1" timeOffset="171063.4765">6534 6406 17264,'19'-20'2178,"-19"20"-1217,0 0-96,0 20 64,0-1 63,0 21-191,0-1-320,21 1-225,-1-20-192,0 19 0,0-39 0,-1 20-384,1-20-481,0 0-544,-20 0-929,20-20-2403</inkml:trace>
  <inkml:trace contextRef="#ctx0" brushRef="#br1" timeOffset="171216.7968">6494 6207 19058,'-20'-20'2338,"20"20"-1602,0-20-351,0 20-289,0 0-128,0-20-224,20 20-705,0 0-1377,19 20-2275</inkml:trace>
  <inkml:trace contextRef="#ctx0" brushRef="#br1" timeOffset="171478.5156">6911 6227 17168,'0'39'1858,"-19"-19"-1122,19 0 481,-20 19 97,20-19-610,20 1-223,-1-1-161,21-1-160,-1 1-64,21-20-64,0 20-32,-20-20-32,-1 20 32,-19-1 0,-20-19 128,-20 20 225,1 0-193,-1-20-64,0 20-64,0 0-512,-1-20-289,2 0-897,19 0-3202</inkml:trace>
  <inkml:trace contextRef="#ctx0" brushRef="#br1" timeOffset="172291.0156">8380 6047 20115,'41'-39'1153,"-41"39"-801,0 0 353,0 20-1,-21-1 193,1 21-352,0 20-97,0-20-256,-19 19 32,19-19 65,0-1-33,-19 1 289,19-19 95,20-1-191,-20-1-129,20-19-96,0 20-96,20-20 128,0 20 1,0-20 159,19 0-224,1 0 0,19 0-95,-18 0-33,-2 0-513,1 0-704,-20 20-384,19-20-962,-39 19-2786,0 1-9289</inkml:trace>
  <inkml:trace contextRef="#ctx0" brushRef="#br1" timeOffset="172458.0078">8360 6703 22036,'0'20'1250,"0"-20"-962,40 0 1409,-19-20-447,38 20-33,-19-19-545,19-1-415,-20 20-385,1-20-577,1 20-416,-22 0-609,21 0-1089,-40 0-2850</inkml:trace>
  <inkml:trace contextRef="#ctx0" brushRef="#br1" timeOffset="173476.5625">9830 6107 16399,'0'-60'2498,"0"41"-1120,-20-1 832,0 0-545,1 0-544,-22 20-64,21 0-192,0 20-448,1 0-193,19 19 0,0 1-160,0 1-64,19-2 96,1 21-32,0-1-96,1 0 128,-1 21-128,-1-20-32,-19-1 32,0 0-32,0 2 128,0-22-96,0 1 64,0-20 0,0-1-32,0 1 96,0 0-96,20-20 225,-20 20-257,20-20 288,0 0-64,19 0-256,1 0 128,-20 0-96,19 0-192,2 0-65,-2-20-95,1 20-385,-20 0-160,-1 0-352,1 0-480,0 0-866,-20 20-2242</inkml:trace>
  <inkml:trace contextRef="#ctx0" brushRef="#br1" timeOffset="173812.5">10307 6128 22773,'0'-21'1922,"0"21"-1794,0 21 352,19 18 642,-19 1 31,0 19 0,20 20-385,-20 1-479,20-20-225,0-1-32,-1-19 64,21-1-96,-40-18-128,20-1-321,0 0-448,-20-20-256,0 0-64,19-20-544,-19 20-1314,0-41-2531</inkml:trace>
  <inkml:trace contextRef="#ctx0" brushRef="#br1" timeOffset="174123.0468">10762 6465 18609,'41'20'3972,"-21"-40"-2563,0 20 801,19 0-1281,1 0-480,-20 0-33,19 0-128,-19 0-31,19 0-386,2-20 1,-1 20-1025,-21-20-128,1 20-289,-20 0-1344,0-19-6279</inkml:trace>
  <inkml:trace contextRef="#ctx0" brushRef="#br1" timeOffset="177000.9765">21246 2831 14926,'-20'0'2402,"20"0"-1441,0 0 833,20 0-770,0 0-543,-1 0-193,21 0-128,-19 0-320,18 0-352,-19 0-1186,0 0-2338</inkml:trace>
  <inkml:trace contextRef="#ctx0" brushRef="#br1" timeOffset="182700.1953">11617 6485 14509,'0'0'3331,"-20"0"-1569,20 0 128,0 0-641,20 0-192,-20 19-64,20-19-160,0 20-161,19-20-383,-19 0 31,19 0 64,-19 0-288,0-20 97,0 1-97,0-1-192,0 0-193,-20 0 97,0 1 0,-20-1-32,0 20-32,0 0 63,-20 0 257,1 20-160,-1-1 128,21 1 225,-21 20-225,20-21 160,20 21 224,0 0-192,20-21 97,0 1-65,19 1-32,21-1-128,-21-20 32,21 0-64,-20 0-512,20-20-257,-21-1-384,1 21-352,-21-20-1282,1 1-2914</inkml:trace>
  <inkml:trace contextRef="#ctx0" brushRef="#br1" timeOffset="183091.7968">11935 6107 16912,'0'0'4003,"0"0"-2978,0-20 321,19 20 95,1 0-608,0 0-385,19 0-160,1 0-384,1 0-96,-2-20-288,1 20-449,-21 0-609,21 0-576,-20 0-1889,-1 0-6888</inkml:trace>
  <inkml:trace contextRef="#ctx0" brushRef="#br1" timeOffset="188279.2968">12451 5949 7078,'0'-40'4100,"-20"20"-961,20 20-128,0-19-641,0 19-128,-20 0-768,20 0-449,0 0-481,20 19 161,-20 1 224,20 0-449,-20 19-95,20 1-161,-20-20-96,0 19 0,19-19-224,-19 21-96,0-41-353,0 19-256,20 1-288,-20-20-544,0 0-962,0 20-2594</inkml:trace>
  <inkml:trace contextRef="#ctx0" brushRef="#br1" timeOffset="188555.664">12650 5988 14125,'-41'20'2114,"21"-20"-288,0 20 95,1-20-447,-1 19-353,20 1-192,-20-20-385,20 20-255,0-20 63,20 20-64,0-20 32,-1 0 97,1 0-193,0 0-128,21 0 0,-41 0-128,19 0-64,1 0-192,-20 0-257,20 0-576,-20 0-865,20 0-1473,-20 0-2755</inkml:trace>
  <inkml:trace contextRef="#ctx0" brushRef="#br1" timeOffset="188882.8125">13007 6008 9513,'0'0'9096,"-20"0"-8327,0 20 1025,0-1-577,1 1-256,-22 20-33,21 0-63,-19-20-737,19 0-31,0 0-97,20 0-385,0-1-576,0-19-961,0 0-2850,0 0-8969</inkml:trace>
  <inkml:trace contextRef="#ctx0" brushRef="#br1" timeOffset="189529.2968">13086 6008 14253,'0'0'1153,"0"0"577,0 0-97,0 0-31,0 0-385,0 0-544,0 0-65,0 0 225,19 0-64,-19 0 95,0 20-415,0-20 192,20 19-33,-20 1-159,0 20-129,0-19-160,0-2 0,20 21-128,-20-40 0,21 20 128,-1 0-160,-20-20-64,19 0 160,1 0 0,-20 0-31,20-20-33,0 20-32,-1 20 0,1-20 64,-20 19-32,20 1 32,-20 0-32,0 0-64,0-1 32,0 1-96,-20-20 0,20 20-33,-20-20-159,1 0-160,-1 0 288,0-20-161,0 20 65,1-20 0,19 1-193,0-1 97,0 0-160,0 0-545,19 1-737,-19 19-1185,20 0-2178</inkml:trace>
  <inkml:trace contextRef="#ctx0" brushRef="#br1" timeOffset="190094.7265">13403 5889 20467,'20'0'769,"1"0"800,18 0-192,1-19-352,19 19-128,-19-21-448,19 21-321,-18 0 0,-22 0-192,1 0 128,0 0 128,-20 0-96,20 21 160,-20-2 129,0 21 31,20-1-192,-20 1-31,19 19-33,-19 21-224,20 0 224,-20-1-320,20 1 32,0-1 31,-1-20 1,1 1-32,21 0-128,-21-20 32,-20-1 160,0-19 128,0 0 0,0-1-96,-20-19-64,-21 20 0,21-20 96,-19 0-257,19-20 33,0 20-256,1-19-257,-1 19-256,0-20-1281,0 20-3203,20 0-9610</inkml:trace>
  <inkml:trace contextRef="#ctx0" brushRef="#br1" timeOffset="194568.3593">14019 5789 13228,'-19'-19'2082,"19"19"929,0-20-865,0 20-577,0 0-672,0 20 64,19-1 96,1 1-160,0 20-609,0 0 33,-20 0 31,19-1-192,1 1-128,-20-1 32,20-19-32,-20 0-224,0 0-160,20 1-129,-20-21-223,0 0-386,0 0-543,0 0-609,0-21-1666,0 21-2562</inkml:trace>
  <inkml:trace contextRef="#ctx0" brushRef="#br1" timeOffset="195163.0859">14337 5870 13388,'-20'0'2306,"20"0"-768,0 0-225,0 0-800,-20 19-65,0-19 64,20 20-31,-19-20 127,-1 20 161,-1-20 160,1 20-288,0-1-129,20-19-63,-19 20 31,19-20-96,0 0-63,0 0 95,0 0-288,0 20 321,19-20-33,-19 0-288,0 0 64,20 0-128,-20 0 97,0 0 63,0 0-32,0 0 128,0 0-352,0 0 64,-20 0 32,20 0-64,0 0 32,0 0 129,0 0-258,0 0 97,0 0 0,0 0 0,0 0 32,0 0 0,0 0 33,0 0-1,0 0-32,0 0 32,0 0-64,0 0-32,0 0 32,20 0 64,-20 20-96,20-20 96,21 0-192,-22 0 192,1 19 32,20-19-224,-20 0 64,19 20-129,-19-20-479,0 0-1,-1 0-160,-19 0-544,20 0-1153,-20 0-2499,0 0-4997</inkml:trace>
  <inkml:trace contextRef="#ctx0" brushRef="#br1" timeOffset="200102.539">14794 6763 18513,'20'-40'2851,"-20"40"-2563,19 0 385,-19 20 256,20 19-321,0 1-256,-20-1-255,0 1-1,20 1-32,-20-2-257,19 1-575,1-21-1154,0-19-2626,0 20-8777</inkml:trace>
  <inkml:trace contextRef="#ctx0" brushRef="#br1" timeOffset="200662.1093">15310 6504 2338,'0'-19'16399,"0"19"-14349,0 19-705,0 1 289,0 0-129,0 39-640,0-18-128,0-1-257,20-1-480,-20-19 129,20 0-97,19-20 32,-39 0 0,20 0 64,0-20-128,-1 0-96,1 0 96,0 1 0,0 19 96,-20-20-224,19 20 128,-19 20 320,21-1-224,-1 1 0,20 0-96,-21 0 0,21-20-224,-1 0-224,-19-20-225,20 0-128,-20 0-256,-20 1-288,20-21-225,-40 19-864,20-18-929,-20 19-1089</inkml:trace>
  <inkml:trace contextRef="#ctx0" brushRef="#br1" timeOffset="201243.164">15706 6067 17680,'0'0'3972,"0"0"-2723,0 0 161,0 20 223,20 21 65,0-2-513,0 21-513,0-1-255,0 20-97,20-19-352,0 0 128,-21-1-32,21-19-64,-20-1 0,-1-18 32,1-21-64,-20 20 64,0-20 32,0 0 129,0 0-1,0-20-96,0 20-128,-20-41 64,20 22-288,20-1 95,-20 0 1,20 0 64,0 20-192,-1 0 192,2 20 0,-1 0 96,0 0-64,0 19-97,19-39-223,-19 21 128,0-1-64,0-20 159,-1-20 161,1 20 161,0-21-225,-20 1 96,0-19 0,0 19 64,0-20-160,0 21 64,0-1-32,0 0 64,0 0-32,-20 20 96,20 0-160,0 0-64,0 20 160,0 20-32,0-21 160,0 21-128,0 0 32,0-21-64,20 1-32,0 1 0,1-1-385,-2-20-480,1 20-640,0-20-1378,-20-20-2850</inkml:trace>
  <inkml:trace contextRef="#ctx0" brushRef="#br1" timeOffset="201665.039">16481 6664 18257,'20'20'1922,"-20"-20"256,0-20-257,0 20-383,0-20-449,0-1-192,0 1-641,0-19-192,0 19-64,19 0-32,-19 0 0,20 1-224,-20 19-97,20 0-31,0 19-128,20-19 319,-20 20-127,20 0 256,-21-20 128,21 20-160,0-20 224,-21-20 96,21 0-95,-19 0 95,-1 1-256,-1-1 96,-19 0-96,0 0 64,-19 20-32,-1-19-64,-1 19 96,1 19 32,0 1-160,1 0 288,19 19-64,-20 1 192,20 0-128,20-21-127,19 1-97,2 1-1,-2-1-351,21-20-321,-21 0-1152,20 0-2596,-19-20-11241</inkml:trace>
  <inkml:trace contextRef="#ctx0" brushRef="#br1" timeOffset="202572.2656">17474 6087 15630,'-20'-20'3331,"0"20"-1569,20-20 384,0 20-480,0 0-705,0 0-257,0 0-95,0 0-513,0 20 128,20-20 257,-20 20-129,20 0-32,-20 20 65,0 0 127,20 0-95,-1-1-129,1 20-160,0-19-64,0 1 32,19-22 0,-19 1-32,21 0 160,-2 0-31,-19-20-193,20 0 192,-21 0-160,-19 0-64,20 19 96,0-19-64,0 20 96,-1 0-64,-19 20-128,20-21 96,-20 1 0,0 1-160,0-1 96,-20-20 0,20 20-129,-39-20 1,19 0 0,-19-20-160,-1 20 160,20-20-97,-19-1-223,19-18-129,20 19-192,0-20 1,20 20-386,-1 1-607,1-1-289,0 20-2018,-20 0-5061</inkml:trace>
  <inkml:trace contextRef="#ctx0" brushRef="#br1" timeOffset="202885.7421">18109 6286 24919,'20'0'1089,"-1"0"-769,-19 0 353,20 0-417,1 0-224,-1 0-32,0 0-448,-1 20-929,1-20-1026,0 19-3010</inkml:trace>
  <inkml:trace contextRef="#ctx0" brushRef="#br1" timeOffset="203038.0859">18209 6504 21940,'20'0'833,"-1"0"672,21 0-191,-1 0-962,1 0-352,-20 0-544,19 0-962,2 0-2305,-41 0-13005</inkml:trace>
  <inkml:trace contextRef="#ctx0" brushRef="#br1" timeOffset="205969.7265">18824 6167 18801,'-20'-20'2659,"20"20"-833,0 0-449,0 20-672,20 20 352,-20-1-449,0 40-192,20-18-95,-1-2-321,1 0-96,20-19 64,-21 0-417,1-21-512,21 1-128,-21-20-1249,-20-20-1377,19 1-6183</inkml:trace>
  <inkml:trace contextRef="#ctx0" brushRef="#br1" timeOffset="206158.2031">18962 6128 17200,'0'-21'4068,"0"21"-3043,21 21 224,-21-21 448,20 39-383,0 1-385,-1 39-449,21-20-384,-20 21-32,19-20-320,1-21-353,-1 1-288,-18-20-384,-1-1-609,-20-19-1601,0 0-5253</inkml:trace>
  <inkml:trace contextRef="#ctx0" brushRef="#br1" timeOffset="206340.8203">18804 6504 21364,'-20'0'2018,"20"-19"-1218,20 19 866,20-20-129,19 0-383,-20 0-386,22 20-479,-2-19-257,-19 19-449,19 0-832,-19 19-705,-21-19-1441,2 20-8424</inkml:trace>
  <inkml:trace contextRef="#ctx0" brushRef="#br1" timeOffset="206500">18903 6564 19698,'-40'20'3908,"40"-40"-3332,20 20 417,0 0 609,19-20-609,22 0-321,-2 20-479,1-20-354,-1 20-639,1 0-353,0 0-993,-1 0-3716</inkml:trace>
  <inkml:trace contextRef="#ctx0" brushRef="#br1" timeOffset="206783.2031">19697 6425 21620,'-20'40'897,"1"-40"-32,19 39 704,0-19-384,19 0-320,1 0-481,0 0-191,21-20 31,-2 0-192,1 0 96,-1-20 0,-19 0-320,-20-20-64,0 21-129,-20-21-63,-19 20-129,-1 1-287,-20-1-97,20 20 64,20-21-32,1 42-961,19-1-2338,0-1-1505</inkml:trace>
  <inkml:trace contextRef="#ctx0" brushRef="#br1" timeOffset="206958.0078">20075 6544 15822,'20'-40'4389,"-40"21"-2403,0-1-33,-20-20-607,0 1-610,0-2-63,-19 21-481,20-19-128,19-1-192,0 1-96,20-1-481,20 1 65,19 39-738,1-21-1024,-1 21-3492</inkml:trace>
  <inkml:trace contextRef="#ctx0" brushRef="#br1" timeOffset="207110.3515">19916 6325 21748,'-40'0'3203,"40"0"-2979,20-19-96,19 19 321,1-20-321,40 0-160,-20 0-1281,19 20-2659</inkml:trace>
  <inkml:trace contextRef="#ctx0" brushRef="#br1" timeOffset="207851.5625">20611 5929 17584,'-20'-20'2178,"20"0"-1665,0 20 608,-20 0 352,20-19-672,0 19-193,0 0-415,0 0-225,0 0 192,0 0-256,0 0 256,0 0 0,0 0 224,0 0 65,20 0-33,-20 0-96,0 0 193,0 19 96,0 1-1,20 20 65,-20-1 31,20 40-31,-20-18-96,20 18-481,-1-40 96,1 21 32,0-21 128,0-19-320,-1 1 129,-19-21 31,20 20-192,0-20 160,0 0 64,1 0-256,-2-20 96,21 20-96,-20 0 128,19 20-384,-19 19 32,0-19-1,-20 19 97,19-19 128,-38 0 0,19 0-128,-20 0-32,-20-20-353,1 0-159,-1 0-97,0-20 128,0 0 129,20 0-1,1 0-448,-1 1-608,20-1-1250,0 0-3779</inkml:trace>
  <inkml:trace contextRef="#ctx0" brushRef="#br1" timeOffset="208026.3671">21147 6425 23093,'20'20'2979,"-20"-20"-2979,0 0 385,20 0-33,-20 20-224,0-20-224,0 0-417,19 0-800,-19 0-1377,0 0-2371</inkml:trace>
  <inkml:trace contextRef="#ctx0" brushRef="#br1" timeOffset="208265.625">21088 6008 20275,'0'-20'2562,"19"0"-1345,1 1 769,0 19-288,20 19-609,-21 1 32,1 20-705,0-1-127,19 41-129,-19-20-96,0-1-32,1 0-192,18 2-225,-19-22-383,0-19-674,0-20-576,-20 20-704,0-20-3044</inkml:trace>
  <inkml:trace contextRef="#ctx0" brushRef="#br1" timeOffset="208627.9296">21127 6306 19314,'0'-20'2786,"0"20"-1953,20-20 1281,20 20-769,-1-20-480,1 20-288,19-19-385,-18 19-224,18 0-256,0-20-225,-19 20-255,19-20-65,-18 20 224,-21-20 321,-1 20 96,1-20 160,-20 20 160,0 0 352,0 0-31,0 20-97,-20-20 0,1 40 65,19-20 63,0 19-256,19-19-31,1 19 63,20-19-288,19 21 64,-20-21-32,1-1 0,-19 1-64,-21 0 192,0 0 64,-41-20 96,2 19-448,-1-19-224,-19 0-417,19 0-865,21 0-2209,-21 0-11115</inkml:trace>
  <inkml:trace contextRef="#ctx0" brushRef="#br1" timeOffset="209554.6875">22457 6406 19218,'0'39'961,"-19"1"-641,19 19 192,19 0 417,-19-18 352,20-1-480,0-1-192,0-19-65,0-20-287,-1 20 255,-19-20 257,0-20-97,0 0-415,0 0-225,-19-19-32,-1-22-96,-20 22 0,20-21-129,1 1 257,-1-21-320,20 21 32,0-1 160,20 1-161,-1 19-63,21 21 288,-20 19 160,19 0-96,1 0 0,-20 19-96,-1 1-192,-19 20-481,0-1-160,0 1 33,-19-1 223,-1-19 353,0 0 96,0 1-449,1-21 0,19 0-191,-20 0-161,20 0-32,0 0 768,0-21 354,0 1 159,20 0 32,19 20-32,-19-19 449,19 19 32,2 0 95,18 0-223,-19 0-257,19 0-63,-19 0 223,-21-20-31,22 0-1,-21 0 33,-20 1 63,0-1-128,0 0-127,-20 0-33,-21 20 96,22-20-159,-1 20 159,0 20-288,0 0 0,20 0-160,0 19 128,0 1-160,20 19-256,20-18-1122,-1-2-1248,22-19-2627,-22 0-9225</inkml:trace>
  <inkml:trace contextRef="#ctx0" brushRef="#br1" timeOffset="209693.3593">23152 6386 21172,'-40'-61'1921,"40"22"-864,0-1 769,0 1-577,20-1-704,19 20-545,-18-20 0,-1 40-865,20-20-801,-21 20-2241,21 0-12877</inkml:trace>
  <inkml:trace contextRef="#ctx0" brushRef="#br1" timeOffset="210222.6562">21921 7040 12395,'-19'-19'3524,"19"-1"-738,0 20 257,-20 0-961,20 20-641,-21-1-640,21 21 128,0 0-256,0-21-289,21 22-192,18-21-96,1 0-128,-1-20 160,1-20-31,0 0-226,-1-1-31,-18-18-32,-21-1 32,0 20-128,-21 0-161,-18 1-320,19-1-127,-20 20-386,20 0-415,1 0-2051,19 20-4804</inkml:trace>
  <inkml:trace contextRef="#ctx0" brushRef="#br1" timeOffset="210659.1796">22199 6743 20467,'40'-40'3555,"-20"21"-2209,-1 19 415,-19 0-95,0 0-481,0 39-96,0-19-577,0 39-31,0-19-353,20 19 128,-20-18-224,20-22-32,0 21 32,-1-20-64,1-20 64,1 0 32,-21 0-192,20 0 96,0-20-224,-20 20 96,19-20 32,1 20-129,-20 20-31,20 0 128,-20-1-160,20 1-33,-20 0 161,0 20 32,0-40 96,-20 19-352,0 1 31,0-20-351,1 0 255,-1 0 1,0-20-257,-1 20-320,1-19-577,1-1-2113,19 20-5830</inkml:trace>
  <inkml:trace contextRef="#ctx0" brushRef="#br1" timeOffset="210878.9062">22814 7159 22741,'40'61'1153,"-40"-42"-576,0 21 928,0-20-192,-20-1-448,0 1-128,1 0-417,-1 0-128,-20-20-320,21 0-224,-21 0-417,19-20-288,1 0-384,1-39-1794,-1 19-1602</inkml:trace>
  <inkml:trace contextRef="#ctx0" brushRef="#br1" timeOffset="211007.8125">22635 6842 18289,'20'0'1601,"-20"0"-1697,21 0 0,-1 0-32,-20 0-2082,20 0-2402</inkml:trace>
  <inkml:trace contextRef="#ctx0" brushRef="#br1" timeOffset="211291.9921">23053 6942 21812,'20'0'1474,"-1"-20"-898,1-1 449,0 1-448,-20 20-129,0-20-64,0 20-255,0-19-65,-20 19 0,0 0-32,20 0-160,-19 19 160,-1 1 64,0 0 160,0 21-256,0-2 224,20-19-192,0 19-32,0-19-96,20 20-288,20-40-609,-1 20-769,1-20-1825,-1-20-2051</inkml:trace>
  <inkml:trace contextRef="#ctx0" brushRef="#br1" timeOffset="211480.4687">23350 6901 21140,'0'-20'1441,"0"20"-448,-19 0 512,19 20-544,0 1-448,0 18-161,0-19-256,0 20-160,39-21-64,-19 1-353,20 0-319,0 0-417,0-20-769,-20-20-1986,19 0-2690</inkml:trace>
  <inkml:trace contextRef="#ctx0" brushRef="#br1" timeOffset="211633.789">23589 6802 17520,'0'-39'4164,"0"19"-2498,0 20 576,0 20-352,20-1-673,-1 21-513,1-1-415,0 1-418,0 1-191,-1-2-961,22 1-513,-21-21-1185,0 1-3747</inkml:trace>
  <inkml:trace contextRef="#ctx0" brushRef="#br1" timeOffset="211799.8046">23450 6881 23221,'-20'0'1666,"20"0"-417,20 0 1218,20 0-802,19 0-992,1 0-385,-1 0-352,1 0-673,0 20-1441,-21-20-1249,1 0-9033</inkml:trace>
  <inkml:trace contextRef="#ctx0" brushRef="#br1" timeOffset="211921.875">24026 7040 19794,'40'40'6342,"-40"-20"-6021,19-20-161,-19 20-128,0-20-641,20 0-1153,-20 0-4003</inkml:trace>
  <inkml:trace contextRef="#ctx0" brushRef="#br2" timeOffset="222400.3906">10307 5770 6630,'-40'-20'1986,"40"0"448,-21 20-865,21-20-255,-20 20-193,20-19 64,-19 19-96,-1-20-320,0 20-193,0 0-127,1 0 319,-21-20-223,-19 20-225,18 20-96,2-20 65,-21 0-97,21 20-352,-1-20 608,1 19-192,-2-19 1,1 20-33,1 0 128,19-20-256,-19 20 0,19-1 129,0 1-322,0-20 65,1 20 32,19 0 32,-20 1 0,-1-2-32,1 1 0,0 0 0,-19 19 32,19-19 33,0 20-33,0-1-64,1 1 128,-1-19-192,0 18 96,0 1 32,20-1 32,-19 1 0,-1-1 32,20 1 32,-21 1-96,21-2 32,0 1-32,0-21 64,0 21-160,21 0 96,-21-1 96,20 2-224,-20-2 160,19-19-32,-19 20 96,20-21-192,-20 1 128,0 0 64,20 0-128,0-1 65,-20 1 31,19 0-32,1 1 64,0-1-32,0-1-64,0 1-64,-1 0 64,1 0 32,21-1-32,-21 1 32,-1-20-64,21 20 32,-20-20 128,19 0-224,-19 20 128,19-20-64,-19 20 64,0-20 0,21 0-64,-22 19 128,1-19-192,20 0 64,-21 20 64,21-20 65,0 0-97,-1 21-96,2-21 64,-2 0-32,1 20 96,-20-20-96,19 0 96,-19 20-64,19-20 160,2 0-224,-1 0 224,-1 0-256,1 0 192,-1 0-192,1 0 160,-1 0-64,2 0 32,-1 0-32,-1 0 0,20-20-32,-19 20 160,19 0-256,2-20 96,-22 20 32,1 0 0,19 0 0,-19 0 128,0 0-320,20 0 160,-21 0-96,1 0 192,-1 0-257,20 0 129,-18 0 193,18 0-322,-19-21 354,19 21-290,1 0 193,-20 21-192,20-21 128,-1 0-64,-20 20-128,21-20-96,-20 0 32,20 0-65,-21 0 385,21 0-288,-21 0 224,1 0 0,0-20-32,0 20 64,-20 0 160,19-21-96,1 21 97,-1 0-290,1 0 162,0-20 63,0 20-192,0 0 32,-1 0 0,20 0 64,-19 0-32,1 0-129,-2 0 97,1 0 32,-1-19 97,21 19-65,-21 0-161,2 0 258,-2 0-258,1 0 97,-1 0 32,1 0-96,-1 0 96,1 0-96,-19 0 64,18 0-96,1 0 64,-1 0 0,1 0 128,0 0-224,-1 0 224,-19 0-64,21-20 64,-2 20-128,1 0 64,-1 0-64,-19-20 192,19 20-160,-19 0 32,21 0 0,-2 0 32,1-20 32,0 20-96,-1 0-32,1 0-64,-1-20 32,-18 20 0,19 0-97,-21-19 225,21-1-64,-20 20 32,19-20 129,-19 0 63,0 1-128,-1-1 32,1-1-64,0 1 128,1 0-224,-1 1 96,-1-1 32,1-20-96,-20 21 64,20-1-32,0 0 64,0-19-32,-1 19-128,-19 0 192,20-1 0,-20-18-96,20 19 96,-20 0-32,20 0-32,-20 0-64,19-19 32,1 19 0,1 0 32,-1-19-64,0 18 32,-1-19 0,1 21 32,-20-21 129,20 20-161,-20-19 0,20 19 0,-20-20-64,19 0 448,-19 20-192,0 0 32,20-19 1,-20 19 95,0 0-160,0 0-64,0 1-32,-20-1-32,20-20 0,-19 21 96,-1-2-224,0 1 64,-19 0 64,19 20-96,-21-20 64,2 1-32,-1 19 32,1-20-128,-1 20 64,0-20 64,1 20 0,-2-20 0,-18 20 64,0 0-160,-1 0-128,-20 0 480,1 0-288,0 0-32,20 0 96,-22 0-32,2 0-64,0 0-192,19 0 63,1 0 193,19-19-160,0 19 160,1 0-32,-1 0 0,1 19 32,-2-19 0,2 0 0,-21 0-32,1 0 32,0 0-96,-2 0-224,-18 0 416,20 0 0,0 20-256,-2-20 128,2 0 160,0 0-256,-1 0 128,0 0 32,0 0-64,1 0 128,0 0-192,0 0 96,-22-20 0,22 20-160,0 0 64,-1 0 96,0 0-257,1 0 193,19 0 32,-19 0-32,19 0 224,0-19-544,20 19 576,-20 0-160,1 0 0,19 0-64,-20-20 0,1 20-160,-2 0 480,-18 20-352,19-20 64,-19 0 0,0 19 32,-2-19 96,22 20-192,-1-20 96,1 20-224,-1-20 512,1 0-320,-1 0-64,-1 0 96,2 0-32,-20 0 128,-20 0-288,18 0 160,-18 20-32,20-1 192,-20-19-224,18 20-32,2 0 96,0-20 0,-1 20-288,21-20-993,-2 21-1538,21-21-3555</inkml:trace>
  <inkml:trace contextRef="#ctx0" brushRef="#br2" timeOffset="232804.6875">10108 7338 10537,'0'0'2755,"0"-20"-1282,0 20 674,0 0-738,0 0-224,0 0 0,0 0-224,0 0-641,0 0-192,0 0 257,0 0-65,0 0 161,0 0 127,0 0-95,0 0-161,0 0-128,0 0 0,0 0-96,0 0 65,0 0-257,0 20 224,0 0 224,0 0-256,0 19 289,0 2 63,20-2-160,-20 21-63,0-21-1,19 1 0,-19-1-32,0 2-31,20-1-33,-20-21 64,0 21-192,0-20 32,0-1 128,0-19-288,20 20 320,-20-20-256,0 0 32,0 0 96,0 0 32,0 0 129,0 0-161,0 0-192,0 0 128,0 0-64,0 0 0,20 0 32,-20-20-32,19 20 128,22 0-192,-1-19 96,-1 19 32,1-20-64,19 20 96,0 0-256,-18-20 95,-1 20 1,-1-20-224,1 20 160,-21-19 160,1-1-320,-20 20 256,0-20-161,-20 0-63,1 20 128,-21-21 64,1 21 64,-1 0 160,-1-19-320,22 19 224,-1 0 32,20 0-64,0 19 192,39-19-352,-19 21 256,41-1-32,-22 0-32,1 0-32,-1-1 0,1 1 64,-21 0-96,-19 0-32,0-1 96,-19 1-352,-1-20-161,0 20-576,0 0-224,1-20-1249,-1 0-2371,0 0-5221</inkml:trace>
  <inkml:trace contextRef="#ctx0" brushRef="#br2" timeOffset="239022.4609">11121 7775 9384,'-20'20'5446,"0"-20"-3461,20 0-95,20 0 128,0 0-480,-1 20-321,1-20-417,0 0-255,0 0-97,-1 0-63,1-20-97,-20 20-64,0-20-64,0 1 1,0-1-65,0 0-128,-20 0-96,-19 20 160,19 0-97,0 0 162,1 0-258,-1 20 161,20 0 97,-20 0 31,20 19 128,0 1 128,20-1-192,0-19 289,-1 19-289,21-39 0,-1 20-96,1-20-192,-20 0-352,19 0-481,-18 0-448,19 0-833,-40 0-1282,19-20-2273</inkml:trace>
  <inkml:trace contextRef="#ctx0" brushRef="#br2" timeOffset="239261.7187">11517 7953 13933,'20'21'3011,"-20"-21"-865,0-21 608,0 21-1505,-20-20-128,20 1-256,-20-21-384,1 20-97,19-19-288,-20 19 128,20-19-320,0 19 160,0 0-576,20 20-225,-1 0-352,21 0-448,-20 20-673,20-20-2211</inkml:trace>
  <inkml:trace contextRef="#ctx0" brushRef="#br2" timeOffset="239458.0078">11736 7914 9577,'0'0'6854,"0"0"-4932,0-20 288,-20-20-320,20 21-673,0-1-96,-20-20-352,20 1-705,0 19 0,0 0-32,0 20-288,20 0-385,-20 0-192,20 0-544,-1 20-1698,21 0-2242</inkml:trace>
  <inkml:trace contextRef="#ctx0" brushRef="#br2" timeOffset="239741.2109">11994 7756 12011,'-20'19'5605,"0"-19"-3171,20 0 1,-19 0-642,19 20-511,0 0-257,0 0-353,0 19-255,19-19-1,21 0-224,-20-1 0,39-19-31,-39 0-65,20 0 0,-20-19-288,0-1-1,-20 0-63,-20 0 96,0 1-160,1-1 160,-22 20-289,1-20 97,1 20-161,19 0-31,0 0-353,20 0-993,0 0-1121,20 20-1377,0 0-8520</inkml:trace>
  <inkml:trace contextRef="#ctx0" brushRef="#br2" timeOffset="239915.039">12193 7933 14317,'39'20'2947,"-39"-40"96,0 20-417,0-19-896,0-21-257,0 20-416,0-19-640,0-1-257,0 21-160,20-21-288,-20 40-673,39-20 0,-19 20-321,20 20-1088,0-20-2402,0 20-8553</inkml:trace>
  <inkml:trace contextRef="#ctx0" brushRef="#br2" timeOffset="240250">12748 7835 13548,'0'39'2819,"0"-39"-801,20 20 512,-20 0-832,0-20-225,20 0-416,-20 0-128,0 0 32,0 0-320,-20-20-193,20 0-192,-20-19-95,1 19 31,-1-20-96,20 21-64,0-21 32,0 20-448,0-1-225,39 2-288,-19 19-288,20 0-513,-1 19-1537,1 2-6278</inkml:trace>
  <inkml:trace contextRef="#ctx0" brushRef="#br2" timeOffset="240577.1484">13166 7716 7527,'-21'0'13965,"21"-20"-12652,-20 20 257,0 0-513,1 20-97,-21 0 130,20 0-514,1 19-288,19-19-224,0 0-160,19-1 256,-19 1-288,20-20 64,0 0-32,-20 0 0,0 0-160,0-20 256,0 1-160,0-1 256,0 20-288,-20-20 192,20 20-96,0 0-161,20 20 33,0-20 192,-1 20-32,1-1-609,21-19-480,-21 20-352,-1-20-994,21 0-2113,-40-20-5093</inkml:trace>
  <inkml:trace contextRef="#ctx0" brushRef="#br2" timeOffset="240757.8125">13304 7596 9384,'20'0'9738,"-20"0"-7016,20 0-255,-20 20-386,20 20-607,-20 0-577,19 0-385,-19-1-544,20-19 96,0 20-288,1-21-224,-21-19-673,0 0-513,0 0-672,0 0-3620</inkml:trace>
  <inkml:trace contextRef="#ctx0" brushRef="#br2" timeOffset="241084.9609">13265 7736 12716,'0'20'10345,"39"-20"-8743,-19 0 448,20 0-609,19-20-480,-18 20-96,-2 0-481,-19 0-256,19-20 33,-19 20-129,-20-20-129,20 20-479,-20-21 63,0 21-255,-20-19-1,20 19-32,-20 0 417,1 0-65,-1 19 353,0 2 289,0-1-161,20 20 288,0-21 32,0 1-96,40 0 97,-1 0-289,21-20 64,-21 19-96,22-19-224,-2 0-673,-19 0-833,-1 0-2369,-19 0-9290</inkml:trace>
  <inkml:trace contextRef="#ctx0" brushRef="#br2" timeOffset="242037.1093">14297 7696 2178,'20'-21'7815,"0"2"-5541,-20-1 673,20-20-32,-1 21-801,-19-1-225,0 0-479,0 20-129,0-20-576,-19 20-225,-1 20-63,-20 0-1,20 0-64,-19 19-31,18-19-353,1 19 64,0-18-64,20-1 32,20-20 0,0 20-33,1-20-127,18 0-64,-19 0 0,0 0-128,0 0 288,-20 0-129,20 0 97,-40 20 0,20-1 128,-20 1 0,0 0-32,0 19 224,20-19-192,-19 0 97,38 0-65,-19-20 64,40 0 32,0 0-224,19 0 96,-20-20-545,2 20-672,-1 0-1377,-21 0-2915,1 0-9514</inkml:trace>
  <inkml:trace contextRef="#ctx0" brushRef="#br0" timeOffset="292624.0234">438 8708 8167,'-19'-40'2338,"19"21"-63,0-1 479,0 0-63,0 20-737,0-20-289,0 1-416,0 19-480,0 0-192,0 0 287,0 19 161,19 1-352,-19 39 96,20 1-289,0 0-95,21 19-65,-22 0-288,1-19-64,20 20 64,-21-21-64,21-19-288,-20-1-417,-1 1-736,-19-19-321,20-2-1281,-20 1-3139</inkml:trace>
  <inkml:trace contextRef="#ctx0" brushRef="#br0" timeOffset="292834.9609">578 9185 22805,'-20'0'1153,"20"0"-480,0 0 1601,20-20-480,0 20-962,-1-20-767,21 0 31,-1 1-96,1-1-545,1 20-544,-22-20-256,21 0-193,-20 0-1024,-20 0-2627,20 0-12234</inkml:trace>
  <inkml:trace contextRef="#ctx0" brushRef="#br0" timeOffset="293016.6015">756 8629 16143,'-20'20'3587,"20"-1"-1825,0 1 288,0 20 128,0 0-897,20 20-736,-20-1-321,21 0-32,-2 1-480,1 0-289,20-20-352,-20-1-512,19 1-961,-19-1-3204</inkml:trace>
  <inkml:trace contextRef="#ctx0" brushRef="#br0" timeOffset="293272.4609">1074 9066 16079,'0'-60'5381,"0"60"-4388,0 0 160,0 0 1249,0 20-576,0 0-961,20 0-257,0 20-544,0-21-32,-1 1 321,1-20-353,20 0-32,-20 0-96,-20-20-257,0 1-255,0 19-161,-20-20 0,0 0 224,-20 0-63,1 0-97,-1 20-608,0 0-705,20-20-2851,0 20-7879</inkml:trace>
  <inkml:trace contextRef="#ctx0" brushRef="#br0" timeOffset="293713.8671">1530 8986 23254,'0'-20'768,"-20"20"-191,20 0 768,0 0 289,-19 20-481,19 0-449,0 20-479,0 0-289,19-1-1,1-19 33,0 20-32,1-21-448,-1 1 95,-1-20-31,1 0-32,0 0 287,0 0 193,-1 0-64,1 0 289,0 0-1,0 0 32,-20 0-128,20 0 0,-1 0 0,22 0 1,-21-20 63,0 1-288,-1-1-97,1 0-447,-20-19 127,0 19-448,0 0-32,-20 0-800,20 20-738,-19-20-2017,19 20-9930</inkml:trace>
  <inkml:trace contextRef="#ctx0" brushRef="#br0" timeOffset="293990.2343">2245 8688 26072,'20'-20'737,"-20"20"-545,0 20 513,20 20 512,0 0-256,-1 20-225,22 19-511,-1-20 63,-1 21-288,1-40-192,-1-1-225,-19 1-223,19-20-481,-39-1-353,20-19-640,-40-19-2402,1 19-13997</inkml:trace>
  <inkml:trace contextRef="#ctx0" brushRef="#br0" timeOffset="294317.3828">2107 8986 22132,'-41'0'2755,"61"-20"-1986,1 0 1185,18 0-65,21 20-1088,19-19-320,-20 19-417,21 0 32,-20 0-96,-1 19-96,-20 1-321,-19 20-31,1 0 96,-1-20 320,0 0-33,-1 0 194,1-20-161,0 0 192,0 0-64,0 0 0,-1-20 32,1-20-448,0 20-161,-20 0-480,0 0 193,0 0 415,-20 20-159,0-20 159,-19 20 225,19 20 160,-20-20 32,1 0-32,19 0-800,-1 20-2307,1-20-8616</inkml:trace>
  <inkml:trace contextRef="#ctx0" brushRef="#br0" timeOffset="295297.8515">3457 8887 12716,'20'-40'3875,"-20"1"-1248,0 19-289,0-21-352,-20 22-193,0 19-671,0 0-290,-1 19-159,2 2 64,-1-1-193,0 20-288,0-1-63,40 1-97,0-21-96,19 21-32,22 0 96,-22 0-96,21-20-257,-1 20-63,-19-21-32,-20 21 127,0-20 257,-20-1-128,-20 1 128,-20 0 0,0 0 32,1 1-32,-1-21 0,20 0 32,-19 0-64,19-21-64,20-19-416,0 1 192,20-1 159,0 20 65,-1-19 320,21 19 1,-1 0-33,1 20-96,0-20 0,0 20 96,0 0-320,-20 0 224,19 0-128,-19 0 96,0-20-32,-20 0 96,19 0-96,-19 0-32,-19 0 64,19 20-192,-20-19 96,0 19 0,0 0 96,1 0-128,19 0 192,-20 19-31,20 21 63,0 0 32,0-20-160,20 20-32,-1 0-256,41-21-577,-21 1-96,20-20-544,-18 0-1154,-1-20-3427,-21 20-10537</inkml:trace>
  <inkml:trace contextRef="#ctx0" brushRef="#br0" timeOffset="295507.8125">4131 8609 24983,'60'40'2338,"-40"-21"-1024,20 21 287,-20 20-320,0 0-512,-1-1-481,1 0-288,0-19-32,19 0-320,-19 0-417,0-20-480,-20 0-769,20-20-128,-20 19-1986,-20-19-10089</inkml:trace>
  <inkml:trace contextRef="#ctx0" brushRef="#br0" timeOffset="295674.8046">4072 8946 25560,'0'-20'2050,"20"20"-449,0 0 225,39-19-961,1-1-577,0 20-320,-1-20-320,0 20-994,2 0-1248,-22-20-1378,-19 20-11947</inkml:trace>
  <inkml:trace contextRef="#ctx0" brushRef="#br0" timeOffset="305636.7187">4906 8609 16879,'19'-39'4389,"-19"19"-2660,0 20-736,20 0 0,0 20 160,-20 19-352,20 40-160,1-20-33,-2 22-255,1-2-225,0 0 64,0-19-320,-1 0 32,1-21-193,0 1-255,0-21-385,0 1-384,-20-20-481,19 0-1537,-19 0-2178</inkml:trace>
  <inkml:trace contextRef="#ctx0" brushRef="#br0" timeOffset="305934.5703">5363 8847 12075,'-20'0'5061,"0"0"-3972,-19 20 352,-22 20 161,22-21-65,-21 1-128,21 20-512,19-20-352,0 0-257,0 0-64,20 0 97,0 0 127,0-20 97,40 0 31,-20 20-95,39-20-161,-19 0-96,19 0-64,-18 0-128,18 0-192,-20 0-384,-19 0-353,20 0-481,-21 0-575,-19 0-770,0 19-2626</inkml:trace>
  <inkml:trace contextRef="#ctx0" brushRef="#br0" timeOffset="306283.2031">5481 8609 21460,'61'-59'1569,"-2"19"-736,0 20 448,1 0-160,-1 0-480,-18 20-257,-2 0-352,-19 20 32,-20 20 97,0 0-322,0-1 97,-20 21 64,-19-21 64,19 20-96,-1-18 128,1-1-31,20-21 95,0 1-64,0 0-288,0-20-193,20 20-640,1-20-768,-1 19-2211,-1-19-12139</inkml:trace>
  <inkml:trace contextRef="#ctx0" brushRef="#br0" timeOffset="306422.8515">5958 9185 21940,'20'39'2659,"-20"-39"-2467,0 0-128,19 20-737,-19-20-1665,0 0-2851</inkml:trace>
  <inkml:trace contextRef="#ctx0" brushRef="#br0" timeOffset="307620.1171">836 9681 10602,'-20'0'3619,"20"0"-1921,0 0-802,0 0 354,0 0-193,0 0-96,20 0-129,0 0-159,19 0-257,1 0-95,-1 0 31,21 0 64,20 0-352,-1 20 161,0-20-65,41 0 64,-21 20-96,20-20-32,0 0 0,21 0 96,-22 19-288,22-19 160,-2 20-96,-18-20-64,-2 20-224,-19-20 0,-19 0 160,19 0 128,-20 0 32,2 0 0,-2 0-32,20 0 128,-19-20-32,19 20 192,-20 0-96,1-20 0,-1 20-192,0 0 64,1 0 64,-1-19 32,20 19-64,-19 0-192,-20-20 256,19 20-256,0 0 160,-19-20-32,19 20 0,0 0 0,-19 0 32,20-20-32,-1 20 64,-20-19-64,22 19 193,-2-20 255,0 0-128,0 20 97,-19-20-417,19 0 96,-19 20 0,-1 0-192,1 0 96,19-19 0,-39 19 128,19 0-256,2 0 128,-22 0 96,21 0 224,-21 0-63,1 0-33,-1 0 0,2-21-64,-21 21-192,19 0 160,-19 0-224,-20 0 256,20 0-448,-1 0-96,-19 0-65,20 0-320,-20 0-544,20 0-993,-20 0-2787,0 0-11178</inkml:trace>
  <inkml:trace contextRef="#ctx0" brushRef="#br0" timeOffset="307867.1875">6415 8847 23189,'0'-19'1890,"0"19"-1153,0-20-673,0 20 32,0 0-128,0 0-352,0 20-193,20-20-448,-20 39-1505,19-19-3108</inkml:trace>
  <inkml:trace contextRef="#ctx0" brushRef="#br0" timeOffset="308014.6484">6494 9185 1889,'0'39'19923,"0"-39"-18770,20 20-736,-20-20-129,0 0-608,0 0-577,0 0-1441,0 0-2755</inkml:trace>
  <inkml:trace contextRef="#ctx0" brushRef="#br1" timeOffset="341976.5625">7288 9086 12459,'0'59'1634,"0"-19"-193,0-1 1,0-19 351,0 0-512,20 1-159,-20-21 31,0 0-385,0 0 417,0-21 1,0 1-610,0 0-480,0-19 64,-20-1-64,0 1 33,-19-21-33,-20 0-96,19 0 0,-20 21 0,20-20 0,0 19 0,1-1-32,19 2 64,0 19 0,20 0 32,20 1-128,20-1-96,39 0 128,1 0 64,-1 20-96,20 0 64,-19 0-769,-21 20-544,1 0-577,-40 0-1249,-20-1-1954</inkml:trace>
  <inkml:trace contextRef="#ctx0" brushRef="#br1" timeOffset="342144.5312">7010 8966 14221,'20'0'1890,"20"-20"416,20 20-32,-1-20-833,1 1-1152,-1 19-129,1-20-577,-20 20-1152,-1 20-1346,-19-1-3523</inkml:trace>
  <inkml:trace contextRef="#ctx0" brushRef="#br1" timeOffset="342419.9218">7566 9106 17424,'20'19'3523,"19"1"-2241,-18-20 63,19 20-416,-1 0-385,1-20-95,19 0-1,-19 0-320,0-20-64,0 20 32,-20-20-128,-20 0-32,-20 1-32,0 19 0,-21-20-224,-18 20 96,0 0 95,0 0-159,-1 0 192,20 0-192,20 0-577,20 20-640,0-20-161,20 19-1537,20 1-9385</inkml:trace>
  <inkml:trace contextRef="#ctx0" brushRef="#br1" timeOffset="342593.75">8043 9264 21844,'-20'-40'1249,"20"20"353,-20-19-289,20-1-800,20 1-225,0-21-224,0 40-32,19-20-673,1 40-704,0 0-1410,0 0-1697</inkml:trace>
  <inkml:trace contextRef="#ctx0" brushRef="#br1" timeOffset="343349.6093">8837 9165 17712,'59'20'1506,"-39"-20"-449,-20 19 1185,20-19-737,1 0-576,-21-19 192,0 19-160,0-20-352,0 0-257,-21-19-32,1 19-128,-20-20-31,21 0-97,-21 0 32,1-19-96,-1-1 96,20 21-192,1-1-32,-2 0 64,21 0 64,21 20-96,-2-19-65,21 39-31,-1-20 64,21 20-481,-1 0-95,-18 20-481,18 0-673,-19-1-1569,-1 1-2531</inkml:trace>
  <inkml:trace contextRef="#ctx0" brushRef="#br1" timeOffset="343539.0625">8658 8887 11562,'-79'39'5894,"79"-39"-4228,0 20-97,20-20 641,-1 0-448,41 0-193,0-20-512,-1 20-736,1 0-65,-1 0-384,-18 0-449,18 20-640,-19 0-1121,19-20-1666,-20 20-2947</inkml:trace>
  <inkml:trace contextRef="#ctx0" brushRef="#br1" timeOffset="343682.6171">9254 9046 10345,'20'40'6599,"0"-40"-4133,0 20 128,-1-1-608,1-19-801,-20 20-800,20-20-289,0 0-160,-20 20-737,20-20-961,-20 0-3106</inkml:trace>
  <inkml:trace contextRef="#ctx0" brushRef="#br1" timeOffset="343835.9375">9215 8946 18801,'0'-20'2851,"0"1"-2178,0-1-289,20 20-288,-1 0-384,1 0-705,20 0-993,-21 0-3779</inkml:trace>
  <inkml:trace contextRef="#ctx0" brushRef="#br1" timeOffset="344017.5781">9790 8907 9032,'20'19'12236,"-20"1"-11500,0 0 802,0 0 288,-20 20-866,1 0 1,19-20-640,0 19-193,0-19-96,0 0-609,0 0-384,0-1-640,0 1-1955,0-20-3298</inkml:trace>
  <inkml:trace contextRef="#ctx0" brushRef="#br1" timeOffset="344200.1953">9611 9086 19570,'20'-20'4324,"20"20"-2626,-21-20 768,21 20-1473,1 0-737,-2 0-256,-19 20-96,19-20-320,1 20-705,0-20-481,-21 20-672,22-20-2755,-21 0-13739</inkml:trace>
  <inkml:trace contextRef="#ctx0" brushRef="#br1" timeOffset="344511.7187">10088 9046 16591,'40'0'5125,"-21"0"-3748,1 0 513,0 0-993,0 0-513,19 0 1,-18 0 31,-1-20-320,0 20-160,-1-20 256,-19 20-416,0-20 128,0 20-64,0-20-32,-19 20-65,-1 0-63,-21 0 352,2 0-160,19 20 128,-20 0 288,1 0-256,19 20 64,20-20 1,0 19-129,0-19 64,20 0-193,19 0-447,1-20-385,19 19-801,-18-19-2210,-2-19-9288</inkml:trace>
  <inkml:trace contextRef="#ctx0" brushRef="#br1" timeOffset="344860.3515">10504 8966 15630,'-39'20'3267,"19"-20"-1921,20 40 928,-20-20-513,20 20-607,0-20-226,0-1-511,20 21-257,0-40-64,19 20 0,-19-40 64,21 20-160,-2-40-64,-19 21 96,0-21-192,-20-20-128,-20 20 64,0 0 160,-19-19-129,-2 20 33,21 19 192,-19-20 257,19 40 223,0 0 65,20 0-1,0 40-256,20-20 193,0 19-289,19 20-32,22-19-384,-2 0-192,0-20-737,-19 20-609,-1-20-1633,2 0-5638</inkml:trace>
  <inkml:trace contextRef="#ctx0" brushRef="#br1" timeOffset="353197.2656">11160 8788 7847,'-20'-20'2082,"20"-1"-256,-19 2 288,19-1 288,0 20-352,0-20-449,0 0-191,19 20-321,-19-19-160,0 19-1,0 0-191,0 0-160,0 0-161,0 0-192,0 19 129,0-19-161,0 0-64,0 20 64,0-20 64,0 0-224,0 0 97,0 0-33,0 0 32,0 0 96,0 0-32,0 0 32,0 0-31,0 0-33,0 0-96,-19 0 0,19 0 0,0 0-32,0 0-32,0 0 32,0 0 128,0 20-224,0 0 288,0 20 0,0-20-127,19 20 159,-19-1-64,20 20 32,-20-19-64,20-20-64,0 0 1,-20 0 223,19 0-160,-19-20-224,0 0 224,20 0 32,-20 0-192,20 0 96,0-20 97,-1 0-354,1 0 33,1 20 96,19 0-32,-21 20-32,1 0 96,20 0-32,-20 0 32,-20 0-64,0 19 32,0-19 128,0 0-160,-20 0 32,0-20-32,0 19-160,0-19 96,-19 0-161,19 0 65,-1 0-192,1-19-321,20-1-224,0 0-608,0 0 63,20 1-416,1-21-2306,-21 20-3459</inkml:trace>
  <inkml:trace contextRef="#ctx0" brushRef="#br1" timeOffset="353451.1718">11755 9106 22293,'20'59'1057,"0"-39"-577,0 19 673,0-19-768,0 21-257,-20-22-160,20 21 128,-20-20-801,0-1-1153,0 1-2786</inkml:trace>
  <inkml:trace contextRef="#ctx0" brushRef="#br1" timeOffset="355952.1484">12709 8828 13004,'0'-40'2722,"0"20"-1152,0 20 31,0-21 1,-20 21-129,20 0-352,-39 0-128,18 21-288,-19-1-193,20 20-159,1-1 31,-21-19-32,40 19-223,0-19-33,0 0-96,0 0 32,20-20 32,19 0-64,-19 0-64,0 0-128,0 0-33,-20 0 33,21 20 160,-42-20 64,21 40 32,-20-20 64,20 0 225,-20 19-193,20-19 192,0 0-64,20 0-159,0-20 31,20 0-64,0 0-96,19 0-481,1-20-768,-21 0-1025,22 20-2659,-22-20-12139</inkml:trace>
  <inkml:trace contextRef="#ctx0" brushRef="#br1" timeOffset="356440.4296">13464 8887 11562,'0'20'4196,"0"-20"-1441,0 19 224,0 1-609,19 0-672,1 0-449,-20 0-673,20 0-383,19 0-65,-19 0-96,0-20-160,0 20-481,-20-20-224,19 0-704,-19 0-1090,0 0-3202</inkml:trace>
  <inkml:trace contextRef="#ctx0" brushRef="#br1" timeOffset="356601.5625">13324 8708 22036,'-20'-20'865,"0"0"-833,20 20-32,20 0-320,-20 0-257,20 0-800,0 20-2659</inkml:trace>
  <inkml:trace contextRef="#ctx0" brushRef="#br1" timeOffset="356869.1406">13900 8747 20403,'-40'41'1761,"1"-21"-1376,19 0 544,20-1-225,0 1-415,20 0 31,-1 0-64,41-1-320,0-19 32,-1 20-128,-19-20-96,-1 20 96,-19-20 128,0 20 64,-20-20 32,-20 20-128,-19-20-129,-1 20-255,-19-20-513,18 20-737,2-20-3010</inkml:trace>
  <inkml:trace contextRef="#ctx0" brushRef="#br1" timeOffset="357705.0781">14555 8907 18129,'20'0'1889,"0"0"-639,-20 19 351,20 21-256,-20 0-480,19 0-192,-19-20-193,20 0-159,-20 0-97,20-20-96,-20 0 160,0 0-192,20-20 97,-20 0-290,0-20 1,0 0-96,0 0 96,0 1-96,0-1-192,0 1 159,0-1 161,20 40 128,-20 0-128,19 0 128,2 40 32,19-1 0,-1 1 33,-19-1-97,20-19 64,-21 20-32,21-40 128,-20 20-32,-1-20 64,-19 0 1,21-20-33,-21 0 128,0 0-384,-21-20 256,21 21-96,0-21-64,0 20-32,0 1 32,0 19-32,0 0-32,21 19 256,-1 1-224,0 0-160,0 19-128,19-19-449,-19 0-448,19 0-673,-19 0-1248,0-20-2308</inkml:trace>
  <inkml:trace contextRef="#ctx0" brushRef="#br1" timeOffset="357870.1171">15290 8946 19922,'40'20'1890,"-20"0"-320,-1-20-962,1 20-448,-20-20-160,20 0-352,0 0-1089,-20-20-3620</inkml:trace>
  <inkml:trace contextRef="#ctx0" brushRef="#br1" timeOffset="358191.4062">15290 8668 12908,'40'0'4324,"-20"0"-3427,19 0-97,1 40 225,-21-1-320,21 2-224,-1 18 223,-18-19-191,19-1 31,-20 1 577,-1-20-64,1 0-192,-20-20-64,0 0 0,0 0-481,0 0 160,0-20-544,0 0 321,0-20-225,0 21-129,0-1 162,0 0-65,20 20 64,-20 0 64,20 0-224,-1 20 96,21 0-129,-20 19-671,20-19-514,0 0-735,0-20-1731,-21 0-7559</inkml:trace>
  <inkml:trace contextRef="#ctx0" brushRef="#br1" timeOffset="358344.7265">16044 8907 20435,'19'19'1890,"2"1"-737,-1 0-641,0-20-448,0 0-320,-1 0-737,-19 0-3235</inkml:trace>
  <inkml:trace contextRef="#ctx0" brushRef="#br1" timeOffset="358485.3515">16004 8668 17520,'-20'0'1377,"40"-19"-1953,0-1-3428</inkml:trace>
  <inkml:trace contextRef="#ctx0" brushRef="#br1" timeOffset="359215.8203">16282 8907 18033,'0'0'1281,"20"19"-416,-20 1 1088,0 0-831,20 0-290,-20-20 65,21 20-512,-21-20-97,19 0 0,-19-20-64,20 20-32,-20-20-63,0-20-65,20 21-32,-20-21-64,0 20-193,0-19 129,0 19-128,20 20 64,-20 0 128,19 20 160,1 19 160,0-19-192,0 20 193,-1-21-1,1 1-160,20 0-32,-19-20 64,-2 0-96,1-20 129,0 20-1,-20-20 32,0 1-64,0-1-64,0-20 0,0 21 0,0-1-224,20 20 96,-20 0-128,19 0 128,1 0 128,0 39-64,20-19-256,-21 0-737,21 0-480,1-1-705,-2-19-2178,-19 0-5670</inkml:trace>
  <inkml:trace contextRef="#ctx0" brushRef="#br1" timeOffset="359355.4687">17017 8828 13516,'20'39'5381,"-20"-19"-3106,0 0-1,19-1-1249,1 1-833,0-20-512,0 0-577,1 0-1089,-21 0-3684</inkml:trace>
  <inkml:trace contextRef="#ctx0" brushRef="#br1" timeOffset="359593.75">17037 8668 18193,'59'-19'3779,"-18"19"-2017,-2 0 512,1 0-800,-1 0-706,1 19-95,-20 21-289,-1-1-288,1 2 32,0-1-63,1-1-65,-1-19 0,-1 0 32,1-1-129,0-19-223,-20 0-801,0 0-160,0 0-289,0 0-1505,-20-19-2530</inkml:trace>
  <inkml:trace contextRef="#ctx0" brushRef="#br1" timeOffset="359927.7343">17295 8808 17840,'0'-20'3332,"20"20"-1987,-1 0 1249,21-20-672,20 20-545,-20 0-480,19 0-641,0 0-127,2-21-322,-22 21-95,1 0-96,0 0-1,-21-19 289,1 19-96,-20-20-32,0 20 128,-20-20-32,20 20 64,-19-20 0,19 20-161,-20 0-31,0 0 160,0 0 0,0 20 32,20-20 128,-19 40 128,19-21 32,-20 22-160,20-21 193,0 19-353,0-19 96,20 0-161,-1 0-319,21-1-449,-20-19-1057,19 0-1857,1-19-8265</inkml:trace>
  <inkml:trace contextRef="#ctx0" brushRef="#br1" timeOffset="360261.7187">17970 8747 20979,'-39'61'1282,"18"-41"127,21 19 192,0-19-672,21 0-416,18-20-65,1 0-256,-1 0-160,1-20 97,0-20-450,-21 21 33,-19-21 32,0-1 128,0 2-289,-19-1-191,-1 1 223,-20-1 129,20 1-64,1-1 320,-1 40 448,0-20 289,20 20 32,0 20 31,20 0 225,0 20-256,19-1-449,1 1-224,-1 19-64,22-39-800,-22 20-994,1 0-704,-1-20-3524</inkml:trace>
  <inkml:trace contextRef="#ctx0" brushRef="#br1" timeOffset="361031.25">18705 8430 11370,'0'-20'2659,"-21"20"-962,21-20 802,-19 20-33,19-19-544,0 19-96,0 0-1058,0 19 129,0 21 160,19 0 0,-19 0-320,0 20-193,21-21-255,-1 1-65,20-1-128,-1 1 160,1-21-256,-1-19 32,20 0 32,-18 0 0,-1 0-64,-21 0 32,21 0-32,-20 21 0,-20-21 32,0 20-160,0 0 32,0 0-32,-20-1-224,-20 1-65,21-20-95,-21 0-289,19 0-384,1 0-320,1 0-385,-1-20-1409,0 1-2243</inkml:trace>
  <inkml:trace contextRef="#ctx0" brushRef="#br1" timeOffset="361344.7265">19102 8747 16623,'59'21'2915,"-19"-21"-160,0 0-673,0-21-897,-20 21-417,19-19-351,1-1-161,-21 0-192,1 0 0,0 1 192,-20 19-159,0 0 127,0 0-352,0 19 192,0 21-32,20-1 96,-1 22-64,2-2-32,-1 0 32,0-19 32,19 20-96,-39-20 0,20 0 192,-20-1-224,-20 1 224,-19-21 33,-1 1-225,0-20-289,0 0-383,20 0-866,-19 0-1377,19-20-7719</inkml:trace>
  <inkml:trace contextRef="#ctx0" brushRef="#br1" timeOffset="363689.4531">20830 8510 12555,'19'-40'7399,"-38"0"-6758,19 20-417,-41 0 705,21 20 320,-19 0-352,19 0-192,-20 0-161,21 20-255,-1 0-65,20 0-32,0 20-160,20-20 0,-1 20 0,41-20-32,-1 19 32,1-19 32,0 19-160,-1-19 32,-20 0-96,-19 0 0,-20 20-32,0-20 63,-20-20 33,1 20 160,-21 0-256,-19-1 192,19-19-224,0 0 96,0 0-385,20 0-127,1-19 191,19-1 193,19-20 352,1 19-288,20 21 608,0-19-287,0 19 127,-1 0 128,1 0-256,-1-20-32,1 20 32,1 0 65,-2-20 95,1 0-128,-1-19-64,1 19-64,-40 0 32,20 1 128,-40-1-192,0 0 97,0 0-65,1 20 64,-21 0-128,20 0 160,0 20-96,1 20 0,-2-21 0,21 21 96,21-1-224,-2-19 32,21 20-385,19-40-480,1 0-672,-21 0-1506,22-20-2178</inkml:trace>
  <inkml:trace contextRef="#ctx0" brushRef="#br1" timeOffset="363900.3906">21484 8292 14029,'0'-20'4932,"0"20"-3138,0 20 448,20-1-160,-20 21-512,20-1-481,0 21-385,-20 0-383,39-20-257,-18-1-160,19 1-513,-21-1-160,21-39-159,-20 20-610,19-20-1056,-19-20-3364</inkml:trace>
  <inkml:trace contextRef="#ctx0" brushRef="#br1" timeOffset="364096.6796">21742 8331 19954,'0'-20'1922,"20"40"-320,0 0 544,-20 0-577,20 39-320,-1-19-448,1 20-384,0-20-385,1 19-225,18-20-255,-19-19-97,0 0-608,0-20-320,-20 0-897,-20 0-1826,0-20-13357</inkml:trace>
  <inkml:trace contextRef="#ctx0" brushRef="#br1" timeOffset="364298.8281">21484 8589 19922,'60'-19'865,"-21"-1"577,41 20 607,-1-20 1,0 20-704,2 0-674,-22 20-479,0 0-1,-39-1-96,20 21-96,-21-20-192,1-1-385,-20 1-160,21-20-352,-21 0-544,0 0-1410,0-20-2082</inkml:trace>
  <inkml:trace contextRef="#ctx0" brushRef="#br1" timeOffset="364632.8125">22099 8311 19762,'20'0'3107,"1"20"-2146,-1 0 641,0 19-129,-1-19-608,1 40-193,0-20-479,0 0 63,19-1-288,-19-19 352,0 0-288,-20 0 160,19-20 161,-19 0-33,0 0 257,0 0-225,0-20-32,0 0-320,0 0 96,0 1-96,0-21 0,20 20-64,-20 20 32,21 0 0,-1 0 32,0 0 0,-1 20-288,1 0-257,20 0-416,-20-1-384,-1 1-352,21 0-1026,-20-20-3267,-1 0-7591</inkml:trace>
  <inkml:trace contextRef="#ctx0" brushRef="#br1" timeOffset="365083.9843">22993 8450 15790,'0'-20'2403,"0"20"-706,-19-20 353,19 20-224,-20 20-321,-21-20-127,21 20-65,-19 20-256,19-20-416,20 20-257,0-20-416,0-1 192,20 1-352,19-20 0,-19 0-289,1-20-31,-1 1-1,0-1 193,-20 0 96,0 0 160,19 20 256,-19-20 0,0 20 96,0 20-95,20 0 511,-20 20-223,0-1-1,20 20 193,-20 1 63,20 0-479,-20-20-97,0-1-256,0 1-32,-20-1-321,-20-19-480,1-20-640,-2 0-545,-18 0-1281,0-20-7784</inkml:trace>
  <inkml:trace contextRef="#ctx0" brushRef="#br3" timeOffset="368002.9296">20830 9364 11851,'0'-20'3811,"0"20"-1344,0 0 447,0 0-543,0 0-1026,0 0-576,19 20 352,-19-1 0,20 21-352,-20 0-1,40 19-191,-40-19-97,39 20-95,-19-21-193,0 1-32,-1-1-32,1 1-128,0-20 64,0 20-64,-20-20-384,0 0-257,0-20-512,0 20-513,0-20-319,0 0-1154,0 0-3876</inkml:trace>
  <inkml:trace contextRef="#ctx0" brushRef="#br3" timeOffset="368431.6406">21226 9562 9096,'0'-19'5093,"20"19"-3492,-20 0 930,0-21-609,0 21-801,0 0-417,-20 0-63,0 21-64,1-21 127,-1 19 257,-20 21-256,1-20-225,18 19 129,-19-19-129,20 0 65,1 0-161,19-1 1,0-19-97,0 20 128,19-20 97,1 0-33,20 0-31,0 0-65,0 0-160,19 0-96,-19 0-128,-20 0-96,19-20-384,-19 20-385,-20 0-480,21 20-673,-21-20-1025,-21 20-3299</inkml:trace>
  <inkml:trace contextRef="#ctx0" brushRef="#br3" timeOffset="382784.1796">21583 9522 7559,'0'0'5157,"0"0"-4197,0 0 1571,0 0-33,0 0-1120,0 21-482,0-21 161,0 0-384,0 0-64,0 0 95,0 0 161,0 0-256,0 0-161,0-21-192,0 21 1,0-20-1,0 0-64,0 1 0,21 19-160,-21-20 128,20 0-192,-20 0 64,20 20-64,-1 0 64,1-20 64,-20 20-224,20 20 160,0-20-96,-1 20 128,1-20-32,0 20 32,0-20 0,-1 0 33,1 0 191,-20 0-352,20 0 256,1 0-192,-1-20 0,19 0-96,-19 0-192,19 20-737,-19-19-128,0-1-865,-20 20-3492</inkml:trace>
  <inkml:trace contextRef="#ctx0" brushRef="#br3" timeOffset="383583.0078">21683 9740 12844,'0'0'2530,"0"0"-960,0 0 1280,0 0-640,0 0-1409,0-19-224,0 19 63,0 0-191,20-20 63,0 20-192,-1-20 129,1 0-97,0 20-320,0-19 160,-1 19 161,1 19-161,0-19 32,1 20 64,-1 0-288,-20 0 97,19-20-1,1 19 96,0-19 128,0-19-64,-1 19-160,21-20-32,-20 0-320,0 0-577,19 1-448,-18 19-160,-1-20-1186,-20 20-2978</inkml:trace>
  <inkml:trace contextRef="#ctx0" brushRef="#br3" timeOffset="384870.1171">22477 9344 8712,'0'-20'2402,"0"0"353,-20 20 608,20-19-801,-19 19-672,19 0-545,-20 0-512,20 19-192,0 1-65,-20 20 97,20-1 128,0 21-289,0-21-31,0 2-161,20 18-128,0-19-96,-20-1-96,19-19-256,1 19-225,0-19-351,0 0-257,0-20-1218,-1 0-2721,-19 0-11180</inkml:trace>
  <inkml:trace contextRef="#ctx0" brushRef="#br3" timeOffset="385343.75">22616 9383 11594,'0'-39'6599,"0"19"-4581,-20 0 192,20 20 160,0 0-736,0 0-930,0 0-351,0 20 31,0 0 160,20 0-127,-20 19-1,0 1 33,19-1-1,1 22-256,1-42-160,-1 21-32,0-20 96,-1 19-96,1-39-224,0 20-256,0 0-449,-20-20-256,19 0-32,-19 0-481,0 0-1473,0 0-2947</inkml:trace>
  <inkml:trace contextRef="#ctx0" brushRef="#br3" timeOffset="385749.0234">22874 9543 7719,'0'19'12364,"19"-19"-11628,-19 20 994,0-20 352,0 20-737,0 0-448,20 0-32,-20-1-257,0 1 1,0-20-257,0 0-63,0 0-33,0 0 96,21-20-96,-21 1-256,0-1 96,20-20-64,0 20-96,-20 1 64,19 19-64,-19 0 32,0 0 64,0 0-160,20 19 128,-20 1 32,20 20-288,0-20 0,0-1-833,-1-19-385,-19 20-191,20-20-673,0 0-2787,-20 0-8552</inkml:trace>
  <inkml:trace contextRef="#ctx0" brushRef="#br3" timeOffset="386325.1953">23192 9443 13580,'40'-40'4837,"-20"20"-1794,-1 1-289,1-1-1184,0 20-737,19 0-257,-39 0-223,20 20-225,0 19 64,0 1-128,0-1-32,-20 1 64,20 0-32,-20-20-64,0 20 160,-20-20-320,20-1 160,-20-19-64,0 20 160,0-20-288,0 0 96,1 0 192,-1-20-192,20 20 0,0-19 192,0-1-128,20 0 224,-20 20-128,39 0 0,-19 0 0,0 0-96,20 20-672,0 0-546,0-1-992,-1-19-2242,1 20-5958</inkml:trace>
  <inkml:trace contextRef="#ctx0" brushRef="#br3" timeOffset="386562.5">23668 9304 18961,'39'0'4004,"2"0"-2082,-1 20-449,-1 0-576,1 19-480,-1 1-33,1 0-256,-20 19 32,0-19-64,-20 20-64,0-21-288,0 1 0,0-20-801,-20-1-705,20 1-2402,-20-20-16335</inkml:trace>
  <inkml:trace contextRef="#ctx0" brushRef="#br3" timeOffset="391409.1796">24264 9543 9929,'0'0'2050,"0"0"480,0-21 513,0 21-1025,0 0-609,0 0-191,0 0-194,0 0-127,0 0-128,0-20 96,0 20-128,-19 0-225,19 0-128,0 0 33,-21 20 127,21-20-351,-20 21 95,20-21-32,0 19-128,0 1 32,0-20-32,0 0-31,20 20 95,-20-20 32,21-20-32,-2 20 32,-19-20-32,0 20-127,0-19 127,0 19-224,-19-21 128,19 21-160,-21 0-193,21 0-415,0 0-513,0 0-193,0 0-672,0 0-4420,0 21-10890</inkml:trace>
  <inkml:trace contextRef="#ctx0" brushRef="#br3" timeOffset="392812.5">24403 9264 10441,'0'0'2339,"0"-20"-161,0 20 576,0-20-608,0 20-929,0 0-256,0-20 96,0 20-320,0 0-32,0 0-1,0 0 65,0 0-96,0 0-129,0 0 1,0 0-129,0 0-31,0 20 159,0 0-128,20 0-63,-20 20-33,0-20 129,19 20-417,1-1 160,-20-19 64,20 20-160,0-21 64,1 1 0,-21 0 1,19-20 31,-19 21-64,0-21 96,0 0 128,0 0-191,0-21-161,0 21 0,20-20 0,-20 20 0,20-20-65,0 20-63,-1 0 32,1 0 32,0 0 64,0 0-32,-1 20-64,1 0 64,20 1-128,-19 18-32,-2-19 288,-19 0-288,0 0 96,0-1 96,0 1-65,-19-20-63,-2 20-128,1-20 32,-20 0 160,21 0-353,-21-20-159,20 20-513,-19-20 288,19 1-96,0-1-480,20 0-1474,-19 20-2690,19-20-7239</inkml:trace>
  <inkml:trace contextRef="#ctx0" brushRef="#br3" timeOffset="403471.6796">21821 9046 7302,'-19'-20'2851,"-1"0"-2178,0 20 288,-19-20 800,19 0-95,0 20-257,-19-20-480,19 20-224,-21 0-97,21-20 65,1 20-161,-21 0 97,20 0-289,-19 0 33,-1 20-161,1-20 0,19 20 0,-21 0-32,21-20 97,-19 20-193,-1 0 128,1 0-160,-1 0 128,1 0-288,-2 0 384,-18 19-256,19-19 0,1 0 32,-1-1-32,1 21 0,-22-20 128,22 1-288,19 18 224,-20-19-64,21 0-128,-21-1 128,20 1 0,0 0 0,1 0 32,-22 19-32,21-19 0,0 0 0,1 20 32,19-20 64,-20 20 0,0-20 193,20 19-161,0-19-64,0 19 32,0-19 128,0 0-288,0 21 160,20-22 0,-20 1-32,20 20-32,-1-21 128,-19 1-256,20 0 160,0 20-32,0-21 97,-20 1-225,21 0 160,-2 1-64,1-1 96,0-1 64,20-19-192,-21 20 96,21-20 0,-1 20 32,-19-20 128,20 0-64,0 20 1,-20-20-33,20 0-64,-1 19-64,1-19 96,-21 0 0,21 0-96,20-19 96,-20 19-64,0 0-64,19-20 96,-20 20-96,1 0 64,1 0 0,-2 0-64,1-20 32,-1 20 32,21 0-32,-21 0 32,2 0-32,-2 0 160,21-20-320,-21 20 256,20 0-96,-19 0-32,1 0 32,-2 0 0,1 0-32,-1 0 0,1 0 0,-1 0 32,-19 0-96,21 0 128,-2 0-64,-19 0 32,20 0-64,-1 0 128,-19 0-64,19 0 0,-19 0-32,21 0 64,-21 0-96,19 0-64,-19 0 32,0 0 32,19 0 32,-19 0 32,0 0 0,19 0 0,2 0 224,-21 0-192,19 0-160,1 0 128,-20 0-32,19 0 32,1 0 0,-21 20 0,22-20 0,-1 0 192,-1 0-352,-19 0 160,0 0 128,19 0-192,-19 0 0,0 0 96,19 20-32,-18-20-32,-21 0 64,20 0-64,0 0 96,19 0-160,-19 0 160,20 0-64,-21 0-32,1 0 64,20 20-64,-20-20 32,20 0 64,0 0-64,-1 0 160,1 19-288,-20-19 160,19 0-32,1 0 0,0 0 0,-20 0 0,20 0 32,-21 0-32,21 0-32,-20 0 32,19 0 32,-19 20-64,20-20 64,-20 0-32,0 0 0,20 0 0,-20 0 32,19 0-64,-19 0 32,19 0 0,-19 0 0,20 0 32,0 0 128,-20 0-256,20 0 192,-21 0-96,1 0 32,20 0-32,-20-20-32,-1 20 32,21 0 0,-20 0-32,20 0 64,-20 0-32,20 0 32,-21-19 128,1 19 96,0 0-95,19 0-97,-19-20 0,0 20-32,21-20 32,-22 20 32,21 0-64,-20 0 32,-1-20 128,1 20-256,-20 0 128,20-19 32,-20 19-64,20-20-32,-20 20-64,20-21 32,-1 1-64,-19 20 96,20-20-64,0 1 96,1 19-64,-1-20 32,-20 0-32,19 0 32,1 0 128,0 1-128,0 19-128,-20-20 128,19 0 0,-19 0 32,20 1 32,-20-2 64,0-19-288,0 20 160,0 1 0,0-1 0,-20 0 32,20 0-32,0 1-32,0-1 64,0 0 0,-19 0 0,19 0-64,0 1 32,-20-2 32,0 1-64,-19 0 0,19 1 64,-21-1 96,21 0-288,-19 0 160,19 0 0,0 20 192,0-19-384,1-1 224,-1 0 32,0 20-64,0-20-64,1 1 417,-22-2-482,1 21 258,1-20-258,-1 0 97,-19 0-32,20 20-32,-22-19-32,2 19 160,-1-20-96,1 20 128,-1-20-96,0 20 64,-19-20-96,20 20 96,-1-19-96,-20 19 32,21-20 0,20 20 32,-1-20 0,-1 20 0,2-20 0,19 20-64,-19 0 128,-1 0-128,1-20 64,-1 20-32,20 0-64,-20 0-96,0-20-1,-19 20 1,19 0 128,1 0-64,19 0-160,-20 0 128,0 0 160,20 0-32,-20 20 160,1-20-288,-1 0 128,-19 0 96,18 0 0,2 0-160,-1 0 128,1 0-64,-1 0 0,1 0 32,-22 0 0,22 0 128,-1 0-256,1 0 192,-21 0-32,21 0-128,-1 0 128,-20 0-32,0 0-32,1 20 0,0-20 32,18 0-97,-18 0-191,19-20-160,1 20-225,-1 0-96,-19 0-352,-2 0-480,22 0-193,-20 0-224,-1 20-736,21-20-9290</inkml:trace>
  <inkml:trace contextRef="#ctx0" brushRef="#br3" timeOffset="407694.3359">22834 10455 11050,'0'20'1634,"0"-20"-1218,0 0 1378,0-20 448,0 20-961,0 0-320,20-19 128,-20 19-256,0-20-289,20 20 129,-1-20-97,-19-19-159,41 19-33,-21-21-96,0 2-384,19-21 288,-19 1-192,0 0 161,0 18-225,-20-18 128,19 39 32,-19 0 64,-19 0 128,19 1 32,-20 19 65,0 19-33,0-19-160,20 20-128,-20 0 129,1 20-65,19-21 64,0 1-192,0-20 96,0 20 32,0-20 32,19 0 129,-19 0-289,20-20 192,-20 20 0,20-20-96,-20 1-96,20 19-32,-20 0-64,20 0 96,-1 19-64,1-19 160,0 20-480,0 0-449,-1 1-865,2-1-1569,-1-20-4869</inkml:trace>
  <inkml:trace contextRef="#ctx0" brushRef="#br3" timeOffset="408612.3046">22318 10852 5541,'0'0'8264,"-20"0"-6887,20 0 993,0 0 289,0 0-834,20 0-864,-20-20-128,0 0-160,20 20-97,-1-19-320,-19-1-127,20 20-129,-20-20 0,0 20 0,0 20 64,21 0 32,-21-1-64,0 21 128,0-19-320,20-21 160,-20 20 96,20-20 0,-1 0 0,1 0 0,0-20 0,0-1-32,0 1-128,-1 0-416,1 20-321,0-19-288,-20 19-833,0 0-864,0 19-546,-20 1-5668</inkml:trace>
  <inkml:trace contextRef="#ctx0" brushRef="#br3" timeOffset="408931.6406">22377 11110 13324,'0'-20'4260,"0"1"-2915,0 19 705,21-20-96,-21 20-897,0 0-736,20 0-161,-20 0-32,20 20 128,-20-20-352,19 0 96,-19 19 32,20-19 0,-20 0-32,20 20 32,-20-20 0,20-20 0,-20 20 32,20 0 0,-1-19 64,1-1-512,0 0-225,0 20-960,-1-20-1538,1 20-2274</inkml:trace>
  <inkml:trace contextRef="#ctx0" brushRef="#br3" timeOffset="409171.875">22874 11090 16815,'0'0'4805,"0"0"-5061,0 0-97,19 0 417,-19 0-224,0 0-1089,0 0-1730,0 0-6918</inkml:trace>
  <inkml:trace contextRef="#ctx0" brushRef="#br3" timeOffset="409635.7421">22974 10733 18449,'0'-19'1473,"0"19"-1184,0 0 1152,0 0 193,-20 39-417,20-19-352,-20 39 31,20-18-383,0-2 127,0 21-223,20-21-289,0 1-64,-1-20-32,21-1 0,0-19-96,-1 0-64,1 0-32,-21-19-96,-19 19-129,21 0 321,-21-20-160,0 0 96,0 20 0,0-20 0,0 1 31,-21 19 1,2 0-192,-1 0-96,0 0 95,0 19 1,20 1-352,0-20-546,0 20-1792,20 0-2564</inkml:trace>
  <inkml:trace contextRef="#ctx0" brushRef="#br3" timeOffset="410066.4062">23430 10812 16431,'-20'-19'1473,"0"-1"385,0 0 224,0 20-448,1 0-385,-1 0-320,0 0-193,0 20-319,20 0-129,-19-1-480,19 1 224,0 0-64,0 1 32,19-1 0,1-20-224,0 0 128,0 0 160,-20 0-256,19-20 192,-19-1 96,0 21-128,20-20 64,-20 20 96,0 0-96,0 0 0,0 0 0,0 20 0,0 1-64,0 18-64,0-19-353,20 0-672,0 20-288,0-21-641,0 1-2242,0-20-3363</inkml:trace>
  <inkml:trace contextRef="#ctx0" brushRef="#br3" timeOffset="410436.5234">23569 10773 21300,'20'-20'2498,"0"20"-1249,-1-20 577,1 1-897,0 19-641,19-20-128,-39 20-96,21 20 0,-21-20-96,0 19-96,0 21-224,-21-20 384,2-1-64,19 1-32,0 0-64,0 1 128,0-21 32,0 20-32,19-20 0,2 19 32,19-19-64,-20 20 96,-1 0-64,1 0 64,-20 0-32,0-1 64,-20 1-32,1 0 32,-1 0 32,0-1-192,0-19-352,-1 20-801,2-20-1058,-1 0-3970</inkml:trace>
  <inkml:trace contextRef="#ctx0" brushRef="#br0" timeOffset="429088.8671">578 10416 15022,'0'0'1569,"0"39"-63,0-19 383,20 40-255,-20-1-929,19 1-417,1 0-192,0 19 224,0-40-63,-1 2-1,1-21 96,-20-1 129,20-19 447,-20 0-191,0 0-641,-20-19 128,0-22-63,1 1-97,-1 1-32,-20-40 32,1 0-64,19-1-224,0 20 192,1-19-97,19 20 1,19 18 0,1 2 128,20-1-160,-1 40 96,1-20 0,-1 40 96,1 0-64,-19 19 0,18 1 64,-39 20 32,0 0 64,0-21 64,-20 21-64,1-21-192,-2 2 96,-19-21-160,20-1-160,1 1-577,-1-20-897,20 20-1312,-20-20-3973</inkml:trace>
  <inkml:trace contextRef="#ctx0" brushRef="#br0" timeOffset="429365.2343">955 10276 17616,'-20'-19'4516,"20"-1"-3266,-20 20-546,20 0 417,0 0 97,0 0-161,20 39-673,0 1-32,-1 1-160,21 18-288,-20 0 128,20 1-256,-20-21-449,0 22-223,19-22-386,-19-19-479,0 19-898,-20-19-2594</inkml:trace>
  <inkml:trace contextRef="#ctx0" brushRef="#br0" timeOffset="429685.5468">1352 10635 18481,'0'0'4773,"0"0"-4069,-19 19-159,19-19 928,0 20-416,19 0-608,1 0-225,0-1 128,0 1 0,19-20-63,1 0-65,-21-20-64,21 1-128,-19-1-224,-1 0-192,-20 0-449,0 1-352,-20-1-1794,20-1-6662</inkml:trace>
  <inkml:trace contextRef="#ctx0" brushRef="#br0" timeOffset="431288.0859">2046 10574 16207,'-19'-39'2626,"19"19"-2017,-20 0 1313,0 0 192,0 20-641,20 0-576,0 0-481,-19 20-95,19 0 95,0 0-128,0 19-95,0-19-129,0 21-32,0-22 0,19 1 32,1-20 32,0-20 96,19 1-128,-39-22-160,20 21 32,-20 0 192,0 20-160,0 0 32,0 0-288,20 20 352,1 21-32,-1-2-128,-1 40 96,21-19 96,0-21-32,-21 22 64,21-22 128,-40 1 97,20-1-193,-20-19 256,-20 0-160,0-20-256,-19 20-160,-1-20-224,0 0-225,21-20-416,-22 0-416,21 0-833,0 1-2531,1-1-5444</inkml:trace>
  <inkml:trace contextRef="#ctx0" brushRef="#br0" timeOffset="431775.3906">2602 10574 19506,'0'-59'1217,"-20"39"-865,1 0 1282,-1 0 352,0 20-769,0 20-352,1 0-32,-1 20-97,0 19-319,20-18-193,0-2-288,20-19 64,19 0-64,-19-1 0,0-19-96,0-19 31,19-1-31,-39 0 160,0 0 0,21-19 0,-21 18 0,0 1 0,0 20 32,0 0-96,0 0-224,0 41 320,20-2-128,0 1 256,19 19-64,-19-19 64,0 19 161,0-18-353,-1-2 64,1 1 32,-20-20 96,0-1 96,-20 1-544,1 0 0,-21-20-449,0 20 64,-19-40-384,18 20-448,2-20-1954,-1-19-5958</inkml:trace>
  <inkml:trace contextRef="#ctx0" brushRef="#br0" timeOffset="443140.625">2980 10535 13901,'0'0'3779,"20"0"-2369,-20 19 1120,0 1-352,20 21-1089,-1-21-544,-19 19-449,20-19 224,0 0-352,-20-20 64,20 19-32,-20-19-577,0 0-864,20-19-1249,-20-1-2916</inkml:trace>
  <inkml:trace contextRef="#ctx0" brushRef="#br0" timeOffset="443301.7578">2901 10337 15182,'0'-41'3523,"0"21"-2242,0 1-416,0 19-192,20-20-641,0 20-256,19 0-1090,1 0-1568,-21 0-3556</inkml:trace>
  <inkml:trace contextRef="#ctx0" brushRef="#br0" timeOffset="443533.2031">3199 10574 14669,'20'41'3492,"-1"-21"-1058,-19-20-32,20 19-736,-20-19-641,0 0-256,0 0-33,0 0-159,0 0-257,0-19-224,0 19 0,0-20-224,0 20-64,20-21 0,-20 21 96,20-20 64,-1 20-225,1 0 161,20 20-96,0 1-448,-20-1-514,20-1-1024,-1 1-897,-19-20-2049</inkml:trace>
  <inkml:trace contextRef="#ctx0" brushRef="#br0" timeOffset="443969.7265">3774 10515 12908,'20'-40'5733,"-20"40"-3715,-20-20 384,20 20-384,-19 0-672,-1 0-289,20 40-449,-20-20-127,20 19-97,0 1-352,0 1-32,0-22 0,20-19 32,0 20-128,-1-20 0,-19-20 128,20 1-128,-20-1 96,0-1 0,0 1 32,0 20 32,0 0-192,20 0-64,-20 41 159,39-2 66,-19 1-33,20 19 96,-21 0-32,2 2 0,-1-2-32,0-19 96,-20-1 64,0-19-192,0 20 0,-20-21-96,0-19-481,-20 0 1,0 0-289,1 0-192,19-19-1890,-20-21-3683</inkml:trace>
  <inkml:trace contextRef="#ctx0" brushRef="#br0" timeOffset="444440.4296">4151 10138 18609,'-20'-20'2723,"20"20"-385,0 0-352,0 20-257,0 20-287,0-1-193,0 20-288,20 22-385,0-22-255,0-20-129,20 1-96,0 0 32,-1-40-96,-19 19 64,20-19 0,-21-19-32,1 19-32,0-20-32,0 20-64,1 20 96,-2-20-192,-19 19 128,0 21-32,0-19 32,-19-1 32,19-1 64,-21 1-544,1 0-193,0-20-224,20 0-256,-20 0-192,1 0-609,19-20-897,0 0-3170,0 1-10763</inkml:trace>
  <inkml:trace contextRef="#ctx0" brushRef="#br0" timeOffset="444790.039">4767 10436 19890,'-19'-20'1858,"19"20"-32,-21 0 256,1 20-256,0-1-385,0 21-288,1 0-448,19-1-385,0 2-288,19-21 160,1-1-320,0-19 256,21 0-160,-22-19-128,1-1 0,0-21 32,-20 21 0,0 1 31,-20-21 130,20 40 63,0-20-160,-20 20 64,20 0-32,0 0 96,0 20-128,20 20-33,0-21 1,0 1-865,19 0-672,1-20 95,-1 21-608,1-21-1857,-19 0-4325</inkml:trace>
  <inkml:trace contextRef="#ctx0" brushRef="#br0" timeOffset="444993.164">5085 10455 13388,'-40'-39'5702,"40"39"-3204,-20 0-384,20 0-160,0 20-193,-19 19-543,19 1-161,19-1-481,1 1-416,0 1-224,19-22 0,21 1-352,-21-20-65,22 0-191,-22 0-33,-19-20-384,0 1-192,-20-22-577,0 21-800,0-19-2435</inkml:trace>
  <inkml:trace contextRef="#ctx0" brushRef="#br0" timeOffset="445178.7109">5203 10257 20979,'0'19'2307,"20"1"-97,-20 21-224,20-2-225,1 1-640,-1 19-897,-1 1-288,21-1-864,-1-18-33,-19-22-449,20 1-960,-1-20-2659,-19-20-14701</inkml:trace>
  <inkml:trace contextRef="#ctx0" brushRef="#br0" timeOffset="445364.2578">5581 10396 11466,'-39'20'9898,"-2"0"-7880,21-1-32,0 1-129,1 0-640,-1 20-672,20-21-321,0 1 32,20 0 65,-1-20-33,1 21-288,0-21 64,1 0 32,-1-21-448,19 21-321,-19-20-864,20 20-1186,-1 0-3619</inkml:trace>
  <inkml:trace contextRef="#ctx0" brushRef="#br0" timeOffset="445749.0234">5978 10515 22325,'0'0'3267,"0"20"-1954,19-1 353,-19 1-321,0 21-673,20-21-415,-20 19-129,20-19-224,1-20-385,-1 20-608,-1-20-640,1-20-578,-20 0-3202</inkml:trace>
  <inkml:trace contextRef="#ctx0" brushRef="#br0" timeOffset="445902.3437">5978 10237 20018,'0'-20'3460,"-20"20"-2788,20 0-704,20 0 160,-20 0-512,0 20-1217,19 0-2756</inkml:trace>
  <inkml:trace contextRef="#ctx0" brushRef="#br0" timeOffset="446147.4609">6117 10455 19314,'40'80'2947,"-1"-61"-1346,-19 1-160,0 0-127,0 1 31,-20-21-608,19 0-321,-19 0-128,0-21-128,20 1-127,-20 0-130,0 1 97,21-21-64,-21 20 160,20 20-192,0 0 257,-1 0 191,1 20-32,20 0-416,-21 19 0,21-19-673,0 21-704,-21-21-737,22-1-2691,-21-19-13548</inkml:trace>
  <inkml:trace contextRef="#ctx0" brushRef="#br0" timeOffset="447339.8437">974 11230 7110,'0'20'7752,"-19"-20"-7913,19 19 129,0-19 897,19 0 577,-19 0-193,20 0-224,20 0 160,0 0-384,0 0-289,19 0 97,20 20-161,2-20-160,17 0-256,21 0 64,20 0-31,21 0-33,18-20 32,21 20-64,-20-19 32,-21-1 32,-19 0 0,0 0 96,0 1-128,19-1 96,-18 20-96,-1 0 128,0 0-224,-20 0 256,20 0-96,-21 0-192,22 0 225,-21-20 415,20 20 129,-20-21-1,20 1 65,-20 1-289,1-1-416,-22 20 33,22-20-33,-1 20 224,-19 0-352,-1 0 32,-1 0 128,-17 20-64,-2-20 0,0 0 64,0 0 64,1-20 224,-21 20-288,20-20 225,-18 20-33,-2-19-64,1 19 0,-1 0-128,-20-20 0,-19 20 96,1 0-256,-21 0 96,20 20 0,-20-20 64,0 0-64,0 0-32,0 0-160,0 0-480,20 0-450,-20-20-959,0 20-1667,19-20-6918</inkml:trace>
  <inkml:trace contextRef="#ctx0" brushRef="#br0" timeOffset="447550.7812">6713 10416 22645,'39'-40'1569,"-39"21"-1408,20-1 543,-20 20-448,0 0-63,0 0-321,0 20-385,0-1-1505,0 21-3811</inkml:trace>
  <inkml:trace contextRef="#ctx0" brushRef="#br0" timeOffset="447711.914">6811 10674 23254,'0'20'448,"0"-20"-1185,20 0-416,-20 0-448,0 0-2179</inkml:trace>
  <inkml:trace contextRef="#ctx0" brushRef="#br1" timeOffset="457464.8437">8082 10337 4388,'0'-21'2850,"0"21"161,0-20-128,20 20-193,-20-20-447,0 1-514,0 19-448,0-20-416,0 20 96,0-20-160,-20 20-192,1 0 63,-1 0-191,-20 20-65,1 0 225,-1 19-193,-1 2-128,2-2 1,19 1-33,20-20-128,0-1-64,0 1 96,20 0-128,0-20 129,20 0-33,0 0-32,-1 0-32,1-20-160,0 20-32,-1-20 96,-39 20-256,0 0 352,-20 20-224,1 0 128,-1 20 32,-20-1 96,1 2-32,19-2-32,0 1 64,20-1 96,20-19-224,0 0 0,39-20 160,-19 0-32,39 0-256,-19-20-448,-1 0-737,1 1-417,-21-1-2306,-19 20-9224</inkml:trace>
  <inkml:trace contextRef="#ctx0" brushRef="#br1" timeOffset="473118.164">8817 10357 5445,'0'0'5221,"0"0"-3460,0 19 353,0-19 224,0 0-544,0 0-513,0 0-256,0 0-256,0 0 96,0 0 96,0 0-224,20 0-161,-20-19-63,0-1-193,20-1-96,-1 1-96,1 0 32,0 1 0,0-1-224,1 20-32,-21 0 160,19 20 0,1-1 1,0-19 63,-20 20-64,20 0 160,0 1-224,-1-21 352,21 0-224,-20 0-64,19-21 65,-19 1-33,21 0 64,-22 1-256,1-1-96,0 20-353,0-20-320,-20 20-448,0 0-1378,0 20-1953,-20 0-7720</inkml:trace>
  <inkml:trace contextRef="#ctx0" brushRef="#br1" timeOffset="473481.4453">8957 10635 16047,'0'0'2754,"0"0"-1729,0 0 1346,0-20-802,0 20-640,0 0-385,0-21 161,0 21-609,19-20 96,1 20-32,0 0 225,-20 0-321,20 0 0,0 0 64,-1 20 32,1 1-256,0-21 96,0 0 96,-1 20-192,-19-20 192,20-20-96,21 20 32,-21-21 128,-1 1-544,1 0-225,-20 20-768,20 0-1249,0 0-3364</inkml:trace>
  <inkml:trace contextRef="#ctx0" brushRef="#br1" timeOffset="474455.0781">9949 9939 6950,'-20'-20'7239,"0"20"-4933,0 0 641,20 0-897,-20 40-353,1 0-287,-1 19-193,0 21-256,20 19-160,-20-20-225,20 1-95,20-1-1,0-19-448,19-21 64,-19 2-224,20-21-64,-1-1-513,2-19-448,-21 0-673,19 0-960,-19-19-2916</inkml:trace>
  <inkml:trace contextRef="#ctx0" brushRef="#br1" timeOffset="474839.8437">10287 9860 18705,'0'-39'2851,"0"39"-801,0 0-288,0 19-545,0 1-288,0 0-193,0 19-95,0 21-353,0-21-64,0 1-224,20 1 64,19-22-320,-19 1-384,0 0-610,-1 0-479,1-20-1442,-20 0-3203</inkml:trace>
  <inkml:trace contextRef="#ctx0" brushRef="#br1" timeOffset="475013.6718">10187 10217 16944,'0'20'4836,"0"-20"-4003,20 0 1505,-1-20-768,22 0-802,18 20-287,-19-19-385,-1 19-256,1 0-641,0 19-929,-21-19-1409,1 20-2082</inkml:trace>
  <inkml:trace contextRef="#ctx0" brushRef="#br1" timeOffset="475450.1953">10267 10436 19986,'0'0'3300,"0"0"-2660,20-20 1186,19 0-321,1 20-608,-20-20-160,19 1-225,1 19-608,-1 0 96,-19 19-160,-20 1-32,0 0 64,-20 0-64,20 19 256,-39-19-128,19 0 96,20 0 32,-20-1 224,0 1-96,20-20-160,0 20 0,0-20 0,20 0 64,0 0-160,20-20 32,-1 20-544,-18 0-513,38-20-705,-19 20-1505,-1-19-3556</inkml:trace>
  <inkml:trace contextRef="#ctx0" brushRef="#br1" timeOffset="475834.9609">10664 9880 20371,'79'0'2915,"-40"0"-1730,22 39 736,-2 1-479,0 19-930,1 2-287,-20 18-161,0 0 32,-1-20-64,-19 2-96,-20-2-96,0-20-225,0 1-191,-39-20-33,19 0-64,-20-1-960,0-19-2243,20 0-7495</inkml:trace>
  <inkml:trace contextRef="#ctx0" brushRef="#br1" timeOffset="478360.3515">11219 9562 10441,'0'-40'4068,"0"40"-1954,0-20 289,-19 20-257,19 0-577,-20 20-512,20 1-128,-20-2-192,20 21-161,0 19 33,0-19-225,0-1-96,0 21 97,20-39-353,19 18-64,-19-19 0,20 0-545,-21-20-256,1 19-448,1-19-929,-1 0-1954,0 0-7431</inkml:trace>
  <inkml:trace contextRef="#ctx0" brushRef="#br1" timeOffset="478687.5">11379 9602 13260,'0'-20'5445,"0"0"-3395,0 20-192,0 0-289,19 0-383,-19 20-258,0 20-223,20-1-449,-20 1-64,20-1-31,0-19-97,-20 20 32,20-19-288,-1-2-321,1 1-512,0-20-416,0 0-609,-1 0-2563,-19-20-8935</inkml:trace>
  <inkml:trace contextRef="#ctx0" brushRef="#br1" timeOffset="479014.6484">11617 9721 17264,'20'39'2915,"-20"-39"-994,0 20 97,20 0-608,-20 1-225,0-21-577,19 19-159,-19-19-225,0 0-64,0 0 32,0 0 33,20 0-129,-20-19-128,0-2 0,20 1-129,-20 0 161,20 20-96,-20-20 128,19 20-224,-19 20 160,20 0-32,-20 0-96,20 1-769,0-2-480,0 1-1282,0-20-2914</inkml:trace>
  <inkml:trace contextRef="#ctx0" brushRef="#br1" timeOffset="479770.5078">11994 9661 6758,'0'-19'9801,"0"19"-8103,20 0 864,-1-20-864,21 20-673,-20 0-449,1 0-255,-21 20-161,19 19 32,-19-19-96,-19 19 0,19-19 0,-21 0 32,21 0 129,0 1 287,0-21-31,0 19-33,0-19 1,0 0-289,0 0 96,21 0-128,18-19-96,-19 19-640,0 0-449,19 0-609,-19 0-1281,0 0-3395</inkml:trace>
  <inkml:trace contextRef="#ctx0" brushRef="#br1" timeOffset="480068.3593">12311 9562 18513,'40'-19'3491,"0"19"-2562,0 19 673,0 1-802,-1 0-223,-19 20-385,19-1 32,-19 1-160,0-1-352,-20 1-96,0-19-257,0-2-127,-20 1-514,0 0-1088,1-20-2947</inkml:trace>
  <inkml:trace contextRef="#ctx0" brushRef="#br1" timeOffset="483519.5312">12768 9522 5925,'0'-20'2402,"0"20"225,0 0-641,-20-20-193,20 20 1,0 0-96,0 0-257,0 0-64,0 0-31,0 0-353,0 0 96,0 20-64,0 0-257,20 1-127,-20 18-64,0-19-225,20 0-96,0 19-64,-20-19 65,20 0-65,-1-20 64,-19 20-128,20-20 64,-20 0 97,20 0-289,-20 0 288,0-20-320,21 20 96,-21-20-128,0 20 0,20 0 32,-20 0 128,19 0-352,1 20 320,-20 0-128,20-1 96,0 1-64,-1 0-1,-19 0-31,0-20-32,0 21 96,-19-2-96,-1-19 32,0 20-128,0-20 32,-19 0 96,18-20-321,21 20-159,-20-19-353,20-2-192,0 1-384,0 0-737,20 0-2083,-20 20-6693</inkml:trace>
  <inkml:trace contextRef="#ctx0" brushRef="#br4" timeOffset="509487.3046">13980 9602 6886,'-20'-59'2947,"-1"38"-64,21 21-65,-20-20-223,1 20-641,-1 0-289,0 0-384,0 20-256,20 20-96,-19 0-64,-1 39-32,20 20-97,0-19-255,0 19-225,0 0-160,0-39 0,20 19-96,19-39-96,1-1-320,-1-19-449,2 0-480,-2-20-1250,1 0-3490</inkml:trace>
  <inkml:trace contextRef="#ctx0" brushRef="#br4" timeOffset="510048.8281">14217 9642 17904,'0'0'2979,"-20"0"-1633,20 0 415,0 0-736,0 0-384,0 19-353,20-19-192,1 0-64,-1 0 32,19 0 0,-19-19-96,0 19-96,0-20-32,-20 0 32,0 0-32,0 0 160,-20 1-64,0 19-32,0 0 32,-19 0 128,19 19 32,-1 21 160,-19-20 160,21 19 1,19 1-1,-20-1-224,40 1-128,-20-20-160,39 1-160,2-21-353,-2 0-159,1 0-898,0-21-1153,-1 1-3042</inkml:trace>
  <inkml:trace contextRef="#ctx0" brushRef="#br4" timeOffset="510238.2812">14654 9522 17232,'0'40'2050,"0"-20"-641,0 0 385,-20 20-609,20-1-865,0-19-288,-19 0-128,19-20-737,0 19-960,-20-19-3717</inkml:trace>
  <inkml:trace contextRef="#ctx0" brushRef="#br4" timeOffset="510414.0625">14475 9622 18513,'21'0'3908,"-1"0"-2179,19 0 97,-19 0-1474,20 0-159,-1 20-289,-19-20-289,20 0-608,-21 19-865,2-19-1665,-1 0-1922</inkml:trace>
  <inkml:trace contextRef="#ctx0" brushRef="#br4" timeOffset="510728.5156">14932 9740 12587,'59'81'4100,"-38"-42"-2146,-1-19 577,-20 19-1282,0-19-224,0-20-193,0 0-223,0 0-128,-20 0-289,-1-20-96,2 1-32,-21-1-64,1-20-64,19 0-96,0 0-257,20-19-191,0 0 31,20 19 289,19 0 64,-19 21 256,20-2 416,-21 21-160,22 21-31,-41-2-1,20 1-128,-20 20-64,-20-1-224,20 1-96,-20-20-161,-1 19-896,21-39-1025,0 20-2178</inkml:trace>
  <inkml:trace contextRef="#ctx0" brushRef="#br4" timeOffset="510976.5625">15111 9622 19698,'0'39'2659,"0"-19"-1282,20 0 641,-20 0-961,20-20-384,19 19-481,-19-19 0,20-19-128,-21-1-256,2 0 0,-21 0-449,0 1 257,-21-1-97,-18 0-256,-1 20-63,1 0-129,-1 0-288,20 0-1154,1 0-1728</inkml:trace>
  <inkml:trace contextRef="#ctx0" brushRef="#br4" timeOffset="511840.8203">15369 9502 16303,'0'0'2594,"-19"0"-1537,38 0 1025,-19 0-544,20 20-257,0-20-512,0 40-257,-1-20-320,-19 20-95,0-20-1,20 19 160,-20-19-384,0 0 160,-20-1-96,20 1-32,-19 0-65,19-20-31,-20 0 96,20 0-96,0-20-32,0 0 32,20-19-33,-1-1 33,1 1 160,0 19 32,0 20 160,20-20 33,-20 20 191,20 20-224,-21 0 160,1-20-224,20 20-32,-21-20 33,1 0 127,0 0 64,0 0-32,0-20 1,-20 0-65,20 0 0,-20 0-96,0 1-32,0-2-64,-20 21 0,20-20-96,-20 20 0,0 0 32,0 0 32,20 0 32,-20 20 0,20-20 0,-19 40 192,19-20-128,0 0 128,19 20-128,1-21-96,0 1 128,20 0-384,0-20-288,0 0-385,-1 0-257,-19 0-383,0-20-1186,-20 0-2594</inkml:trace>
  <inkml:trace contextRef="#ctx0" brushRef="#br4" timeOffset="512131.8359">15925 9502 15502,'20'20'4741,"-20"1"-2563,20 18 576,-20-19-864,19 0-577,-19 0-320,20-1-416,-20 1-353,0-20-128,0 20 96,0-20-224,0 0 96,0 0-96,20-20-32,-20 0-64,0 1-64,20-1-96,-1-20 63,2 40-31,-1-20 32,0 20 128,19 20-160,-19 0-353,0 0-352,0 0-544,-20-1-833,20 1-1250,-20-20-1985</inkml:trace>
  <inkml:trace contextRef="#ctx0" brushRef="#br4" timeOffset="512335.9375">16243 9383 17616,'19'0'3812,"1"0"-1314,0 20-288,-20 20-320,20-1-769,1 1-737,-2 0-319,1 0-65,0 0-577,0-21-416,19-19-544,-39 0-834,0 0-2145,0 0-10186</inkml:trace>
  <inkml:trace contextRef="#ctx0" brushRef="#br4" timeOffset="512537.1093">16183 9562 18577,'40'-19'4741,"-1"19"-2563,1 0 352,20 0-1313,0 0-480,-21 0-353,1 0-192,-1 19-192,-19 1-384,-20 0-577,20 0-544,-20-20-129,0 20-384,0-20-1857,0 0-5574</inkml:trace>
  <inkml:trace contextRef="#ctx0" brushRef="#br4" timeOffset="512710.9375">16481 9443 20723,'-40'-20'1890,"40"20"-1986,0 0-96,0-20-1346,0 20-3811</inkml:trace>
  <inkml:trace contextRef="#ctx0" brushRef="#br4" timeOffset="513606.4453">16818 9582 9384,'-20'-39'3524,"20"18"-1410,-19 1 800,19 20-415,-20 0-513,20 0-897,-20 20-256,20 1-33,-20-2-383,20 21-65,20-20-128,0 0-32,0-20-31,19 0-129,-19 0 0,1 0-64,-1-20-32,-1 0-321,-19 0 1,0 0 64,0 20-1,0 0 161,0 0-32,0 0 0,0 0-33,0 20 97,0 0 192,20 0-928,0-20-418,0 0-1504,19 0-1026,-19-20-6598</inkml:trace>
  <inkml:trace contextRef="#ctx0" brushRef="#br4" timeOffset="513817.3828">16977 9364 13644,'0'-20'4677,"0"20"-2211,0 0-160,0 0-480,20 20-513,-20-1-256,20 21-544,0 0-289,19-1 0,-19-19-448,0 20-160,20-20-321,-20 0-128,0-20-448,0 0-833,-20 0-1313,0 0-1762</inkml:trace>
  <inkml:trace contextRef="#ctx0" brushRef="#br4" timeOffset="513986.3281">17116 9324 16495,'21'0'2787,"-21"0"-609,19 20-96,-19 0-449,20 19-672,0 1-480,-20-1-289,40 1-96,-21 0-609,21-20-415,-1 0-578,-19 0-1184,0-20-2147</inkml:trace>
  <inkml:trace contextRef="#ctx0" brushRef="#br4" timeOffset="514289.0625">17454 9463 18673,'0'19'4036,"0"-19"-2787,20 20 385,0-20-930,-1 0-447,1 0 127,0 0-320,0 0-96,-1-20-160,1 20-64,-20-19-385,0 19 353,0 0 160,0 0-65,0 19 257,20 21-192,-20-19 481,21 18 127,-1 1 65,-1-1-97,1 1-192,0-1-160,-20-19 33,0 20-65,0-19-225,-20-2-255,-19 1-769,19-20-577,-21 0-1441,2 20-7815</inkml:trace>
  <inkml:trace contextRef="#ctx0" brushRef="#br4" timeOffset="515229.4921">14694 10197 15726,'-40'-59'2307,"40"39"-1090,-20-19 352,1 39 225,-21 0-481,20 0-352,1 0-320,-21 39-321,40-19 64,-21 20-95,21-1-321,21-19-32,19 0 64,19-1 32,0-19-64,1 0-33,-20 20 1,0-20-192,-1 20 256,-39 1 0,0-21-96,-19 20 160,-21-1-32,-1 1 128,2 0-256,-1-20 192,20 0-608,1 0-577,19 0-1986,0-20-3299</inkml:trace>
  <inkml:trace contextRef="#ctx0" brushRef="#br4" timeOffset="515673.8281">14912 10217 14445,'20'40'4068,"-20"-21"-2306,20 1 448,-20 0-545,0-20-544,0 0-128,0 21-352,0-21-449,0 0-32,0 0 65,20-21-225,-20 1 0,0 0-97,0 1-191,0-1 0,19 0-129,-19 0 417,21 20-224,-21 0 128,20 20 64,0 0 128,0 0 128,-1-1-256,1 1 32,0-20 129,0 20-33,-20-20 64,19 0-32,-19 0 96,0 0 32,0-20-63,0 20-33,0-20 32,20 1-288,-20-1 256,0 0-416,20 20 160,-20 0-257,20 0-63,0 20-257,-1 0-63,2-1-866,19-19-1185,-20 20-1985,-1-20-8232</inkml:trace>
  <inkml:trace contextRef="#ctx0" brushRef="#br4" timeOffset="515957.0312">15468 10197 12587,'-20'-19'6118,"1"19"-4036,19 19 0,-20-19-480,0 20-225,20 0-224,0 0-608,0-1-545,0 1-64,20-20 160,0 20-96,-1-20-96,1 0-65,-20 0 129,20-20 160,-20 0-320,0 1 128,20 19-96,-20-20 128,0 20-224,0 0 256,19 0-288,-19 0 191,21 20-287,-1-1-225,-20-19-383,20 20-706,0-20-1409,-1 0-2210</inkml:trace>
  <inkml:trace contextRef="#ctx0" brushRef="#br4" timeOffset="516160.1562">15667 9939 18449,'-20'60'1954,"20"-21"-289,0 2 161,20-2-449,-20 1-1184,20-20-161,19-1-257,-19 1-671,20-20 63,-20 0-1025,0 0-2242,-20-20-9513</inkml:trace>
  <inkml:trace contextRef="#ctx0" brushRef="#br4" timeOffset="516334.9609">15786 9939 17520,'20'40'5189,"-20"-1"-4036,0 1 128,20 1-384,0-22-801,0 21-96,0-1-128,19-19-1121,-19 0-1057,0 0-3203</inkml:trace>
  <inkml:trace contextRef="#ctx0" brushRef="#br4" timeOffset="516902.3437">16461 10158 20275,'0'0'2754,"0"20"-2305,20-20 768,-20 19-64,0 1-576,20 0-513,-20 0-32,19-20 32,-19 19-321,20-19-800,-20 0-896,0 0-1667,0 0-1537</inkml:trace>
  <inkml:trace contextRef="#ctx0" brushRef="#br4" timeOffset="517072.2656">16461 9999 20595,'-20'-20'1634,"20"20"-1538,-19 0-160,19 0-33,19-20-383,-19 20-545,20 0-1890,0 20-7430</inkml:trace>
  <inkml:trace contextRef="#ctx0" brushRef="#br4" timeOffset="517358.3984">16680 10158 19602,'19'39'2434,"1"-39"-1697,-20 0 865,20 0-97,-20 0-576,0 0-449,0 0-127,20 0-129,-20-19 0,0 19-288,0-20 64,0 0 0,0 20-320,20 0 192,-20 0-65,19 20-127,21 0-353,-19-20-384,18 19-992,1-19-1763,-1 0-10057</inkml:trace>
  <inkml:trace contextRef="#ctx0" brushRef="#br4" timeOffset="518499.0234">17116 9880 8103,'0'0'4004,"0"-20"-2563,0 20-63,0 0 159,0-20-31,0 20-161,0 0-256,0-19 128,0 19 64,0 0 0,0 0-160,0 0-96,0 0-96,0 0-256,0 0-161,0 0 65,21 19-225,-21 1 65,19 20-257,1-1-128,0-19 0,-20 0 96,20 0-160,0-1 32,-20 1 160,19-20-224,-19 0 96,20 0 128,0 0-288,0 20 128,-1-20 128,1 0-96,0 21-96,1-1 32,-1-1-96,-1 21-32,1-20 160,-20-1-64,0-19 64,-20 20 0,1-20 0,-1 0-192,-1-20 32,-19 20 31,1-19 193,19-1-160,-19 0-64,19 0-512,20 1-1,0-1-448,20 20-352,-1-21-1442,1 21-6406</inkml:trace>
  <inkml:trace contextRef="#ctx0" brushRef="#br4" timeOffset="518841.7968">17772 9482 22453,'118'40'1089,"-38"-19"352,-20 18-448,-1 21-673,-19-1-95,-21 20 255,1-19 1,-20 0-257,0-1 0,-20-19-288,1-21-128,-1 1-225,0 0-512,0 1-1409,20-21-2370</inkml:trace>
  <inkml:trace contextRef="#ctx0" brushRef="#br1" timeOffset="522974.6093">7268 11488 7334,'0'0'11211,"0"-20"-9385,0 20-161,-19 0 97,19 20-769,0 0-288,0 19-161,0 1-127,0-20-129,19 19-128,1-18 224,0-21-191,19 0 63,-18-21-96,-21 21 64,20-20-96,-20-19-64,0 19-128,0-19 96,-41 19-64,22-20-64,-21 20 0,1 20 32,-1-19 32,20 19 128,-19 0-256,19 0 32,20 19-160,0 1-289,0 0-352,20 0-352,19-20-737,1 20-961,-1-1-1954</inkml:trace>
  <inkml:trace contextRef="#ctx0" brushRef="#br1" timeOffset="523329.1015">7646 11528 10698,'20'39'4964,"0"-19"-2433,0 0-449,-1-20-128,-19 19-289,20-19-480,-20 0 96,0 0 161,0-19-577,0 19-449,-20-40-192,1 20-32,-1 1-95,0-1-65,20-20 32,0 20-160,0 1-33,20-1-319,0 20-481,19 0-256,1 20-449,19-1-1793,-20-19-7335</inkml:trace>
  <inkml:trace contextRef="#ctx0" brushRef="#br1" timeOffset="563513.6718">8500 11171 4580,'-20'-20'3683,"20"0"-992,0-21 63,0 22-191,0-1-417,0 0-448,0 0-161,0 20-384,0 0-576,20 0 127,-20 40 193,0-1-32,0 2-256,20 18-161,-1 1-96,1-21-31,0 20-1,0-18-64,-1-21-32,1 0-96,0-1 129,0 1-161,1-20 64,-2 0 0,1 0 32,0-20-160,19 20 32,-19 0-64,0 0 32,19 20-32,-19 0-64,-20 0 96,20 0 32,-20-1-192,0 1 96,0 20 0,-20-21-32,0-19 0,-19 20-32,19-20-32,0 21 64,1-21-128,-1-21 0,0 1-161,20-19-223,0-1-417,0 1 32,0-1 192,20 20-608,0 1-737,-20 19-993,19-20-10794</inkml:trace>
  <inkml:trace contextRef="#ctx0" brushRef="#br1" timeOffset="564240.2343">9353 11429 12619,'0'-20'2050,"-20"20"160,20-20 1,0-1-354,0 1-640,0 1-320,20-1-64,0 0-256,0-19-97,0 19-63,-1 0-97,1 0-256,0 20 32,-20 20-32,21 0-32,-21 0 64,20-1-64,-1 21-64,1-20 0,0-1 0,0 1 32,-1-20 96,1 0 192,0 0-127,-20 0 127,20-20-96,-1 1-32,-19-1-128,20 0-32,0 20-96,-20-20-576,21 20-514,-21 0-351,0 0-961,0 20-1378,0 20-9865</inkml:trace>
  <inkml:trace contextRef="#ctx0" brushRef="#br1" timeOffset="564581.0546">9452 11607 19314,'20'0'1858,"1"-20"320,-1 0 96,-1 20-1185,1-20-609,0 20-256,0 0-127,-1 0 63,-19 20-224,20 0 0,0-20-65,-20 20 161,20-20-192,-20 19 288,19-19-224,1-19 64,0 19 64,1-20-32,-1 0 32,-1 0-32,1 20-320,0-19-513,0 19-1217,-1 0-2690,-19 0-12717</inkml:trace>
  <inkml:trace contextRef="#ctx0" brushRef="#br1" timeOffset="570187.5">10366 11151 9609,'0'-20'2242,"0"20"-385,0-21 578,0 1-161,0 20-769,20-19-95,-20 19-33,0 0-384,19 0 128,-19 39 0,0-18-384,0 19-1,0 19-31,0 0-64,0 0-385,20 2-32,-20-2-32,0-19-96,0-1-31,20-19 127,-20 0-352,0 0 160,20-1-97,-20-19-447,0 0-577,20 0-288,-20 0-1474,0-19-1986,19-1-12587</inkml:trace>
  <inkml:trace contextRef="#ctx0" brushRef="#br1" timeOffset="570725.5859">10703 11508 928,'0'0'13966,"0"0"-11981,0 0 258,0 0 479,0 0-864,0 0-481,0 0-416,0 0-384,0 0-1,0 0-31,0 20-161,0-20-96,0 0-31,20 0 95,-20 0-64,0-20-192,0 20 97,0-20-65,20 20 0,-20-20-32,0 20 32,-20 0 32,20 0-32,-20 0-64,20 0 64,-20 20 65,20-20-1,0 20-320,0 0 128,0-20-32,0 0 64,20 0-64,-20 0-32,20 0-385,-20-20-95,0 20-353,0-20-288,0 20-513,0-20-576,-20 20-2627,20-20-12107</inkml:trace>
  <inkml:trace contextRef="#ctx0" brushRef="#br1" timeOffset="571219.7265">10902 11110 17424,'0'-20'833,"20"1"672,-20 19 1090,0 0-770,-20 0-832,20 19-416,-20 22-97,20-1 1,-20-1 31,20-19-63,-19 19 63,19-19 161,0 20-289,0-21 97,19-19-97,-19 0-32,20 20 193,0-20-385,0-20 96,0 20-192,19-19 161,-19 19-386,19 0 161,-18 0-160,-1 0-64,0 0-449,0 0-95,-1 19-225,1 1-224,-20-20-289,20 21-384,-20-21-448,0 0-961,0-21-5894</inkml:trace>
  <inkml:trace contextRef="#ctx0" brushRef="#br1" timeOffset="571437.5">11121 11171 14413,'0'0'5125,"0"19"-3235,0 1 288,19 0-64,-19 19-737,20 1-576,-20-1-449,20 2-256,0-1-32,-20-21-32,19 21-64,-19-20-352,20-20-353,-20 20-192,20-20-480,-20 0-1217,0 0-1474,0 0-12204</inkml:trace>
  <inkml:trace contextRef="#ctx0" brushRef="#br1" timeOffset="571844.7265">11318 11131 12844,'0'0'3971,"0"-21"-2241,0 21 1121,0 0-769,0 0-673,0 21-256,21-1-224,-21 0-224,0-1-225,0 1-63,0 0-161,0 0 96,0-1-224,0-19-32,0 20 0,0-20 33,20 0-226,-20 20 162,20-20-1,-1 0-32,1 0-32,0 0-193,20-20-31,-21 20-224,1 0-129,0 20-224,0-20-159,-20 0-65,19 0-417,-19 0-768,0 0-1441,0-20-7624</inkml:trace>
  <inkml:trace contextRef="#ctx0" brushRef="#br1" timeOffset="572041.9921">11557 11110 18705,'0'41'2947,"0"-2"-705,0 1-96,0-1-801,0 1-864,0-1-225,19 2-224,2-21-32,-21 19 96,20-19-608,0 0-257,-20-20-736,20 20-1250,-20-20-3010</inkml:trace>
  <inkml:trace contextRef="#ctx0" brushRef="#br1" timeOffset="574577.1484">11954 11051 10057,'-19'-20'2755,"19"20"63,0-20-127,0 20-513,0-19-641,0 19-255,0 0-129,0 19-353,0 1 225,0 0-128,19 19 32,-19 22-256,0-2-161,0 0-191,20-19-161,0-1-96,-20 2 64,20-1-192,-20-21-128,19 1-225,1 0-416,0-20-352,-20 20-448,20-20-994,-20-20-1761,21 20-11723</inkml:trace>
  <inkml:trace contextRef="#ctx0" brushRef="#br1" timeOffset="575005.8593">12291 11269 15534,'0'-19'2691,"-19"19"-353,19 0 224,-20 0-768,0 19-641,20 1-192,0 20-288,0-1-289,0-18-160,40-1-96,-21 0 1,21-20 31,0 0-96,-20-20 32,20 0 0,-40-21-256,20 22 64,-20-21-32,0 20-129,-20 1-223,0-1 224,0 20-161,20 0-159,-20 0-545,20 0-513,0 20-864,0-1-1730,0-19-12907</inkml:trace>
  <inkml:trace contextRef="#ctx0" brushRef="#br1" timeOffset="575484.375">12669 11269 17296,'0'-19'2242,"0"-1"-1313,-19 20 1185,19 0-417,-21 0-607,1 0-386,20 20-191,-20-1-193,20 1-128,0 0-128,0 0-64,0-20 0,20 19 32,0-19-32,1 0-96,-2-19-96,-19-1 160,0 20-96,0-20 96,0 20 32,0-20 32,0 20 0,0 20-160,0 0 224,0 0-160,20 19 96,0 2 0,0-2-64,-1 1 32,1 0 32,0-1 32,0 1-64,-20-21 0,0 22 64,0-21 0,-20 0 96,0-1-256,-19 1-160,19-20-353,0 0-736,-19 0-833,39 0-1730,-21-20-11659</inkml:trace>
  <inkml:trace contextRef="#ctx0" brushRef="#br1" timeOffset="575862.3046">12967 11429 19474,'20'0'2658,"-20"0"-1056,20-20 224,-1 20-897,1 0-705,0 0-64,0 20-64,-20-1-64,19 1 0,-19 0 32,0 0 64,0 19-256,-19-19 192,19-20 0,0 20 0,0-20 32,-20 20 193,20-20-97,20 0 128,-20 0-160,19-20-224,1 20 32,21-20-224,-21 20-481,-1 0-736,1 0-1122,0 0-2113</inkml:trace>
  <inkml:trace contextRef="#ctx0" brushRef="#br1" timeOffset="576625">13423 10873 14413,'0'-41'2563,"0"21"-225,0 1 512,0 19-319,0 0-801,0 0-770,0 0-287,0 19 0,0 1-97,0 21-191,0-21-65,21 19-256,-1 1 128,-1-1-192,1-19-96,0 20 32,0-21-641,-1 1-159,1-20-290,-20 21-1184,0-21-1730,0 0-6181</inkml:trace>
  <inkml:trace contextRef="#ctx0" brushRef="#br1" timeOffset="576823.2421">13403 11210 21300,'-20'0'2594,"40"0"-1505,0-20 993,1 20-641,-1-19-1248,19 19-65,1 0-192,-21 0-609,21 0-608,-20 0-737,-1 0-1794,1 19-2594</inkml:trace>
  <inkml:trace contextRef="#ctx0" brushRef="#br1" timeOffset="577599.6093">13661 11448 15342,'0'-19'2338,"0"-1"-416,0 20 320,0-20-704,0 20-257,-20 0-384,20 0-225,-19 0-159,-1 20-1,0-20 33,0 20-33,1 19-223,-1-19-65,0 0-128,0 0-96,20-1-32,20-19-32,-20 20 64,20-20 96,0 0-224,19 0 96,-19 0-64,0 0 64,-20 0-129,0 0 193,0 0-64,0 20 64,0 0-32,0-20 65,0 19-194,0-19 129,19 20-96,-19-20 0,40 0-96,-19-20 0,-1 20-481,19 0-576,1-19-577,-20 19-1761,19-20-5542</inkml:trace>
  <inkml:trace contextRef="#ctx0" brushRef="#br0" timeOffset="588362.3046">637 12759 6117,'-39'-20'10346,"19"0"-9481,0-1 929,0 21 1056,20 0-736,0 0-1281,0 0-192,0 21-1,0 19-191,0 19 31,0-19-160,20 39-63,0-19 63,0 0 32,-1-1 33,-19-20-193,40 1-32,-20-20 128,-1 1-352,1-21 224,0 19-288,21-19-32,-22 0-288,1-19-417,20 19-416,-20 0-353,-1 0-896,1 19-1314,-20-19-6245</inkml:trace>
  <inkml:trace contextRef="#ctx0" brushRef="#br0" timeOffset="588585.9375">696 12997 20787,'-39'0'2402,"19"0"-1505,20 0 1153,0-19-801,0 19-1056,20 0-65,19-21-449,-19 21-639,20-20-354,0 20-960,-20-20-2082,20 0-11435</inkml:trace>
  <inkml:trace contextRef="#ctx0" brushRef="#br0" timeOffset="588778.3203">598 12739 20563,'-40'-20'1473,"40"-1"-672,0 2 320,20-1-897,0 0-672,19 0-1506,1 1-1665,-1 19-11820</inkml:trace>
  <inkml:trace contextRef="#ctx0" brushRef="#br0" timeOffset="589039.0625">1252 12897 18065,'0'-39'3075,"0"39"-2275,0-20 129,0 20 1185,0 0-1057,-19 20-384,19 19-289,0 1-96,0 1-320,0-2-32,0 1-640,0-1-706,19-19-1665,1 19-2210</inkml:trace>
  <inkml:trace contextRef="#ctx0" brushRef="#br0" timeOffset="589229.4921">1074 12997 21172,'0'0'3203,"0"0"-2114,0 0 1409,20 0-1089,20 0-992,-1 0-289,1 20-256,-1 0-353,1 0-255,20-1-450,-20 21-479,-1-20-1442,1-1-3043</inkml:trace>
  <inkml:trace contextRef="#ctx0" brushRef="#br0" timeOffset="589568.3593">796 13394 20883,'-40'39'3043,"40"-39"-3075,-20 0 1345,20 20 705,20-20-993,1 0-801,18 0-31,1 0-97,19 0-32,0 0 32,1-20-480,0 1-97,19 19-480,-19-20-384,-1 0-833,1 20-929,-20 0-1377</inkml:trace>
  <inkml:trace contextRef="#ctx0" brushRef="#br0" timeOffset="589792.9687">1769 12878 24919,'19'-20'1602,"-19"20"-1442,-19-20 352,19 20-288,0 0-512,-20 20-384,20-20-1282,0 20-2402,20-1-7560</inkml:trace>
  <inkml:trace contextRef="#ctx0" brushRef="#br0" timeOffset="589986.3281">1849 13175 21236,'20'40'3555,"-20"-40"-3363,19 0 0,-19 0 545,0 0-769,0 0-1730,0 0-2946</inkml:trace>
  <inkml:trace contextRef="#ctx0" brushRef="#br1" timeOffset="619578.125">2365 12997 2049,'0'-19'2531,"0"19"288,0-21 512,0 1-320,0-20-641,0 21-416,-21-1 224,21 20-353,0-20-607,-20 20-161,20 0-577,0 20-64,0 0 65,0 39-161,0-18-32,0 18 193,20 0-417,1-19 160,-1-21-64,19 1-64,-19 20-32,0-40 33,0 0-33,-1 21 64,1-42-352,-20 21 127,20-20 97,-20 0-96,0 0-64,0 1 128,0 19-32,20 0 128,-20 0 64,0 19-32,19 1-64,1 0-32,1 0 32,-1-20-32,0 0 193,-20 0-257,19 0 96,1-20-193,-20 0-351,20 0-385,-20-19-704,0 19-1026,0 0-2914</inkml:trace>
  <inkml:trace contextRef="#ctx0" brushRef="#br1" timeOffset="619768.5546">2860 13037 19762,'41'20'1121,"-41"-1"32,20 1 225,-20 0-514,20 0-767,-20-20-1,19 19-64,-19-19-417,20 20-832,-20-20-1121,0 0-2403</inkml:trace>
  <inkml:trace contextRef="#ctx0" brushRef="#br1" timeOffset="619968.75">2921 12858 18705,'-20'-20'64,"20"20"-128,0 0 96,0-20-544,0 20-1282,0-20-5349</inkml:trace>
  <inkml:trace contextRef="#ctx0" brushRef="#br1" timeOffset="620169.9218">3079 12639 20115,'20'40'2082,"0"-21"-1122,-20 22 738,19-1-609,-19 19-673,21-19-351,-1 19-65,0 1 0,0 0-449,19-21-352,-19 1-288,19-21-1057,-19 1-2658</inkml:trace>
  <inkml:trace contextRef="#ctx0" brushRef="#br1" timeOffset="620371.0937">3099 13076 22100,'0'0'2050,"0"0"-1121,0 0 1345,0-19-864,20-1-802,20 0-480,-20 0-64,20 1-544,19-2-545,-20 1-961,1 0-1665,-1 0-2435</inkml:trace>
  <inkml:trace contextRef="#ctx0" brushRef="#br1" timeOffset="620841.7968">3496 12639 22004,'-19'0'897,"19"20"0,0-20 1409,0 20-832,19 20-994,1 0 65,0 19-33,0 1-608,-1-1 192,1-18 0,0-2-160,20 1 224,-40-21-160,20 1-160,0 0 128,-20-20 192,0 0-256,0 0 96,0-20-224,0 0 192,0 1-64,20 19 0,0-20 64,-20 20 0,20 20 32,-1-1-225,21 1-735,-20 0-1154,19 19-2114,1-19-8040</inkml:trace>
  <inkml:trace contextRef="#ctx0" brushRef="#br1" timeOffset="621708.9843">4271 12619 2402,'0'-39'13549,"0"19"-10987,0 0 65,0 20-449,0-19-417,0 19-800,0 0 320,20 19-512,-1 21-128,1 19-161,0 0 1,-20 2-33,20-2-416,19 1 64,-19-21 0,0 1 96,1-19-224,-2-2 96,1-19 129,0 0-65,0 0-224,-1-19 128,1-2-32,20 21 128,-20 0-128,-1 21-288,1-2 159,-20 1 129,0 20-192,0-1 64,0-19 64,-20 0-128,1-1 96,-1 1-289,0-20 289,0-20-288,-19 20 64,19-39-129,0 19-704,0-19-288,20-1-33,0 1 1,0-2-1057,20 21-545,-20 20-9129</inkml:trace>
  <inkml:trace contextRef="#ctx0" brushRef="#br1" timeOffset="621944.3359">4767 12818 21748,'20'-20'2338,"0"1"-768,0-1 191,-1 0-639,21 0-930,-20 20-32,19-21-160,1 21-160,0 0-321,0 0-1088,-1 0-321,1 21-2018,-20-21-4580</inkml:trace>
  <inkml:trace contextRef="#ctx0" brushRef="#br1" timeOffset="622149.414">5045 12917 15855,'0'20'5285,"0"-20"-4004,0 0 769,0 0-64,20 0-961,0-20-737,19 20 0,1-20-480,-1 1-481,1-1-736,20 0-1666,-20 0-2819</inkml:trace>
  <inkml:trace contextRef="#ctx0" brushRef="#br1" timeOffset="622377.9296">5522 12540 21428,'-21'20'2530,"21"-20"-1601,-20 20 641,20 19-65,0 1-640,0-1-385,0 2-256,41-1-352,-21-21 128,19-19 0,21-19-96,-21-1-192,1 0-32,-1-21 192,-39 2-65,0-1 65,0 21-416,-20-21-225,-19 20 160,-1 1 193,1-1 32,-1 20-609,1 0-32,19 0-1794,-1 20-2498</inkml:trace>
  <inkml:trace contextRef="#ctx0" brushRef="#br1" timeOffset="622675.7812">5660 12878 22901,'-19'39'2018,"-1"-39"-865,0 40 417,20-19-225,-20-2-769,20 21-255,20-1-321,0-19 160,0 0-288,19-20-64,1 0-33,-1-20-63,-19 0 0,21 1-32,-41-21-1,19 20-159,-38-20-161,-1 0-63,-1 20-161,-19 1-192,21-1-641,-21 20-1249,20 0-1345</inkml:trace>
  <inkml:trace contextRef="#ctx0" brushRef="#br1" timeOffset="622872.0703">5978 13037 21492,'59'99'1697,"-38"-60"-1312,-1 22 768,-1-22-480,-19 20-417,0-19-288,0-20-737,0 0-1185,0-1-3011</inkml:trace>
  <inkml:trace contextRef="#ctx0" brushRef="#br1" timeOffset="623558.5937">6594 12997 15246,'-20'-80'1890,"-1"60"-385,2-19 737,-1 39-64,0-20-640,0 20-385,0 20-673,1 0-63,19 19 31,0 22-31,0-22-289,0 20-160,39 1 32,-19-21-225,20-19-351,20 0-225,-20-20-672,-1 0-641,1-20-1281,-1 0-2371</inkml:trace>
  <inkml:trace contextRef="#ctx0" brushRef="#br1" timeOffset="623899.414">6553 12619 17840,'0'-19'2531,"0"19"-1058,21 19 385,-21 1-257,20 20-191,0 0-674,0 20-191,-1-1-193,21 0-192,-1 1-95,1-20-1,-1 0 0,-19-1-32,21-19 32,-41 0-32,20 0 96,-20-20-160,0 0-224,-20-20 224,0 0-32,20 0 32,-21-19-385,1-1 257,20 0 32,0 20 0,0 0 0,0 20 128,20 0-32,1 20-225,-1 21-575,19-22-866,1 1-961,-1 0-1344,-19-20-8425</inkml:trace>
  <inkml:trace contextRef="#ctx0" brushRef="#br1" timeOffset="624167.9687">7130 12897 17136,'0'20'2658,"0"-20"-672,0 20-160,0 0-545,0 20-480,20-20-449,0 0-32,-1 0-352,21-20 129,-20 0 159,19-20-320,-19 0 224,0 0-128,-20-20-32,0 20 96,0 0-416,-20-19-1,0 19 1,-19 0-32,19 20 128,-20 0-161,21 0-896,-1 0-1057,20 20-1122,0-20-9224</inkml:trace>
  <inkml:trace contextRef="#ctx0" brushRef="#br1" timeOffset="624429.6875">7447 12917 19634,'20'40'2659,"-40"-19"-1410,20-2 544,-19 1-415,19 0-802,0 0-287,19-20-1,1 19-96,20-19-192,-1 0 96,1-19 96,-20-1-384,20 0 160,-40 0-96,0 1-352,0-22 31,-21 21-224,2 20-95,-1-20-449,-20 1-385,1 19-1313,19 0-1729</inkml:trace>
  <inkml:trace contextRef="#ctx0" brushRef="#br1" timeOffset="625025.3906">7964 12957 4003,'0'-20'10730,"-20"0"-7879,20 20-128,-20-20-609,20 1-545,-20-1-384,-1 20-256,2 0-256,19 0-225,-20 0-191,0 20 63,20-1-416,0 1 96,0 20 0,20-19-96,19-2 64,-18 1-64,19 0-1,19 0 1,-39-20 160,20 19-128,-21 1 257,-19 0-97,0-20-192,0 20 96,-19-20-353,-1 0-672,0 0-961,0 0-1569,0-20-2275</inkml:trace>
  <inkml:trace contextRef="#ctx0" brushRef="#br1" timeOffset="625330.0781">8163 13037 18033,'79'-20'1537,"-60"0"-128,21 1 65,-20-2-577,-1 1-65,1 0-415,-20 0-321,20 1 160,-20-1-224,0 0 160,0 20-32,0-20 161,-20 20-257,0 0 352,1 20-480,-1 0 128,-20 0-64,21-1 64,-1 21 0,20 1 0,0-2-32,0-19-64,20 19 32,19-19 64,1-20-64,-1 0-768,22 0-353,-22 0-1185,1-20-1955</inkml:trace>
  <inkml:trace contextRef="#ctx0" brushRef="#br1" timeOffset="627700.1953">9016 12639 9416,'-20'-39'1089,"0"-1"577,20 20 993,0 1 95,-19-21-352,19 20-352,0-1-512,0 2-289,0-1-480,0 20-129,0 20 1,0-1-65,19 22-415,1 18 31,0 1-96,0 19-32,0-19-64,-1 19 0,1-19-192,0-1 0,0-18-673,-1-2-192,-19-19-513,20 0-1505,-20-1-2594</inkml:trace>
  <inkml:trace contextRef="#ctx0" brushRef="#br1" timeOffset="627983.3984">9373 12619 15086,'-20'40'480,"0"-20"705,1-1 481,-1 22-129,-20-1-255,21-1-289,-1-19-33,-1 20-287,1-40-96,20 19-225,0-19 225,0 0 95,20 0-384,21-19 33,-22 19-129,21-20 0,-1 20-416,1 0-257,0 0-191,-1 0-994,-19 0-736,21 0-1762,-22 20-9129</inkml:trace>
  <inkml:trace contextRef="#ctx0" brushRef="#br1" timeOffset="628213.8671">9690 12759 21075,'20'0'2627,"-20"-20"-1634,0 20 801,0 0-705,20 0-897,1 0-96,-1 0-288,-1 0-449,1 0-1089,20 0-1953,-21 0-3908</inkml:trace>
  <inkml:trace contextRef="#ctx0" brushRef="#br1" timeOffset="628420.8984">9790 12897 19346,'0'40'2242,"0"-40"-1954,0 0 1506,20 0-417,0 0-1024,19 0-578,1-20-768,0 20-2402,-21-20-2466</inkml:trace>
  <inkml:trace contextRef="#ctx0" brushRef="#br1" timeOffset="628783.2031">10485 12679 21460,'0'-40'801,"-20"20"-641,20 1 1025,-20 19 320,-20 0-608,21 19-288,-1 1-33,-20 0-191,21 19-193,-1-18-96,20 19-96,20-20 0,-1-1-32,1 1 0,20 0 64,19-20-160,-19 20 64,-1 0 32,2 19 0,-21-19 32,-1 0 64,-19 1 0,0-2-32,0 1 0,-19 0-192,-1-20-353,0 20-544,-21-20-1025,22 0-2626</inkml:trace>
  <inkml:trace contextRef="#ctx0" brushRef="#br1" timeOffset="628991.2109">10326 12739 22997,'20'-60'2178,"-20"40"-1217,20-20 801,0 21-1410,19-1-256,-19 0-512,20 0-705,-1 1-1345,2 19-2467</inkml:trace>
  <inkml:trace contextRef="#ctx0" brushRef="#br1" timeOffset="629752.9296">11021 12878 15822,'19'-20'2371,"-19"20"-770,-19 0 129,-1 0-321,20 20-256,-20 19 0,0-19-192,20 21-352,0-2-225,0-19-384,20 0 96,20-1 0,0-19 1,0-19-65,-20-1-32,-1 0-65,1-19 130,-20 18-194,0 1 65,-20-20-160,1 40-64,-1-19-32,-20 19-417,19 0-416,2 0-833,-1 19-1249,20-19-4677</inkml:trace>
  <inkml:trace contextRef="#ctx0" brushRef="#br1" timeOffset="629962.8906">11259 13017 19282,'0'-20'2082,"0"1"-1121,-20-2 288,0 1-288,20 0-321,0 0-447,0 1-1,0-1-256,20 0 64,0 0-225,0 20-1248,19 0-2659,-18-20-13549</inkml:trace>
  <inkml:trace contextRef="#ctx0" brushRef="#br1" timeOffset="630595.7031">11696 12521 14221,'0'0'2723,"-20"0"-1314,20 0 673,0 0-224,-19 19-545,19 21-32,-20-1-128,20 1-192,0 20-96,0 0-32,0-1-417,0 0-160,20 1-416,-1-20 160,21-20-128,-1 0-64,1-20-289,0-20 97,-20 20-257,20-20 161,-20 1 288,0-2 160,-20 1-32,0 0 64,-20 20 0,0-20 96,-20 20-224,20 0 256,0-19-641,-20 19 33,20 19 31,1-19-383,-1 20-514,0 0-928,20-20-4933</inkml:trace>
  <inkml:trace contextRef="#ctx0" brushRef="#br1" timeOffset="632596.6796">12212 13096 10954,'20'0'3299,"-20"0"-2018,0 0 1314,0 0-65,20 20-192,-20 0-736,20-1-609,-1 1-641,-19 20-96,20-19 1,-20 18-289,0-19 32,0 19-577,0-19-800,0 0-1954,0-20-3076</inkml:trace>
  <inkml:trace contextRef="#ctx0" brushRef="#br1" timeOffset="634699.2187">12629 13037 14125,'0'0'2306,"0"0"-1249,0 0 897,0 0-160,0 0-321,21 0-768,-2 0-1,1-20-159,0 20-417,19-20 64,-19 20-96,0-19 32,0-2 33,0 1-1,-20-20 64,0 21-192,-20-1 96,0 0-64,0 20 0,-19 0 0,19 0 128,-20 0-352,21 20 320,-2 0-96,1 19 161,0-19 31,20 21 96,20-2-416,0 1 160,1-21-32,18 1-32,1-20 64,-1 20-608,1-20-449,-1 0-512,1 0-1250,1-20-1857</inkml:trace>
  <inkml:trace contextRef="#ctx0" brushRef="#br1" timeOffset="634982.4218">13007 12937 17904,'19'41'2467,"1"-22"-898,0 1-288,0 20-224,-1-21-256,-19 1 32,20-20-256,-20 20-65,0-20 193,0-20-257,0 20-224,0-20-63,0-19-33,-20 19-64,1-19-96,19-2 64,0 1-224,0 1-97,0-1-31,19 20-545,1 1-384,0 19-289,1 19-1280,-1 1-1698</inkml:trace>
  <inkml:trace contextRef="#ctx0" brushRef="#br1" timeOffset="635280.2734">13423 13017 18705,'0'20'1474,"0"0"191,0-20 161,0 19-417,0-19-288,0 0-224,0 0-705,0 0 97,-20-19-33,0-1-64,20 0-128,-19 0 128,19-20-320,0 20 96,0-20-192,0 1-160,0 19-321,19 0-320,21 20-769,-19 0-1409,-1 0-2178</inkml:trace>
  <inkml:trace contextRef="#ctx0" brushRef="#br1" timeOffset="635556.6406">13741 12878 18033,'0'0'3235,"-19"19"-897,19 1-352,-20 0-481,20 0-640,-21 1-321,21-2-255,0 21-129,21-20 96,-1-20-256,19 19 192,1-38-192,-1-1 64,1 0-96,-1-19-96,-19-2 32,-20 1-64,0 1-160,-20 19-161,-19 0-544,-1 20-352,1 0 64,-1 0-2243,20 0-12106</inkml:trace>
  <inkml:trace contextRef="#ctx0" brushRef="#br1" timeOffset="651541.9921">14177 13076 17680,'0'60'1410,"0"-41"736,0 1-417,0 0-255,0-20-97,0 0-320,20-20-224,-20 0-321,0 1-95,-20-21-129,20 1-192,-19-1-32,19 1-32,0-22-128,0 22-64,0 19-160,19 0-161,1 0-288,0 20-512,21 0-1025,-2 0-2178</inkml:trace>
  <inkml:trace contextRef="#ctx0" brushRef="#br1" timeOffset="652410.1562">14754 13057 17328,'0'19'1441,"20"21"33,-20-20-161,20 19-352,0 22-577,-1-2-256,1-20 32,0 1 193,0 0 127,-1-21-191,-19 1-1,20 0 320,-20-20-127,-20 0-193,20-20-128,-19-19-160,-1-1 192,0-19-63,-19-1-65,19-20-32,0-19 128,20 20-160,-20-1-128,20 21 192,0 19-32,20 20 288,-20 20-352,20 0 64,0 40 160,-1 0-384,1 19 192,0 1-384,0-20 192,-1 19-193,-19-19-287,20-21-353,-20 1-897,0-20-1057,0 0-1665</inkml:trace>
  <inkml:trace contextRef="#ctx0" brushRef="#br1" timeOffset="652644.5312">15091 13116 16944,'0'0'2946,"0"0"-1088,-19-20-288,19 20-289,-20-20-545,0-19-511,20 19-1,0-19-224,0-2-32,20 21-192,0 0-225,-1 1-319,1-1-450,0 20-1152,0 20-2595</inkml:trace>
  <inkml:trace contextRef="#ctx0" brushRef="#br1" timeOffset="652880.8593">15369 12978 19314,'-19'19'2818,"19"1"-960,0-20-448,0 20-482,19 0-639,1-20-289,0 19 192,19-19-320,-19 0 256,0 0-320,0 0 96,-20-19 96,0 19-96,0-20 96,-20 0-161,-20 0-415,21 1-1,-21-2-127,20 1-417,1 20-1154,-1-20-3202</inkml:trace>
  <inkml:trace contextRef="#ctx0" brushRef="#br1" timeOffset="653593.75">15548 12639 17360,'-21'-39'2851,"21"39"-641,0-20 160,-19 20-1057,19 0-416,0 20-256,0 19 63,0 1-191,19 20-65,-19-1-31,21 1-161,-1-1-224,0-39 256,0 21-128,-1-41-160,1 19 128,0-19-63,0-19-65,19-2 32,1 21 0,-20-20-96,20 20-33,0 20 33,-1 1-256,-19-2 224,0 21 224,-20-20-288,0-1 256,-20 1-288,-19 0-128,19-20-65,-20 0 65,20 0-481,0-20-512,0 0-513,0 1-1217,20-1-928,0 0-7048</inkml:trace>
  <inkml:trace contextRef="#ctx0" brushRef="#br1" timeOffset="653957.0312">16203 12937 16879,'0'20'3684,"-20"1"-1826,0-2 320,1-19-481,-1 20-896,0 0-128,0 0-257,20-1-288,0 1-64,0 0-192,20-20 64,0 0-32,0 0-96,-1 0 64,-19-20 128,20 0-32,-20-19 96,0 19 0,0 0 96,0 1 96,-20-2-32,20 21-191,0 0-130,0 21 161,0-21-128,20 19-32,0 1-416,0 0-353,0 0-160,-1-20-480,21 0-257,-20 0-1537,-20 0-1698</inkml:trace>
  <inkml:trace contextRef="#ctx0" brushRef="#br1" timeOffset="661671.875">16322 12639 16239,'21'-39'2466,"-21"19"-256,0 0 64,0 20-992,19 0-257,-19 0 0,0 40-257,0-1-223,0 1-353,20 20-64,-20-1-64,20-19-32,0 0 0,-1-21 0,-19 1 96,20-20-224,0 20 96,0-20 0,-1 0 0,1 0 160,0 0-320,0 0 224,1 20-96,-2 1 0,-19 18 0,0-19 128,0 0-128,0 19 0,0-19 32,-19-20-128,-2 20-96,1-20-96,0 19 31,0-19-575,1-19-482,19 19-832,-20-20-320,20 0-1346,0 0-8231</inkml:trace>
  <inkml:trace contextRef="#ctx0" brushRef="#br1" timeOffset="661876.9531">16759 12978 18225,'39'19'2466,"-19"1"-1697,0 0 96,1-20-481,-21 20-96,20-1-384,-20-19-160,0 20-961,0-20-1666,0 0-3075</inkml:trace>
  <inkml:trace contextRef="#ctx0" brushRef="#br1" timeOffset="662094.7265">16838 12917 17232,'0'-39'2466,"0"39"-2370,0-20-576,-20 0-353,20 20-416,0-20-1410,0 0-5412</inkml:trace>
  <inkml:trace contextRef="#ctx0" brushRef="#br1" timeOffset="662310.5468">16838 12501 4996,'21'0'15311,"-21"20"-13101,0-1-192,20 1-257,-20 20-672,19 19-576,-19 1-193,20 0-384,0-1 0,19-19-192,-19 19-32,20-18-609,-21-22-64,1 21-833,0-20-2306,0-1-4772</inkml:trace>
  <inkml:trace contextRef="#ctx0" brushRef="#br1" timeOffset="662529.2968">17216 12957 18513,'20'21'3043,"-1"-2"-1954,-19 1-192,20 0-545,-20-20-256,20 20-160,-20-1-480,0-19-706,20 0-2113,-20 0-8424</inkml:trace>
  <inkml:trace contextRef="#ctx0" brushRef="#br1" timeOffset="662750">17295 12679 21460,'20'-40'3235,"-20"20"-2146,0 20-128,0 20 384,0 0-416,0 0-352,0 20-513,19 20 128,1-21-352,0 21-193,1-21-383,-1 1-353,19 0-257,-19-20-544,0 0-1633,-20 0-2274</inkml:trace>
  <inkml:trace contextRef="#ctx0" brushRef="#br1" timeOffset="662992.1875">17315 12957 8584,'0'-40'12267,"19"20"-10153,1 1 289,0-1-65,21-20-833,-2 20-928,1-19-257,-1 19-352,1 0 128,-1-1-480,-19 2 95,1 19 1,-1 19 0,-20 22 416,0-1-320,0-1 288,-20 21 32,20-1 96,0 1-64,20-20 161,-20-20 31,39-1-64,-19 1-96,0-20-63,19 0-65,-19-20-128,0 20 160,-20-19-128,20-1 192,-20 20-256,19 0 224,-19 0-192,20 20 96,0-1-32,1 21 0,-1-1-32,-1-19 0,21 20 32,-20 0 32,-20 0 0,19-20-64,-19 19-32,-19-19-160,-1 0-289,0 0-224,-19-20-992,19 0-1346,-21 0-5990</inkml:trace>
  <inkml:trace contextRef="#ctx0" brushRef="#br1" timeOffset="664084.9609">18605 12917 15726,'-39'-39'2371,"19"19"-225,0 0-417,0 0 129,1 20-609,-1 20-352,0 0-192,-1 19-33,21 1-223,0 1-193,0 18-160,21-20 0,-21 1-96,40-20 96,-21-1-192,1 1 128,0-20 225,0 0-450,-1-20 225,-19-19 32,0 19-32,0-19-160,-19-1 64,19 1-64,-20-2 32,20 1 160,-20 21-224,20-1 320,0 20-32,20 0-32,0 20-224,-1-1 256,1 21-96,20 1-32,-20-22-128,20 1 256,-20 0-224,0-20 288,0 20-224,-20-20 225,0 0-97,0-20-32,0 20-96,0-20 32,0 0-32,-20 1-64,20-22-33,0 21 162,20 0-194,-20 20 289,19 0-256,1 20 96,0 0 128,0 21-288,19-22-256,-19 1-417,19 0-160,-19 0-64,21-20-641,-21 0-1409,-1 0-576,-19 0-6054</inkml:trace>
  <inkml:trace contextRef="#ctx0" brushRef="#br1" timeOffset="664290.039">18942 12698 11498,'0'-98'5125,"0"78"-1217,0 0-865,0 20-1442,0 20-255,20 0-418,-20 19-351,0 20-353,21 2-32,-1-2-160,0 1 97,19-1-770,-19-18-416,20-2-128,-1-19-609,-19 0-960,19-20-2788</inkml:trace>
  <inkml:trace contextRef="#ctx0" brushRef="#br1" timeOffset="664608.3984">19261 12878 16431,'20'-20'4644,"-20"20"-2594,0 20-192,0-1 96,0 1-929,0 20-769,0 0 0,20-20-320,-1 0 96,1-20 65,-20 0-97,20 0 128,0-20-128,-20 20-96,19-20 64,-19 1 96,20 19-193,-20 0 129,20 19-32,0 1 64,-1 20 33,2-1-65,19 1 0,-20 19 192,19-18-288,-19-2 256,-20 20-352,0-19 63,-20-20-319,0 19 96,1-19-417,-21-20-961,20 20-2530,-20-40-10025</inkml:trace>
  <inkml:trace contextRef="#ctx0" brushRef="#br1" timeOffset="665345.7031">20075 12779 17040,'0'19'2050,"0"-19"-609,0-19 225,-20 19-385,20-20-288,0 0-385,0 0-191,20-1-65,-20-18 96,20 19-223,-20 0 31,20 1-256,-20-1 96,19 20 64,-19 20-192,20-1 64,0 21-32,0-20 0,-1 20 32,1-20-32,20 0 0,-19-20 32,18 0 32,-19 0 96,0 0-128,-1-20 0,-19 20-128,20-20-512,0-20-353,-20 20-481,0 20-319,0-20-1538,0 20-5221</inkml:trace>
  <inkml:trace contextRef="#ctx0" brushRef="#br1" timeOffset="665642.5781">20253 12997 19314,'0'0'2370,"0"0"-1761,-20 0 352,20-19 320,0-2-320,20 21-705,-20-20-160,20 20-64,1 0 32,-21 0-160,19 20-64,1 1 32,0-21 160,0 19-32,-1 1 96,1-20-128,0 0 0,0 0 96,-20 0-64,19 0 64,-19 0-160,20-20-225,0 1-1312,-20-2-2371,20 1-12780</inkml:trace>
  <inkml:trace contextRef="#ctx0" brushRef="#br1" timeOffset="666356.4453">20690 12698 20851,'40'-59'2306,"-21"39"-1088,1-19 383,20 19-864,0-19-353,0 19-384,-1 20 0,-19 0 32,20 20-64,-1 19-224,-19 1 0,0 19-1,1 1 65,-21 19 192,0-19 128,0-1-256,-21 2 192,1-2 96,20-20 97,-20-19 31,20 0-128,0-20 64,20 0 33,-20 0 31,20 0-384,1-20 128,18 20 64,-19-20-32,0 20-384,19 0-129,-19 0-544,0-19-416,0 19-1730,-1 0-1281</inkml:trace>
  <inkml:trace contextRef="#ctx0" brushRef="#br1" timeOffset="666770.5078">21484 12560 19954,'0'-39'705,"0"19"-192,0 0 1536,0 20-383,-20 0-577,1 20-384,19 0-289,0 19-160,0-19-127,0 19-129,19-19 64,21-20-193,-20 0 65,19 0 0,-19-20-128,1 1 160,-1-21-32,-20 20-320,0-19 63,-20 19-255,-21-21-129,2 22 1,19 19 223,-20-20-928,21 40-1218,19-20-736,0 19-9801</inkml:trace>
  <inkml:trace contextRef="#ctx0" brushRef="#br1" timeOffset="667221.6796">21882 12481 16912,'20'-20'2242,"-20"20"-609,0 20 33,0 0-545,-20 0 128,-1 19-160,1 20-448,0 1 288,-19 20-257,-1-21-287,1 1-450,19-1 33,0-18-192,20-2-320,0-19-449,0-20-513,0 0-383,0 0-1699,20 0-1697</inkml:trace>
  <inkml:trace contextRef="#ctx0" brushRef="#br1" timeOffset="667489.2578">21861 12878 17872,'21'0'1826,"-21"0"-673,0 19 1089,0 1-480,-21 0-481,21 21-544,0-22-417,0 1-224,0 0-32,21-20 32,-1 0-63,-1 0 31,1-20-32,0 0-321,0-20-95,-20 0 320,0 20-32,0 1-128,-20-1-257,-20 20-544,21 0-256,-22 20-513,1-20-1537,21 19-5894</inkml:trace>
  <inkml:trace contextRef="#ctx0" brushRef="#br1" timeOffset="667712.8906">22180 13037 21972,'19'39'1025,"-19"-19"-961,0-20-800,0 0-1218,0 0-2018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8.png"/><Relationship Id="rId7" Type="http://schemas.openxmlformats.org/officeDocument/2006/relationships/customXml" Target="../ink/ink4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3.emf"/><Relationship Id="rId4" Type="http://schemas.openxmlformats.org/officeDocument/2006/relationships/customXml" Target="../ink/ink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0999" y="2317761"/>
            <a:ext cx="4910665" cy="1625589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Bloom Filters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18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Bloom Filters: Supported Operations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50840" y="1219320"/>
              <a:ext cx="8655840" cy="3581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0400" y="1207440"/>
                <a:ext cx="8679240" cy="36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6899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Bloom Filters: Applications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5280" y="1255320"/>
              <a:ext cx="5954400" cy="2680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2320" y="1242360"/>
                <a:ext cx="5976360" cy="27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138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Bloom Filter: Under the Hood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8000" y="1083600"/>
              <a:ext cx="8727480" cy="3960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400" y="1068840"/>
                <a:ext cx="8755560" cy="39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138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 Analysis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640" y="1140840"/>
              <a:ext cx="7991280" cy="3023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040" y="1125000"/>
                <a:ext cx="8014680" cy="30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9227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408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(1−</m:t>
                          </m:r>
                          <m:f>
                            <m:fPr>
                              <m:type m:val="skw"/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40825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79" t="-140909" b="-2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408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40825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140909" b="-2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408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408253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3040" t="-140909" b="-2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1126062" y="4183618"/>
                <a:ext cx="6553200" cy="408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(1−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4183618"/>
                <a:ext cx="6553200" cy="408253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279" t="-138806" b="-2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7772" y="1352550"/>
            <a:ext cx="8365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Under the heuristic assumption, what is the probability that a given bit of the bloom filter (the first bit, say) has been set to 1 after the data set S has been inserted?</a:t>
            </a:r>
            <a:endParaRPr lang="en-US" sz="2400" b="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643680" y="2613240"/>
              <a:ext cx="4853520" cy="1129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35760" y="2600640"/>
                <a:ext cx="4872240" cy="11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43982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 Analysis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3640" y="1140840"/>
              <a:ext cx="7991280" cy="3023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1040" y="1125000"/>
                <a:ext cx="8014680" cy="30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15280" y="3763800"/>
              <a:ext cx="8562960" cy="1344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1960" y="3750840"/>
                <a:ext cx="8590320" cy="13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0697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 Analysis (</a:t>
            </a:r>
            <a:r>
              <a:rPr lang="en-US" dirty="0" err="1" smtClean="0"/>
              <a:t>con’d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0840" y="890640"/>
              <a:ext cx="8913240" cy="3960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6800" y="877320"/>
                <a:ext cx="8941680" cy="39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8845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76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4443</TotalTime>
  <Words>74</Words>
  <Application>Microsoft Office PowerPoint</Application>
  <PresentationFormat>On-screen Show (16:9)</PresentationFormat>
  <Paragraphs>16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1_Lecture</vt:lpstr>
      <vt:lpstr>2_Office Theme</vt:lpstr>
      <vt:lpstr>3_Office Theme</vt:lpstr>
      <vt:lpstr>2_Lecture</vt:lpstr>
      <vt:lpstr>4_Office Theme</vt:lpstr>
      <vt:lpstr>Bloom Filters</vt:lpstr>
      <vt:lpstr>Bloom Filters: Supported Operations</vt:lpstr>
      <vt:lpstr>Bloom Filters: Applications</vt:lpstr>
      <vt:lpstr>Bloom Filter: Under the Hood</vt:lpstr>
      <vt:lpstr>Heuristic Analysis</vt:lpstr>
      <vt:lpstr>Slide 6</vt:lpstr>
      <vt:lpstr>Heuristic Analysis</vt:lpstr>
      <vt:lpstr>Heuristic Analysis (con’d)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223</cp:revision>
  <cp:lastPrinted>2012-04-12T16:37:50Z</cp:lastPrinted>
  <dcterms:created xsi:type="dcterms:W3CDTF">2010-07-08T21:59:02Z</dcterms:created>
  <dcterms:modified xsi:type="dcterms:W3CDTF">2012-06-23T17:53:03Z</dcterms:modified>
</cp:coreProperties>
</file>