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6133-8EDC-4FC2-9239-585ED1420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D042F-BA77-4109-A29E-F26F0685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61309-D503-4CE4-92B1-DD5F2347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9A4C-AE55-4014-A422-F6628E239FF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8DB2-AD38-4E75-8553-940F27BB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C315B-DCC2-4889-8236-543DC640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28FF-0DBB-4340-882D-D1EDD11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260B-8118-4BA1-8945-452105DB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1F16B-D2CB-43FE-AA9C-2F2C4A762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44251-0666-4568-B807-0EE206CE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9A4C-AE55-4014-A422-F6628E239FF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34157-22CB-4640-B82E-084217EA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07FC5-7F02-4F76-8AA2-1B2246F6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28FF-0DBB-4340-882D-D1EDD11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6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87E5F-11A4-4C1B-8DBB-8D3545BBC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8A747-10D2-4752-B9CA-84FBDC5E3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C0D2F-9C66-4D21-B794-0E89A1E7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9A4C-AE55-4014-A422-F6628E239FF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411E-A108-41E7-8D3B-9710C964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F5E2-F252-4CA3-B564-20A3AADA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28FF-0DBB-4340-882D-D1EDD11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0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B1CD-9DE2-4D3A-948A-D4A7F677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43656-21B4-48FC-BEC0-BF7F21121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F523-9F8D-444F-B64D-1B84250B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9A4C-AE55-4014-A422-F6628E239FF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5B8B-3C5C-4DF0-ABBA-54028FC5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2E139-C3A5-433C-9E88-D4E17B98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28FF-0DBB-4340-882D-D1EDD11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2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EB27-E555-46AF-A5C5-AA0D1C85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E22C9-F3D6-49CD-A701-5CC6EAFE8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20C6C-4285-4D7F-BFB1-0077032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9A4C-AE55-4014-A422-F6628E239FF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5144B-5173-45D2-B5AF-D6D38986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A1EBC-99B4-44A6-BE18-39655DF3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28FF-0DBB-4340-882D-D1EDD11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7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CCF4-25DD-43FB-8438-7B8B88FE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9FE9-95D7-4D50-B880-CD6ADD6DC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0FD08-48E7-4213-855B-F464F33EB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F1931-718E-425D-A39C-A0579599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9A4C-AE55-4014-A422-F6628E239FF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163BE-8291-4D7B-815F-48AEC009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D35AD-393C-4953-854A-73165B6B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28FF-0DBB-4340-882D-D1EDD11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086D-18D9-4059-BD6C-A22C20E2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4DCAC-B31A-4D12-8FD9-682C20B6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77585-ABC2-4D89-82E2-80C147E39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4FE1D-6E93-4DBD-B7CD-754AF7570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11A7F-A014-4755-ACFC-20EF35931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6B08C-8E2D-4658-9C07-FE4B67D4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9A4C-AE55-4014-A422-F6628E239FF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07939-C1DA-4641-ACF0-7446BB8A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CC624-0123-453E-8663-2873CA4E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28FF-0DBB-4340-882D-D1EDD11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D1F3-25C8-4134-97D8-874A2B65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1030F-EA72-4C2C-A829-CEEB6D71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9A4C-AE55-4014-A422-F6628E239FF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6313C-3C49-489F-BE39-BB71B98B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7ED01-03E1-40F5-A4F5-5D71A43A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28FF-0DBB-4340-882D-D1EDD11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6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5EEE3-E449-464B-A9E1-86D1D2ED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9A4C-AE55-4014-A422-F6628E239FF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F4930-C6E6-4132-91AC-599D47F9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9C83E-2E8A-4531-B613-3420D6A0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28FF-0DBB-4340-882D-D1EDD11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9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23F8-0B2D-4FA8-8C1B-6E953F5D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03BC-EE2E-4CAB-A2EF-92B5D16F3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DD75E-6145-41C0-92D9-2D4D4BBC8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7D4B0-0723-44CC-97A7-7116DD5F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9A4C-AE55-4014-A422-F6628E239FF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3476C-3CF2-4D2C-914F-741BE87E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06A58-3ECC-4688-BE71-09751BCF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28FF-0DBB-4340-882D-D1EDD11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1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4ECB-7D95-4518-8341-1F1B4106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07755-227F-4A4A-8DE2-5DEBB0075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EB413-B53E-4D79-B0D7-F529A9D10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4F3E5-9931-4114-AC9E-18721546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9A4C-AE55-4014-A422-F6628E239FF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1B11F-254E-43D9-BB51-1CB565A3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38B18-7B76-4B20-B602-A34A232C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28FF-0DBB-4340-882D-D1EDD11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7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28A43-7E2E-4FE5-8716-176C0E52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EB65E-BE63-4D8C-8956-03D0A3B3D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E65D1-4A74-429E-9AA5-FFDFC5CF1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9A4C-AE55-4014-A422-F6628E239FF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17B8-E7EB-4664-A000-804A4E7F2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CA341-3AFD-4581-A4BA-BD5C1B8E5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28FF-0DBB-4340-882D-D1EDD11E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6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C31F795-43E4-4FAB-9866-AF08DF711887}"/>
              </a:ext>
            </a:extLst>
          </p:cNvPr>
          <p:cNvGrpSpPr/>
          <p:nvPr/>
        </p:nvGrpSpPr>
        <p:grpSpPr>
          <a:xfrm>
            <a:off x="3343275" y="161925"/>
            <a:ext cx="6505576" cy="6696075"/>
            <a:chOff x="3343275" y="161925"/>
            <a:chExt cx="6505576" cy="6696075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84FBA597-FA13-42E7-89C8-FB4142407005}"/>
                </a:ext>
              </a:extLst>
            </p:cNvPr>
            <p:cNvSpPr/>
            <p:nvPr/>
          </p:nvSpPr>
          <p:spPr>
            <a:xfrm rot="5400000">
              <a:off x="3343275" y="685800"/>
              <a:ext cx="5486400" cy="5486400"/>
            </a:xfrm>
            <a:prstGeom prst="arc">
              <a:avLst>
                <a:gd name="adj1" fmla="val 16200000"/>
                <a:gd name="adj2" fmla="val 10791055"/>
              </a:avLst>
            </a:prstGeom>
            <a:ln w="10604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6AB2E9-8376-4E93-A751-DC6681631407}"/>
                </a:ext>
              </a:extLst>
            </p:cNvPr>
            <p:cNvCxnSpPr>
              <a:cxnSpLocks/>
            </p:cNvCxnSpPr>
            <p:nvPr/>
          </p:nvCxnSpPr>
          <p:spPr>
            <a:xfrm>
              <a:off x="6648450" y="161925"/>
              <a:ext cx="0" cy="6696075"/>
            </a:xfrm>
            <a:prstGeom prst="line">
              <a:avLst/>
            </a:prstGeom>
            <a:ln w="1060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8A5C828-A03D-4336-982C-382F2783496F}"/>
                </a:ext>
              </a:extLst>
            </p:cNvPr>
            <p:cNvSpPr/>
            <p:nvPr/>
          </p:nvSpPr>
          <p:spPr>
            <a:xfrm rot="16200000">
              <a:off x="7505701" y="-114300"/>
              <a:ext cx="2057399" cy="2628900"/>
            </a:xfrm>
            <a:prstGeom prst="parallelogram">
              <a:avLst>
                <a:gd name="adj" fmla="val 455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BF9DFB4E-5902-4FCB-B5AE-96CF4FD0D87F}"/>
                </a:ext>
              </a:extLst>
            </p:cNvPr>
            <p:cNvSpPr/>
            <p:nvPr/>
          </p:nvSpPr>
          <p:spPr>
            <a:xfrm rot="5400000" flipH="1">
              <a:off x="7505700" y="1438275"/>
              <a:ext cx="2057399" cy="2628900"/>
            </a:xfrm>
            <a:prstGeom prst="parallelogram">
              <a:avLst>
                <a:gd name="adj" fmla="val 455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905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51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Anshuman Gupta</dc:creator>
  <cp:lastModifiedBy>Anshuman Gupta</cp:lastModifiedBy>
  <cp:revision>4</cp:revision>
  <dcterms:created xsi:type="dcterms:W3CDTF">2020-10-14T10:04:13Z</dcterms:created>
  <dcterms:modified xsi:type="dcterms:W3CDTF">2020-10-14T19:14:02Z</dcterms:modified>
</cp:coreProperties>
</file>