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Playfair Display" panose="020F0502020204030204" pitchFamily="2" charset="0"/>
      <p:regular r:id="rId22"/>
      <p:bold r:id="rId23"/>
      <p:italic r:id="rId24"/>
      <p:boldItalic r:id="rId25"/>
    </p:embeddedFont>
    <p:embeddedFont>
      <p:font typeface="Playfair Display Medium"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6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9e4403d1c0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9e4403d1c0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989d059555dedc9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989d059555dedc9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989d059555dedc9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989d059555dedc9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6989d059555dedc9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6989d059555dedc9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6989d059555dedc9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6989d059555dedc9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9e4403d1c0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9e4403d1c0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6989d059555dedc9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6989d059555dedc9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9e4403d1c0_0_3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9e4403d1c0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9e4403d1c0_0_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9e4403d1c0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9e4403d1c0_0_3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9e4403d1c0_0_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9e4403d1c0_0_3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39e4403d1c0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9e4403d1c0_0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39e4403d1c0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9e4403d1c0_0_4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9e4403d1c0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9e4403d1c0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9e4403d1c0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9e4403d1c0_0_4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9e4403d1c0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title only">
  <p:cSld name="BLANK_1_1_1_1">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276075" y="457200"/>
            <a:ext cx="5713200" cy="587700"/>
          </a:xfrm>
          <a:prstGeom prst="rect">
            <a:avLst/>
          </a:prstGeom>
          <a:noFill/>
          <a:ln>
            <a:noFill/>
          </a:ln>
        </p:spPr>
        <p:txBody>
          <a:bodyPr spcFirstLastPara="1" wrap="square" lIns="0" tIns="0" rIns="0" bIns="0" anchor="t" anchorCtr="0">
            <a:spAutoFit/>
          </a:bodyPr>
          <a:lstStyle>
            <a:lvl1pPr lvl="0">
              <a:lnSpc>
                <a:spcPct val="90000"/>
              </a:lnSpc>
              <a:spcBef>
                <a:spcPts val="0"/>
              </a:spcBef>
              <a:spcAft>
                <a:spcPts val="0"/>
              </a:spcAft>
              <a:buNone/>
              <a:defRPr sz="2800">
                <a:solidFill>
                  <a:schemeClr val="lt1"/>
                </a:solidFill>
                <a:latin typeface="Playfair Display"/>
                <a:ea typeface="Playfair Display"/>
                <a:cs typeface="Playfair Display"/>
                <a:sym typeface="Playfair Display"/>
              </a:defRPr>
            </a:lvl1pPr>
            <a:lvl2pPr lvl="1">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2pPr>
            <a:lvl3pPr lvl="2">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3pPr>
            <a:lvl4pPr lvl="3">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4pPr>
            <a:lvl5pPr lvl="4">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5pPr>
            <a:lvl6pPr lvl="5">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6pPr>
            <a:lvl7pPr lvl="6">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7pPr>
            <a:lvl8pPr lvl="7">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8pPr>
            <a:lvl9pPr lvl="8">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9pPr>
          </a:lstStyle>
          <a:p>
            <a:endParaRPr/>
          </a:p>
        </p:txBody>
      </p:sp>
      <p:sp>
        <p:nvSpPr>
          <p:cNvPr id="10" name="Google Shape;10;p2"/>
          <p:cNvSpPr txBox="1">
            <a:spLocks noGrp="1"/>
          </p:cNvSpPr>
          <p:nvPr>
            <p:ph type="subTitle" idx="1"/>
          </p:nvPr>
        </p:nvSpPr>
        <p:spPr>
          <a:xfrm>
            <a:off x="276075" y="4815950"/>
            <a:ext cx="2010000" cy="1830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400"/>
              <a:buFont typeface="Lato"/>
              <a:buNone/>
              <a:defRPr sz="800"/>
            </a:lvl1pPr>
            <a:lvl2pPr lvl="1">
              <a:spcBef>
                <a:spcPts val="0"/>
              </a:spcBef>
              <a:spcAft>
                <a:spcPts val="0"/>
              </a:spcAft>
              <a:buClr>
                <a:schemeClr val="lt1"/>
              </a:buClr>
              <a:buSzPts val="1400"/>
              <a:buFont typeface="Lato"/>
              <a:buNone/>
              <a:defRPr/>
            </a:lvl2pPr>
            <a:lvl3pPr lvl="2">
              <a:spcBef>
                <a:spcPts val="0"/>
              </a:spcBef>
              <a:spcAft>
                <a:spcPts val="0"/>
              </a:spcAft>
              <a:buClr>
                <a:schemeClr val="lt1"/>
              </a:buClr>
              <a:buSzPts val="1400"/>
              <a:buFont typeface="Lato"/>
              <a:buNone/>
              <a:defRPr/>
            </a:lvl3pPr>
            <a:lvl4pPr lvl="3">
              <a:spcBef>
                <a:spcPts val="0"/>
              </a:spcBef>
              <a:spcAft>
                <a:spcPts val="0"/>
              </a:spcAft>
              <a:buClr>
                <a:schemeClr val="lt1"/>
              </a:buClr>
              <a:buSzPts val="1400"/>
              <a:buFont typeface="Lato"/>
              <a:buNone/>
              <a:defRPr/>
            </a:lvl4pPr>
            <a:lvl5pPr lvl="4">
              <a:spcBef>
                <a:spcPts val="0"/>
              </a:spcBef>
              <a:spcAft>
                <a:spcPts val="0"/>
              </a:spcAft>
              <a:buClr>
                <a:schemeClr val="lt1"/>
              </a:buClr>
              <a:buSzPts val="1400"/>
              <a:buFont typeface="Lato"/>
              <a:buNone/>
              <a:defRPr/>
            </a:lvl5pPr>
            <a:lvl6pPr lvl="5">
              <a:spcBef>
                <a:spcPts val="0"/>
              </a:spcBef>
              <a:spcAft>
                <a:spcPts val="0"/>
              </a:spcAft>
              <a:buClr>
                <a:schemeClr val="lt1"/>
              </a:buClr>
              <a:buSzPts val="1400"/>
              <a:buFont typeface="Lato"/>
              <a:buNone/>
              <a:defRPr/>
            </a:lvl6pPr>
            <a:lvl7pPr lvl="6">
              <a:spcBef>
                <a:spcPts val="0"/>
              </a:spcBef>
              <a:spcAft>
                <a:spcPts val="0"/>
              </a:spcAft>
              <a:buClr>
                <a:schemeClr val="lt1"/>
              </a:buClr>
              <a:buSzPts val="1400"/>
              <a:buFont typeface="Lato"/>
              <a:buNone/>
              <a:defRPr/>
            </a:lvl7pPr>
            <a:lvl8pPr lvl="7">
              <a:spcBef>
                <a:spcPts val="0"/>
              </a:spcBef>
              <a:spcAft>
                <a:spcPts val="0"/>
              </a:spcAft>
              <a:buClr>
                <a:schemeClr val="lt1"/>
              </a:buClr>
              <a:buSzPts val="1400"/>
              <a:buFont typeface="Lato"/>
              <a:buNone/>
              <a:defRPr/>
            </a:lvl8pPr>
            <a:lvl9pPr lvl="8">
              <a:spcBef>
                <a:spcPts val="0"/>
              </a:spcBef>
              <a:spcAft>
                <a:spcPts val="0"/>
              </a:spcAft>
              <a:buClr>
                <a:schemeClr val="lt1"/>
              </a:buClr>
              <a:buSzPts val="1400"/>
              <a:buFont typeface="Lato"/>
              <a:buNone/>
              <a:defRPr/>
            </a:lvl9pPr>
          </a:lstStyle>
          <a:p>
            <a:endParaRPr/>
          </a:p>
        </p:txBody>
      </p:sp>
      <p:sp>
        <p:nvSpPr>
          <p:cNvPr id="11" name="Google Shape;11;p2"/>
          <p:cNvSpPr txBox="1">
            <a:spLocks noGrp="1"/>
          </p:cNvSpPr>
          <p:nvPr>
            <p:ph type="sldNum" idx="12"/>
          </p:nvPr>
        </p:nvSpPr>
        <p:spPr>
          <a:xfrm>
            <a:off x="8656458" y="4815950"/>
            <a:ext cx="336000" cy="183000"/>
          </a:xfrm>
          <a:prstGeom prst="rect">
            <a:avLst/>
          </a:prstGeom>
          <a:noFill/>
          <a:ln>
            <a:noFill/>
          </a:ln>
        </p:spPr>
        <p:txBody>
          <a:bodyPr spcFirstLastPara="1" wrap="square" lIns="91425" tIns="91425" rIns="91425" bIns="91425" anchor="ctr" anchorCtr="0">
            <a:noAutofit/>
          </a:bodyPr>
          <a:lstStyle>
            <a:lvl1pPr lvl="0">
              <a:buNone/>
              <a:defRPr sz="800">
                <a:solidFill>
                  <a:schemeClr val="lt1"/>
                </a:solidFill>
                <a:latin typeface="Lato"/>
                <a:ea typeface="Lato"/>
                <a:cs typeface="Lato"/>
                <a:sym typeface="Lato"/>
              </a:defRPr>
            </a:lvl1pPr>
            <a:lvl2pPr lvl="1">
              <a:buNone/>
              <a:defRPr sz="800">
                <a:solidFill>
                  <a:schemeClr val="lt1"/>
                </a:solidFill>
                <a:latin typeface="Lato"/>
                <a:ea typeface="Lato"/>
                <a:cs typeface="Lato"/>
                <a:sym typeface="Lato"/>
              </a:defRPr>
            </a:lvl2pPr>
            <a:lvl3pPr lvl="2">
              <a:buNone/>
              <a:defRPr sz="800">
                <a:solidFill>
                  <a:schemeClr val="lt1"/>
                </a:solidFill>
                <a:latin typeface="Lato"/>
                <a:ea typeface="Lato"/>
                <a:cs typeface="Lato"/>
                <a:sym typeface="Lato"/>
              </a:defRPr>
            </a:lvl3pPr>
            <a:lvl4pPr lvl="3">
              <a:buNone/>
              <a:defRPr sz="800">
                <a:solidFill>
                  <a:schemeClr val="lt1"/>
                </a:solidFill>
                <a:latin typeface="Lato"/>
                <a:ea typeface="Lato"/>
                <a:cs typeface="Lato"/>
                <a:sym typeface="Lato"/>
              </a:defRPr>
            </a:lvl4pPr>
            <a:lvl5pPr lvl="4">
              <a:buNone/>
              <a:defRPr sz="800">
                <a:solidFill>
                  <a:schemeClr val="lt1"/>
                </a:solidFill>
                <a:latin typeface="Lato"/>
                <a:ea typeface="Lato"/>
                <a:cs typeface="Lato"/>
                <a:sym typeface="Lato"/>
              </a:defRPr>
            </a:lvl5pPr>
            <a:lvl6pPr lvl="5">
              <a:buNone/>
              <a:defRPr sz="800">
                <a:solidFill>
                  <a:schemeClr val="lt1"/>
                </a:solidFill>
                <a:latin typeface="Lato"/>
                <a:ea typeface="Lato"/>
                <a:cs typeface="Lato"/>
                <a:sym typeface="Lato"/>
              </a:defRPr>
            </a:lvl6pPr>
            <a:lvl7pPr lvl="6">
              <a:buNone/>
              <a:defRPr sz="800">
                <a:solidFill>
                  <a:schemeClr val="lt1"/>
                </a:solidFill>
                <a:latin typeface="Lato"/>
                <a:ea typeface="Lato"/>
                <a:cs typeface="Lato"/>
                <a:sym typeface="Lato"/>
              </a:defRPr>
            </a:lvl7pPr>
            <a:lvl8pPr lvl="7">
              <a:buNone/>
              <a:defRPr sz="800">
                <a:solidFill>
                  <a:schemeClr val="lt1"/>
                </a:solidFill>
                <a:latin typeface="Lato"/>
                <a:ea typeface="Lato"/>
                <a:cs typeface="Lato"/>
                <a:sym typeface="Lato"/>
              </a:defRPr>
            </a:lvl8pPr>
            <a:lvl9pPr lvl="8">
              <a:buNone/>
              <a:defRPr sz="800">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eft image with right text">
  <p:cSld name="BLANK_1_1_1_1_1_1_1_1_1_1_1_1_1_1_1_1">
    <p:spTree>
      <p:nvGrpSpPr>
        <p:cNvPr id="1" name="Shape 112"/>
        <p:cNvGrpSpPr/>
        <p:nvPr/>
      </p:nvGrpSpPr>
      <p:grpSpPr>
        <a:xfrm>
          <a:off x="0" y="0"/>
          <a:ext cx="0" cy="0"/>
          <a:chOff x="0" y="0"/>
          <a:chExt cx="0" cy="0"/>
        </a:xfrm>
      </p:grpSpPr>
      <p:sp>
        <p:nvSpPr>
          <p:cNvPr id="113" name="Google Shape;113;p11"/>
          <p:cNvSpPr>
            <a:spLocks noGrp="1"/>
          </p:cNvSpPr>
          <p:nvPr>
            <p:ph type="pic" idx="2"/>
          </p:nvPr>
        </p:nvSpPr>
        <p:spPr>
          <a:xfrm>
            <a:off x="0" y="0"/>
            <a:ext cx="4348800" cy="5143500"/>
          </a:xfrm>
          <a:prstGeom prst="rect">
            <a:avLst/>
          </a:prstGeom>
          <a:noFill/>
          <a:ln>
            <a:noFill/>
          </a:ln>
        </p:spPr>
      </p:sp>
      <p:sp>
        <p:nvSpPr>
          <p:cNvPr id="114" name="Google Shape;114;p11"/>
          <p:cNvSpPr txBox="1">
            <a:spLocks noGrp="1"/>
          </p:cNvSpPr>
          <p:nvPr>
            <p:ph type="subTitle" idx="1"/>
          </p:nvPr>
        </p:nvSpPr>
        <p:spPr>
          <a:xfrm>
            <a:off x="276075" y="4815950"/>
            <a:ext cx="2010000" cy="1830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400"/>
              <a:buFont typeface="Lato"/>
              <a:buNone/>
              <a:defRPr sz="800"/>
            </a:lvl1pPr>
            <a:lvl2pPr lvl="1">
              <a:spcBef>
                <a:spcPts val="0"/>
              </a:spcBef>
              <a:spcAft>
                <a:spcPts val="0"/>
              </a:spcAft>
              <a:buClr>
                <a:schemeClr val="lt1"/>
              </a:buClr>
              <a:buSzPts val="1400"/>
              <a:buFont typeface="Lato"/>
              <a:buNone/>
              <a:defRPr/>
            </a:lvl2pPr>
            <a:lvl3pPr lvl="2">
              <a:spcBef>
                <a:spcPts val="0"/>
              </a:spcBef>
              <a:spcAft>
                <a:spcPts val="0"/>
              </a:spcAft>
              <a:buClr>
                <a:schemeClr val="lt1"/>
              </a:buClr>
              <a:buSzPts val="1400"/>
              <a:buFont typeface="Lato"/>
              <a:buNone/>
              <a:defRPr/>
            </a:lvl3pPr>
            <a:lvl4pPr lvl="3">
              <a:spcBef>
                <a:spcPts val="0"/>
              </a:spcBef>
              <a:spcAft>
                <a:spcPts val="0"/>
              </a:spcAft>
              <a:buClr>
                <a:schemeClr val="lt1"/>
              </a:buClr>
              <a:buSzPts val="1400"/>
              <a:buFont typeface="Lato"/>
              <a:buNone/>
              <a:defRPr/>
            </a:lvl4pPr>
            <a:lvl5pPr lvl="4">
              <a:spcBef>
                <a:spcPts val="0"/>
              </a:spcBef>
              <a:spcAft>
                <a:spcPts val="0"/>
              </a:spcAft>
              <a:buClr>
                <a:schemeClr val="lt1"/>
              </a:buClr>
              <a:buSzPts val="1400"/>
              <a:buFont typeface="Lato"/>
              <a:buNone/>
              <a:defRPr/>
            </a:lvl5pPr>
            <a:lvl6pPr lvl="5">
              <a:spcBef>
                <a:spcPts val="0"/>
              </a:spcBef>
              <a:spcAft>
                <a:spcPts val="0"/>
              </a:spcAft>
              <a:buClr>
                <a:schemeClr val="lt1"/>
              </a:buClr>
              <a:buSzPts val="1400"/>
              <a:buFont typeface="Lato"/>
              <a:buNone/>
              <a:defRPr/>
            </a:lvl6pPr>
            <a:lvl7pPr lvl="6">
              <a:spcBef>
                <a:spcPts val="0"/>
              </a:spcBef>
              <a:spcAft>
                <a:spcPts val="0"/>
              </a:spcAft>
              <a:buClr>
                <a:schemeClr val="lt1"/>
              </a:buClr>
              <a:buSzPts val="1400"/>
              <a:buFont typeface="Lato"/>
              <a:buNone/>
              <a:defRPr/>
            </a:lvl7pPr>
            <a:lvl8pPr lvl="7">
              <a:spcBef>
                <a:spcPts val="0"/>
              </a:spcBef>
              <a:spcAft>
                <a:spcPts val="0"/>
              </a:spcAft>
              <a:buClr>
                <a:schemeClr val="lt1"/>
              </a:buClr>
              <a:buSzPts val="1400"/>
              <a:buFont typeface="Lato"/>
              <a:buNone/>
              <a:defRPr/>
            </a:lvl8pPr>
            <a:lvl9pPr lvl="8">
              <a:spcBef>
                <a:spcPts val="0"/>
              </a:spcBef>
              <a:spcAft>
                <a:spcPts val="0"/>
              </a:spcAft>
              <a:buClr>
                <a:schemeClr val="lt1"/>
              </a:buClr>
              <a:buSzPts val="1400"/>
              <a:buFont typeface="Lato"/>
              <a:buNone/>
              <a:defRPr/>
            </a:lvl9pPr>
          </a:lstStyle>
          <a:p>
            <a:endParaRPr/>
          </a:p>
        </p:txBody>
      </p:sp>
      <p:sp>
        <p:nvSpPr>
          <p:cNvPr id="115" name="Google Shape;115;p11"/>
          <p:cNvSpPr txBox="1">
            <a:spLocks noGrp="1"/>
          </p:cNvSpPr>
          <p:nvPr>
            <p:ph type="title"/>
          </p:nvPr>
        </p:nvSpPr>
        <p:spPr>
          <a:xfrm>
            <a:off x="4618950" y="457200"/>
            <a:ext cx="4251600" cy="751500"/>
          </a:xfrm>
          <a:prstGeom prst="rect">
            <a:avLst/>
          </a:prstGeom>
          <a:noFill/>
          <a:ln>
            <a:noFill/>
          </a:ln>
        </p:spPr>
        <p:txBody>
          <a:bodyPr spcFirstLastPara="1" wrap="square" lIns="0" tIns="0" rIns="0" bIns="0" anchor="t" anchorCtr="0">
            <a:spAutoFit/>
          </a:bodyPr>
          <a:lstStyle>
            <a:lvl1pPr lvl="0">
              <a:lnSpc>
                <a:spcPct val="90000"/>
              </a:lnSpc>
              <a:spcBef>
                <a:spcPts val="0"/>
              </a:spcBef>
              <a:spcAft>
                <a:spcPts val="0"/>
              </a:spcAft>
              <a:buNone/>
              <a:defRPr sz="2800">
                <a:solidFill>
                  <a:schemeClr val="lt1"/>
                </a:solidFill>
                <a:latin typeface="Playfair Display"/>
                <a:ea typeface="Playfair Display"/>
                <a:cs typeface="Playfair Display"/>
                <a:sym typeface="Playfair Display"/>
              </a:defRPr>
            </a:lvl1pPr>
            <a:lvl2pPr lvl="1">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2pPr>
            <a:lvl3pPr lvl="2">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3pPr>
            <a:lvl4pPr lvl="3">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4pPr>
            <a:lvl5pPr lvl="4">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5pPr>
            <a:lvl6pPr lvl="5">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6pPr>
            <a:lvl7pPr lvl="6">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7pPr>
            <a:lvl8pPr lvl="7">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8pPr>
            <a:lvl9pPr lvl="8">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9pPr>
          </a:lstStyle>
          <a:p>
            <a:endParaRPr/>
          </a:p>
        </p:txBody>
      </p:sp>
      <p:sp>
        <p:nvSpPr>
          <p:cNvPr id="116" name="Google Shape;116;p11"/>
          <p:cNvSpPr txBox="1">
            <a:spLocks noGrp="1"/>
          </p:cNvSpPr>
          <p:nvPr>
            <p:ph type="sldNum" idx="12"/>
          </p:nvPr>
        </p:nvSpPr>
        <p:spPr>
          <a:xfrm>
            <a:off x="8656458" y="4815950"/>
            <a:ext cx="336000" cy="183000"/>
          </a:xfrm>
          <a:prstGeom prst="rect">
            <a:avLst/>
          </a:prstGeom>
          <a:noFill/>
          <a:ln>
            <a:noFill/>
          </a:ln>
        </p:spPr>
        <p:txBody>
          <a:bodyPr spcFirstLastPara="1" wrap="square" lIns="91425" tIns="91425" rIns="91425" bIns="91425" anchor="ctr" anchorCtr="0">
            <a:noAutofit/>
          </a:bodyPr>
          <a:lstStyle>
            <a:lvl1pPr lvl="0">
              <a:buNone/>
              <a:defRPr sz="800">
                <a:solidFill>
                  <a:schemeClr val="lt1"/>
                </a:solidFill>
                <a:latin typeface="Lato"/>
                <a:ea typeface="Lato"/>
                <a:cs typeface="Lato"/>
                <a:sym typeface="Lato"/>
              </a:defRPr>
            </a:lvl1pPr>
            <a:lvl2pPr lvl="1">
              <a:buNone/>
              <a:defRPr sz="800">
                <a:solidFill>
                  <a:schemeClr val="lt1"/>
                </a:solidFill>
                <a:latin typeface="Lato"/>
                <a:ea typeface="Lato"/>
                <a:cs typeface="Lato"/>
                <a:sym typeface="Lato"/>
              </a:defRPr>
            </a:lvl2pPr>
            <a:lvl3pPr lvl="2">
              <a:buNone/>
              <a:defRPr sz="800">
                <a:solidFill>
                  <a:schemeClr val="lt1"/>
                </a:solidFill>
                <a:latin typeface="Lato"/>
                <a:ea typeface="Lato"/>
                <a:cs typeface="Lato"/>
                <a:sym typeface="Lato"/>
              </a:defRPr>
            </a:lvl3pPr>
            <a:lvl4pPr lvl="3">
              <a:buNone/>
              <a:defRPr sz="800">
                <a:solidFill>
                  <a:schemeClr val="lt1"/>
                </a:solidFill>
                <a:latin typeface="Lato"/>
                <a:ea typeface="Lato"/>
                <a:cs typeface="Lato"/>
                <a:sym typeface="Lato"/>
              </a:defRPr>
            </a:lvl4pPr>
            <a:lvl5pPr lvl="4">
              <a:buNone/>
              <a:defRPr sz="800">
                <a:solidFill>
                  <a:schemeClr val="lt1"/>
                </a:solidFill>
                <a:latin typeface="Lato"/>
                <a:ea typeface="Lato"/>
                <a:cs typeface="Lato"/>
                <a:sym typeface="Lato"/>
              </a:defRPr>
            </a:lvl5pPr>
            <a:lvl6pPr lvl="5">
              <a:buNone/>
              <a:defRPr sz="800">
                <a:solidFill>
                  <a:schemeClr val="lt1"/>
                </a:solidFill>
                <a:latin typeface="Lato"/>
                <a:ea typeface="Lato"/>
                <a:cs typeface="Lato"/>
                <a:sym typeface="Lato"/>
              </a:defRPr>
            </a:lvl6pPr>
            <a:lvl7pPr lvl="6">
              <a:buNone/>
              <a:defRPr sz="800">
                <a:solidFill>
                  <a:schemeClr val="lt1"/>
                </a:solidFill>
                <a:latin typeface="Lato"/>
                <a:ea typeface="Lato"/>
                <a:cs typeface="Lato"/>
                <a:sym typeface="Lato"/>
              </a:defRPr>
            </a:lvl7pPr>
            <a:lvl8pPr lvl="7">
              <a:buNone/>
              <a:defRPr sz="800">
                <a:solidFill>
                  <a:schemeClr val="lt1"/>
                </a:solidFill>
                <a:latin typeface="Lato"/>
                <a:ea typeface="Lato"/>
                <a:cs typeface="Lato"/>
                <a:sym typeface="Lato"/>
              </a:defRPr>
            </a:lvl8pPr>
            <a:lvl9pPr lvl="8">
              <a:buNone/>
              <a:defRPr sz="800">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
              <a:t>‹#›</a:t>
            </a:fld>
            <a:endParaRPr/>
          </a:p>
        </p:txBody>
      </p:sp>
      <p:sp>
        <p:nvSpPr>
          <p:cNvPr id="117" name="Google Shape;117;p11"/>
          <p:cNvSpPr txBox="1">
            <a:spLocks noGrp="1"/>
          </p:cNvSpPr>
          <p:nvPr>
            <p:ph type="subTitle" idx="3"/>
          </p:nvPr>
        </p:nvSpPr>
        <p:spPr>
          <a:xfrm>
            <a:off x="4618950" y="2823908"/>
            <a:ext cx="4251600" cy="4155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1pPr>
            <a:lvl2pPr lvl="1">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2pPr>
            <a:lvl3pPr lvl="2">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3pPr>
            <a:lvl4pPr lvl="3">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4pPr>
            <a:lvl5pPr lvl="4">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5pPr>
            <a:lvl6pPr lvl="5">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6pPr>
            <a:lvl7pPr lvl="6">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7pPr>
            <a:lvl8pPr lvl="7">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8pPr>
            <a:lvl9pPr lvl="8">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9pPr>
          </a:lstStyle>
          <a:p>
            <a:endParaRPr/>
          </a:p>
        </p:txBody>
      </p:sp>
      <p:sp>
        <p:nvSpPr>
          <p:cNvPr id="118" name="Google Shape;118;p11"/>
          <p:cNvSpPr txBox="1">
            <a:spLocks noGrp="1"/>
          </p:cNvSpPr>
          <p:nvPr>
            <p:ph type="body" idx="4"/>
          </p:nvPr>
        </p:nvSpPr>
        <p:spPr>
          <a:xfrm>
            <a:off x="4618950" y="3457500"/>
            <a:ext cx="4251600" cy="906000"/>
          </a:xfrm>
          <a:prstGeom prst="rect">
            <a:avLst/>
          </a:prstGeom>
        </p:spPr>
        <p:txBody>
          <a:bodyPr spcFirstLastPara="1" wrap="square" lIns="0" tIns="0" rIns="0" bIns="0" anchor="t" anchorCtr="0">
            <a:noAutofit/>
          </a:bodyPr>
          <a:lstStyle>
            <a:lvl1pPr marL="457200" lvl="0" indent="-304800">
              <a:spcBef>
                <a:spcPts val="0"/>
              </a:spcBef>
              <a:spcAft>
                <a:spcPts val="0"/>
              </a:spcAft>
              <a:buClr>
                <a:schemeClr val="lt1"/>
              </a:buClr>
              <a:buSzPts val="1200"/>
              <a:buFont typeface="Lato"/>
              <a:buChar char="●"/>
              <a:defRPr/>
            </a:lvl1pPr>
            <a:lvl2pPr marL="914400" lvl="1" indent="-304800">
              <a:spcBef>
                <a:spcPts val="0"/>
              </a:spcBef>
              <a:spcAft>
                <a:spcPts val="0"/>
              </a:spcAft>
              <a:buClr>
                <a:schemeClr val="lt1"/>
              </a:buClr>
              <a:buSzPts val="1200"/>
              <a:buFont typeface="Lato"/>
              <a:buChar char="○"/>
              <a:defRPr/>
            </a:lvl2pPr>
            <a:lvl3pPr marL="1371600" lvl="2" indent="-304800">
              <a:spcBef>
                <a:spcPts val="0"/>
              </a:spcBef>
              <a:spcAft>
                <a:spcPts val="0"/>
              </a:spcAft>
              <a:buClr>
                <a:schemeClr val="lt1"/>
              </a:buClr>
              <a:buSzPts val="1200"/>
              <a:buFont typeface="Lato"/>
              <a:buChar char="■"/>
              <a:defRPr/>
            </a:lvl3pPr>
            <a:lvl4pPr marL="1828800" lvl="3" indent="-304800">
              <a:spcBef>
                <a:spcPts val="0"/>
              </a:spcBef>
              <a:spcAft>
                <a:spcPts val="0"/>
              </a:spcAft>
              <a:buClr>
                <a:schemeClr val="lt1"/>
              </a:buClr>
              <a:buSzPts val="1200"/>
              <a:buFont typeface="Lato"/>
              <a:buChar char="●"/>
              <a:defRPr/>
            </a:lvl4pPr>
            <a:lvl5pPr marL="2286000" lvl="4" indent="-304800">
              <a:spcBef>
                <a:spcPts val="0"/>
              </a:spcBef>
              <a:spcAft>
                <a:spcPts val="0"/>
              </a:spcAft>
              <a:buClr>
                <a:schemeClr val="lt1"/>
              </a:buClr>
              <a:buSzPts val="1200"/>
              <a:buFont typeface="Lato"/>
              <a:buChar char="○"/>
              <a:defRPr/>
            </a:lvl5pPr>
            <a:lvl6pPr marL="2743200" lvl="5" indent="-304800">
              <a:spcBef>
                <a:spcPts val="0"/>
              </a:spcBef>
              <a:spcAft>
                <a:spcPts val="0"/>
              </a:spcAft>
              <a:buClr>
                <a:schemeClr val="lt1"/>
              </a:buClr>
              <a:buSzPts val="1200"/>
              <a:buFont typeface="Lato"/>
              <a:buChar char="■"/>
              <a:defRPr/>
            </a:lvl6pPr>
            <a:lvl7pPr marL="3200400" lvl="6" indent="-304800">
              <a:spcBef>
                <a:spcPts val="0"/>
              </a:spcBef>
              <a:spcAft>
                <a:spcPts val="0"/>
              </a:spcAft>
              <a:buClr>
                <a:schemeClr val="lt1"/>
              </a:buClr>
              <a:buSzPts val="1200"/>
              <a:buFont typeface="Lato"/>
              <a:buChar char="●"/>
              <a:defRPr/>
            </a:lvl7pPr>
            <a:lvl8pPr marL="3657600" lvl="7" indent="-304800">
              <a:spcBef>
                <a:spcPts val="0"/>
              </a:spcBef>
              <a:spcAft>
                <a:spcPts val="0"/>
              </a:spcAft>
              <a:buClr>
                <a:schemeClr val="lt1"/>
              </a:buClr>
              <a:buSzPts val="1200"/>
              <a:buFont typeface="Lato"/>
              <a:buChar char="○"/>
              <a:defRPr/>
            </a:lvl8pPr>
            <a:lvl9pPr marL="4114800" lvl="8" indent="-304800">
              <a:spcBef>
                <a:spcPts val="0"/>
              </a:spcBef>
              <a:spcAft>
                <a:spcPts val="0"/>
              </a:spcAft>
              <a:buClr>
                <a:schemeClr val="lt1"/>
              </a:buClr>
              <a:buSzPts val="1200"/>
              <a:buFont typeface="Lato"/>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right image">
  <p:cSld name="BLANK_1_1_1_1_1_1_1_1_1_1_1_1_1_1_1_1_2">
    <p:spTree>
      <p:nvGrpSpPr>
        <p:cNvPr id="1" name="Shape 119"/>
        <p:cNvGrpSpPr/>
        <p:nvPr/>
      </p:nvGrpSpPr>
      <p:grpSpPr>
        <a:xfrm>
          <a:off x="0" y="0"/>
          <a:ext cx="0" cy="0"/>
          <a:chOff x="0" y="0"/>
          <a:chExt cx="0" cy="0"/>
        </a:xfrm>
      </p:grpSpPr>
      <p:sp>
        <p:nvSpPr>
          <p:cNvPr id="120" name="Google Shape;120;p12"/>
          <p:cNvSpPr>
            <a:spLocks noGrp="1"/>
          </p:cNvSpPr>
          <p:nvPr>
            <p:ph type="pic" idx="2"/>
          </p:nvPr>
        </p:nvSpPr>
        <p:spPr>
          <a:xfrm>
            <a:off x="6877724" y="0"/>
            <a:ext cx="2266200" cy="3405000"/>
          </a:xfrm>
          <a:prstGeom prst="rect">
            <a:avLst/>
          </a:prstGeom>
          <a:noFill/>
          <a:ln>
            <a:noFill/>
          </a:ln>
        </p:spPr>
      </p:sp>
      <p:sp>
        <p:nvSpPr>
          <p:cNvPr id="121" name="Google Shape;121;p12"/>
          <p:cNvSpPr txBox="1">
            <a:spLocks noGrp="1"/>
          </p:cNvSpPr>
          <p:nvPr>
            <p:ph type="title"/>
          </p:nvPr>
        </p:nvSpPr>
        <p:spPr>
          <a:xfrm>
            <a:off x="276075" y="457200"/>
            <a:ext cx="8594400" cy="587700"/>
          </a:xfrm>
          <a:prstGeom prst="rect">
            <a:avLst/>
          </a:prstGeom>
          <a:noFill/>
          <a:ln>
            <a:noFill/>
          </a:ln>
        </p:spPr>
        <p:txBody>
          <a:bodyPr spcFirstLastPara="1" wrap="square" lIns="0" tIns="0" rIns="0" bIns="0" anchor="t" anchorCtr="0">
            <a:spAutoFit/>
          </a:bodyPr>
          <a:lstStyle>
            <a:lvl1pPr lvl="0">
              <a:lnSpc>
                <a:spcPct val="90000"/>
              </a:lnSpc>
              <a:spcBef>
                <a:spcPts val="0"/>
              </a:spcBef>
              <a:spcAft>
                <a:spcPts val="0"/>
              </a:spcAft>
              <a:buNone/>
              <a:defRPr sz="2800">
                <a:solidFill>
                  <a:schemeClr val="lt1"/>
                </a:solidFill>
                <a:latin typeface="Playfair Display"/>
                <a:ea typeface="Playfair Display"/>
                <a:cs typeface="Playfair Display"/>
                <a:sym typeface="Playfair Display"/>
              </a:defRPr>
            </a:lvl1pPr>
            <a:lvl2pPr lvl="1">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2pPr>
            <a:lvl3pPr lvl="2">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3pPr>
            <a:lvl4pPr lvl="3">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4pPr>
            <a:lvl5pPr lvl="4">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5pPr>
            <a:lvl6pPr lvl="5">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6pPr>
            <a:lvl7pPr lvl="6">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7pPr>
            <a:lvl8pPr lvl="7">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8pPr>
            <a:lvl9pPr lvl="8">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9pPr>
          </a:lstStyle>
          <a:p>
            <a:endParaRPr/>
          </a:p>
        </p:txBody>
      </p:sp>
      <p:sp>
        <p:nvSpPr>
          <p:cNvPr id="122" name="Google Shape;122;p12"/>
          <p:cNvSpPr txBox="1">
            <a:spLocks noGrp="1"/>
          </p:cNvSpPr>
          <p:nvPr>
            <p:ph type="subTitle" idx="1"/>
          </p:nvPr>
        </p:nvSpPr>
        <p:spPr>
          <a:xfrm>
            <a:off x="276075" y="4815950"/>
            <a:ext cx="2010000" cy="1830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400"/>
              <a:buFont typeface="Lato"/>
              <a:buNone/>
              <a:defRPr sz="800"/>
            </a:lvl1pPr>
            <a:lvl2pPr lvl="1">
              <a:spcBef>
                <a:spcPts val="0"/>
              </a:spcBef>
              <a:spcAft>
                <a:spcPts val="0"/>
              </a:spcAft>
              <a:buClr>
                <a:schemeClr val="lt1"/>
              </a:buClr>
              <a:buSzPts val="1400"/>
              <a:buFont typeface="Lato"/>
              <a:buNone/>
              <a:defRPr/>
            </a:lvl2pPr>
            <a:lvl3pPr lvl="2">
              <a:spcBef>
                <a:spcPts val="0"/>
              </a:spcBef>
              <a:spcAft>
                <a:spcPts val="0"/>
              </a:spcAft>
              <a:buClr>
                <a:schemeClr val="lt1"/>
              </a:buClr>
              <a:buSzPts val="1400"/>
              <a:buFont typeface="Lato"/>
              <a:buNone/>
              <a:defRPr/>
            </a:lvl3pPr>
            <a:lvl4pPr lvl="3">
              <a:spcBef>
                <a:spcPts val="0"/>
              </a:spcBef>
              <a:spcAft>
                <a:spcPts val="0"/>
              </a:spcAft>
              <a:buClr>
                <a:schemeClr val="lt1"/>
              </a:buClr>
              <a:buSzPts val="1400"/>
              <a:buFont typeface="Lato"/>
              <a:buNone/>
              <a:defRPr/>
            </a:lvl4pPr>
            <a:lvl5pPr lvl="4">
              <a:spcBef>
                <a:spcPts val="0"/>
              </a:spcBef>
              <a:spcAft>
                <a:spcPts val="0"/>
              </a:spcAft>
              <a:buClr>
                <a:schemeClr val="lt1"/>
              </a:buClr>
              <a:buSzPts val="1400"/>
              <a:buFont typeface="Lato"/>
              <a:buNone/>
              <a:defRPr/>
            </a:lvl5pPr>
            <a:lvl6pPr lvl="5">
              <a:spcBef>
                <a:spcPts val="0"/>
              </a:spcBef>
              <a:spcAft>
                <a:spcPts val="0"/>
              </a:spcAft>
              <a:buClr>
                <a:schemeClr val="lt1"/>
              </a:buClr>
              <a:buSzPts val="1400"/>
              <a:buFont typeface="Lato"/>
              <a:buNone/>
              <a:defRPr/>
            </a:lvl6pPr>
            <a:lvl7pPr lvl="6">
              <a:spcBef>
                <a:spcPts val="0"/>
              </a:spcBef>
              <a:spcAft>
                <a:spcPts val="0"/>
              </a:spcAft>
              <a:buClr>
                <a:schemeClr val="lt1"/>
              </a:buClr>
              <a:buSzPts val="1400"/>
              <a:buFont typeface="Lato"/>
              <a:buNone/>
              <a:defRPr/>
            </a:lvl7pPr>
            <a:lvl8pPr lvl="7">
              <a:spcBef>
                <a:spcPts val="0"/>
              </a:spcBef>
              <a:spcAft>
                <a:spcPts val="0"/>
              </a:spcAft>
              <a:buClr>
                <a:schemeClr val="lt1"/>
              </a:buClr>
              <a:buSzPts val="1400"/>
              <a:buFont typeface="Lato"/>
              <a:buNone/>
              <a:defRPr/>
            </a:lvl8pPr>
            <a:lvl9pPr lvl="8">
              <a:spcBef>
                <a:spcPts val="0"/>
              </a:spcBef>
              <a:spcAft>
                <a:spcPts val="0"/>
              </a:spcAft>
              <a:buClr>
                <a:schemeClr val="lt1"/>
              </a:buClr>
              <a:buSzPts val="1400"/>
              <a:buFont typeface="Lato"/>
              <a:buNone/>
              <a:defRPr/>
            </a:lvl9pPr>
          </a:lstStyle>
          <a:p>
            <a:endParaRPr/>
          </a:p>
        </p:txBody>
      </p:sp>
      <p:sp>
        <p:nvSpPr>
          <p:cNvPr id="123" name="Google Shape;123;p12"/>
          <p:cNvSpPr txBox="1">
            <a:spLocks noGrp="1"/>
          </p:cNvSpPr>
          <p:nvPr>
            <p:ph type="sldNum" idx="12"/>
          </p:nvPr>
        </p:nvSpPr>
        <p:spPr>
          <a:xfrm>
            <a:off x="8656458" y="4815950"/>
            <a:ext cx="336000" cy="183000"/>
          </a:xfrm>
          <a:prstGeom prst="rect">
            <a:avLst/>
          </a:prstGeom>
          <a:noFill/>
          <a:ln>
            <a:noFill/>
          </a:ln>
        </p:spPr>
        <p:txBody>
          <a:bodyPr spcFirstLastPara="1" wrap="square" lIns="91425" tIns="91425" rIns="91425" bIns="91425" anchor="ctr" anchorCtr="0">
            <a:noAutofit/>
          </a:bodyPr>
          <a:lstStyle>
            <a:lvl1pPr lvl="0">
              <a:buNone/>
              <a:defRPr sz="800">
                <a:solidFill>
                  <a:schemeClr val="lt1"/>
                </a:solidFill>
                <a:latin typeface="Lato"/>
                <a:ea typeface="Lato"/>
                <a:cs typeface="Lato"/>
                <a:sym typeface="Lato"/>
              </a:defRPr>
            </a:lvl1pPr>
            <a:lvl2pPr lvl="1">
              <a:buNone/>
              <a:defRPr sz="800">
                <a:solidFill>
                  <a:schemeClr val="lt1"/>
                </a:solidFill>
                <a:latin typeface="Lato"/>
                <a:ea typeface="Lato"/>
                <a:cs typeface="Lato"/>
                <a:sym typeface="Lato"/>
              </a:defRPr>
            </a:lvl2pPr>
            <a:lvl3pPr lvl="2">
              <a:buNone/>
              <a:defRPr sz="800">
                <a:solidFill>
                  <a:schemeClr val="lt1"/>
                </a:solidFill>
                <a:latin typeface="Lato"/>
                <a:ea typeface="Lato"/>
                <a:cs typeface="Lato"/>
                <a:sym typeface="Lato"/>
              </a:defRPr>
            </a:lvl3pPr>
            <a:lvl4pPr lvl="3">
              <a:buNone/>
              <a:defRPr sz="800">
                <a:solidFill>
                  <a:schemeClr val="lt1"/>
                </a:solidFill>
                <a:latin typeface="Lato"/>
                <a:ea typeface="Lato"/>
                <a:cs typeface="Lato"/>
                <a:sym typeface="Lato"/>
              </a:defRPr>
            </a:lvl4pPr>
            <a:lvl5pPr lvl="4">
              <a:buNone/>
              <a:defRPr sz="800">
                <a:solidFill>
                  <a:schemeClr val="lt1"/>
                </a:solidFill>
                <a:latin typeface="Lato"/>
                <a:ea typeface="Lato"/>
                <a:cs typeface="Lato"/>
                <a:sym typeface="Lato"/>
              </a:defRPr>
            </a:lvl5pPr>
            <a:lvl6pPr lvl="5">
              <a:buNone/>
              <a:defRPr sz="800">
                <a:solidFill>
                  <a:schemeClr val="lt1"/>
                </a:solidFill>
                <a:latin typeface="Lato"/>
                <a:ea typeface="Lato"/>
                <a:cs typeface="Lato"/>
                <a:sym typeface="Lato"/>
              </a:defRPr>
            </a:lvl6pPr>
            <a:lvl7pPr lvl="6">
              <a:buNone/>
              <a:defRPr sz="800">
                <a:solidFill>
                  <a:schemeClr val="lt1"/>
                </a:solidFill>
                <a:latin typeface="Lato"/>
                <a:ea typeface="Lato"/>
                <a:cs typeface="Lato"/>
                <a:sym typeface="Lato"/>
              </a:defRPr>
            </a:lvl7pPr>
            <a:lvl8pPr lvl="7">
              <a:buNone/>
              <a:defRPr sz="800">
                <a:solidFill>
                  <a:schemeClr val="lt1"/>
                </a:solidFill>
                <a:latin typeface="Lato"/>
                <a:ea typeface="Lato"/>
                <a:cs typeface="Lato"/>
                <a:sym typeface="Lato"/>
              </a:defRPr>
            </a:lvl8pPr>
            <a:lvl9pPr lvl="8">
              <a:buNone/>
              <a:defRPr sz="800">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ext steps">
  <p:cSld name="CUSTOM">
    <p:spTree>
      <p:nvGrpSpPr>
        <p:cNvPr id="1" name="Shape 124"/>
        <p:cNvGrpSpPr/>
        <p:nvPr/>
      </p:nvGrpSpPr>
      <p:grpSpPr>
        <a:xfrm>
          <a:off x="0" y="0"/>
          <a:ext cx="0" cy="0"/>
          <a:chOff x="0" y="0"/>
          <a:chExt cx="0" cy="0"/>
        </a:xfrm>
      </p:grpSpPr>
      <p:sp>
        <p:nvSpPr>
          <p:cNvPr id="125" name="Google Shape;125;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buNone/>
              <a:defRPr>
                <a:latin typeface="Lato"/>
                <a:ea typeface="Lato"/>
                <a:cs typeface="Lato"/>
                <a:sym typeface="Lato"/>
              </a:defRPr>
            </a:lvl1pPr>
            <a:lvl2pPr lvl="1">
              <a:buNone/>
              <a:defRPr>
                <a:latin typeface="Lato"/>
                <a:ea typeface="Lato"/>
                <a:cs typeface="Lato"/>
                <a:sym typeface="Lato"/>
              </a:defRPr>
            </a:lvl2pPr>
            <a:lvl3pPr lvl="2">
              <a:buNone/>
              <a:defRPr>
                <a:latin typeface="Lato"/>
                <a:ea typeface="Lato"/>
                <a:cs typeface="Lato"/>
                <a:sym typeface="Lato"/>
              </a:defRPr>
            </a:lvl3pPr>
            <a:lvl4pPr lvl="3">
              <a:buNone/>
              <a:defRPr>
                <a:latin typeface="Lato"/>
                <a:ea typeface="Lato"/>
                <a:cs typeface="Lato"/>
                <a:sym typeface="Lato"/>
              </a:defRPr>
            </a:lvl4pPr>
            <a:lvl5pPr lvl="4">
              <a:buNone/>
              <a:defRPr>
                <a:latin typeface="Lato"/>
                <a:ea typeface="Lato"/>
                <a:cs typeface="Lato"/>
                <a:sym typeface="Lato"/>
              </a:defRPr>
            </a:lvl5pPr>
            <a:lvl6pPr lvl="5">
              <a:buNone/>
              <a:defRPr>
                <a:latin typeface="Lato"/>
                <a:ea typeface="Lato"/>
                <a:cs typeface="Lato"/>
                <a:sym typeface="Lato"/>
              </a:defRPr>
            </a:lvl6pPr>
            <a:lvl7pPr lvl="6">
              <a:buNone/>
              <a:defRPr>
                <a:latin typeface="Lato"/>
                <a:ea typeface="Lato"/>
                <a:cs typeface="Lato"/>
                <a:sym typeface="Lato"/>
              </a:defRPr>
            </a:lvl7pPr>
            <a:lvl8pPr lvl="7">
              <a:buNone/>
              <a:defRPr>
                <a:latin typeface="Lato"/>
                <a:ea typeface="Lato"/>
                <a:cs typeface="Lato"/>
                <a:sym typeface="Lato"/>
              </a:defRPr>
            </a:lvl8pPr>
            <a:lvl9pPr lvl="8">
              <a:buNone/>
              <a:defRPr>
                <a:latin typeface="Lato"/>
                <a:ea typeface="Lato"/>
                <a:cs typeface="Lato"/>
                <a:sym typeface="Lato"/>
              </a:defRPr>
            </a:lvl9pPr>
          </a:lstStyle>
          <a:p>
            <a:pPr marL="0" lvl="0" indent="0" algn="l" rtl="0">
              <a:spcBef>
                <a:spcPts val="0"/>
              </a:spcBef>
              <a:spcAft>
                <a:spcPts val="0"/>
              </a:spcAft>
              <a:buNone/>
            </a:pPr>
            <a:fld id="{00000000-1234-1234-1234-123412341234}" type="slidenum">
              <a:rPr lang="en"/>
              <a:t>‹#›</a:t>
            </a:fld>
            <a:endParaRPr/>
          </a:p>
        </p:txBody>
      </p:sp>
      <p:sp>
        <p:nvSpPr>
          <p:cNvPr id="126" name="Google Shape;126;p13"/>
          <p:cNvSpPr txBox="1">
            <a:spLocks noGrp="1"/>
          </p:cNvSpPr>
          <p:nvPr>
            <p:ph type="title"/>
          </p:nvPr>
        </p:nvSpPr>
        <p:spPr>
          <a:xfrm>
            <a:off x="276075" y="457200"/>
            <a:ext cx="8594400" cy="587700"/>
          </a:xfrm>
          <a:prstGeom prst="rect">
            <a:avLst/>
          </a:prstGeom>
          <a:noFill/>
          <a:ln>
            <a:noFill/>
          </a:ln>
        </p:spPr>
        <p:txBody>
          <a:bodyPr spcFirstLastPara="1" wrap="square" lIns="0" tIns="0" rIns="0" bIns="0" anchor="t" anchorCtr="0">
            <a:spAutoFit/>
          </a:bodyPr>
          <a:lstStyle>
            <a:lvl1pPr lvl="0">
              <a:lnSpc>
                <a:spcPct val="90000"/>
              </a:lnSpc>
              <a:spcBef>
                <a:spcPts val="0"/>
              </a:spcBef>
              <a:spcAft>
                <a:spcPts val="0"/>
              </a:spcAft>
              <a:buNone/>
              <a:defRPr sz="2800">
                <a:solidFill>
                  <a:schemeClr val="lt1"/>
                </a:solidFill>
                <a:latin typeface="Playfair Display"/>
                <a:ea typeface="Playfair Display"/>
                <a:cs typeface="Playfair Display"/>
                <a:sym typeface="Playfair Display"/>
              </a:defRPr>
            </a:lvl1pPr>
            <a:lvl2pPr lvl="1">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2pPr>
            <a:lvl3pPr lvl="2">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3pPr>
            <a:lvl4pPr lvl="3">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4pPr>
            <a:lvl5pPr lvl="4">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5pPr>
            <a:lvl6pPr lvl="5">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6pPr>
            <a:lvl7pPr lvl="6">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7pPr>
            <a:lvl8pPr lvl="7">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8pPr>
            <a:lvl9pPr lvl="8">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9pPr>
          </a:lstStyle>
          <a:p>
            <a:endParaRPr/>
          </a:p>
        </p:txBody>
      </p:sp>
      <p:sp>
        <p:nvSpPr>
          <p:cNvPr id="127" name="Google Shape;127;p13"/>
          <p:cNvSpPr txBox="1">
            <a:spLocks noGrp="1"/>
          </p:cNvSpPr>
          <p:nvPr>
            <p:ph type="subTitle" idx="1"/>
          </p:nvPr>
        </p:nvSpPr>
        <p:spPr>
          <a:xfrm>
            <a:off x="1114250" y="1879000"/>
            <a:ext cx="918600" cy="4155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1pPr>
            <a:lvl2pPr lvl="1">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2pPr>
            <a:lvl3pPr lvl="2">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3pPr>
            <a:lvl4pPr lvl="3">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4pPr>
            <a:lvl5pPr lvl="4">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5pPr>
            <a:lvl6pPr lvl="5">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6pPr>
            <a:lvl7pPr lvl="6">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7pPr>
            <a:lvl8pPr lvl="7">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8pPr>
            <a:lvl9pPr lvl="8">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9pPr>
          </a:lstStyle>
          <a:p>
            <a:endParaRPr/>
          </a:p>
        </p:txBody>
      </p:sp>
      <p:sp>
        <p:nvSpPr>
          <p:cNvPr id="128" name="Google Shape;128;p13"/>
          <p:cNvSpPr txBox="1">
            <a:spLocks noGrp="1"/>
          </p:cNvSpPr>
          <p:nvPr>
            <p:ph type="subTitle" idx="2"/>
          </p:nvPr>
        </p:nvSpPr>
        <p:spPr>
          <a:xfrm>
            <a:off x="2135350" y="1879000"/>
            <a:ext cx="2933400" cy="4155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1pPr>
            <a:lvl2pPr lvl="1">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2pPr>
            <a:lvl3pPr lvl="2">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3pPr>
            <a:lvl4pPr lvl="3">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4pPr>
            <a:lvl5pPr lvl="4">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5pPr>
            <a:lvl6pPr lvl="5">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6pPr>
            <a:lvl7pPr lvl="6">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7pPr>
            <a:lvl8pPr lvl="7">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8pPr>
            <a:lvl9pPr lvl="8">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9pPr>
          </a:lstStyle>
          <a:p>
            <a:endParaRPr/>
          </a:p>
        </p:txBody>
      </p:sp>
      <p:sp>
        <p:nvSpPr>
          <p:cNvPr id="129" name="Google Shape;129;p13"/>
          <p:cNvSpPr txBox="1">
            <a:spLocks noGrp="1"/>
          </p:cNvSpPr>
          <p:nvPr>
            <p:ph type="subTitle" idx="3"/>
          </p:nvPr>
        </p:nvSpPr>
        <p:spPr>
          <a:xfrm>
            <a:off x="5787475" y="1912900"/>
            <a:ext cx="3072600" cy="4155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1000"/>
            </a:lvl1pPr>
            <a:lvl2pPr lvl="1">
              <a:spcBef>
                <a:spcPts val="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a:endParaRPr/>
          </a:p>
        </p:txBody>
      </p:sp>
      <p:sp>
        <p:nvSpPr>
          <p:cNvPr id="130" name="Google Shape;130;p13"/>
          <p:cNvSpPr txBox="1">
            <a:spLocks noGrp="1"/>
          </p:cNvSpPr>
          <p:nvPr>
            <p:ph type="subTitle" idx="4"/>
          </p:nvPr>
        </p:nvSpPr>
        <p:spPr>
          <a:xfrm>
            <a:off x="1114250" y="2816800"/>
            <a:ext cx="918600" cy="4155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1pPr>
            <a:lvl2pPr lvl="1">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2pPr>
            <a:lvl3pPr lvl="2">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3pPr>
            <a:lvl4pPr lvl="3">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4pPr>
            <a:lvl5pPr lvl="4">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5pPr>
            <a:lvl6pPr lvl="5">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6pPr>
            <a:lvl7pPr lvl="6">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7pPr>
            <a:lvl8pPr lvl="7">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8pPr>
            <a:lvl9pPr lvl="8">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9pPr>
          </a:lstStyle>
          <a:p>
            <a:endParaRPr/>
          </a:p>
        </p:txBody>
      </p:sp>
      <p:sp>
        <p:nvSpPr>
          <p:cNvPr id="131" name="Google Shape;131;p13"/>
          <p:cNvSpPr txBox="1">
            <a:spLocks noGrp="1"/>
          </p:cNvSpPr>
          <p:nvPr>
            <p:ph type="subTitle" idx="5"/>
          </p:nvPr>
        </p:nvSpPr>
        <p:spPr>
          <a:xfrm>
            <a:off x="2135350" y="2816800"/>
            <a:ext cx="2933400" cy="4155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1pPr>
            <a:lvl2pPr lvl="1">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2pPr>
            <a:lvl3pPr lvl="2">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3pPr>
            <a:lvl4pPr lvl="3">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4pPr>
            <a:lvl5pPr lvl="4">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5pPr>
            <a:lvl6pPr lvl="5">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6pPr>
            <a:lvl7pPr lvl="6">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7pPr>
            <a:lvl8pPr lvl="7">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8pPr>
            <a:lvl9pPr lvl="8">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9pPr>
          </a:lstStyle>
          <a:p>
            <a:endParaRPr/>
          </a:p>
        </p:txBody>
      </p:sp>
      <p:sp>
        <p:nvSpPr>
          <p:cNvPr id="132" name="Google Shape;132;p13"/>
          <p:cNvSpPr txBox="1">
            <a:spLocks noGrp="1"/>
          </p:cNvSpPr>
          <p:nvPr>
            <p:ph type="subTitle" idx="6"/>
          </p:nvPr>
        </p:nvSpPr>
        <p:spPr>
          <a:xfrm>
            <a:off x="5787475" y="2850700"/>
            <a:ext cx="3072600" cy="4155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1000"/>
            </a:lvl1pPr>
            <a:lvl2pPr lvl="1">
              <a:spcBef>
                <a:spcPts val="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a:endParaRPr/>
          </a:p>
        </p:txBody>
      </p:sp>
      <p:sp>
        <p:nvSpPr>
          <p:cNvPr id="133" name="Google Shape;133;p13"/>
          <p:cNvSpPr txBox="1">
            <a:spLocks noGrp="1"/>
          </p:cNvSpPr>
          <p:nvPr>
            <p:ph type="subTitle" idx="7"/>
          </p:nvPr>
        </p:nvSpPr>
        <p:spPr>
          <a:xfrm>
            <a:off x="1114250" y="3754600"/>
            <a:ext cx="918600" cy="4155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1pPr>
            <a:lvl2pPr lvl="1">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2pPr>
            <a:lvl3pPr lvl="2">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3pPr>
            <a:lvl4pPr lvl="3">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4pPr>
            <a:lvl5pPr lvl="4">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5pPr>
            <a:lvl6pPr lvl="5">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6pPr>
            <a:lvl7pPr lvl="6">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7pPr>
            <a:lvl8pPr lvl="7">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8pPr>
            <a:lvl9pPr lvl="8">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9pPr>
          </a:lstStyle>
          <a:p>
            <a:endParaRPr/>
          </a:p>
        </p:txBody>
      </p:sp>
      <p:sp>
        <p:nvSpPr>
          <p:cNvPr id="134" name="Google Shape;134;p13"/>
          <p:cNvSpPr txBox="1">
            <a:spLocks noGrp="1"/>
          </p:cNvSpPr>
          <p:nvPr>
            <p:ph type="subTitle" idx="8"/>
          </p:nvPr>
        </p:nvSpPr>
        <p:spPr>
          <a:xfrm>
            <a:off x="2135350" y="3754600"/>
            <a:ext cx="2933400" cy="4155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1pPr>
            <a:lvl2pPr lvl="1">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2pPr>
            <a:lvl3pPr lvl="2">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3pPr>
            <a:lvl4pPr lvl="3">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4pPr>
            <a:lvl5pPr lvl="4">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5pPr>
            <a:lvl6pPr lvl="5">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6pPr>
            <a:lvl7pPr lvl="6">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7pPr>
            <a:lvl8pPr lvl="7">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8pPr>
            <a:lvl9pPr lvl="8">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9pPr>
          </a:lstStyle>
          <a:p>
            <a:endParaRPr/>
          </a:p>
        </p:txBody>
      </p:sp>
      <p:sp>
        <p:nvSpPr>
          <p:cNvPr id="135" name="Google Shape;135;p13"/>
          <p:cNvSpPr txBox="1">
            <a:spLocks noGrp="1"/>
          </p:cNvSpPr>
          <p:nvPr>
            <p:ph type="subTitle" idx="9"/>
          </p:nvPr>
        </p:nvSpPr>
        <p:spPr>
          <a:xfrm>
            <a:off x="5787475" y="3788500"/>
            <a:ext cx="3072600" cy="4155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1000"/>
            </a:lvl1pPr>
            <a:lvl2pPr lvl="1">
              <a:spcBef>
                <a:spcPts val="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display 1">
  <p:cSld name="CUSTOM_1">
    <p:spTree>
      <p:nvGrpSpPr>
        <p:cNvPr id="1" name="Shape 136"/>
        <p:cNvGrpSpPr/>
        <p:nvPr/>
      </p:nvGrpSpPr>
      <p:grpSpPr>
        <a:xfrm>
          <a:off x="0" y="0"/>
          <a:ext cx="0" cy="0"/>
          <a:chOff x="0" y="0"/>
          <a:chExt cx="0" cy="0"/>
        </a:xfrm>
      </p:grpSpPr>
      <p:sp>
        <p:nvSpPr>
          <p:cNvPr id="137" name="Google Shape;137;p14"/>
          <p:cNvSpPr txBox="1"/>
          <p:nvPr/>
        </p:nvSpPr>
        <p:spPr>
          <a:xfrm>
            <a:off x="8656458" y="4815950"/>
            <a:ext cx="336000" cy="1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800">
                <a:latin typeface="Lato"/>
                <a:ea typeface="Lato"/>
                <a:cs typeface="Lato"/>
                <a:sym typeface="Lato"/>
              </a:rPr>
              <a:t>‹#›</a:t>
            </a:fld>
            <a:endParaRPr sz="800">
              <a:latin typeface="Lato"/>
              <a:ea typeface="Lato"/>
              <a:cs typeface="Lato"/>
              <a:sym typeface="Lato"/>
            </a:endParaRPr>
          </a:p>
        </p:txBody>
      </p:sp>
      <p:sp>
        <p:nvSpPr>
          <p:cNvPr id="138" name="Google Shape;138;p14"/>
          <p:cNvSpPr txBox="1">
            <a:spLocks noGrp="1"/>
          </p:cNvSpPr>
          <p:nvPr>
            <p:ph type="title"/>
          </p:nvPr>
        </p:nvSpPr>
        <p:spPr>
          <a:xfrm>
            <a:off x="837250" y="457200"/>
            <a:ext cx="6885600" cy="387900"/>
          </a:xfrm>
          <a:prstGeom prst="rect">
            <a:avLst/>
          </a:prstGeom>
          <a:noFill/>
          <a:ln>
            <a:noFill/>
          </a:ln>
        </p:spPr>
        <p:txBody>
          <a:bodyPr spcFirstLastPara="1" wrap="square" lIns="0" tIns="0" rIns="0" bIns="0" anchor="t" anchorCtr="0">
            <a:spAutoFit/>
          </a:bodyPr>
          <a:lstStyle>
            <a:lvl1pPr lvl="0">
              <a:lnSpc>
                <a:spcPct val="90000"/>
              </a:lnSpc>
              <a:spcBef>
                <a:spcPts val="0"/>
              </a:spcBef>
              <a:spcAft>
                <a:spcPts val="0"/>
              </a:spcAft>
              <a:buNone/>
              <a:defRPr sz="2800">
                <a:solidFill>
                  <a:schemeClr val="lt1"/>
                </a:solidFill>
                <a:latin typeface="Playfair Display"/>
                <a:ea typeface="Playfair Display"/>
                <a:cs typeface="Playfair Display"/>
                <a:sym typeface="Playfair Display"/>
              </a:defRPr>
            </a:lvl1pPr>
            <a:lvl2pPr lvl="1">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2pPr>
            <a:lvl3pPr lvl="2">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3pPr>
            <a:lvl4pPr lvl="3">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4pPr>
            <a:lvl5pPr lvl="4">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5pPr>
            <a:lvl6pPr lvl="5">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6pPr>
            <a:lvl7pPr lvl="6">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7pPr>
            <a:lvl8pPr lvl="7">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8pPr>
            <a:lvl9pPr lvl="8">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9pPr>
          </a:lstStyle>
          <a:p>
            <a:endParaRPr/>
          </a:p>
        </p:txBody>
      </p:sp>
      <p:sp>
        <p:nvSpPr>
          <p:cNvPr id="139" name="Google Shape;139;p14"/>
          <p:cNvSpPr txBox="1">
            <a:spLocks noGrp="1"/>
          </p:cNvSpPr>
          <p:nvPr>
            <p:ph type="subTitle" idx="1"/>
          </p:nvPr>
        </p:nvSpPr>
        <p:spPr>
          <a:xfrm>
            <a:off x="276075" y="1194000"/>
            <a:ext cx="1990200" cy="5340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a:latin typeface="Playfair Display Medium"/>
                <a:ea typeface="Playfair Display Medium"/>
                <a:cs typeface="Playfair Display Medium"/>
                <a:sym typeface="Playfair Display Medium"/>
              </a:defRPr>
            </a:lvl1pPr>
            <a:lvl2pPr lvl="1">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2pPr>
            <a:lvl3pPr lvl="2">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3pPr>
            <a:lvl4pPr lvl="3">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4pPr>
            <a:lvl5pPr lvl="4">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5pPr>
            <a:lvl6pPr lvl="5">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6pPr>
            <a:lvl7pPr lvl="6">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7pPr>
            <a:lvl8pPr lvl="7">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8pPr>
            <a:lvl9pPr lvl="8">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9pPr>
          </a:lstStyle>
          <a:p>
            <a:endParaRPr/>
          </a:p>
        </p:txBody>
      </p:sp>
      <p:sp>
        <p:nvSpPr>
          <p:cNvPr id="140" name="Google Shape;140;p14"/>
          <p:cNvSpPr txBox="1">
            <a:spLocks noGrp="1"/>
          </p:cNvSpPr>
          <p:nvPr>
            <p:ph type="subTitle" idx="2"/>
          </p:nvPr>
        </p:nvSpPr>
        <p:spPr>
          <a:xfrm>
            <a:off x="3074775" y="1194000"/>
            <a:ext cx="4164900" cy="2265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a:latin typeface="Playfair Display Medium"/>
                <a:ea typeface="Playfair Display Medium"/>
                <a:cs typeface="Playfair Display Medium"/>
                <a:sym typeface="Playfair Display Medium"/>
              </a:defRPr>
            </a:lvl1pPr>
            <a:lvl2pPr lvl="1">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2pPr>
            <a:lvl3pPr lvl="2">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3pPr>
            <a:lvl4pPr lvl="3">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4pPr>
            <a:lvl5pPr lvl="4">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5pPr>
            <a:lvl6pPr lvl="5">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6pPr>
            <a:lvl7pPr lvl="6">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7pPr>
            <a:lvl8pPr lvl="7">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8pPr>
            <a:lvl9pPr lvl="8">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9pPr>
          </a:lstStyle>
          <a:p>
            <a:endParaRPr/>
          </a:p>
        </p:txBody>
      </p:sp>
      <p:sp>
        <p:nvSpPr>
          <p:cNvPr id="141" name="Google Shape;141;p14"/>
          <p:cNvSpPr txBox="1">
            <a:spLocks noGrp="1"/>
          </p:cNvSpPr>
          <p:nvPr>
            <p:ph type="body" idx="3"/>
          </p:nvPr>
        </p:nvSpPr>
        <p:spPr>
          <a:xfrm>
            <a:off x="3074775" y="1873600"/>
            <a:ext cx="1513500" cy="11520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lt1"/>
              </a:buClr>
              <a:buSzPts val="1000"/>
              <a:buFont typeface="Lato"/>
              <a:buChar char="●"/>
              <a:defRPr sz="1000"/>
            </a:lvl1pPr>
            <a:lvl2pPr marL="914400" lvl="1" indent="-292100">
              <a:spcBef>
                <a:spcPts val="800"/>
              </a:spcBef>
              <a:spcAft>
                <a:spcPts val="0"/>
              </a:spcAft>
              <a:buClr>
                <a:schemeClr val="lt1"/>
              </a:buClr>
              <a:buSzPts val="1000"/>
              <a:buFont typeface="Lato"/>
              <a:buChar char="○"/>
              <a:defRPr sz="1000"/>
            </a:lvl2pPr>
            <a:lvl3pPr marL="1371600" lvl="2" indent="-292100">
              <a:spcBef>
                <a:spcPts val="800"/>
              </a:spcBef>
              <a:spcAft>
                <a:spcPts val="0"/>
              </a:spcAft>
              <a:buClr>
                <a:schemeClr val="lt1"/>
              </a:buClr>
              <a:buSzPts val="1000"/>
              <a:buFont typeface="Lato"/>
              <a:buChar char="■"/>
              <a:defRPr sz="1000"/>
            </a:lvl3pPr>
            <a:lvl4pPr marL="1828800" lvl="3" indent="-292100">
              <a:spcBef>
                <a:spcPts val="800"/>
              </a:spcBef>
              <a:spcAft>
                <a:spcPts val="0"/>
              </a:spcAft>
              <a:buClr>
                <a:schemeClr val="lt1"/>
              </a:buClr>
              <a:buSzPts val="1000"/>
              <a:buFont typeface="Lato"/>
              <a:buChar char="●"/>
              <a:defRPr sz="1000"/>
            </a:lvl4pPr>
            <a:lvl5pPr marL="2286000" lvl="4" indent="-292100">
              <a:spcBef>
                <a:spcPts val="800"/>
              </a:spcBef>
              <a:spcAft>
                <a:spcPts val="0"/>
              </a:spcAft>
              <a:buClr>
                <a:schemeClr val="lt1"/>
              </a:buClr>
              <a:buSzPts val="1000"/>
              <a:buFont typeface="Lato"/>
              <a:buChar char="○"/>
              <a:defRPr sz="1000"/>
            </a:lvl5pPr>
            <a:lvl6pPr marL="2743200" lvl="5" indent="-292100">
              <a:spcBef>
                <a:spcPts val="800"/>
              </a:spcBef>
              <a:spcAft>
                <a:spcPts val="0"/>
              </a:spcAft>
              <a:buClr>
                <a:schemeClr val="lt1"/>
              </a:buClr>
              <a:buSzPts val="1000"/>
              <a:buFont typeface="Lato"/>
              <a:buChar char="■"/>
              <a:defRPr sz="1000"/>
            </a:lvl6pPr>
            <a:lvl7pPr marL="3200400" lvl="6" indent="-292100">
              <a:spcBef>
                <a:spcPts val="800"/>
              </a:spcBef>
              <a:spcAft>
                <a:spcPts val="0"/>
              </a:spcAft>
              <a:buClr>
                <a:schemeClr val="lt1"/>
              </a:buClr>
              <a:buSzPts val="1000"/>
              <a:buFont typeface="Lato"/>
              <a:buChar char="●"/>
              <a:defRPr sz="1000"/>
            </a:lvl7pPr>
            <a:lvl8pPr marL="3657600" lvl="7" indent="-292100">
              <a:spcBef>
                <a:spcPts val="800"/>
              </a:spcBef>
              <a:spcAft>
                <a:spcPts val="0"/>
              </a:spcAft>
              <a:buClr>
                <a:schemeClr val="lt1"/>
              </a:buClr>
              <a:buSzPts val="1000"/>
              <a:buFont typeface="Lato"/>
              <a:buChar char="○"/>
              <a:defRPr sz="1000"/>
            </a:lvl8pPr>
            <a:lvl9pPr marL="4114800" lvl="8" indent="-292100">
              <a:spcBef>
                <a:spcPts val="800"/>
              </a:spcBef>
              <a:spcAft>
                <a:spcPts val="800"/>
              </a:spcAft>
              <a:buClr>
                <a:schemeClr val="lt1"/>
              </a:buClr>
              <a:buSzPts val="1000"/>
              <a:buFont typeface="Lato"/>
              <a:buChar char="■"/>
              <a:defRPr sz="1000"/>
            </a:lvl9pPr>
          </a:lstStyle>
          <a:p>
            <a:endParaRPr/>
          </a:p>
        </p:txBody>
      </p:sp>
      <p:sp>
        <p:nvSpPr>
          <p:cNvPr id="142" name="Google Shape;142;p14"/>
          <p:cNvSpPr txBox="1">
            <a:spLocks noGrp="1"/>
          </p:cNvSpPr>
          <p:nvPr>
            <p:ph type="subTitle" idx="4"/>
          </p:nvPr>
        </p:nvSpPr>
        <p:spPr>
          <a:xfrm>
            <a:off x="3074775" y="1637950"/>
            <a:ext cx="1513500" cy="1494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1000"/>
            </a:lvl1pPr>
            <a:lvl2pPr lvl="1">
              <a:lnSpc>
                <a:spcPct val="115000"/>
              </a:lnSpc>
              <a:spcBef>
                <a:spcPts val="0"/>
              </a:spcBef>
              <a:spcAft>
                <a:spcPts val="0"/>
              </a:spcAft>
              <a:buSzPts val="1000"/>
              <a:buNone/>
              <a:defRPr sz="1000"/>
            </a:lvl2pPr>
            <a:lvl3pPr lvl="2">
              <a:lnSpc>
                <a:spcPct val="115000"/>
              </a:lnSpc>
              <a:spcBef>
                <a:spcPts val="0"/>
              </a:spcBef>
              <a:spcAft>
                <a:spcPts val="0"/>
              </a:spcAft>
              <a:buSzPts val="1000"/>
              <a:buNone/>
              <a:defRPr sz="1000"/>
            </a:lvl3pPr>
            <a:lvl4pPr lvl="3">
              <a:lnSpc>
                <a:spcPct val="115000"/>
              </a:lnSpc>
              <a:spcBef>
                <a:spcPts val="0"/>
              </a:spcBef>
              <a:spcAft>
                <a:spcPts val="0"/>
              </a:spcAft>
              <a:buSzPts val="1000"/>
              <a:buNone/>
              <a:defRPr sz="1000"/>
            </a:lvl4pPr>
            <a:lvl5pPr lvl="4">
              <a:lnSpc>
                <a:spcPct val="115000"/>
              </a:lnSpc>
              <a:spcBef>
                <a:spcPts val="0"/>
              </a:spcBef>
              <a:spcAft>
                <a:spcPts val="0"/>
              </a:spcAft>
              <a:buSzPts val="1000"/>
              <a:buNone/>
              <a:defRPr sz="1000"/>
            </a:lvl5pPr>
            <a:lvl6pPr lvl="5">
              <a:lnSpc>
                <a:spcPct val="115000"/>
              </a:lnSpc>
              <a:spcBef>
                <a:spcPts val="0"/>
              </a:spcBef>
              <a:spcAft>
                <a:spcPts val="0"/>
              </a:spcAft>
              <a:buSzPts val="1000"/>
              <a:buNone/>
              <a:defRPr sz="1000"/>
            </a:lvl6pPr>
            <a:lvl7pPr lvl="6">
              <a:lnSpc>
                <a:spcPct val="115000"/>
              </a:lnSpc>
              <a:spcBef>
                <a:spcPts val="0"/>
              </a:spcBef>
              <a:spcAft>
                <a:spcPts val="0"/>
              </a:spcAft>
              <a:buSzPts val="1000"/>
              <a:buNone/>
              <a:defRPr sz="1000"/>
            </a:lvl7pPr>
            <a:lvl8pPr lvl="7">
              <a:lnSpc>
                <a:spcPct val="115000"/>
              </a:lnSpc>
              <a:spcBef>
                <a:spcPts val="0"/>
              </a:spcBef>
              <a:spcAft>
                <a:spcPts val="0"/>
              </a:spcAft>
              <a:buSzPts val="1000"/>
              <a:buNone/>
              <a:defRPr sz="1000"/>
            </a:lvl8pPr>
            <a:lvl9pPr lvl="8">
              <a:lnSpc>
                <a:spcPct val="115000"/>
              </a:lnSpc>
              <a:spcBef>
                <a:spcPts val="0"/>
              </a:spcBef>
              <a:spcAft>
                <a:spcPts val="0"/>
              </a:spcAft>
              <a:buSzPts val="1000"/>
              <a:buNone/>
              <a:defRPr sz="1000"/>
            </a:lvl9pPr>
          </a:lstStyle>
          <a:p>
            <a:endParaRPr/>
          </a:p>
        </p:txBody>
      </p:sp>
      <p:sp>
        <p:nvSpPr>
          <p:cNvPr id="143" name="Google Shape;143;p14"/>
          <p:cNvSpPr txBox="1">
            <a:spLocks noGrp="1"/>
          </p:cNvSpPr>
          <p:nvPr>
            <p:ph type="body" idx="5"/>
          </p:nvPr>
        </p:nvSpPr>
        <p:spPr>
          <a:xfrm>
            <a:off x="4882875" y="1873600"/>
            <a:ext cx="1513500" cy="11520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lt1"/>
              </a:buClr>
              <a:buSzPts val="1000"/>
              <a:buFont typeface="Lato"/>
              <a:buChar char="●"/>
              <a:defRPr sz="1000"/>
            </a:lvl1pPr>
            <a:lvl2pPr marL="914400" lvl="1" indent="-292100">
              <a:spcBef>
                <a:spcPts val="800"/>
              </a:spcBef>
              <a:spcAft>
                <a:spcPts val="0"/>
              </a:spcAft>
              <a:buClr>
                <a:schemeClr val="lt1"/>
              </a:buClr>
              <a:buSzPts val="1000"/>
              <a:buFont typeface="Lato"/>
              <a:buChar char="○"/>
              <a:defRPr sz="1000"/>
            </a:lvl2pPr>
            <a:lvl3pPr marL="1371600" lvl="2" indent="-292100">
              <a:spcBef>
                <a:spcPts val="800"/>
              </a:spcBef>
              <a:spcAft>
                <a:spcPts val="0"/>
              </a:spcAft>
              <a:buClr>
                <a:schemeClr val="lt1"/>
              </a:buClr>
              <a:buSzPts val="1000"/>
              <a:buFont typeface="Lato"/>
              <a:buChar char="■"/>
              <a:defRPr sz="1000"/>
            </a:lvl3pPr>
            <a:lvl4pPr marL="1828800" lvl="3" indent="-292100">
              <a:spcBef>
                <a:spcPts val="800"/>
              </a:spcBef>
              <a:spcAft>
                <a:spcPts val="0"/>
              </a:spcAft>
              <a:buClr>
                <a:schemeClr val="lt1"/>
              </a:buClr>
              <a:buSzPts val="1000"/>
              <a:buFont typeface="Lato"/>
              <a:buChar char="●"/>
              <a:defRPr sz="1000"/>
            </a:lvl4pPr>
            <a:lvl5pPr marL="2286000" lvl="4" indent="-292100">
              <a:spcBef>
                <a:spcPts val="800"/>
              </a:spcBef>
              <a:spcAft>
                <a:spcPts val="0"/>
              </a:spcAft>
              <a:buClr>
                <a:schemeClr val="lt1"/>
              </a:buClr>
              <a:buSzPts val="1000"/>
              <a:buFont typeface="Lato"/>
              <a:buChar char="○"/>
              <a:defRPr sz="1000"/>
            </a:lvl5pPr>
            <a:lvl6pPr marL="2743200" lvl="5" indent="-292100">
              <a:spcBef>
                <a:spcPts val="800"/>
              </a:spcBef>
              <a:spcAft>
                <a:spcPts val="0"/>
              </a:spcAft>
              <a:buClr>
                <a:schemeClr val="lt1"/>
              </a:buClr>
              <a:buSzPts val="1000"/>
              <a:buFont typeface="Lato"/>
              <a:buChar char="■"/>
              <a:defRPr sz="1000"/>
            </a:lvl6pPr>
            <a:lvl7pPr marL="3200400" lvl="6" indent="-292100">
              <a:spcBef>
                <a:spcPts val="800"/>
              </a:spcBef>
              <a:spcAft>
                <a:spcPts val="0"/>
              </a:spcAft>
              <a:buClr>
                <a:schemeClr val="lt1"/>
              </a:buClr>
              <a:buSzPts val="1000"/>
              <a:buFont typeface="Lato"/>
              <a:buChar char="●"/>
              <a:defRPr sz="1000"/>
            </a:lvl7pPr>
            <a:lvl8pPr marL="3657600" lvl="7" indent="-292100">
              <a:spcBef>
                <a:spcPts val="800"/>
              </a:spcBef>
              <a:spcAft>
                <a:spcPts val="0"/>
              </a:spcAft>
              <a:buClr>
                <a:schemeClr val="lt1"/>
              </a:buClr>
              <a:buSzPts val="1000"/>
              <a:buFont typeface="Lato"/>
              <a:buChar char="○"/>
              <a:defRPr sz="1000"/>
            </a:lvl8pPr>
            <a:lvl9pPr marL="4114800" lvl="8" indent="-292100">
              <a:spcBef>
                <a:spcPts val="800"/>
              </a:spcBef>
              <a:spcAft>
                <a:spcPts val="800"/>
              </a:spcAft>
              <a:buClr>
                <a:schemeClr val="lt1"/>
              </a:buClr>
              <a:buSzPts val="1000"/>
              <a:buFont typeface="Lato"/>
              <a:buChar char="■"/>
              <a:defRPr sz="1000"/>
            </a:lvl9pPr>
          </a:lstStyle>
          <a:p>
            <a:endParaRPr/>
          </a:p>
        </p:txBody>
      </p:sp>
      <p:sp>
        <p:nvSpPr>
          <p:cNvPr id="144" name="Google Shape;144;p14"/>
          <p:cNvSpPr txBox="1">
            <a:spLocks noGrp="1"/>
          </p:cNvSpPr>
          <p:nvPr>
            <p:ph type="subTitle" idx="6"/>
          </p:nvPr>
        </p:nvSpPr>
        <p:spPr>
          <a:xfrm>
            <a:off x="4882875" y="1637950"/>
            <a:ext cx="1513500" cy="1494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1000"/>
            </a:lvl1pPr>
            <a:lvl2pPr lvl="1">
              <a:lnSpc>
                <a:spcPct val="115000"/>
              </a:lnSpc>
              <a:spcBef>
                <a:spcPts val="0"/>
              </a:spcBef>
              <a:spcAft>
                <a:spcPts val="0"/>
              </a:spcAft>
              <a:buSzPts val="1000"/>
              <a:buNone/>
              <a:defRPr sz="1000"/>
            </a:lvl2pPr>
            <a:lvl3pPr lvl="2">
              <a:lnSpc>
                <a:spcPct val="115000"/>
              </a:lnSpc>
              <a:spcBef>
                <a:spcPts val="0"/>
              </a:spcBef>
              <a:spcAft>
                <a:spcPts val="0"/>
              </a:spcAft>
              <a:buSzPts val="1000"/>
              <a:buNone/>
              <a:defRPr sz="1000"/>
            </a:lvl3pPr>
            <a:lvl4pPr lvl="3">
              <a:lnSpc>
                <a:spcPct val="115000"/>
              </a:lnSpc>
              <a:spcBef>
                <a:spcPts val="0"/>
              </a:spcBef>
              <a:spcAft>
                <a:spcPts val="0"/>
              </a:spcAft>
              <a:buSzPts val="1000"/>
              <a:buNone/>
              <a:defRPr sz="1000"/>
            </a:lvl4pPr>
            <a:lvl5pPr lvl="4">
              <a:lnSpc>
                <a:spcPct val="115000"/>
              </a:lnSpc>
              <a:spcBef>
                <a:spcPts val="0"/>
              </a:spcBef>
              <a:spcAft>
                <a:spcPts val="0"/>
              </a:spcAft>
              <a:buSzPts val="1000"/>
              <a:buNone/>
              <a:defRPr sz="1000"/>
            </a:lvl5pPr>
            <a:lvl6pPr lvl="5">
              <a:lnSpc>
                <a:spcPct val="115000"/>
              </a:lnSpc>
              <a:spcBef>
                <a:spcPts val="0"/>
              </a:spcBef>
              <a:spcAft>
                <a:spcPts val="0"/>
              </a:spcAft>
              <a:buSzPts val="1000"/>
              <a:buNone/>
              <a:defRPr sz="1000"/>
            </a:lvl6pPr>
            <a:lvl7pPr lvl="6">
              <a:lnSpc>
                <a:spcPct val="115000"/>
              </a:lnSpc>
              <a:spcBef>
                <a:spcPts val="0"/>
              </a:spcBef>
              <a:spcAft>
                <a:spcPts val="0"/>
              </a:spcAft>
              <a:buSzPts val="1000"/>
              <a:buNone/>
              <a:defRPr sz="1000"/>
            </a:lvl7pPr>
            <a:lvl8pPr lvl="7">
              <a:lnSpc>
                <a:spcPct val="115000"/>
              </a:lnSpc>
              <a:spcBef>
                <a:spcPts val="0"/>
              </a:spcBef>
              <a:spcAft>
                <a:spcPts val="0"/>
              </a:spcAft>
              <a:buSzPts val="1000"/>
              <a:buNone/>
              <a:defRPr sz="1000"/>
            </a:lvl8pPr>
            <a:lvl9pPr lvl="8">
              <a:lnSpc>
                <a:spcPct val="115000"/>
              </a:lnSpc>
              <a:spcBef>
                <a:spcPts val="0"/>
              </a:spcBef>
              <a:spcAft>
                <a:spcPts val="0"/>
              </a:spcAft>
              <a:buSzPts val="1000"/>
              <a:buNone/>
              <a:defRPr sz="1000"/>
            </a:lvl9pPr>
          </a:lstStyle>
          <a:p>
            <a:endParaRPr/>
          </a:p>
        </p:txBody>
      </p:sp>
      <p:sp>
        <p:nvSpPr>
          <p:cNvPr id="145" name="Google Shape;145;p14"/>
          <p:cNvSpPr txBox="1">
            <a:spLocks noGrp="1"/>
          </p:cNvSpPr>
          <p:nvPr>
            <p:ph type="body" idx="7"/>
          </p:nvPr>
        </p:nvSpPr>
        <p:spPr>
          <a:xfrm>
            <a:off x="6690975" y="1873600"/>
            <a:ext cx="1513500" cy="11520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lt1"/>
              </a:buClr>
              <a:buSzPts val="1000"/>
              <a:buFont typeface="Lato"/>
              <a:buChar char="●"/>
              <a:defRPr sz="1000"/>
            </a:lvl1pPr>
            <a:lvl2pPr marL="914400" lvl="1" indent="-292100">
              <a:spcBef>
                <a:spcPts val="800"/>
              </a:spcBef>
              <a:spcAft>
                <a:spcPts val="0"/>
              </a:spcAft>
              <a:buClr>
                <a:schemeClr val="lt1"/>
              </a:buClr>
              <a:buSzPts val="1000"/>
              <a:buFont typeface="Lato"/>
              <a:buChar char="○"/>
              <a:defRPr sz="1000"/>
            </a:lvl2pPr>
            <a:lvl3pPr marL="1371600" lvl="2" indent="-292100">
              <a:spcBef>
                <a:spcPts val="800"/>
              </a:spcBef>
              <a:spcAft>
                <a:spcPts val="0"/>
              </a:spcAft>
              <a:buClr>
                <a:schemeClr val="lt1"/>
              </a:buClr>
              <a:buSzPts val="1000"/>
              <a:buFont typeface="Lato"/>
              <a:buChar char="■"/>
              <a:defRPr sz="1000"/>
            </a:lvl3pPr>
            <a:lvl4pPr marL="1828800" lvl="3" indent="-292100">
              <a:spcBef>
                <a:spcPts val="800"/>
              </a:spcBef>
              <a:spcAft>
                <a:spcPts val="0"/>
              </a:spcAft>
              <a:buClr>
                <a:schemeClr val="lt1"/>
              </a:buClr>
              <a:buSzPts val="1000"/>
              <a:buFont typeface="Lato"/>
              <a:buChar char="●"/>
              <a:defRPr sz="1000"/>
            </a:lvl4pPr>
            <a:lvl5pPr marL="2286000" lvl="4" indent="-292100">
              <a:spcBef>
                <a:spcPts val="800"/>
              </a:spcBef>
              <a:spcAft>
                <a:spcPts val="0"/>
              </a:spcAft>
              <a:buClr>
                <a:schemeClr val="lt1"/>
              </a:buClr>
              <a:buSzPts val="1000"/>
              <a:buFont typeface="Lato"/>
              <a:buChar char="○"/>
              <a:defRPr sz="1000"/>
            </a:lvl5pPr>
            <a:lvl6pPr marL="2743200" lvl="5" indent="-292100">
              <a:spcBef>
                <a:spcPts val="800"/>
              </a:spcBef>
              <a:spcAft>
                <a:spcPts val="0"/>
              </a:spcAft>
              <a:buClr>
                <a:schemeClr val="lt1"/>
              </a:buClr>
              <a:buSzPts val="1000"/>
              <a:buFont typeface="Lato"/>
              <a:buChar char="■"/>
              <a:defRPr sz="1000"/>
            </a:lvl6pPr>
            <a:lvl7pPr marL="3200400" lvl="6" indent="-292100">
              <a:spcBef>
                <a:spcPts val="800"/>
              </a:spcBef>
              <a:spcAft>
                <a:spcPts val="0"/>
              </a:spcAft>
              <a:buClr>
                <a:schemeClr val="lt1"/>
              </a:buClr>
              <a:buSzPts val="1000"/>
              <a:buFont typeface="Lato"/>
              <a:buChar char="●"/>
              <a:defRPr sz="1000"/>
            </a:lvl7pPr>
            <a:lvl8pPr marL="3657600" lvl="7" indent="-292100">
              <a:spcBef>
                <a:spcPts val="800"/>
              </a:spcBef>
              <a:spcAft>
                <a:spcPts val="0"/>
              </a:spcAft>
              <a:buClr>
                <a:schemeClr val="lt1"/>
              </a:buClr>
              <a:buSzPts val="1000"/>
              <a:buFont typeface="Lato"/>
              <a:buChar char="○"/>
              <a:defRPr sz="1000"/>
            </a:lvl8pPr>
            <a:lvl9pPr marL="4114800" lvl="8" indent="-292100">
              <a:spcBef>
                <a:spcPts val="800"/>
              </a:spcBef>
              <a:spcAft>
                <a:spcPts val="800"/>
              </a:spcAft>
              <a:buClr>
                <a:schemeClr val="lt1"/>
              </a:buClr>
              <a:buSzPts val="1000"/>
              <a:buFont typeface="Lato"/>
              <a:buChar char="■"/>
              <a:defRPr sz="1000"/>
            </a:lvl9pPr>
          </a:lstStyle>
          <a:p>
            <a:endParaRPr/>
          </a:p>
        </p:txBody>
      </p:sp>
      <p:sp>
        <p:nvSpPr>
          <p:cNvPr id="146" name="Google Shape;146;p14"/>
          <p:cNvSpPr txBox="1">
            <a:spLocks noGrp="1"/>
          </p:cNvSpPr>
          <p:nvPr>
            <p:ph type="subTitle" idx="8"/>
          </p:nvPr>
        </p:nvSpPr>
        <p:spPr>
          <a:xfrm>
            <a:off x="6690975" y="1637950"/>
            <a:ext cx="1513500" cy="1494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1000"/>
            </a:lvl1pPr>
            <a:lvl2pPr lvl="1">
              <a:lnSpc>
                <a:spcPct val="115000"/>
              </a:lnSpc>
              <a:spcBef>
                <a:spcPts val="0"/>
              </a:spcBef>
              <a:spcAft>
                <a:spcPts val="0"/>
              </a:spcAft>
              <a:buSzPts val="1000"/>
              <a:buNone/>
              <a:defRPr sz="1000"/>
            </a:lvl2pPr>
            <a:lvl3pPr lvl="2">
              <a:lnSpc>
                <a:spcPct val="115000"/>
              </a:lnSpc>
              <a:spcBef>
                <a:spcPts val="0"/>
              </a:spcBef>
              <a:spcAft>
                <a:spcPts val="0"/>
              </a:spcAft>
              <a:buSzPts val="1000"/>
              <a:buNone/>
              <a:defRPr sz="1000"/>
            </a:lvl3pPr>
            <a:lvl4pPr lvl="3">
              <a:lnSpc>
                <a:spcPct val="115000"/>
              </a:lnSpc>
              <a:spcBef>
                <a:spcPts val="0"/>
              </a:spcBef>
              <a:spcAft>
                <a:spcPts val="0"/>
              </a:spcAft>
              <a:buSzPts val="1000"/>
              <a:buNone/>
              <a:defRPr sz="1000"/>
            </a:lvl4pPr>
            <a:lvl5pPr lvl="4">
              <a:lnSpc>
                <a:spcPct val="115000"/>
              </a:lnSpc>
              <a:spcBef>
                <a:spcPts val="0"/>
              </a:spcBef>
              <a:spcAft>
                <a:spcPts val="0"/>
              </a:spcAft>
              <a:buSzPts val="1000"/>
              <a:buNone/>
              <a:defRPr sz="1000"/>
            </a:lvl5pPr>
            <a:lvl6pPr lvl="5">
              <a:lnSpc>
                <a:spcPct val="115000"/>
              </a:lnSpc>
              <a:spcBef>
                <a:spcPts val="0"/>
              </a:spcBef>
              <a:spcAft>
                <a:spcPts val="0"/>
              </a:spcAft>
              <a:buSzPts val="1000"/>
              <a:buNone/>
              <a:defRPr sz="1000"/>
            </a:lvl6pPr>
            <a:lvl7pPr lvl="6">
              <a:lnSpc>
                <a:spcPct val="115000"/>
              </a:lnSpc>
              <a:spcBef>
                <a:spcPts val="0"/>
              </a:spcBef>
              <a:spcAft>
                <a:spcPts val="0"/>
              </a:spcAft>
              <a:buSzPts val="1000"/>
              <a:buNone/>
              <a:defRPr sz="1000"/>
            </a:lvl7pPr>
            <a:lvl8pPr lvl="7">
              <a:lnSpc>
                <a:spcPct val="115000"/>
              </a:lnSpc>
              <a:spcBef>
                <a:spcPts val="0"/>
              </a:spcBef>
              <a:spcAft>
                <a:spcPts val="0"/>
              </a:spcAft>
              <a:buSzPts val="1000"/>
              <a:buNone/>
              <a:defRPr sz="1000"/>
            </a:lvl8pPr>
            <a:lvl9pPr lvl="8">
              <a:lnSpc>
                <a:spcPct val="115000"/>
              </a:lnSpc>
              <a:spcBef>
                <a:spcPts val="0"/>
              </a:spcBef>
              <a:spcAft>
                <a:spcPts val="0"/>
              </a:spcAft>
              <a:buSzPts val="1000"/>
              <a:buNone/>
              <a:defRPr sz="1000"/>
            </a:lvl9pPr>
          </a:lstStyle>
          <a:p>
            <a:endParaRPr/>
          </a:p>
        </p:txBody>
      </p:sp>
      <p:sp>
        <p:nvSpPr>
          <p:cNvPr id="147" name="Google Shape;147;p14"/>
          <p:cNvSpPr txBox="1">
            <a:spLocks noGrp="1"/>
          </p:cNvSpPr>
          <p:nvPr>
            <p:ph type="subTitle" idx="9"/>
          </p:nvPr>
        </p:nvSpPr>
        <p:spPr>
          <a:xfrm>
            <a:off x="276075" y="520738"/>
            <a:ext cx="336000" cy="226500"/>
          </a:xfrm>
          <a:prstGeom prst="rect">
            <a:avLst/>
          </a:prstGeom>
        </p:spPr>
        <p:txBody>
          <a:bodyPr spcFirstLastPara="1" wrap="square" lIns="0" tIns="0" rIns="0" bIns="0" anchor="ctr" anchorCtr="0">
            <a:noAutofit/>
          </a:bodyPr>
          <a:lstStyle>
            <a:lvl1pPr lvl="0">
              <a:lnSpc>
                <a:spcPct val="115000"/>
              </a:lnSpc>
              <a:spcBef>
                <a:spcPts val="0"/>
              </a:spcBef>
              <a:spcAft>
                <a:spcPts val="0"/>
              </a:spcAft>
              <a:buNone/>
              <a:defRPr>
                <a:latin typeface="Playfair Display"/>
                <a:ea typeface="Playfair Display"/>
                <a:cs typeface="Playfair Display"/>
                <a:sym typeface="Playfair Display"/>
              </a:defRPr>
            </a:lvl1pPr>
            <a:lvl2pPr lvl="1">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2pPr>
            <a:lvl3pPr lvl="2">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3pPr>
            <a:lvl4pPr lvl="3">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4pPr>
            <a:lvl5pPr lvl="4">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5pPr>
            <a:lvl6pPr lvl="5">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6pPr>
            <a:lvl7pPr lvl="6">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7pPr>
            <a:lvl8pPr lvl="7">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8pPr>
            <a:lvl9pPr lvl="8">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9pPr>
          </a:lstStyle>
          <a:p>
            <a:endParaRPr/>
          </a:p>
        </p:txBody>
      </p:sp>
      <p:sp>
        <p:nvSpPr>
          <p:cNvPr id="148" name="Google Shape;148;p14"/>
          <p:cNvSpPr>
            <a:spLocks noGrp="1"/>
          </p:cNvSpPr>
          <p:nvPr>
            <p:ph type="pic" idx="13"/>
          </p:nvPr>
        </p:nvSpPr>
        <p:spPr>
          <a:xfrm>
            <a:off x="-74" y="3991500"/>
            <a:ext cx="2266200" cy="1152000"/>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display 2">
  <p:cSld name="CUSTOM_1_1">
    <p:spTree>
      <p:nvGrpSpPr>
        <p:cNvPr id="1" name="Shape 149"/>
        <p:cNvGrpSpPr/>
        <p:nvPr/>
      </p:nvGrpSpPr>
      <p:grpSpPr>
        <a:xfrm>
          <a:off x="0" y="0"/>
          <a:ext cx="0" cy="0"/>
          <a:chOff x="0" y="0"/>
          <a:chExt cx="0" cy="0"/>
        </a:xfrm>
      </p:grpSpPr>
      <p:sp>
        <p:nvSpPr>
          <p:cNvPr id="150" name="Google Shape;150;p15"/>
          <p:cNvSpPr txBox="1"/>
          <p:nvPr/>
        </p:nvSpPr>
        <p:spPr>
          <a:xfrm>
            <a:off x="8656458" y="4815950"/>
            <a:ext cx="336000" cy="1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800">
                <a:latin typeface="Lato"/>
                <a:ea typeface="Lato"/>
                <a:cs typeface="Lato"/>
                <a:sym typeface="Lato"/>
              </a:rPr>
              <a:t>‹#›</a:t>
            </a:fld>
            <a:endParaRPr sz="800">
              <a:latin typeface="Lato"/>
              <a:ea typeface="Lato"/>
              <a:cs typeface="Lato"/>
              <a:sym typeface="Lato"/>
            </a:endParaRPr>
          </a:p>
        </p:txBody>
      </p:sp>
      <p:sp>
        <p:nvSpPr>
          <p:cNvPr id="151" name="Google Shape;151;p15"/>
          <p:cNvSpPr txBox="1">
            <a:spLocks noGrp="1"/>
          </p:cNvSpPr>
          <p:nvPr>
            <p:ph type="title"/>
          </p:nvPr>
        </p:nvSpPr>
        <p:spPr>
          <a:xfrm>
            <a:off x="837250" y="457200"/>
            <a:ext cx="6885600" cy="387900"/>
          </a:xfrm>
          <a:prstGeom prst="rect">
            <a:avLst/>
          </a:prstGeom>
          <a:noFill/>
          <a:ln>
            <a:noFill/>
          </a:ln>
        </p:spPr>
        <p:txBody>
          <a:bodyPr spcFirstLastPara="1" wrap="square" lIns="0" tIns="0" rIns="0" bIns="0" anchor="t" anchorCtr="0">
            <a:spAutoFit/>
          </a:bodyPr>
          <a:lstStyle>
            <a:lvl1pPr lvl="0">
              <a:lnSpc>
                <a:spcPct val="90000"/>
              </a:lnSpc>
              <a:spcBef>
                <a:spcPts val="0"/>
              </a:spcBef>
              <a:spcAft>
                <a:spcPts val="0"/>
              </a:spcAft>
              <a:buNone/>
              <a:defRPr sz="2800">
                <a:solidFill>
                  <a:schemeClr val="lt1"/>
                </a:solidFill>
                <a:latin typeface="Playfair Display"/>
                <a:ea typeface="Playfair Display"/>
                <a:cs typeface="Playfair Display"/>
                <a:sym typeface="Playfair Display"/>
              </a:defRPr>
            </a:lvl1pPr>
            <a:lvl2pPr lvl="1">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2pPr>
            <a:lvl3pPr lvl="2">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3pPr>
            <a:lvl4pPr lvl="3">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4pPr>
            <a:lvl5pPr lvl="4">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5pPr>
            <a:lvl6pPr lvl="5">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6pPr>
            <a:lvl7pPr lvl="6">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7pPr>
            <a:lvl8pPr lvl="7">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8pPr>
            <a:lvl9pPr lvl="8">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9pPr>
          </a:lstStyle>
          <a:p>
            <a:endParaRPr/>
          </a:p>
        </p:txBody>
      </p:sp>
      <p:sp>
        <p:nvSpPr>
          <p:cNvPr id="152" name="Google Shape;152;p15"/>
          <p:cNvSpPr txBox="1">
            <a:spLocks noGrp="1"/>
          </p:cNvSpPr>
          <p:nvPr>
            <p:ph type="subTitle" idx="1"/>
          </p:nvPr>
        </p:nvSpPr>
        <p:spPr>
          <a:xfrm>
            <a:off x="276075" y="1194000"/>
            <a:ext cx="4992600" cy="5340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a:latin typeface="Playfair Display Medium"/>
                <a:ea typeface="Playfair Display Medium"/>
                <a:cs typeface="Playfair Display Medium"/>
                <a:sym typeface="Playfair Display Medium"/>
              </a:defRPr>
            </a:lvl1pPr>
            <a:lvl2pPr lvl="1">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2pPr>
            <a:lvl3pPr lvl="2">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3pPr>
            <a:lvl4pPr lvl="3">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4pPr>
            <a:lvl5pPr lvl="4">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5pPr>
            <a:lvl6pPr lvl="5">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6pPr>
            <a:lvl7pPr lvl="6">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7pPr>
            <a:lvl8pPr lvl="7">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8pPr>
            <a:lvl9pPr lvl="8">
              <a:lnSpc>
                <a:spcPct val="115000"/>
              </a:lnSpc>
              <a:spcBef>
                <a:spcPts val="0"/>
              </a:spcBef>
              <a:spcAft>
                <a:spcPts val="0"/>
              </a:spcAft>
              <a:buSzPts val="1400"/>
              <a:buFont typeface="Playfair Display Medium"/>
              <a:buNone/>
              <a:defRPr>
                <a:latin typeface="Playfair Display Medium"/>
                <a:ea typeface="Playfair Display Medium"/>
                <a:cs typeface="Playfair Display Medium"/>
                <a:sym typeface="Playfair Display Medium"/>
              </a:defRPr>
            </a:lvl9pPr>
          </a:lstStyle>
          <a:p>
            <a:endParaRPr/>
          </a:p>
        </p:txBody>
      </p:sp>
      <p:sp>
        <p:nvSpPr>
          <p:cNvPr id="153" name="Google Shape;153;p15"/>
          <p:cNvSpPr txBox="1">
            <a:spLocks noGrp="1"/>
          </p:cNvSpPr>
          <p:nvPr>
            <p:ph type="subTitle" idx="2"/>
          </p:nvPr>
        </p:nvSpPr>
        <p:spPr>
          <a:xfrm>
            <a:off x="276075" y="520738"/>
            <a:ext cx="336000" cy="226500"/>
          </a:xfrm>
          <a:prstGeom prst="rect">
            <a:avLst/>
          </a:prstGeom>
        </p:spPr>
        <p:txBody>
          <a:bodyPr spcFirstLastPara="1" wrap="square" lIns="0" tIns="0" rIns="0" bIns="0" anchor="ctr" anchorCtr="0">
            <a:noAutofit/>
          </a:bodyPr>
          <a:lstStyle>
            <a:lvl1pPr lvl="0">
              <a:lnSpc>
                <a:spcPct val="115000"/>
              </a:lnSpc>
              <a:spcBef>
                <a:spcPts val="0"/>
              </a:spcBef>
              <a:spcAft>
                <a:spcPts val="0"/>
              </a:spcAft>
              <a:buNone/>
              <a:defRPr>
                <a:latin typeface="Playfair Display"/>
                <a:ea typeface="Playfair Display"/>
                <a:cs typeface="Playfair Display"/>
                <a:sym typeface="Playfair Display"/>
              </a:defRPr>
            </a:lvl1pPr>
            <a:lvl2pPr lvl="1">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2pPr>
            <a:lvl3pPr lvl="2">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3pPr>
            <a:lvl4pPr lvl="3">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4pPr>
            <a:lvl5pPr lvl="4">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5pPr>
            <a:lvl6pPr lvl="5">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6pPr>
            <a:lvl7pPr lvl="6">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7pPr>
            <a:lvl8pPr lvl="7">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8pPr>
            <a:lvl9pPr lvl="8">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9pPr>
          </a:lstStyle>
          <a:p>
            <a:endParaRPr/>
          </a:p>
        </p:txBody>
      </p:sp>
      <p:sp>
        <p:nvSpPr>
          <p:cNvPr id="154" name="Google Shape;154;p15"/>
          <p:cNvSpPr txBox="1">
            <a:spLocks noGrp="1"/>
          </p:cNvSpPr>
          <p:nvPr>
            <p:ph type="subTitle" idx="3"/>
          </p:nvPr>
        </p:nvSpPr>
        <p:spPr>
          <a:xfrm>
            <a:off x="276075" y="4815950"/>
            <a:ext cx="2010000" cy="1830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400"/>
              <a:buFont typeface="Lato"/>
              <a:buNone/>
              <a:defRPr sz="800"/>
            </a:lvl1pPr>
            <a:lvl2pPr lvl="1">
              <a:spcBef>
                <a:spcPts val="0"/>
              </a:spcBef>
              <a:spcAft>
                <a:spcPts val="0"/>
              </a:spcAft>
              <a:buClr>
                <a:schemeClr val="lt1"/>
              </a:buClr>
              <a:buSzPts val="1400"/>
              <a:buFont typeface="Lato"/>
              <a:buNone/>
              <a:defRPr/>
            </a:lvl2pPr>
            <a:lvl3pPr lvl="2">
              <a:spcBef>
                <a:spcPts val="0"/>
              </a:spcBef>
              <a:spcAft>
                <a:spcPts val="0"/>
              </a:spcAft>
              <a:buClr>
                <a:schemeClr val="lt1"/>
              </a:buClr>
              <a:buSzPts val="1400"/>
              <a:buFont typeface="Lato"/>
              <a:buNone/>
              <a:defRPr/>
            </a:lvl3pPr>
            <a:lvl4pPr lvl="3">
              <a:spcBef>
                <a:spcPts val="0"/>
              </a:spcBef>
              <a:spcAft>
                <a:spcPts val="0"/>
              </a:spcAft>
              <a:buClr>
                <a:schemeClr val="lt1"/>
              </a:buClr>
              <a:buSzPts val="1400"/>
              <a:buFont typeface="Lato"/>
              <a:buNone/>
              <a:defRPr/>
            </a:lvl4pPr>
            <a:lvl5pPr lvl="4">
              <a:spcBef>
                <a:spcPts val="0"/>
              </a:spcBef>
              <a:spcAft>
                <a:spcPts val="0"/>
              </a:spcAft>
              <a:buClr>
                <a:schemeClr val="lt1"/>
              </a:buClr>
              <a:buSzPts val="1400"/>
              <a:buFont typeface="Lato"/>
              <a:buNone/>
              <a:defRPr/>
            </a:lvl5pPr>
            <a:lvl6pPr lvl="5">
              <a:spcBef>
                <a:spcPts val="0"/>
              </a:spcBef>
              <a:spcAft>
                <a:spcPts val="0"/>
              </a:spcAft>
              <a:buClr>
                <a:schemeClr val="lt1"/>
              </a:buClr>
              <a:buSzPts val="1400"/>
              <a:buFont typeface="Lato"/>
              <a:buNone/>
              <a:defRPr/>
            </a:lvl6pPr>
            <a:lvl7pPr lvl="6">
              <a:spcBef>
                <a:spcPts val="0"/>
              </a:spcBef>
              <a:spcAft>
                <a:spcPts val="0"/>
              </a:spcAft>
              <a:buClr>
                <a:schemeClr val="lt1"/>
              </a:buClr>
              <a:buSzPts val="1400"/>
              <a:buFont typeface="Lato"/>
              <a:buNone/>
              <a:defRPr/>
            </a:lvl7pPr>
            <a:lvl8pPr lvl="7">
              <a:spcBef>
                <a:spcPts val="0"/>
              </a:spcBef>
              <a:spcAft>
                <a:spcPts val="0"/>
              </a:spcAft>
              <a:buClr>
                <a:schemeClr val="lt1"/>
              </a:buClr>
              <a:buSzPts val="1400"/>
              <a:buFont typeface="Lato"/>
              <a:buNone/>
              <a:defRPr/>
            </a:lvl8pPr>
            <a:lvl9pPr lvl="8">
              <a:spcBef>
                <a:spcPts val="0"/>
              </a:spcBef>
              <a:spcAft>
                <a:spcPts val="0"/>
              </a:spcAft>
              <a:buClr>
                <a:schemeClr val="lt1"/>
              </a:buClr>
              <a:buSzPts val="1400"/>
              <a:buFont typeface="Lato"/>
              <a:buNone/>
              <a:defRPr/>
            </a:lvl9pPr>
          </a:lstStyle>
          <a:p>
            <a:endParaRPr/>
          </a:p>
        </p:txBody>
      </p:sp>
      <p:sp>
        <p:nvSpPr>
          <p:cNvPr id="155" name="Google Shape;155;p15"/>
          <p:cNvSpPr txBox="1">
            <a:spLocks noGrp="1"/>
          </p:cNvSpPr>
          <p:nvPr>
            <p:ph type="body" idx="4"/>
          </p:nvPr>
        </p:nvSpPr>
        <p:spPr>
          <a:xfrm>
            <a:off x="276075" y="4018238"/>
            <a:ext cx="2463300" cy="6885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lt1"/>
              </a:buClr>
              <a:buSzPts val="1000"/>
              <a:buFont typeface="Lato"/>
              <a:buChar char="●"/>
              <a:defRPr sz="1000"/>
            </a:lvl1pPr>
            <a:lvl2pPr marL="914400" lvl="1" indent="-292100">
              <a:spcBef>
                <a:spcPts val="800"/>
              </a:spcBef>
              <a:spcAft>
                <a:spcPts val="0"/>
              </a:spcAft>
              <a:buClr>
                <a:schemeClr val="lt1"/>
              </a:buClr>
              <a:buSzPts val="1000"/>
              <a:buFont typeface="Lato"/>
              <a:buChar char="○"/>
              <a:defRPr sz="1000"/>
            </a:lvl2pPr>
            <a:lvl3pPr marL="1371600" lvl="2" indent="-292100">
              <a:spcBef>
                <a:spcPts val="800"/>
              </a:spcBef>
              <a:spcAft>
                <a:spcPts val="0"/>
              </a:spcAft>
              <a:buClr>
                <a:schemeClr val="lt1"/>
              </a:buClr>
              <a:buSzPts val="1000"/>
              <a:buFont typeface="Lato"/>
              <a:buChar char="■"/>
              <a:defRPr sz="1000"/>
            </a:lvl3pPr>
            <a:lvl4pPr marL="1828800" lvl="3" indent="-292100">
              <a:spcBef>
                <a:spcPts val="800"/>
              </a:spcBef>
              <a:spcAft>
                <a:spcPts val="0"/>
              </a:spcAft>
              <a:buClr>
                <a:schemeClr val="lt1"/>
              </a:buClr>
              <a:buSzPts val="1000"/>
              <a:buFont typeface="Lato"/>
              <a:buChar char="●"/>
              <a:defRPr sz="1000"/>
            </a:lvl4pPr>
            <a:lvl5pPr marL="2286000" lvl="4" indent="-292100">
              <a:spcBef>
                <a:spcPts val="800"/>
              </a:spcBef>
              <a:spcAft>
                <a:spcPts val="0"/>
              </a:spcAft>
              <a:buClr>
                <a:schemeClr val="lt1"/>
              </a:buClr>
              <a:buSzPts val="1000"/>
              <a:buFont typeface="Lato"/>
              <a:buChar char="○"/>
              <a:defRPr sz="1000"/>
            </a:lvl5pPr>
            <a:lvl6pPr marL="2743200" lvl="5" indent="-292100">
              <a:spcBef>
                <a:spcPts val="800"/>
              </a:spcBef>
              <a:spcAft>
                <a:spcPts val="0"/>
              </a:spcAft>
              <a:buClr>
                <a:schemeClr val="lt1"/>
              </a:buClr>
              <a:buSzPts val="1000"/>
              <a:buFont typeface="Lato"/>
              <a:buChar char="■"/>
              <a:defRPr sz="1000"/>
            </a:lvl6pPr>
            <a:lvl7pPr marL="3200400" lvl="6" indent="-292100">
              <a:spcBef>
                <a:spcPts val="800"/>
              </a:spcBef>
              <a:spcAft>
                <a:spcPts val="0"/>
              </a:spcAft>
              <a:buClr>
                <a:schemeClr val="lt1"/>
              </a:buClr>
              <a:buSzPts val="1000"/>
              <a:buFont typeface="Lato"/>
              <a:buChar char="●"/>
              <a:defRPr sz="1000"/>
            </a:lvl7pPr>
            <a:lvl8pPr marL="3657600" lvl="7" indent="-292100">
              <a:spcBef>
                <a:spcPts val="800"/>
              </a:spcBef>
              <a:spcAft>
                <a:spcPts val="0"/>
              </a:spcAft>
              <a:buClr>
                <a:schemeClr val="lt1"/>
              </a:buClr>
              <a:buSzPts val="1000"/>
              <a:buFont typeface="Lato"/>
              <a:buChar char="○"/>
              <a:defRPr sz="1000"/>
            </a:lvl8pPr>
            <a:lvl9pPr marL="4114800" lvl="8" indent="-292100">
              <a:spcBef>
                <a:spcPts val="800"/>
              </a:spcBef>
              <a:spcAft>
                <a:spcPts val="800"/>
              </a:spcAft>
              <a:buClr>
                <a:schemeClr val="lt1"/>
              </a:buClr>
              <a:buSzPts val="1000"/>
              <a:buFont typeface="Lato"/>
              <a:buChar char="■"/>
              <a:defRPr sz="1000"/>
            </a:lvl9pPr>
          </a:lstStyle>
          <a:p>
            <a:endParaRPr/>
          </a:p>
        </p:txBody>
      </p:sp>
      <p:sp>
        <p:nvSpPr>
          <p:cNvPr id="156" name="Google Shape;156;p15"/>
          <p:cNvSpPr txBox="1">
            <a:spLocks noGrp="1"/>
          </p:cNvSpPr>
          <p:nvPr>
            <p:ph type="subTitle" idx="5"/>
          </p:nvPr>
        </p:nvSpPr>
        <p:spPr>
          <a:xfrm>
            <a:off x="276075" y="3759625"/>
            <a:ext cx="2463300" cy="1494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1000"/>
            </a:lvl1pPr>
            <a:lvl2pPr lvl="1">
              <a:lnSpc>
                <a:spcPct val="115000"/>
              </a:lnSpc>
              <a:spcBef>
                <a:spcPts val="0"/>
              </a:spcBef>
              <a:spcAft>
                <a:spcPts val="0"/>
              </a:spcAft>
              <a:buSzPts val="1000"/>
              <a:buNone/>
              <a:defRPr sz="1000"/>
            </a:lvl2pPr>
            <a:lvl3pPr lvl="2">
              <a:lnSpc>
                <a:spcPct val="115000"/>
              </a:lnSpc>
              <a:spcBef>
                <a:spcPts val="0"/>
              </a:spcBef>
              <a:spcAft>
                <a:spcPts val="0"/>
              </a:spcAft>
              <a:buSzPts val="1000"/>
              <a:buNone/>
              <a:defRPr sz="1000"/>
            </a:lvl3pPr>
            <a:lvl4pPr lvl="3">
              <a:lnSpc>
                <a:spcPct val="115000"/>
              </a:lnSpc>
              <a:spcBef>
                <a:spcPts val="0"/>
              </a:spcBef>
              <a:spcAft>
                <a:spcPts val="0"/>
              </a:spcAft>
              <a:buSzPts val="1000"/>
              <a:buNone/>
              <a:defRPr sz="1000"/>
            </a:lvl4pPr>
            <a:lvl5pPr lvl="4">
              <a:lnSpc>
                <a:spcPct val="115000"/>
              </a:lnSpc>
              <a:spcBef>
                <a:spcPts val="0"/>
              </a:spcBef>
              <a:spcAft>
                <a:spcPts val="0"/>
              </a:spcAft>
              <a:buSzPts val="1000"/>
              <a:buNone/>
              <a:defRPr sz="1000"/>
            </a:lvl5pPr>
            <a:lvl6pPr lvl="5">
              <a:lnSpc>
                <a:spcPct val="115000"/>
              </a:lnSpc>
              <a:spcBef>
                <a:spcPts val="0"/>
              </a:spcBef>
              <a:spcAft>
                <a:spcPts val="0"/>
              </a:spcAft>
              <a:buSzPts val="1000"/>
              <a:buNone/>
              <a:defRPr sz="1000"/>
            </a:lvl6pPr>
            <a:lvl7pPr lvl="6">
              <a:lnSpc>
                <a:spcPct val="115000"/>
              </a:lnSpc>
              <a:spcBef>
                <a:spcPts val="0"/>
              </a:spcBef>
              <a:spcAft>
                <a:spcPts val="0"/>
              </a:spcAft>
              <a:buSzPts val="1000"/>
              <a:buNone/>
              <a:defRPr sz="1000"/>
            </a:lvl7pPr>
            <a:lvl8pPr lvl="7">
              <a:lnSpc>
                <a:spcPct val="115000"/>
              </a:lnSpc>
              <a:spcBef>
                <a:spcPts val="0"/>
              </a:spcBef>
              <a:spcAft>
                <a:spcPts val="0"/>
              </a:spcAft>
              <a:buSzPts val="1000"/>
              <a:buNone/>
              <a:defRPr sz="1000"/>
            </a:lvl8pPr>
            <a:lvl9pPr lvl="8">
              <a:lnSpc>
                <a:spcPct val="115000"/>
              </a:lnSpc>
              <a:spcBef>
                <a:spcPts val="0"/>
              </a:spcBef>
              <a:spcAft>
                <a:spcPts val="0"/>
              </a:spcAft>
              <a:buSzPts val="1000"/>
              <a:buNone/>
              <a:defRPr sz="1000"/>
            </a:lvl9pPr>
          </a:lstStyle>
          <a:p>
            <a:endParaRPr/>
          </a:p>
        </p:txBody>
      </p:sp>
      <p:sp>
        <p:nvSpPr>
          <p:cNvPr id="157" name="Google Shape;157;p15"/>
          <p:cNvSpPr txBox="1">
            <a:spLocks noGrp="1"/>
          </p:cNvSpPr>
          <p:nvPr>
            <p:ph type="body" idx="6"/>
          </p:nvPr>
        </p:nvSpPr>
        <p:spPr>
          <a:xfrm>
            <a:off x="3074775" y="4018238"/>
            <a:ext cx="2463300" cy="6885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lt1"/>
              </a:buClr>
              <a:buSzPts val="1000"/>
              <a:buFont typeface="Lato"/>
              <a:buChar char="●"/>
              <a:defRPr sz="1000"/>
            </a:lvl1pPr>
            <a:lvl2pPr marL="914400" lvl="1" indent="-292100">
              <a:spcBef>
                <a:spcPts val="800"/>
              </a:spcBef>
              <a:spcAft>
                <a:spcPts val="0"/>
              </a:spcAft>
              <a:buClr>
                <a:schemeClr val="lt1"/>
              </a:buClr>
              <a:buSzPts val="1000"/>
              <a:buFont typeface="Lato"/>
              <a:buChar char="○"/>
              <a:defRPr sz="1000"/>
            </a:lvl2pPr>
            <a:lvl3pPr marL="1371600" lvl="2" indent="-292100">
              <a:spcBef>
                <a:spcPts val="800"/>
              </a:spcBef>
              <a:spcAft>
                <a:spcPts val="0"/>
              </a:spcAft>
              <a:buClr>
                <a:schemeClr val="lt1"/>
              </a:buClr>
              <a:buSzPts val="1000"/>
              <a:buFont typeface="Lato"/>
              <a:buChar char="■"/>
              <a:defRPr sz="1000"/>
            </a:lvl3pPr>
            <a:lvl4pPr marL="1828800" lvl="3" indent="-292100">
              <a:spcBef>
                <a:spcPts val="800"/>
              </a:spcBef>
              <a:spcAft>
                <a:spcPts val="0"/>
              </a:spcAft>
              <a:buClr>
                <a:schemeClr val="lt1"/>
              </a:buClr>
              <a:buSzPts val="1000"/>
              <a:buFont typeface="Lato"/>
              <a:buChar char="●"/>
              <a:defRPr sz="1000"/>
            </a:lvl4pPr>
            <a:lvl5pPr marL="2286000" lvl="4" indent="-292100">
              <a:spcBef>
                <a:spcPts val="800"/>
              </a:spcBef>
              <a:spcAft>
                <a:spcPts val="0"/>
              </a:spcAft>
              <a:buClr>
                <a:schemeClr val="lt1"/>
              </a:buClr>
              <a:buSzPts val="1000"/>
              <a:buFont typeface="Lato"/>
              <a:buChar char="○"/>
              <a:defRPr sz="1000"/>
            </a:lvl5pPr>
            <a:lvl6pPr marL="2743200" lvl="5" indent="-292100">
              <a:spcBef>
                <a:spcPts val="800"/>
              </a:spcBef>
              <a:spcAft>
                <a:spcPts val="0"/>
              </a:spcAft>
              <a:buClr>
                <a:schemeClr val="lt1"/>
              </a:buClr>
              <a:buSzPts val="1000"/>
              <a:buFont typeface="Lato"/>
              <a:buChar char="■"/>
              <a:defRPr sz="1000"/>
            </a:lvl6pPr>
            <a:lvl7pPr marL="3200400" lvl="6" indent="-292100">
              <a:spcBef>
                <a:spcPts val="800"/>
              </a:spcBef>
              <a:spcAft>
                <a:spcPts val="0"/>
              </a:spcAft>
              <a:buClr>
                <a:schemeClr val="lt1"/>
              </a:buClr>
              <a:buSzPts val="1000"/>
              <a:buFont typeface="Lato"/>
              <a:buChar char="●"/>
              <a:defRPr sz="1000"/>
            </a:lvl7pPr>
            <a:lvl8pPr marL="3657600" lvl="7" indent="-292100">
              <a:spcBef>
                <a:spcPts val="800"/>
              </a:spcBef>
              <a:spcAft>
                <a:spcPts val="0"/>
              </a:spcAft>
              <a:buClr>
                <a:schemeClr val="lt1"/>
              </a:buClr>
              <a:buSzPts val="1000"/>
              <a:buFont typeface="Lato"/>
              <a:buChar char="○"/>
              <a:defRPr sz="1000"/>
            </a:lvl8pPr>
            <a:lvl9pPr marL="4114800" lvl="8" indent="-292100">
              <a:spcBef>
                <a:spcPts val="800"/>
              </a:spcBef>
              <a:spcAft>
                <a:spcPts val="800"/>
              </a:spcAft>
              <a:buClr>
                <a:schemeClr val="lt1"/>
              </a:buClr>
              <a:buSzPts val="1000"/>
              <a:buFont typeface="Lato"/>
              <a:buChar char="■"/>
              <a:defRPr sz="1000"/>
            </a:lvl9pPr>
          </a:lstStyle>
          <a:p>
            <a:endParaRPr/>
          </a:p>
        </p:txBody>
      </p:sp>
      <p:sp>
        <p:nvSpPr>
          <p:cNvPr id="158" name="Google Shape;158;p15"/>
          <p:cNvSpPr txBox="1">
            <a:spLocks noGrp="1"/>
          </p:cNvSpPr>
          <p:nvPr>
            <p:ph type="subTitle" idx="7"/>
          </p:nvPr>
        </p:nvSpPr>
        <p:spPr>
          <a:xfrm>
            <a:off x="3074775" y="3759625"/>
            <a:ext cx="2463300" cy="1494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1000"/>
            </a:lvl1pPr>
            <a:lvl2pPr lvl="1">
              <a:lnSpc>
                <a:spcPct val="115000"/>
              </a:lnSpc>
              <a:spcBef>
                <a:spcPts val="0"/>
              </a:spcBef>
              <a:spcAft>
                <a:spcPts val="0"/>
              </a:spcAft>
              <a:buSzPts val="1000"/>
              <a:buNone/>
              <a:defRPr sz="1000"/>
            </a:lvl2pPr>
            <a:lvl3pPr lvl="2">
              <a:lnSpc>
                <a:spcPct val="115000"/>
              </a:lnSpc>
              <a:spcBef>
                <a:spcPts val="0"/>
              </a:spcBef>
              <a:spcAft>
                <a:spcPts val="0"/>
              </a:spcAft>
              <a:buSzPts val="1000"/>
              <a:buNone/>
              <a:defRPr sz="1000"/>
            </a:lvl3pPr>
            <a:lvl4pPr lvl="3">
              <a:lnSpc>
                <a:spcPct val="115000"/>
              </a:lnSpc>
              <a:spcBef>
                <a:spcPts val="0"/>
              </a:spcBef>
              <a:spcAft>
                <a:spcPts val="0"/>
              </a:spcAft>
              <a:buSzPts val="1000"/>
              <a:buNone/>
              <a:defRPr sz="1000"/>
            </a:lvl4pPr>
            <a:lvl5pPr lvl="4">
              <a:lnSpc>
                <a:spcPct val="115000"/>
              </a:lnSpc>
              <a:spcBef>
                <a:spcPts val="0"/>
              </a:spcBef>
              <a:spcAft>
                <a:spcPts val="0"/>
              </a:spcAft>
              <a:buSzPts val="1000"/>
              <a:buNone/>
              <a:defRPr sz="1000"/>
            </a:lvl5pPr>
            <a:lvl6pPr lvl="5">
              <a:lnSpc>
                <a:spcPct val="115000"/>
              </a:lnSpc>
              <a:spcBef>
                <a:spcPts val="0"/>
              </a:spcBef>
              <a:spcAft>
                <a:spcPts val="0"/>
              </a:spcAft>
              <a:buSzPts val="1000"/>
              <a:buNone/>
              <a:defRPr sz="1000"/>
            </a:lvl6pPr>
            <a:lvl7pPr lvl="6">
              <a:lnSpc>
                <a:spcPct val="115000"/>
              </a:lnSpc>
              <a:spcBef>
                <a:spcPts val="0"/>
              </a:spcBef>
              <a:spcAft>
                <a:spcPts val="0"/>
              </a:spcAft>
              <a:buSzPts val="1000"/>
              <a:buNone/>
              <a:defRPr sz="1000"/>
            </a:lvl7pPr>
            <a:lvl8pPr lvl="7">
              <a:lnSpc>
                <a:spcPct val="115000"/>
              </a:lnSpc>
              <a:spcBef>
                <a:spcPts val="0"/>
              </a:spcBef>
              <a:spcAft>
                <a:spcPts val="0"/>
              </a:spcAft>
              <a:buSzPts val="1000"/>
              <a:buNone/>
              <a:defRPr sz="1000"/>
            </a:lvl8pPr>
            <a:lvl9pPr lvl="8">
              <a:lnSpc>
                <a:spcPct val="115000"/>
              </a:lnSpc>
              <a:spcBef>
                <a:spcPts val="0"/>
              </a:spcBef>
              <a:spcAft>
                <a:spcPts val="0"/>
              </a:spcAft>
              <a:buSzPts val="1000"/>
              <a:buNone/>
              <a:defRPr sz="1000"/>
            </a:lvl9pPr>
          </a:lstStyle>
          <a:p>
            <a:endParaRPr/>
          </a:p>
        </p:txBody>
      </p:sp>
      <p:sp>
        <p:nvSpPr>
          <p:cNvPr id="159" name="Google Shape;159;p15"/>
          <p:cNvSpPr txBox="1">
            <a:spLocks noGrp="1"/>
          </p:cNvSpPr>
          <p:nvPr>
            <p:ph type="body" idx="8"/>
          </p:nvPr>
        </p:nvSpPr>
        <p:spPr>
          <a:xfrm>
            <a:off x="5873475" y="4018238"/>
            <a:ext cx="2463300" cy="6885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lt1"/>
              </a:buClr>
              <a:buSzPts val="1000"/>
              <a:buFont typeface="Lato"/>
              <a:buChar char="●"/>
              <a:defRPr sz="1000"/>
            </a:lvl1pPr>
            <a:lvl2pPr marL="914400" lvl="1" indent="-292100">
              <a:spcBef>
                <a:spcPts val="800"/>
              </a:spcBef>
              <a:spcAft>
                <a:spcPts val="0"/>
              </a:spcAft>
              <a:buClr>
                <a:schemeClr val="lt1"/>
              </a:buClr>
              <a:buSzPts val="1000"/>
              <a:buFont typeface="Lato"/>
              <a:buChar char="○"/>
              <a:defRPr sz="1000"/>
            </a:lvl2pPr>
            <a:lvl3pPr marL="1371600" lvl="2" indent="-292100">
              <a:spcBef>
                <a:spcPts val="800"/>
              </a:spcBef>
              <a:spcAft>
                <a:spcPts val="0"/>
              </a:spcAft>
              <a:buClr>
                <a:schemeClr val="lt1"/>
              </a:buClr>
              <a:buSzPts val="1000"/>
              <a:buFont typeface="Lato"/>
              <a:buChar char="■"/>
              <a:defRPr sz="1000"/>
            </a:lvl3pPr>
            <a:lvl4pPr marL="1828800" lvl="3" indent="-292100">
              <a:spcBef>
                <a:spcPts val="800"/>
              </a:spcBef>
              <a:spcAft>
                <a:spcPts val="0"/>
              </a:spcAft>
              <a:buClr>
                <a:schemeClr val="lt1"/>
              </a:buClr>
              <a:buSzPts val="1000"/>
              <a:buFont typeface="Lato"/>
              <a:buChar char="●"/>
              <a:defRPr sz="1000"/>
            </a:lvl4pPr>
            <a:lvl5pPr marL="2286000" lvl="4" indent="-292100">
              <a:spcBef>
                <a:spcPts val="800"/>
              </a:spcBef>
              <a:spcAft>
                <a:spcPts val="0"/>
              </a:spcAft>
              <a:buClr>
                <a:schemeClr val="lt1"/>
              </a:buClr>
              <a:buSzPts val="1000"/>
              <a:buFont typeface="Lato"/>
              <a:buChar char="○"/>
              <a:defRPr sz="1000"/>
            </a:lvl5pPr>
            <a:lvl6pPr marL="2743200" lvl="5" indent="-292100">
              <a:spcBef>
                <a:spcPts val="800"/>
              </a:spcBef>
              <a:spcAft>
                <a:spcPts val="0"/>
              </a:spcAft>
              <a:buClr>
                <a:schemeClr val="lt1"/>
              </a:buClr>
              <a:buSzPts val="1000"/>
              <a:buFont typeface="Lato"/>
              <a:buChar char="■"/>
              <a:defRPr sz="1000"/>
            </a:lvl6pPr>
            <a:lvl7pPr marL="3200400" lvl="6" indent="-292100">
              <a:spcBef>
                <a:spcPts val="800"/>
              </a:spcBef>
              <a:spcAft>
                <a:spcPts val="0"/>
              </a:spcAft>
              <a:buClr>
                <a:schemeClr val="lt1"/>
              </a:buClr>
              <a:buSzPts val="1000"/>
              <a:buFont typeface="Lato"/>
              <a:buChar char="●"/>
              <a:defRPr sz="1000"/>
            </a:lvl7pPr>
            <a:lvl8pPr marL="3657600" lvl="7" indent="-292100">
              <a:spcBef>
                <a:spcPts val="800"/>
              </a:spcBef>
              <a:spcAft>
                <a:spcPts val="0"/>
              </a:spcAft>
              <a:buClr>
                <a:schemeClr val="lt1"/>
              </a:buClr>
              <a:buSzPts val="1000"/>
              <a:buFont typeface="Lato"/>
              <a:buChar char="○"/>
              <a:defRPr sz="1000"/>
            </a:lvl8pPr>
            <a:lvl9pPr marL="4114800" lvl="8" indent="-292100">
              <a:spcBef>
                <a:spcPts val="800"/>
              </a:spcBef>
              <a:spcAft>
                <a:spcPts val="800"/>
              </a:spcAft>
              <a:buClr>
                <a:schemeClr val="lt1"/>
              </a:buClr>
              <a:buSzPts val="1000"/>
              <a:buFont typeface="Lato"/>
              <a:buChar char="■"/>
              <a:defRPr sz="1000"/>
            </a:lvl9pPr>
          </a:lstStyle>
          <a:p>
            <a:endParaRPr/>
          </a:p>
        </p:txBody>
      </p:sp>
      <p:sp>
        <p:nvSpPr>
          <p:cNvPr id="160" name="Google Shape;160;p15"/>
          <p:cNvSpPr txBox="1">
            <a:spLocks noGrp="1"/>
          </p:cNvSpPr>
          <p:nvPr>
            <p:ph type="subTitle" idx="9"/>
          </p:nvPr>
        </p:nvSpPr>
        <p:spPr>
          <a:xfrm>
            <a:off x="5873475" y="3759625"/>
            <a:ext cx="2463300" cy="149400"/>
          </a:xfrm>
          <a:prstGeom prst="rect">
            <a:avLst/>
          </a:prstGeom>
        </p:spPr>
        <p:txBody>
          <a:bodyPr spcFirstLastPara="1" wrap="square" lIns="0" tIns="0" rIns="0" bIns="0" anchor="t" anchorCtr="0">
            <a:noAutofit/>
          </a:bodyPr>
          <a:lstStyle>
            <a:lvl1pPr lvl="0">
              <a:lnSpc>
                <a:spcPct val="115000"/>
              </a:lnSpc>
              <a:spcBef>
                <a:spcPts val="0"/>
              </a:spcBef>
              <a:spcAft>
                <a:spcPts val="0"/>
              </a:spcAft>
              <a:buNone/>
              <a:defRPr sz="1000"/>
            </a:lvl1pPr>
            <a:lvl2pPr lvl="1">
              <a:lnSpc>
                <a:spcPct val="115000"/>
              </a:lnSpc>
              <a:spcBef>
                <a:spcPts val="0"/>
              </a:spcBef>
              <a:spcAft>
                <a:spcPts val="0"/>
              </a:spcAft>
              <a:buSzPts val="1000"/>
              <a:buNone/>
              <a:defRPr sz="1000"/>
            </a:lvl2pPr>
            <a:lvl3pPr lvl="2">
              <a:lnSpc>
                <a:spcPct val="115000"/>
              </a:lnSpc>
              <a:spcBef>
                <a:spcPts val="0"/>
              </a:spcBef>
              <a:spcAft>
                <a:spcPts val="0"/>
              </a:spcAft>
              <a:buSzPts val="1000"/>
              <a:buNone/>
              <a:defRPr sz="1000"/>
            </a:lvl3pPr>
            <a:lvl4pPr lvl="3">
              <a:lnSpc>
                <a:spcPct val="115000"/>
              </a:lnSpc>
              <a:spcBef>
                <a:spcPts val="0"/>
              </a:spcBef>
              <a:spcAft>
                <a:spcPts val="0"/>
              </a:spcAft>
              <a:buSzPts val="1000"/>
              <a:buNone/>
              <a:defRPr sz="1000"/>
            </a:lvl4pPr>
            <a:lvl5pPr lvl="4">
              <a:lnSpc>
                <a:spcPct val="115000"/>
              </a:lnSpc>
              <a:spcBef>
                <a:spcPts val="0"/>
              </a:spcBef>
              <a:spcAft>
                <a:spcPts val="0"/>
              </a:spcAft>
              <a:buSzPts val="1000"/>
              <a:buNone/>
              <a:defRPr sz="1000"/>
            </a:lvl5pPr>
            <a:lvl6pPr lvl="5">
              <a:lnSpc>
                <a:spcPct val="115000"/>
              </a:lnSpc>
              <a:spcBef>
                <a:spcPts val="0"/>
              </a:spcBef>
              <a:spcAft>
                <a:spcPts val="0"/>
              </a:spcAft>
              <a:buSzPts val="1000"/>
              <a:buNone/>
              <a:defRPr sz="1000"/>
            </a:lvl6pPr>
            <a:lvl7pPr lvl="6">
              <a:lnSpc>
                <a:spcPct val="115000"/>
              </a:lnSpc>
              <a:spcBef>
                <a:spcPts val="0"/>
              </a:spcBef>
              <a:spcAft>
                <a:spcPts val="0"/>
              </a:spcAft>
              <a:buSzPts val="1000"/>
              <a:buNone/>
              <a:defRPr sz="1000"/>
            </a:lvl7pPr>
            <a:lvl8pPr lvl="7">
              <a:lnSpc>
                <a:spcPct val="115000"/>
              </a:lnSpc>
              <a:spcBef>
                <a:spcPts val="0"/>
              </a:spcBef>
              <a:spcAft>
                <a:spcPts val="0"/>
              </a:spcAft>
              <a:buSzPts val="1000"/>
              <a:buNone/>
              <a:defRPr sz="1000"/>
            </a:lvl8pPr>
            <a:lvl9pPr lvl="8">
              <a:lnSpc>
                <a:spcPct val="115000"/>
              </a:lnSpc>
              <a:spcBef>
                <a:spcPts val="0"/>
              </a:spcBef>
              <a:spcAft>
                <a:spcPts val="0"/>
              </a:spcAft>
              <a:buSzPts val="1000"/>
              <a:buNone/>
              <a:defRPr sz="1000"/>
            </a:lvl9pPr>
          </a:lstStyle>
          <a:p>
            <a:endParaRPr/>
          </a:p>
        </p:txBody>
      </p:sp>
      <p:sp>
        <p:nvSpPr>
          <p:cNvPr id="161" name="Google Shape;161;p15"/>
          <p:cNvSpPr>
            <a:spLocks noGrp="1"/>
          </p:cNvSpPr>
          <p:nvPr>
            <p:ph type="pic" idx="13"/>
          </p:nvPr>
        </p:nvSpPr>
        <p:spPr>
          <a:xfrm>
            <a:off x="276075" y="2076900"/>
            <a:ext cx="2463300" cy="1570200"/>
          </a:xfrm>
          <a:prstGeom prst="rect">
            <a:avLst/>
          </a:prstGeom>
          <a:noFill/>
          <a:ln>
            <a:noFill/>
          </a:ln>
        </p:spPr>
      </p:sp>
      <p:sp>
        <p:nvSpPr>
          <p:cNvPr id="162" name="Google Shape;162;p15"/>
          <p:cNvSpPr>
            <a:spLocks noGrp="1"/>
          </p:cNvSpPr>
          <p:nvPr>
            <p:ph type="pic" idx="14"/>
          </p:nvPr>
        </p:nvSpPr>
        <p:spPr>
          <a:xfrm>
            <a:off x="3074775" y="2076900"/>
            <a:ext cx="2463300" cy="1570200"/>
          </a:xfrm>
          <a:prstGeom prst="rect">
            <a:avLst/>
          </a:prstGeom>
          <a:noFill/>
          <a:ln>
            <a:noFill/>
          </a:ln>
        </p:spPr>
      </p:sp>
      <p:sp>
        <p:nvSpPr>
          <p:cNvPr id="163" name="Google Shape;163;p15"/>
          <p:cNvSpPr>
            <a:spLocks noGrp="1"/>
          </p:cNvSpPr>
          <p:nvPr>
            <p:ph type="pic" idx="15"/>
          </p:nvPr>
        </p:nvSpPr>
        <p:spPr>
          <a:xfrm>
            <a:off x="5873475" y="2073688"/>
            <a:ext cx="2463300" cy="15702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display 3">
  <p:cSld name="CUSTOM_1_1_1">
    <p:spTree>
      <p:nvGrpSpPr>
        <p:cNvPr id="1" name="Shape 164"/>
        <p:cNvGrpSpPr/>
        <p:nvPr/>
      </p:nvGrpSpPr>
      <p:grpSpPr>
        <a:xfrm>
          <a:off x="0" y="0"/>
          <a:ext cx="0" cy="0"/>
          <a:chOff x="0" y="0"/>
          <a:chExt cx="0" cy="0"/>
        </a:xfrm>
      </p:grpSpPr>
      <p:sp>
        <p:nvSpPr>
          <p:cNvPr id="165" name="Google Shape;165;p16"/>
          <p:cNvSpPr txBox="1"/>
          <p:nvPr/>
        </p:nvSpPr>
        <p:spPr>
          <a:xfrm>
            <a:off x="8656458" y="4815950"/>
            <a:ext cx="336000" cy="1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sz="800">
                <a:latin typeface="Lato"/>
                <a:ea typeface="Lato"/>
                <a:cs typeface="Lato"/>
                <a:sym typeface="Lato"/>
              </a:rPr>
              <a:t>‹#›</a:t>
            </a:fld>
            <a:endParaRPr sz="800">
              <a:latin typeface="Lato"/>
              <a:ea typeface="Lato"/>
              <a:cs typeface="Lato"/>
              <a:sym typeface="Lato"/>
            </a:endParaRPr>
          </a:p>
        </p:txBody>
      </p:sp>
      <p:sp>
        <p:nvSpPr>
          <p:cNvPr id="166" name="Google Shape;166;p16"/>
          <p:cNvSpPr txBox="1">
            <a:spLocks noGrp="1"/>
          </p:cNvSpPr>
          <p:nvPr>
            <p:ph type="title"/>
          </p:nvPr>
        </p:nvSpPr>
        <p:spPr>
          <a:xfrm>
            <a:off x="837250" y="457200"/>
            <a:ext cx="6885600" cy="387900"/>
          </a:xfrm>
          <a:prstGeom prst="rect">
            <a:avLst/>
          </a:prstGeom>
          <a:noFill/>
          <a:ln>
            <a:noFill/>
          </a:ln>
        </p:spPr>
        <p:txBody>
          <a:bodyPr spcFirstLastPara="1" wrap="square" lIns="0" tIns="0" rIns="0" bIns="0" anchor="t" anchorCtr="0">
            <a:spAutoFit/>
          </a:bodyPr>
          <a:lstStyle>
            <a:lvl1pPr lvl="0">
              <a:lnSpc>
                <a:spcPct val="90000"/>
              </a:lnSpc>
              <a:spcBef>
                <a:spcPts val="0"/>
              </a:spcBef>
              <a:spcAft>
                <a:spcPts val="0"/>
              </a:spcAft>
              <a:buNone/>
              <a:defRPr sz="2800">
                <a:solidFill>
                  <a:schemeClr val="lt1"/>
                </a:solidFill>
                <a:latin typeface="Playfair Display"/>
                <a:ea typeface="Playfair Display"/>
                <a:cs typeface="Playfair Display"/>
                <a:sym typeface="Playfair Display"/>
              </a:defRPr>
            </a:lvl1pPr>
            <a:lvl2pPr lvl="1">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2pPr>
            <a:lvl3pPr lvl="2">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3pPr>
            <a:lvl4pPr lvl="3">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4pPr>
            <a:lvl5pPr lvl="4">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5pPr>
            <a:lvl6pPr lvl="5">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6pPr>
            <a:lvl7pPr lvl="6">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7pPr>
            <a:lvl8pPr lvl="7">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8pPr>
            <a:lvl9pPr lvl="8">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9pPr>
          </a:lstStyle>
          <a:p>
            <a:endParaRPr/>
          </a:p>
        </p:txBody>
      </p:sp>
      <p:sp>
        <p:nvSpPr>
          <p:cNvPr id="167" name="Google Shape;167;p16"/>
          <p:cNvSpPr txBox="1">
            <a:spLocks noGrp="1"/>
          </p:cNvSpPr>
          <p:nvPr>
            <p:ph type="subTitle" idx="1"/>
          </p:nvPr>
        </p:nvSpPr>
        <p:spPr>
          <a:xfrm>
            <a:off x="276075" y="520738"/>
            <a:ext cx="336000" cy="226500"/>
          </a:xfrm>
          <a:prstGeom prst="rect">
            <a:avLst/>
          </a:prstGeom>
        </p:spPr>
        <p:txBody>
          <a:bodyPr spcFirstLastPara="1" wrap="square" lIns="0" tIns="0" rIns="0" bIns="0" anchor="ctr" anchorCtr="0">
            <a:noAutofit/>
          </a:bodyPr>
          <a:lstStyle>
            <a:lvl1pPr lvl="0">
              <a:lnSpc>
                <a:spcPct val="115000"/>
              </a:lnSpc>
              <a:spcBef>
                <a:spcPts val="0"/>
              </a:spcBef>
              <a:spcAft>
                <a:spcPts val="0"/>
              </a:spcAft>
              <a:buNone/>
              <a:defRPr>
                <a:latin typeface="Playfair Display"/>
                <a:ea typeface="Playfair Display"/>
                <a:cs typeface="Playfair Display"/>
                <a:sym typeface="Playfair Display"/>
              </a:defRPr>
            </a:lvl1pPr>
            <a:lvl2pPr lvl="1">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2pPr>
            <a:lvl3pPr lvl="2">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3pPr>
            <a:lvl4pPr lvl="3">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4pPr>
            <a:lvl5pPr lvl="4">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5pPr>
            <a:lvl6pPr lvl="5">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6pPr>
            <a:lvl7pPr lvl="6">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7pPr>
            <a:lvl8pPr lvl="7">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8pPr>
            <a:lvl9pPr lvl="8">
              <a:lnSpc>
                <a:spcPct val="115000"/>
              </a:lnSpc>
              <a:spcBef>
                <a:spcPts val="0"/>
              </a:spcBef>
              <a:spcAft>
                <a:spcPts val="0"/>
              </a:spcAft>
              <a:buSzPts val="1400"/>
              <a:buFont typeface="Playfair Display"/>
              <a:buNone/>
              <a:defRPr>
                <a:latin typeface="Playfair Display"/>
                <a:ea typeface="Playfair Display"/>
                <a:cs typeface="Playfair Display"/>
                <a:sym typeface="Playfair Display"/>
              </a:defRPr>
            </a:lvl9pPr>
          </a:lstStyle>
          <a:p>
            <a:endParaRPr/>
          </a:p>
        </p:txBody>
      </p:sp>
      <p:sp>
        <p:nvSpPr>
          <p:cNvPr id="168" name="Google Shape;168;p16"/>
          <p:cNvSpPr txBox="1">
            <a:spLocks noGrp="1"/>
          </p:cNvSpPr>
          <p:nvPr>
            <p:ph type="subTitle" idx="2"/>
          </p:nvPr>
        </p:nvSpPr>
        <p:spPr>
          <a:xfrm>
            <a:off x="276075" y="4815950"/>
            <a:ext cx="2010000" cy="1830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400"/>
              <a:buFont typeface="Lato"/>
              <a:buNone/>
              <a:defRPr sz="800"/>
            </a:lvl1pPr>
            <a:lvl2pPr lvl="1">
              <a:spcBef>
                <a:spcPts val="0"/>
              </a:spcBef>
              <a:spcAft>
                <a:spcPts val="0"/>
              </a:spcAft>
              <a:buClr>
                <a:schemeClr val="lt1"/>
              </a:buClr>
              <a:buSzPts val="1400"/>
              <a:buFont typeface="Lato"/>
              <a:buNone/>
              <a:defRPr/>
            </a:lvl2pPr>
            <a:lvl3pPr lvl="2">
              <a:spcBef>
                <a:spcPts val="0"/>
              </a:spcBef>
              <a:spcAft>
                <a:spcPts val="0"/>
              </a:spcAft>
              <a:buClr>
                <a:schemeClr val="lt1"/>
              </a:buClr>
              <a:buSzPts val="1400"/>
              <a:buFont typeface="Lato"/>
              <a:buNone/>
              <a:defRPr/>
            </a:lvl3pPr>
            <a:lvl4pPr lvl="3">
              <a:spcBef>
                <a:spcPts val="0"/>
              </a:spcBef>
              <a:spcAft>
                <a:spcPts val="0"/>
              </a:spcAft>
              <a:buClr>
                <a:schemeClr val="lt1"/>
              </a:buClr>
              <a:buSzPts val="1400"/>
              <a:buFont typeface="Lato"/>
              <a:buNone/>
              <a:defRPr/>
            </a:lvl4pPr>
            <a:lvl5pPr lvl="4">
              <a:spcBef>
                <a:spcPts val="0"/>
              </a:spcBef>
              <a:spcAft>
                <a:spcPts val="0"/>
              </a:spcAft>
              <a:buClr>
                <a:schemeClr val="lt1"/>
              </a:buClr>
              <a:buSzPts val="1400"/>
              <a:buFont typeface="Lato"/>
              <a:buNone/>
              <a:defRPr/>
            </a:lvl5pPr>
            <a:lvl6pPr lvl="5">
              <a:spcBef>
                <a:spcPts val="0"/>
              </a:spcBef>
              <a:spcAft>
                <a:spcPts val="0"/>
              </a:spcAft>
              <a:buClr>
                <a:schemeClr val="lt1"/>
              </a:buClr>
              <a:buSzPts val="1400"/>
              <a:buFont typeface="Lato"/>
              <a:buNone/>
              <a:defRPr/>
            </a:lvl6pPr>
            <a:lvl7pPr lvl="6">
              <a:spcBef>
                <a:spcPts val="0"/>
              </a:spcBef>
              <a:spcAft>
                <a:spcPts val="0"/>
              </a:spcAft>
              <a:buClr>
                <a:schemeClr val="lt1"/>
              </a:buClr>
              <a:buSzPts val="1400"/>
              <a:buFont typeface="Lato"/>
              <a:buNone/>
              <a:defRPr/>
            </a:lvl7pPr>
            <a:lvl8pPr lvl="7">
              <a:spcBef>
                <a:spcPts val="0"/>
              </a:spcBef>
              <a:spcAft>
                <a:spcPts val="0"/>
              </a:spcAft>
              <a:buClr>
                <a:schemeClr val="lt1"/>
              </a:buClr>
              <a:buSzPts val="1400"/>
              <a:buFont typeface="Lato"/>
              <a:buNone/>
              <a:defRPr/>
            </a:lvl8pPr>
            <a:lvl9pPr lvl="8">
              <a:spcBef>
                <a:spcPts val="0"/>
              </a:spcBef>
              <a:spcAft>
                <a:spcPts val="0"/>
              </a:spcAft>
              <a:buClr>
                <a:schemeClr val="lt1"/>
              </a:buClr>
              <a:buSzPts val="1400"/>
              <a:buFont typeface="Lato"/>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9"/>
        <p:cNvGrpSpPr/>
        <p:nvPr/>
      </p:nvGrpSpPr>
      <p:grpSpPr>
        <a:xfrm>
          <a:off x="0" y="0"/>
          <a:ext cx="0" cy="0"/>
          <a:chOff x="0" y="0"/>
          <a:chExt cx="0" cy="0"/>
        </a:xfrm>
      </p:grpSpPr>
      <p:sp>
        <p:nvSpPr>
          <p:cNvPr id="170" name="Google Shape;170;p1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a:endParaRPr/>
          </a:p>
        </p:txBody>
      </p:sp>
      <p:sp>
        <p:nvSpPr>
          <p:cNvPr id="171" name="Google Shape;171;p17"/>
          <p:cNvSpPr txBox="1">
            <a:spLocks noGrp="1"/>
          </p:cNvSpPr>
          <p:nvPr>
            <p:ph type="subTitle" idx="1"/>
          </p:nvPr>
        </p:nvSpPr>
        <p:spPr>
          <a:xfrm>
            <a:off x="311700" y="2834125"/>
            <a:ext cx="8520600" cy="792600"/>
          </a:xfrm>
          <a:prstGeom prst="rect">
            <a:avLst/>
          </a:prstGeom>
        </p:spPr>
        <p:txBody>
          <a:bodyPr spcFirstLastPara="1" wrap="square" lIns="0"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74"/>
        <p:cNvGrpSpPr/>
        <p:nvPr/>
      </p:nvGrpSpPr>
      <p:grpSpPr>
        <a:xfrm>
          <a:off x="0" y="0"/>
          <a:ext cx="0" cy="0"/>
          <a:chOff x="0" y="0"/>
          <a:chExt cx="0" cy="0"/>
        </a:xfrm>
      </p:grpSpPr>
      <p:sp>
        <p:nvSpPr>
          <p:cNvPr id="175" name="Google Shape;175;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6" name="Google Shape;17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p:cSld name="Title and two columns">
    <p:spTree>
      <p:nvGrpSpPr>
        <p:cNvPr id="1" name="Shape 177"/>
        <p:cNvGrpSpPr/>
        <p:nvPr/>
      </p:nvGrpSpPr>
      <p:grpSpPr>
        <a:xfrm>
          <a:off x="0" y="0"/>
          <a:ext cx="0" cy="0"/>
          <a:chOff x="0" y="0"/>
          <a:chExt cx="0" cy="0"/>
        </a:xfrm>
      </p:grpSpPr>
      <p:sp>
        <p:nvSpPr>
          <p:cNvPr id="178" name="Google Shape;178;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179" name="Google Shape;179;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80" name="Google Shape;180;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our text boxes">
  <p:cSld name="BLANK_1_1_1_1_8">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76075" y="457200"/>
            <a:ext cx="5713200" cy="587700"/>
          </a:xfrm>
          <a:prstGeom prst="rect">
            <a:avLst/>
          </a:prstGeom>
          <a:noFill/>
          <a:ln>
            <a:noFill/>
          </a:ln>
        </p:spPr>
        <p:txBody>
          <a:bodyPr spcFirstLastPara="1" wrap="square" lIns="0" tIns="0" rIns="0" bIns="0" anchor="t" anchorCtr="0">
            <a:spAutoFit/>
          </a:bodyPr>
          <a:lstStyle>
            <a:lvl1pPr lvl="0">
              <a:lnSpc>
                <a:spcPct val="90000"/>
              </a:lnSpc>
              <a:spcBef>
                <a:spcPts val="0"/>
              </a:spcBef>
              <a:spcAft>
                <a:spcPts val="0"/>
              </a:spcAft>
              <a:buNone/>
              <a:defRPr sz="2800">
                <a:solidFill>
                  <a:schemeClr val="lt1"/>
                </a:solidFill>
                <a:latin typeface="Playfair Display"/>
                <a:ea typeface="Playfair Display"/>
                <a:cs typeface="Playfair Display"/>
                <a:sym typeface="Playfair Display"/>
              </a:defRPr>
            </a:lvl1pPr>
            <a:lvl2pPr lvl="1">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2pPr>
            <a:lvl3pPr lvl="2">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3pPr>
            <a:lvl4pPr lvl="3">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4pPr>
            <a:lvl5pPr lvl="4">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5pPr>
            <a:lvl6pPr lvl="5">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6pPr>
            <a:lvl7pPr lvl="6">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7pPr>
            <a:lvl8pPr lvl="7">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8pPr>
            <a:lvl9pPr lvl="8">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9pPr>
          </a:lstStyle>
          <a:p>
            <a:endParaRPr/>
          </a:p>
        </p:txBody>
      </p:sp>
      <p:sp>
        <p:nvSpPr>
          <p:cNvPr id="14" name="Google Shape;14;p3"/>
          <p:cNvSpPr txBox="1">
            <a:spLocks noGrp="1"/>
          </p:cNvSpPr>
          <p:nvPr>
            <p:ph type="subTitle" idx="1"/>
          </p:nvPr>
        </p:nvSpPr>
        <p:spPr>
          <a:xfrm>
            <a:off x="276075" y="4815950"/>
            <a:ext cx="2010000" cy="1830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400"/>
              <a:buFont typeface="Lato"/>
              <a:buNone/>
              <a:defRPr sz="800"/>
            </a:lvl1pPr>
            <a:lvl2pPr lvl="1">
              <a:spcBef>
                <a:spcPts val="0"/>
              </a:spcBef>
              <a:spcAft>
                <a:spcPts val="0"/>
              </a:spcAft>
              <a:buClr>
                <a:schemeClr val="lt1"/>
              </a:buClr>
              <a:buSzPts val="1400"/>
              <a:buFont typeface="Lato"/>
              <a:buNone/>
              <a:defRPr/>
            </a:lvl2pPr>
            <a:lvl3pPr lvl="2">
              <a:spcBef>
                <a:spcPts val="0"/>
              </a:spcBef>
              <a:spcAft>
                <a:spcPts val="0"/>
              </a:spcAft>
              <a:buClr>
                <a:schemeClr val="lt1"/>
              </a:buClr>
              <a:buSzPts val="1400"/>
              <a:buFont typeface="Lato"/>
              <a:buNone/>
              <a:defRPr/>
            </a:lvl3pPr>
            <a:lvl4pPr lvl="3">
              <a:spcBef>
                <a:spcPts val="0"/>
              </a:spcBef>
              <a:spcAft>
                <a:spcPts val="0"/>
              </a:spcAft>
              <a:buClr>
                <a:schemeClr val="lt1"/>
              </a:buClr>
              <a:buSzPts val="1400"/>
              <a:buFont typeface="Lato"/>
              <a:buNone/>
              <a:defRPr/>
            </a:lvl4pPr>
            <a:lvl5pPr lvl="4">
              <a:spcBef>
                <a:spcPts val="0"/>
              </a:spcBef>
              <a:spcAft>
                <a:spcPts val="0"/>
              </a:spcAft>
              <a:buClr>
                <a:schemeClr val="lt1"/>
              </a:buClr>
              <a:buSzPts val="1400"/>
              <a:buFont typeface="Lato"/>
              <a:buNone/>
              <a:defRPr/>
            </a:lvl5pPr>
            <a:lvl6pPr lvl="5">
              <a:spcBef>
                <a:spcPts val="0"/>
              </a:spcBef>
              <a:spcAft>
                <a:spcPts val="0"/>
              </a:spcAft>
              <a:buClr>
                <a:schemeClr val="lt1"/>
              </a:buClr>
              <a:buSzPts val="1400"/>
              <a:buFont typeface="Lato"/>
              <a:buNone/>
              <a:defRPr/>
            </a:lvl6pPr>
            <a:lvl7pPr lvl="6">
              <a:spcBef>
                <a:spcPts val="0"/>
              </a:spcBef>
              <a:spcAft>
                <a:spcPts val="0"/>
              </a:spcAft>
              <a:buClr>
                <a:schemeClr val="lt1"/>
              </a:buClr>
              <a:buSzPts val="1400"/>
              <a:buFont typeface="Lato"/>
              <a:buNone/>
              <a:defRPr/>
            </a:lvl7pPr>
            <a:lvl8pPr lvl="7">
              <a:spcBef>
                <a:spcPts val="0"/>
              </a:spcBef>
              <a:spcAft>
                <a:spcPts val="0"/>
              </a:spcAft>
              <a:buClr>
                <a:schemeClr val="lt1"/>
              </a:buClr>
              <a:buSzPts val="1400"/>
              <a:buFont typeface="Lato"/>
              <a:buNone/>
              <a:defRPr/>
            </a:lvl8pPr>
            <a:lvl9pPr lvl="8">
              <a:spcBef>
                <a:spcPts val="0"/>
              </a:spcBef>
              <a:spcAft>
                <a:spcPts val="0"/>
              </a:spcAft>
              <a:buClr>
                <a:schemeClr val="lt1"/>
              </a:buClr>
              <a:buSzPts val="1400"/>
              <a:buFont typeface="Lato"/>
              <a:buNone/>
              <a:defRPr/>
            </a:lvl9pPr>
          </a:lstStyle>
          <a:p>
            <a:endParaRPr/>
          </a:p>
        </p:txBody>
      </p:sp>
      <p:sp>
        <p:nvSpPr>
          <p:cNvPr id="15" name="Google Shape;15;p3"/>
          <p:cNvSpPr txBox="1">
            <a:spLocks noGrp="1"/>
          </p:cNvSpPr>
          <p:nvPr>
            <p:ph type="sldNum" idx="12"/>
          </p:nvPr>
        </p:nvSpPr>
        <p:spPr>
          <a:xfrm>
            <a:off x="8656458" y="4815950"/>
            <a:ext cx="336000" cy="183000"/>
          </a:xfrm>
          <a:prstGeom prst="rect">
            <a:avLst/>
          </a:prstGeom>
          <a:noFill/>
          <a:ln>
            <a:noFill/>
          </a:ln>
        </p:spPr>
        <p:txBody>
          <a:bodyPr spcFirstLastPara="1" wrap="square" lIns="91425" tIns="91425" rIns="91425" bIns="91425" anchor="ctr" anchorCtr="0">
            <a:noAutofit/>
          </a:bodyPr>
          <a:lstStyle>
            <a:lvl1pPr lvl="0">
              <a:buNone/>
              <a:defRPr sz="800">
                <a:solidFill>
                  <a:schemeClr val="lt1"/>
                </a:solidFill>
                <a:latin typeface="Lato"/>
                <a:ea typeface="Lato"/>
                <a:cs typeface="Lato"/>
                <a:sym typeface="Lato"/>
              </a:defRPr>
            </a:lvl1pPr>
            <a:lvl2pPr lvl="1">
              <a:buNone/>
              <a:defRPr sz="800">
                <a:solidFill>
                  <a:schemeClr val="lt1"/>
                </a:solidFill>
                <a:latin typeface="Lato"/>
                <a:ea typeface="Lato"/>
                <a:cs typeface="Lato"/>
                <a:sym typeface="Lato"/>
              </a:defRPr>
            </a:lvl2pPr>
            <a:lvl3pPr lvl="2">
              <a:buNone/>
              <a:defRPr sz="800">
                <a:solidFill>
                  <a:schemeClr val="lt1"/>
                </a:solidFill>
                <a:latin typeface="Lato"/>
                <a:ea typeface="Lato"/>
                <a:cs typeface="Lato"/>
                <a:sym typeface="Lato"/>
              </a:defRPr>
            </a:lvl3pPr>
            <a:lvl4pPr lvl="3">
              <a:buNone/>
              <a:defRPr sz="800">
                <a:solidFill>
                  <a:schemeClr val="lt1"/>
                </a:solidFill>
                <a:latin typeface="Lato"/>
                <a:ea typeface="Lato"/>
                <a:cs typeface="Lato"/>
                <a:sym typeface="Lato"/>
              </a:defRPr>
            </a:lvl4pPr>
            <a:lvl5pPr lvl="4">
              <a:buNone/>
              <a:defRPr sz="800">
                <a:solidFill>
                  <a:schemeClr val="lt1"/>
                </a:solidFill>
                <a:latin typeface="Lato"/>
                <a:ea typeface="Lato"/>
                <a:cs typeface="Lato"/>
                <a:sym typeface="Lato"/>
              </a:defRPr>
            </a:lvl5pPr>
            <a:lvl6pPr lvl="5">
              <a:buNone/>
              <a:defRPr sz="800">
                <a:solidFill>
                  <a:schemeClr val="lt1"/>
                </a:solidFill>
                <a:latin typeface="Lato"/>
                <a:ea typeface="Lato"/>
                <a:cs typeface="Lato"/>
                <a:sym typeface="Lato"/>
              </a:defRPr>
            </a:lvl6pPr>
            <a:lvl7pPr lvl="6">
              <a:buNone/>
              <a:defRPr sz="800">
                <a:solidFill>
                  <a:schemeClr val="lt1"/>
                </a:solidFill>
                <a:latin typeface="Lato"/>
                <a:ea typeface="Lato"/>
                <a:cs typeface="Lato"/>
                <a:sym typeface="Lato"/>
              </a:defRPr>
            </a:lvl7pPr>
            <a:lvl8pPr lvl="7">
              <a:buNone/>
              <a:defRPr sz="800">
                <a:solidFill>
                  <a:schemeClr val="lt1"/>
                </a:solidFill>
                <a:latin typeface="Lato"/>
                <a:ea typeface="Lato"/>
                <a:cs typeface="Lato"/>
                <a:sym typeface="Lato"/>
              </a:defRPr>
            </a:lvl8pPr>
            <a:lvl9pPr lvl="8">
              <a:buNone/>
              <a:defRPr sz="800">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
              <a:t>‹#›</a:t>
            </a:fld>
            <a:endParaRPr/>
          </a:p>
        </p:txBody>
      </p:sp>
      <p:sp>
        <p:nvSpPr>
          <p:cNvPr id="16" name="Google Shape;16;p3"/>
          <p:cNvSpPr txBox="1">
            <a:spLocks noGrp="1"/>
          </p:cNvSpPr>
          <p:nvPr>
            <p:ph type="subTitle" idx="2"/>
          </p:nvPr>
        </p:nvSpPr>
        <p:spPr>
          <a:xfrm>
            <a:off x="407100" y="1488125"/>
            <a:ext cx="1359000" cy="2154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1pPr>
            <a:lvl2pPr lvl="1">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2pPr>
            <a:lvl3pPr lvl="2">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3pPr>
            <a:lvl4pPr lvl="3">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4pPr>
            <a:lvl5pPr lvl="4">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5pPr>
            <a:lvl6pPr lvl="5">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6pPr>
            <a:lvl7pPr lvl="6">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7pPr>
            <a:lvl8pPr lvl="7">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8pPr>
            <a:lvl9pPr lvl="8">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9pPr>
          </a:lstStyle>
          <a:p>
            <a:endParaRPr/>
          </a:p>
        </p:txBody>
      </p:sp>
      <p:sp>
        <p:nvSpPr>
          <p:cNvPr id="17" name="Google Shape;17;p3"/>
          <p:cNvSpPr txBox="1">
            <a:spLocks noGrp="1"/>
          </p:cNvSpPr>
          <p:nvPr>
            <p:ph type="subTitle" idx="3"/>
          </p:nvPr>
        </p:nvSpPr>
        <p:spPr>
          <a:xfrm>
            <a:off x="2710550" y="1488125"/>
            <a:ext cx="1359000" cy="2154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1pPr>
            <a:lvl2pPr lvl="1">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2pPr>
            <a:lvl3pPr lvl="2">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3pPr>
            <a:lvl4pPr lvl="3">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4pPr>
            <a:lvl5pPr lvl="4">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5pPr>
            <a:lvl6pPr lvl="5">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6pPr>
            <a:lvl7pPr lvl="6">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7pPr>
            <a:lvl8pPr lvl="7">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8pPr>
            <a:lvl9pPr lvl="8">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9pPr>
          </a:lstStyle>
          <a:p>
            <a:endParaRPr/>
          </a:p>
        </p:txBody>
      </p:sp>
      <p:sp>
        <p:nvSpPr>
          <p:cNvPr id="18" name="Google Shape;18;p3"/>
          <p:cNvSpPr txBox="1">
            <a:spLocks noGrp="1"/>
          </p:cNvSpPr>
          <p:nvPr>
            <p:ph type="subTitle" idx="4"/>
          </p:nvPr>
        </p:nvSpPr>
        <p:spPr>
          <a:xfrm>
            <a:off x="5014000" y="1488125"/>
            <a:ext cx="1359000" cy="2154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1pPr>
            <a:lvl2pPr lvl="1">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2pPr>
            <a:lvl3pPr lvl="2">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3pPr>
            <a:lvl4pPr lvl="3">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4pPr>
            <a:lvl5pPr lvl="4">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5pPr>
            <a:lvl6pPr lvl="5">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6pPr>
            <a:lvl7pPr lvl="6">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7pPr>
            <a:lvl8pPr lvl="7">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8pPr>
            <a:lvl9pPr lvl="8">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9pPr>
          </a:lstStyle>
          <a:p>
            <a:endParaRPr/>
          </a:p>
        </p:txBody>
      </p:sp>
      <p:sp>
        <p:nvSpPr>
          <p:cNvPr id="19" name="Google Shape;19;p3"/>
          <p:cNvSpPr txBox="1">
            <a:spLocks noGrp="1"/>
          </p:cNvSpPr>
          <p:nvPr>
            <p:ph type="subTitle" idx="5"/>
          </p:nvPr>
        </p:nvSpPr>
        <p:spPr>
          <a:xfrm>
            <a:off x="7317450" y="1488125"/>
            <a:ext cx="1359000" cy="2154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1pPr>
            <a:lvl2pPr lvl="1">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2pPr>
            <a:lvl3pPr lvl="2">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3pPr>
            <a:lvl4pPr lvl="3">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4pPr>
            <a:lvl5pPr lvl="4">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5pPr>
            <a:lvl6pPr lvl="5">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6pPr>
            <a:lvl7pPr lvl="6">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7pPr>
            <a:lvl8pPr lvl="7">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8pPr>
            <a:lvl9pPr lvl="8">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9pPr>
          </a:lstStyle>
          <a:p>
            <a:endParaRPr/>
          </a:p>
        </p:txBody>
      </p:sp>
      <p:sp>
        <p:nvSpPr>
          <p:cNvPr id="20" name="Google Shape;20;p3"/>
          <p:cNvSpPr txBox="1">
            <a:spLocks noGrp="1"/>
          </p:cNvSpPr>
          <p:nvPr>
            <p:ph type="body" idx="6"/>
          </p:nvPr>
        </p:nvSpPr>
        <p:spPr>
          <a:xfrm>
            <a:off x="407100" y="1895400"/>
            <a:ext cx="1422300" cy="7557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Lato"/>
              <a:buChar char="●"/>
              <a:defRPr sz="1000"/>
            </a:lvl1pPr>
            <a:lvl2pPr marL="914400" lvl="1" indent="-292100">
              <a:spcBef>
                <a:spcPts val="0"/>
              </a:spcBef>
              <a:spcAft>
                <a:spcPts val="0"/>
              </a:spcAft>
              <a:buClr>
                <a:schemeClr val="lt1"/>
              </a:buClr>
              <a:buSzPts val="1000"/>
              <a:buFont typeface="Lato"/>
              <a:buChar char="○"/>
              <a:defRPr sz="1000"/>
            </a:lvl2pPr>
            <a:lvl3pPr marL="1371600" lvl="2" indent="-292100">
              <a:spcBef>
                <a:spcPts val="0"/>
              </a:spcBef>
              <a:spcAft>
                <a:spcPts val="0"/>
              </a:spcAft>
              <a:buClr>
                <a:schemeClr val="lt1"/>
              </a:buClr>
              <a:buSzPts val="1000"/>
              <a:buFont typeface="Lato"/>
              <a:buChar char="■"/>
              <a:defRPr sz="1000"/>
            </a:lvl3pPr>
            <a:lvl4pPr marL="1828800" lvl="3" indent="-292100">
              <a:spcBef>
                <a:spcPts val="0"/>
              </a:spcBef>
              <a:spcAft>
                <a:spcPts val="0"/>
              </a:spcAft>
              <a:buClr>
                <a:schemeClr val="lt1"/>
              </a:buClr>
              <a:buSzPts val="1000"/>
              <a:buFont typeface="Lato"/>
              <a:buChar char="●"/>
              <a:defRPr sz="1000"/>
            </a:lvl4pPr>
            <a:lvl5pPr marL="2286000" lvl="4" indent="-292100">
              <a:spcBef>
                <a:spcPts val="0"/>
              </a:spcBef>
              <a:spcAft>
                <a:spcPts val="0"/>
              </a:spcAft>
              <a:buClr>
                <a:schemeClr val="lt1"/>
              </a:buClr>
              <a:buSzPts val="1000"/>
              <a:buFont typeface="Lato"/>
              <a:buChar char="○"/>
              <a:defRPr sz="1000"/>
            </a:lvl5pPr>
            <a:lvl6pPr marL="2743200" lvl="5" indent="-292100">
              <a:spcBef>
                <a:spcPts val="0"/>
              </a:spcBef>
              <a:spcAft>
                <a:spcPts val="0"/>
              </a:spcAft>
              <a:buClr>
                <a:schemeClr val="lt1"/>
              </a:buClr>
              <a:buSzPts val="1000"/>
              <a:buFont typeface="Lato"/>
              <a:buChar char="■"/>
              <a:defRPr sz="1000"/>
            </a:lvl6pPr>
            <a:lvl7pPr marL="3200400" lvl="6" indent="-292100">
              <a:spcBef>
                <a:spcPts val="0"/>
              </a:spcBef>
              <a:spcAft>
                <a:spcPts val="0"/>
              </a:spcAft>
              <a:buClr>
                <a:schemeClr val="lt1"/>
              </a:buClr>
              <a:buSzPts val="1000"/>
              <a:buFont typeface="Lato"/>
              <a:buChar char="●"/>
              <a:defRPr sz="1000"/>
            </a:lvl7pPr>
            <a:lvl8pPr marL="3657600" lvl="7" indent="-292100">
              <a:spcBef>
                <a:spcPts val="0"/>
              </a:spcBef>
              <a:spcAft>
                <a:spcPts val="0"/>
              </a:spcAft>
              <a:buClr>
                <a:schemeClr val="lt1"/>
              </a:buClr>
              <a:buSzPts val="1000"/>
              <a:buFont typeface="Lato"/>
              <a:buChar char="○"/>
              <a:defRPr sz="1000"/>
            </a:lvl8pPr>
            <a:lvl9pPr marL="4114800" lvl="8" indent="-292100">
              <a:spcBef>
                <a:spcPts val="0"/>
              </a:spcBef>
              <a:spcAft>
                <a:spcPts val="0"/>
              </a:spcAft>
              <a:buClr>
                <a:schemeClr val="lt1"/>
              </a:buClr>
              <a:buSzPts val="1000"/>
              <a:buFont typeface="Lato"/>
              <a:buChar char="■"/>
              <a:defRPr sz="1000"/>
            </a:lvl9pPr>
          </a:lstStyle>
          <a:p>
            <a:endParaRPr/>
          </a:p>
        </p:txBody>
      </p:sp>
      <p:sp>
        <p:nvSpPr>
          <p:cNvPr id="21" name="Google Shape;21;p3"/>
          <p:cNvSpPr txBox="1">
            <a:spLocks noGrp="1"/>
          </p:cNvSpPr>
          <p:nvPr>
            <p:ph type="body" idx="7"/>
          </p:nvPr>
        </p:nvSpPr>
        <p:spPr>
          <a:xfrm>
            <a:off x="2710550" y="1895400"/>
            <a:ext cx="1422300" cy="7557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Lato"/>
              <a:buChar char="●"/>
              <a:defRPr sz="1000"/>
            </a:lvl1pPr>
            <a:lvl2pPr marL="914400" lvl="1" indent="-292100">
              <a:spcBef>
                <a:spcPts val="0"/>
              </a:spcBef>
              <a:spcAft>
                <a:spcPts val="0"/>
              </a:spcAft>
              <a:buClr>
                <a:schemeClr val="lt1"/>
              </a:buClr>
              <a:buSzPts val="1000"/>
              <a:buFont typeface="Lato"/>
              <a:buChar char="○"/>
              <a:defRPr sz="1000"/>
            </a:lvl2pPr>
            <a:lvl3pPr marL="1371600" lvl="2" indent="-292100">
              <a:spcBef>
                <a:spcPts val="0"/>
              </a:spcBef>
              <a:spcAft>
                <a:spcPts val="0"/>
              </a:spcAft>
              <a:buClr>
                <a:schemeClr val="lt1"/>
              </a:buClr>
              <a:buSzPts val="1000"/>
              <a:buFont typeface="Lato"/>
              <a:buChar char="■"/>
              <a:defRPr sz="1000"/>
            </a:lvl3pPr>
            <a:lvl4pPr marL="1828800" lvl="3" indent="-292100">
              <a:spcBef>
                <a:spcPts val="0"/>
              </a:spcBef>
              <a:spcAft>
                <a:spcPts val="0"/>
              </a:spcAft>
              <a:buClr>
                <a:schemeClr val="lt1"/>
              </a:buClr>
              <a:buSzPts val="1000"/>
              <a:buFont typeface="Lato"/>
              <a:buChar char="●"/>
              <a:defRPr sz="1000"/>
            </a:lvl4pPr>
            <a:lvl5pPr marL="2286000" lvl="4" indent="-292100">
              <a:spcBef>
                <a:spcPts val="0"/>
              </a:spcBef>
              <a:spcAft>
                <a:spcPts val="0"/>
              </a:spcAft>
              <a:buClr>
                <a:schemeClr val="lt1"/>
              </a:buClr>
              <a:buSzPts val="1000"/>
              <a:buFont typeface="Lato"/>
              <a:buChar char="○"/>
              <a:defRPr sz="1000"/>
            </a:lvl5pPr>
            <a:lvl6pPr marL="2743200" lvl="5" indent="-292100">
              <a:spcBef>
                <a:spcPts val="0"/>
              </a:spcBef>
              <a:spcAft>
                <a:spcPts val="0"/>
              </a:spcAft>
              <a:buClr>
                <a:schemeClr val="lt1"/>
              </a:buClr>
              <a:buSzPts val="1000"/>
              <a:buFont typeface="Lato"/>
              <a:buChar char="■"/>
              <a:defRPr sz="1000"/>
            </a:lvl6pPr>
            <a:lvl7pPr marL="3200400" lvl="6" indent="-292100">
              <a:spcBef>
                <a:spcPts val="0"/>
              </a:spcBef>
              <a:spcAft>
                <a:spcPts val="0"/>
              </a:spcAft>
              <a:buClr>
                <a:schemeClr val="lt1"/>
              </a:buClr>
              <a:buSzPts val="1000"/>
              <a:buFont typeface="Lato"/>
              <a:buChar char="●"/>
              <a:defRPr sz="1000"/>
            </a:lvl7pPr>
            <a:lvl8pPr marL="3657600" lvl="7" indent="-292100">
              <a:spcBef>
                <a:spcPts val="0"/>
              </a:spcBef>
              <a:spcAft>
                <a:spcPts val="0"/>
              </a:spcAft>
              <a:buClr>
                <a:schemeClr val="lt1"/>
              </a:buClr>
              <a:buSzPts val="1000"/>
              <a:buFont typeface="Lato"/>
              <a:buChar char="○"/>
              <a:defRPr sz="1000"/>
            </a:lvl8pPr>
            <a:lvl9pPr marL="4114800" lvl="8" indent="-292100">
              <a:spcBef>
                <a:spcPts val="0"/>
              </a:spcBef>
              <a:spcAft>
                <a:spcPts val="0"/>
              </a:spcAft>
              <a:buClr>
                <a:schemeClr val="lt1"/>
              </a:buClr>
              <a:buSzPts val="1000"/>
              <a:buFont typeface="Lato"/>
              <a:buChar char="■"/>
              <a:defRPr sz="1000"/>
            </a:lvl9pPr>
          </a:lstStyle>
          <a:p>
            <a:endParaRPr/>
          </a:p>
        </p:txBody>
      </p:sp>
      <p:sp>
        <p:nvSpPr>
          <p:cNvPr id="22" name="Google Shape;22;p3"/>
          <p:cNvSpPr txBox="1">
            <a:spLocks noGrp="1"/>
          </p:cNvSpPr>
          <p:nvPr>
            <p:ph type="body" idx="8"/>
          </p:nvPr>
        </p:nvSpPr>
        <p:spPr>
          <a:xfrm>
            <a:off x="5014000" y="1895400"/>
            <a:ext cx="1422300" cy="7557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Lato"/>
              <a:buChar char="●"/>
              <a:defRPr sz="1000"/>
            </a:lvl1pPr>
            <a:lvl2pPr marL="914400" lvl="1" indent="-292100">
              <a:spcBef>
                <a:spcPts val="0"/>
              </a:spcBef>
              <a:spcAft>
                <a:spcPts val="0"/>
              </a:spcAft>
              <a:buClr>
                <a:schemeClr val="lt1"/>
              </a:buClr>
              <a:buSzPts val="1000"/>
              <a:buFont typeface="Lato"/>
              <a:buChar char="○"/>
              <a:defRPr sz="1000"/>
            </a:lvl2pPr>
            <a:lvl3pPr marL="1371600" lvl="2" indent="-292100">
              <a:spcBef>
                <a:spcPts val="0"/>
              </a:spcBef>
              <a:spcAft>
                <a:spcPts val="0"/>
              </a:spcAft>
              <a:buClr>
                <a:schemeClr val="lt1"/>
              </a:buClr>
              <a:buSzPts val="1000"/>
              <a:buFont typeface="Lato"/>
              <a:buChar char="■"/>
              <a:defRPr sz="1000"/>
            </a:lvl3pPr>
            <a:lvl4pPr marL="1828800" lvl="3" indent="-292100">
              <a:spcBef>
                <a:spcPts val="0"/>
              </a:spcBef>
              <a:spcAft>
                <a:spcPts val="0"/>
              </a:spcAft>
              <a:buClr>
                <a:schemeClr val="lt1"/>
              </a:buClr>
              <a:buSzPts val="1000"/>
              <a:buFont typeface="Lato"/>
              <a:buChar char="●"/>
              <a:defRPr sz="1000"/>
            </a:lvl4pPr>
            <a:lvl5pPr marL="2286000" lvl="4" indent="-292100">
              <a:spcBef>
                <a:spcPts val="0"/>
              </a:spcBef>
              <a:spcAft>
                <a:spcPts val="0"/>
              </a:spcAft>
              <a:buClr>
                <a:schemeClr val="lt1"/>
              </a:buClr>
              <a:buSzPts val="1000"/>
              <a:buFont typeface="Lato"/>
              <a:buChar char="○"/>
              <a:defRPr sz="1000"/>
            </a:lvl5pPr>
            <a:lvl6pPr marL="2743200" lvl="5" indent="-292100">
              <a:spcBef>
                <a:spcPts val="0"/>
              </a:spcBef>
              <a:spcAft>
                <a:spcPts val="0"/>
              </a:spcAft>
              <a:buClr>
                <a:schemeClr val="lt1"/>
              </a:buClr>
              <a:buSzPts val="1000"/>
              <a:buFont typeface="Lato"/>
              <a:buChar char="■"/>
              <a:defRPr sz="1000"/>
            </a:lvl6pPr>
            <a:lvl7pPr marL="3200400" lvl="6" indent="-292100">
              <a:spcBef>
                <a:spcPts val="0"/>
              </a:spcBef>
              <a:spcAft>
                <a:spcPts val="0"/>
              </a:spcAft>
              <a:buClr>
                <a:schemeClr val="lt1"/>
              </a:buClr>
              <a:buSzPts val="1000"/>
              <a:buFont typeface="Lato"/>
              <a:buChar char="●"/>
              <a:defRPr sz="1000"/>
            </a:lvl7pPr>
            <a:lvl8pPr marL="3657600" lvl="7" indent="-292100">
              <a:spcBef>
                <a:spcPts val="0"/>
              </a:spcBef>
              <a:spcAft>
                <a:spcPts val="0"/>
              </a:spcAft>
              <a:buClr>
                <a:schemeClr val="lt1"/>
              </a:buClr>
              <a:buSzPts val="1000"/>
              <a:buFont typeface="Lato"/>
              <a:buChar char="○"/>
              <a:defRPr sz="1000"/>
            </a:lvl8pPr>
            <a:lvl9pPr marL="4114800" lvl="8" indent="-292100">
              <a:spcBef>
                <a:spcPts val="0"/>
              </a:spcBef>
              <a:spcAft>
                <a:spcPts val="0"/>
              </a:spcAft>
              <a:buClr>
                <a:schemeClr val="lt1"/>
              </a:buClr>
              <a:buSzPts val="1000"/>
              <a:buFont typeface="Lato"/>
              <a:buChar char="■"/>
              <a:defRPr sz="1000"/>
            </a:lvl9pPr>
          </a:lstStyle>
          <a:p>
            <a:endParaRPr/>
          </a:p>
        </p:txBody>
      </p:sp>
      <p:sp>
        <p:nvSpPr>
          <p:cNvPr id="23" name="Google Shape;23;p3"/>
          <p:cNvSpPr txBox="1">
            <a:spLocks noGrp="1"/>
          </p:cNvSpPr>
          <p:nvPr>
            <p:ph type="body" idx="9"/>
          </p:nvPr>
        </p:nvSpPr>
        <p:spPr>
          <a:xfrm>
            <a:off x="7317450" y="1895400"/>
            <a:ext cx="1422300" cy="7557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Lato"/>
              <a:buChar char="●"/>
              <a:defRPr sz="1000"/>
            </a:lvl1pPr>
            <a:lvl2pPr marL="914400" lvl="1" indent="-292100">
              <a:spcBef>
                <a:spcPts val="0"/>
              </a:spcBef>
              <a:spcAft>
                <a:spcPts val="0"/>
              </a:spcAft>
              <a:buClr>
                <a:schemeClr val="lt1"/>
              </a:buClr>
              <a:buSzPts val="1000"/>
              <a:buFont typeface="Lato"/>
              <a:buChar char="○"/>
              <a:defRPr sz="1000"/>
            </a:lvl2pPr>
            <a:lvl3pPr marL="1371600" lvl="2" indent="-292100">
              <a:spcBef>
                <a:spcPts val="0"/>
              </a:spcBef>
              <a:spcAft>
                <a:spcPts val="0"/>
              </a:spcAft>
              <a:buClr>
                <a:schemeClr val="lt1"/>
              </a:buClr>
              <a:buSzPts val="1000"/>
              <a:buFont typeface="Lato"/>
              <a:buChar char="■"/>
              <a:defRPr sz="1000"/>
            </a:lvl3pPr>
            <a:lvl4pPr marL="1828800" lvl="3" indent="-292100">
              <a:spcBef>
                <a:spcPts val="0"/>
              </a:spcBef>
              <a:spcAft>
                <a:spcPts val="0"/>
              </a:spcAft>
              <a:buClr>
                <a:schemeClr val="lt1"/>
              </a:buClr>
              <a:buSzPts val="1000"/>
              <a:buFont typeface="Lato"/>
              <a:buChar char="●"/>
              <a:defRPr sz="1000"/>
            </a:lvl4pPr>
            <a:lvl5pPr marL="2286000" lvl="4" indent="-292100">
              <a:spcBef>
                <a:spcPts val="0"/>
              </a:spcBef>
              <a:spcAft>
                <a:spcPts val="0"/>
              </a:spcAft>
              <a:buClr>
                <a:schemeClr val="lt1"/>
              </a:buClr>
              <a:buSzPts val="1000"/>
              <a:buFont typeface="Lato"/>
              <a:buChar char="○"/>
              <a:defRPr sz="1000"/>
            </a:lvl5pPr>
            <a:lvl6pPr marL="2743200" lvl="5" indent="-292100">
              <a:spcBef>
                <a:spcPts val="0"/>
              </a:spcBef>
              <a:spcAft>
                <a:spcPts val="0"/>
              </a:spcAft>
              <a:buClr>
                <a:schemeClr val="lt1"/>
              </a:buClr>
              <a:buSzPts val="1000"/>
              <a:buFont typeface="Lato"/>
              <a:buChar char="■"/>
              <a:defRPr sz="1000"/>
            </a:lvl6pPr>
            <a:lvl7pPr marL="3200400" lvl="6" indent="-292100">
              <a:spcBef>
                <a:spcPts val="0"/>
              </a:spcBef>
              <a:spcAft>
                <a:spcPts val="0"/>
              </a:spcAft>
              <a:buClr>
                <a:schemeClr val="lt1"/>
              </a:buClr>
              <a:buSzPts val="1000"/>
              <a:buFont typeface="Lato"/>
              <a:buChar char="●"/>
              <a:defRPr sz="1000"/>
            </a:lvl7pPr>
            <a:lvl8pPr marL="3657600" lvl="7" indent="-292100">
              <a:spcBef>
                <a:spcPts val="0"/>
              </a:spcBef>
              <a:spcAft>
                <a:spcPts val="0"/>
              </a:spcAft>
              <a:buClr>
                <a:schemeClr val="lt1"/>
              </a:buClr>
              <a:buSzPts val="1000"/>
              <a:buFont typeface="Lato"/>
              <a:buChar char="○"/>
              <a:defRPr sz="1000"/>
            </a:lvl8pPr>
            <a:lvl9pPr marL="4114800" lvl="8" indent="-292100">
              <a:spcBef>
                <a:spcPts val="0"/>
              </a:spcBef>
              <a:spcAft>
                <a:spcPts val="0"/>
              </a:spcAft>
              <a:buClr>
                <a:schemeClr val="lt1"/>
              </a:buClr>
              <a:buSzPts val="1000"/>
              <a:buFont typeface="Lato"/>
              <a:buChar char="■"/>
              <a:defRPr sz="10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a:endParaRPr/>
          </a:p>
        </p:txBody>
      </p:sp>
      <p:sp>
        <p:nvSpPr>
          <p:cNvPr id="185" name="Google Shape;185;p2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86"/>
        <p:cNvGrpSpPr/>
        <p:nvPr/>
      </p:nvGrpSpPr>
      <p:grpSpPr>
        <a:xfrm>
          <a:off x="0" y="0"/>
          <a:ext cx="0" cy="0"/>
          <a:chOff x="0" y="0"/>
          <a:chExt cx="0" cy="0"/>
        </a:xfrm>
      </p:grpSpPr>
      <p:sp>
        <p:nvSpPr>
          <p:cNvPr id="187" name="Google Shape;187;p23"/>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88"/>
        <p:cNvGrpSpPr/>
        <p:nvPr/>
      </p:nvGrpSpPr>
      <p:grpSpPr>
        <a:xfrm>
          <a:off x="0" y="0"/>
          <a:ext cx="0" cy="0"/>
          <a:chOff x="0" y="0"/>
          <a:chExt cx="0" cy="0"/>
        </a:xfrm>
      </p:grpSpPr>
      <p:sp>
        <p:nvSpPr>
          <p:cNvPr id="189" name="Google Shape;189;p2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a:endParaRPr/>
          </a:p>
        </p:txBody>
      </p:sp>
      <p:sp>
        <p:nvSpPr>
          <p:cNvPr id="190" name="Google Shape;190;p24"/>
          <p:cNvSpPr txBox="1">
            <a:spLocks noGrp="1"/>
          </p:cNvSpPr>
          <p:nvPr>
            <p:ph type="subTitle" idx="1"/>
          </p:nvPr>
        </p:nvSpPr>
        <p:spPr>
          <a:xfrm>
            <a:off x="265500" y="2803075"/>
            <a:ext cx="4045200" cy="1235100"/>
          </a:xfrm>
          <a:prstGeom prst="rect">
            <a:avLst/>
          </a:prstGeom>
        </p:spPr>
        <p:txBody>
          <a:bodyPr spcFirstLastPara="1" wrap="square" lIns="0"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191" name="Google Shape;191;p2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92"/>
        <p:cNvGrpSpPr/>
        <p:nvPr/>
      </p:nvGrpSpPr>
      <p:grpSpPr>
        <a:xfrm>
          <a:off x="0" y="0"/>
          <a:ext cx="0" cy="0"/>
          <a:chOff x="0" y="0"/>
          <a:chExt cx="0" cy="0"/>
        </a:xfrm>
      </p:grpSpPr>
      <p:sp>
        <p:nvSpPr>
          <p:cNvPr id="193" name="Google Shape;193;p2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94"/>
        <p:cNvGrpSpPr/>
        <p:nvPr/>
      </p:nvGrpSpPr>
      <p:grpSpPr>
        <a:xfrm>
          <a:off x="0" y="0"/>
          <a:ext cx="0" cy="0"/>
          <a:chOff x="0" y="0"/>
          <a:chExt cx="0" cy="0"/>
        </a:xfrm>
      </p:grpSpPr>
      <p:sp>
        <p:nvSpPr>
          <p:cNvPr id="195" name="Google Shape;195;p26"/>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196" name="Google Shape;196;p2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97"/>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98"/>
        <p:cNvGrpSpPr/>
        <p:nvPr/>
      </p:nvGrpSpPr>
      <p:grpSpPr>
        <a:xfrm>
          <a:off x="0" y="0"/>
          <a:ext cx="0" cy="0"/>
          <a:chOff x="0" y="0"/>
          <a:chExt cx="0" cy="0"/>
        </a:xfrm>
      </p:grpSpPr>
      <p:sp>
        <p:nvSpPr>
          <p:cNvPr id="199" name="Google Shape;199;p28"/>
          <p:cNvSpPr txBox="1">
            <a:spLocks noGrp="1"/>
          </p:cNvSpPr>
          <p:nvPr>
            <p:ph type="title"/>
          </p:nvPr>
        </p:nvSpPr>
        <p:spPr>
          <a:xfrm>
            <a:off x="677325" y="1832775"/>
            <a:ext cx="3217200" cy="1484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0" name="Google Shape;200;p28"/>
          <p:cNvSpPr txBox="1">
            <a:spLocks noGrp="1"/>
          </p:cNvSpPr>
          <p:nvPr>
            <p:ph type="subTitle" idx="1"/>
          </p:nvPr>
        </p:nvSpPr>
        <p:spPr>
          <a:xfrm>
            <a:off x="4406650" y="393750"/>
            <a:ext cx="4409700" cy="542700"/>
          </a:xfrm>
          <a:prstGeom prst="rect">
            <a:avLst/>
          </a:prstGeom>
        </p:spPr>
        <p:txBody>
          <a:bodyPr spcFirstLastPara="1" wrap="square" lIns="0"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01" name="Google Shape;201;p28"/>
          <p:cNvSpPr txBox="1">
            <a:spLocks noGrp="1"/>
          </p:cNvSpPr>
          <p:nvPr>
            <p:ph type="subTitle" idx="2"/>
          </p:nvPr>
        </p:nvSpPr>
        <p:spPr>
          <a:xfrm>
            <a:off x="4406650" y="1151705"/>
            <a:ext cx="4409700" cy="542700"/>
          </a:xfrm>
          <a:prstGeom prst="rect">
            <a:avLst/>
          </a:prstGeom>
        </p:spPr>
        <p:txBody>
          <a:bodyPr spcFirstLastPara="1" wrap="square" lIns="0"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02" name="Google Shape;202;p28"/>
          <p:cNvSpPr txBox="1">
            <a:spLocks noGrp="1"/>
          </p:cNvSpPr>
          <p:nvPr>
            <p:ph type="subTitle" idx="3"/>
          </p:nvPr>
        </p:nvSpPr>
        <p:spPr>
          <a:xfrm>
            <a:off x="4406650" y="3425570"/>
            <a:ext cx="4409700" cy="542700"/>
          </a:xfrm>
          <a:prstGeom prst="rect">
            <a:avLst/>
          </a:prstGeom>
        </p:spPr>
        <p:txBody>
          <a:bodyPr spcFirstLastPara="1" wrap="square" lIns="0"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03" name="Google Shape;203;p28"/>
          <p:cNvSpPr txBox="1">
            <a:spLocks noGrp="1"/>
          </p:cNvSpPr>
          <p:nvPr>
            <p:ph type="subTitle" idx="4"/>
          </p:nvPr>
        </p:nvSpPr>
        <p:spPr>
          <a:xfrm>
            <a:off x="4406650" y="1909660"/>
            <a:ext cx="4409700" cy="542700"/>
          </a:xfrm>
          <a:prstGeom prst="rect">
            <a:avLst/>
          </a:prstGeom>
        </p:spPr>
        <p:txBody>
          <a:bodyPr spcFirstLastPara="1" wrap="square" lIns="0"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04" name="Google Shape;204;p28"/>
          <p:cNvSpPr txBox="1">
            <a:spLocks noGrp="1"/>
          </p:cNvSpPr>
          <p:nvPr>
            <p:ph type="subTitle" idx="5"/>
          </p:nvPr>
        </p:nvSpPr>
        <p:spPr>
          <a:xfrm>
            <a:off x="4406650" y="4183525"/>
            <a:ext cx="4409700" cy="542700"/>
          </a:xfrm>
          <a:prstGeom prst="rect">
            <a:avLst/>
          </a:prstGeom>
        </p:spPr>
        <p:txBody>
          <a:bodyPr spcFirstLastPara="1" wrap="square" lIns="0"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05" name="Google Shape;205;p28"/>
          <p:cNvSpPr txBox="1">
            <a:spLocks noGrp="1"/>
          </p:cNvSpPr>
          <p:nvPr>
            <p:ph type="subTitle" idx="6"/>
          </p:nvPr>
        </p:nvSpPr>
        <p:spPr>
          <a:xfrm>
            <a:off x="4406650" y="2667615"/>
            <a:ext cx="4409700" cy="542700"/>
          </a:xfrm>
          <a:prstGeom prst="rect">
            <a:avLst/>
          </a:prstGeom>
        </p:spPr>
        <p:txBody>
          <a:bodyPr spcFirstLastPara="1" wrap="square" lIns="0"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body and image">
  <p:cSld name="Title, body and image">
    <p:spTree>
      <p:nvGrpSpPr>
        <p:cNvPr id="1" name="Shape 206"/>
        <p:cNvGrpSpPr/>
        <p:nvPr/>
      </p:nvGrpSpPr>
      <p:grpSpPr>
        <a:xfrm>
          <a:off x="0" y="0"/>
          <a:ext cx="0" cy="0"/>
          <a:chOff x="0" y="0"/>
          <a:chExt cx="0" cy="0"/>
        </a:xfrm>
      </p:grpSpPr>
      <p:sp>
        <p:nvSpPr>
          <p:cNvPr id="207" name="Google Shape;207;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08" name="Google Shape;208;p29"/>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09" name="Google Shape;209;p29"/>
          <p:cNvSpPr>
            <a:spLocks noGrp="1"/>
          </p:cNvSpPr>
          <p:nvPr>
            <p:ph type="pic" idx="2"/>
          </p:nvPr>
        </p:nvSpPr>
        <p:spPr>
          <a:xfrm>
            <a:off x="4992024" y="1152775"/>
            <a:ext cx="3840300" cy="34164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big ideas">
  <p:cSld name="Two big ideas">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483175" y="450025"/>
            <a:ext cx="8184600" cy="758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3000"/>
              <a:buChar char="●"/>
              <a:defRPr sz="3000"/>
            </a:lvl1pPr>
            <a:lvl2pPr lvl="1">
              <a:spcBef>
                <a:spcPts val="0"/>
              </a:spcBef>
              <a:spcAft>
                <a:spcPts val="0"/>
              </a:spcAft>
              <a:buSzPts val="3000"/>
              <a:buChar char="○"/>
              <a:defRPr sz="3000"/>
            </a:lvl2pPr>
            <a:lvl3pPr lvl="2">
              <a:spcBef>
                <a:spcPts val="0"/>
              </a:spcBef>
              <a:spcAft>
                <a:spcPts val="0"/>
              </a:spcAft>
              <a:buSzPts val="3000"/>
              <a:buChar char="■"/>
              <a:defRPr sz="3000"/>
            </a:lvl3pPr>
            <a:lvl4pPr lvl="3">
              <a:spcBef>
                <a:spcPts val="0"/>
              </a:spcBef>
              <a:spcAft>
                <a:spcPts val="0"/>
              </a:spcAft>
              <a:buSzPts val="3000"/>
              <a:buChar char="●"/>
              <a:defRPr sz="3000"/>
            </a:lvl4pPr>
            <a:lvl5pPr lvl="4">
              <a:spcBef>
                <a:spcPts val="0"/>
              </a:spcBef>
              <a:spcAft>
                <a:spcPts val="0"/>
              </a:spcAft>
              <a:buSzPts val="3000"/>
              <a:buChar char="○"/>
              <a:defRPr sz="3000"/>
            </a:lvl5pPr>
            <a:lvl6pPr lvl="5">
              <a:spcBef>
                <a:spcPts val="0"/>
              </a:spcBef>
              <a:spcAft>
                <a:spcPts val="0"/>
              </a:spcAft>
              <a:buSzPts val="3000"/>
              <a:buChar char="■"/>
              <a:defRPr sz="3000"/>
            </a:lvl6pPr>
            <a:lvl7pPr lvl="6">
              <a:spcBef>
                <a:spcPts val="0"/>
              </a:spcBef>
              <a:spcAft>
                <a:spcPts val="0"/>
              </a:spcAft>
              <a:buSzPts val="3000"/>
              <a:buChar char="●"/>
              <a:defRPr sz="3000"/>
            </a:lvl7pPr>
            <a:lvl8pPr lvl="7">
              <a:spcBef>
                <a:spcPts val="0"/>
              </a:spcBef>
              <a:spcAft>
                <a:spcPts val="0"/>
              </a:spcAft>
              <a:buSzPts val="3000"/>
              <a:buChar char="○"/>
              <a:defRPr sz="3000"/>
            </a:lvl8pPr>
            <a:lvl9pPr lvl="8">
              <a:spcBef>
                <a:spcPts val="0"/>
              </a:spcBef>
              <a:spcAft>
                <a:spcPts val="0"/>
              </a:spcAft>
              <a:buSzPts val="3000"/>
              <a:buChar char="■"/>
              <a:defRPr sz="3000"/>
            </a:lvl9pPr>
          </a:lstStyle>
          <a:p>
            <a:endParaRPr/>
          </a:p>
        </p:txBody>
      </p:sp>
      <p:sp>
        <p:nvSpPr>
          <p:cNvPr id="212" name="Google Shape;212;p30"/>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13" name="Google Shape;213;p30"/>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14" name="Google Shape;214;p30"/>
          <p:cNvSpPr txBox="1">
            <a:spLocks noGrp="1"/>
          </p:cNvSpPr>
          <p:nvPr>
            <p:ph type="subTitle" idx="3"/>
          </p:nvPr>
        </p:nvSpPr>
        <p:spPr>
          <a:xfrm>
            <a:off x="483150" y="1336161"/>
            <a:ext cx="3619800" cy="542700"/>
          </a:xfrm>
          <a:prstGeom prst="rect">
            <a:avLst/>
          </a:prstGeom>
        </p:spPr>
        <p:txBody>
          <a:bodyPr spcFirstLastPara="1" wrap="square" lIns="0"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5" name="Google Shape;215;p30"/>
          <p:cNvSpPr txBox="1">
            <a:spLocks noGrp="1"/>
          </p:cNvSpPr>
          <p:nvPr>
            <p:ph type="subTitle" idx="4"/>
          </p:nvPr>
        </p:nvSpPr>
        <p:spPr>
          <a:xfrm>
            <a:off x="5048000" y="1336161"/>
            <a:ext cx="3619800" cy="542700"/>
          </a:xfrm>
          <a:prstGeom prst="rect">
            <a:avLst/>
          </a:prstGeom>
        </p:spPr>
        <p:txBody>
          <a:bodyPr spcFirstLastPara="1" wrap="square" lIns="0"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ur text boxes with small statement">
  <p:cSld name="BLANK_1_1_1_1_6">
    <p:spTree>
      <p:nvGrpSpPr>
        <p:cNvPr id="1" name="Shape 24"/>
        <p:cNvGrpSpPr/>
        <p:nvPr/>
      </p:nvGrpSpPr>
      <p:grpSpPr>
        <a:xfrm>
          <a:off x="0" y="0"/>
          <a:ext cx="0" cy="0"/>
          <a:chOff x="0" y="0"/>
          <a:chExt cx="0" cy="0"/>
        </a:xfrm>
      </p:grpSpPr>
      <p:sp>
        <p:nvSpPr>
          <p:cNvPr id="25" name="Google Shape;25;p4"/>
          <p:cNvSpPr txBox="1">
            <a:spLocks noGrp="1"/>
          </p:cNvSpPr>
          <p:nvPr>
            <p:ph type="body" idx="1"/>
          </p:nvPr>
        </p:nvSpPr>
        <p:spPr>
          <a:xfrm>
            <a:off x="5503325" y="524750"/>
            <a:ext cx="3356100" cy="877800"/>
          </a:xfrm>
          <a:prstGeom prst="rect">
            <a:avLst/>
          </a:prstGeom>
        </p:spPr>
        <p:txBody>
          <a:bodyPr spcFirstLastPara="1" wrap="square" lIns="0" tIns="0" rIns="0" bIns="0" anchor="t" anchorCtr="0">
            <a:spAutoFit/>
          </a:bodyPr>
          <a:lstStyle>
            <a:lvl1pPr marL="457200" lvl="0" indent="-342900">
              <a:spcBef>
                <a:spcPts val="0"/>
              </a:spcBef>
              <a:spcAft>
                <a:spcPts val="0"/>
              </a:spcAft>
              <a:buClr>
                <a:schemeClr val="lt1"/>
              </a:buClr>
              <a:buSzPts val="1800"/>
              <a:buFont typeface="Lato"/>
              <a:buChar char="●"/>
              <a:defRPr sz="1800"/>
            </a:lvl1pPr>
            <a:lvl2pPr marL="914400" lvl="1" indent="-342900">
              <a:spcBef>
                <a:spcPts val="0"/>
              </a:spcBef>
              <a:spcAft>
                <a:spcPts val="0"/>
              </a:spcAft>
              <a:buClr>
                <a:schemeClr val="lt1"/>
              </a:buClr>
              <a:buSzPts val="1800"/>
              <a:buFont typeface="Lato"/>
              <a:buChar char="○"/>
              <a:defRPr sz="1800"/>
            </a:lvl2pPr>
            <a:lvl3pPr marL="1371600" lvl="2" indent="-342900">
              <a:spcBef>
                <a:spcPts val="0"/>
              </a:spcBef>
              <a:spcAft>
                <a:spcPts val="0"/>
              </a:spcAft>
              <a:buClr>
                <a:schemeClr val="lt1"/>
              </a:buClr>
              <a:buSzPts val="1800"/>
              <a:buFont typeface="Lato"/>
              <a:buChar char="■"/>
              <a:defRPr sz="1800"/>
            </a:lvl3pPr>
            <a:lvl4pPr marL="1828800" lvl="3" indent="-342900">
              <a:spcBef>
                <a:spcPts val="0"/>
              </a:spcBef>
              <a:spcAft>
                <a:spcPts val="0"/>
              </a:spcAft>
              <a:buClr>
                <a:schemeClr val="lt1"/>
              </a:buClr>
              <a:buSzPts val="1800"/>
              <a:buFont typeface="Lato"/>
              <a:buChar char="●"/>
              <a:defRPr sz="1800"/>
            </a:lvl4pPr>
            <a:lvl5pPr marL="2286000" lvl="4" indent="-342900">
              <a:spcBef>
                <a:spcPts val="0"/>
              </a:spcBef>
              <a:spcAft>
                <a:spcPts val="0"/>
              </a:spcAft>
              <a:buClr>
                <a:schemeClr val="lt1"/>
              </a:buClr>
              <a:buSzPts val="1800"/>
              <a:buFont typeface="Lato"/>
              <a:buChar char="○"/>
              <a:defRPr sz="1800"/>
            </a:lvl5pPr>
            <a:lvl6pPr marL="2743200" lvl="5" indent="-342900">
              <a:spcBef>
                <a:spcPts val="0"/>
              </a:spcBef>
              <a:spcAft>
                <a:spcPts val="0"/>
              </a:spcAft>
              <a:buClr>
                <a:schemeClr val="lt1"/>
              </a:buClr>
              <a:buSzPts val="1800"/>
              <a:buFont typeface="Lato"/>
              <a:buChar char="■"/>
              <a:defRPr sz="1800"/>
            </a:lvl6pPr>
            <a:lvl7pPr marL="3200400" lvl="6" indent="-342900">
              <a:spcBef>
                <a:spcPts val="0"/>
              </a:spcBef>
              <a:spcAft>
                <a:spcPts val="0"/>
              </a:spcAft>
              <a:buClr>
                <a:schemeClr val="lt1"/>
              </a:buClr>
              <a:buSzPts val="1800"/>
              <a:buFont typeface="Lato"/>
              <a:buChar char="●"/>
              <a:defRPr sz="1800"/>
            </a:lvl7pPr>
            <a:lvl8pPr marL="3657600" lvl="7" indent="-342900">
              <a:spcBef>
                <a:spcPts val="0"/>
              </a:spcBef>
              <a:spcAft>
                <a:spcPts val="0"/>
              </a:spcAft>
              <a:buClr>
                <a:schemeClr val="lt1"/>
              </a:buClr>
              <a:buSzPts val="1800"/>
              <a:buFont typeface="Lato"/>
              <a:buChar char="○"/>
              <a:defRPr sz="1800"/>
            </a:lvl8pPr>
            <a:lvl9pPr marL="4114800" lvl="8" indent="-342900">
              <a:spcBef>
                <a:spcPts val="0"/>
              </a:spcBef>
              <a:spcAft>
                <a:spcPts val="0"/>
              </a:spcAft>
              <a:buClr>
                <a:schemeClr val="lt1"/>
              </a:buClr>
              <a:buSzPts val="1800"/>
              <a:buFont typeface="Lato"/>
              <a:buChar char="■"/>
              <a:defRPr sz="1800"/>
            </a:lvl9pPr>
          </a:lstStyle>
          <a:p>
            <a:endParaRPr/>
          </a:p>
        </p:txBody>
      </p:sp>
      <p:sp>
        <p:nvSpPr>
          <p:cNvPr id="26" name="Google Shape;26;p4"/>
          <p:cNvSpPr txBox="1">
            <a:spLocks noGrp="1"/>
          </p:cNvSpPr>
          <p:nvPr>
            <p:ph type="title"/>
          </p:nvPr>
        </p:nvSpPr>
        <p:spPr>
          <a:xfrm>
            <a:off x="276075" y="457200"/>
            <a:ext cx="5000100" cy="587700"/>
          </a:xfrm>
          <a:prstGeom prst="rect">
            <a:avLst/>
          </a:prstGeom>
          <a:noFill/>
          <a:ln>
            <a:noFill/>
          </a:ln>
        </p:spPr>
        <p:txBody>
          <a:bodyPr spcFirstLastPara="1" wrap="square" lIns="0" tIns="0" rIns="0" bIns="0" anchor="t" anchorCtr="0">
            <a:spAutoFit/>
          </a:bodyPr>
          <a:lstStyle>
            <a:lvl1pPr lvl="0">
              <a:lnSpc>
                <a:spcPct val="90000"/>
              </a:lnSpc>
              <a:spcBef>
                <a:spcPts val="0"/>
              </a:spcBef>
              <a:spcAft>
                <a:spcPts val="0"/>
              </a:spcAft>
              <a:buNone/>
              <a:defRPr sz="2800">
                <a:solidFill>
                  <a:schemeClr val="lt1"/>
                </a:solidFill>
                <a:latin typeface="Playfair Display"/>
                <a:ea typeface="Playfair Display"/>
                <a:cs typeface="Playfair Display"/>
                <a:sym typeface="Playfair Display"/>
              </a:defRPr>
            </a:lvl1pPr>
            <a:lvl2pPr lvl="1">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2pPr>
            <a:lvl3pPr lvl="2">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3pPr>
            <a:lvl4pPr lvl="3">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4pPr>
            <a:lvl5pPr lvl="4">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5pPr>
            <a:lvl6pPr lvl="5">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6pPr>
            <a:lvl7pPr lvl="6">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7pPr>
            <a:lvl8pPr lvl="7">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8pPr>
            <a:lvl9pPr lvl="8">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9pPr>
          </a:lstStyle>
          <a:p>
            <a:endParaRPr/>
          </a:p>
        </p:txBody>
      </p:sp>
      <p:sp>
        <p:nvSpPr>
          <p:cNvPr id="27" name="Google Shape;27;p4"/>
          <p:cNvSpPr txBox="1">
            <a:spLocks noGrp="1"/>
          </p:cNvSpPr>
          <p:nvPr>
            <p:ph type="subTitle" idx="2"/>
          </p:nvPr>
        </p:nvSpPr>
        <p:spPr>
          <a:xfrm>
            <a:off x="276075" y="4815950"/>
            <a:ext cx="2010000" cy="1830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400"/>
              <a:buFont typeface="Lato"/>
              <a:buNone/>
              <a:defRPr sz="800"/>
            </a:lvl1pPr>
            <a:lvl2pPr lvl="1">
              <a:spcBef>
                <a:spcPts val="0"/>
              </a:spcBef>
              <a:spcAft>
                <a:spcPts val="0"/>
              </a:spcAft>
              <a:buClr>
                <a:schemeClr val="lt1"/>
              </a:buClr>
              <a:buSzPts val="1400"/>
              <a:buFont typeface="Lato"/>
              <a:buNone/>
              <a:defRPr/>
            </a:lvl2pPr>
            <a:lvl3pPr lvl="2">
              <a:spcBef>
                <a:spcPts val="0"/>
              </a:spcBef>
              <a:spcAft>
                <a:spcPts val="0"/>
              </a:spcAft>
              <a:buClr>
                <a:schemeClr val="lt1"/>
              </a:buClr>
              <a:buSzPts val="1400"/>
              <a:buFont typeface="Lato"/>
              <a:buNone/>
              <a:defRPr/>
            </a:lvl3pPr>
            <a:lvl4pPr lvl="3">
              <a:spcBef>
                <a:spcPts val="0"/>
              </a:spcBef>
              <a:spcAft>
                <a:spcPts val="0"/>
              </a:spcAft>
              <a:buClr>
                <a:schemeClr val="lt1"/>
              </a:buClr>
              <a:buSzPts val="1400"/>
              <a:buFont typeface="Lato"/>
              <a:buNone/>
              <a:defRPr/>
            </a:lvl4pPr>
            <a:lvl5pPr lvl="4">
              <a:spcBef>
                <a:spcPts val="0"/>
              </a:spcBef>
              <a:spcAft>
                <a:spcPts val="0"/>
              </a:spcAft>
              <a:buClr>
                <a:schemeClr val="lt1"/>
              </a:buClr>
              <a:buSzPts val="1400"/>
              <a:buFont typeface="Lato"/>
              <a:buNone/>
              <a:defRPr/>
            </a:lvl5pPr>
            <a:lvl6pPr lvl="5">
              <a:spcBef>
                <a:spcPts val="0"/>
              </a:spcBef>
              <a:spcAft>
                <a:spcPts val="0"/>
              </a:spcAft>
              <a:buClr>
                <a:schemeClr val="lt1"/>
              </a:buClr>
              <a:buSzPts val="1400"/>
              <a:buFont typeface="Lato"/>
              <a:buNone/>
              <a:defRPr/>
            </a:lvl6pPr>
            <a:lvl7pPr lvl="6">
              <a:spcBef>
                <a:spcPts val="0"/>
              </a:spcBef>
              <a:spcAft>
                <a:spcPts val="0"/>
              </a:spcAft>
              <a:buClr>
                <a:schemeClr val="lt1"/>
              </a:buClr>
              <a:buSzPts val="1400"/>
              <a:buFont typeface="Lato"/>
              <a:buNone/>
              <a:defRPr/>
            </a:lvl7pPr>
            <a:lvl8pPr lvl="7">
              <a:spcBef>
                <a:spcPts val="0"/>
              </a:spcBef>
              <a:spcAft>
                <a:spcPts val="0"/>
              </a:spcAft>
              <a:buClr>
                <a:schemeClr val="lt1"/>
              </a:buClr>
              <a:buSzPts val="1400"/>
              <a:buFont typeface="Lato"/>
              <a:buNone/>
              <a:defRPr/>
            </a:lvl8pPr>
            <a:lvl9pPr lvl="8">
              <a:spcBef>
                <a:spcPts val="0"/>
              </a:spcBef>
              <a:spcAft>
                <a:spcPts val="0"/>
              </a:spcAft>
              <a:buClr>
                <a:schemeClr val="lt1"/>
              </a:buClr>
              <a:buSzPts val="1400"/>
              <a:buFont typeface="Lato"/>
              <a:buNone/>
              <a:defRPr/>
            </a:lvl9pPr>
          </a:lstStyle>
          <a:p>
            <a:endParaRPr/>
          </a:p>
        </p:txBody>
      </p:sp>
      <p:sp>
        <p:nvSpPr>
          <p:cNvPr id="28" name="Google Shape;28;p4"/>
          <p:cNvSpPr txBox="1">
            <a:spLocks noGrp="1"/>
          </p:cNvSpPr>
          <p:nvPr>
            <p:ph type="sldNum" idx="12"/>
          </p:nvPr>
        </p:nvSpPr>
        <p:spPr>
          <a:xfrm>
            <a:off x="8656458" y="4815950"/>
            <a:ext cx="336000" cy="183000"/>
          </a:xfrm>
          <a:prstGeom prst="rect">
            <a:avLst/>
          </a:prstGeom>
          <a:noFill/>
          <a:ln>
            <a:noFill/>
          </a:ln>
        </p:spPr>
        <p:txBody>
          <a:bodyPr spcFirstLastPara="1" wrap="square" lIns="91425" tIns="91425" rIns="91425" bIns="91425" anchor="ctr" anchorCtr="0">
            <a:noAutofit/>
          </a:bodyPr>
          <a:lstStyle>
            <a:lvl1pPr lvl="0">
              <a:buNone/>
              <a:defRPr sz="800">
                <a:solidFill>
                  <a:schemeClr val="lt1"/>
                </a:solidFill>
                <a:latin typeface="Lato"/>
                <a:ea typeface="Lato"/>
                <a:cs typeface="Lato"/>
                <a:sym typeface="Lato"/>
              </a:defRPr>
            </a:lvl1pPr>
            <a:lvl2pPr lvl="1">
              <a:buNone/>
              <a:defRPr sz="800">
                <a:solidFill>
                  <a:schemeClr val="lt1"/>
                </a:solidFill>
                <a:latin typeface="Lato"/>
                <a:ea typeface="Lato"/>
                <a:cs typeface="Lato"/>
                <a:sym typeface="Lato"/>
              </a:defRPr>
            </a:lvl2pPr>
            <a:lvl3pPr lvl="2">
              <a:buNone/>
              <a:defRPr sz="800">
                <a:solidFill>
                  <a:schemeClr val="lt1"/>
                </a:solidFill>
                <a:latin typeface="Lato"/>
                <a:ea typeface="Lato"/>
                <a:cs typeface="Lato"/>
                <a:sym typeface="Lato"/>
              </a:defRPr>
            </a:lvl3pPr>
            <a:lvl4pPr lvl="3">
              <a:buNone/>
              <a:defRPr sz="800">
                <a:solidFill>
                  <a:schemeClr val="lt1"/>
                </a:solidFill>
                <a:latin typeface="Lato"/>
                <a:ea typeface="Lato"/>
                <a:cs typeface="Lato"/>
                <a:sym typeface="Lato"/>
              </a:defRPr>
            </a:lvl4pPr>
            <a:lvl5pPr lvl="4">
              <a:buNone/>
              <a:defRPr sz="800">
                <a:solidFill>
                  <a:schemeClr val="lt1"/>
                </a:solidFill>
                <a:latin typeface="Lato"/>
                <a:ea typeface="Lato"/>
                <a:cs typeface="Lato"/>
                <a:sym typeface="Lato"/>
              </a:defRPr>
            </a:lvl5pPr>
            <a:lvl6pPr lvl="5">
              <a:buNone/>
              <a:defRPr sz="800">
                <a:solidFill>
                  <a:schemeClr val="lt1"/>
                </a:solidFill>
                <a:latin typeface="Lato"/>
                <a:ea typeface="Lato"/>
                <a:cs typeface="Lato"/>
                <a:sym typeface="Lato"/>
              </a:defRPr>
            </a:lvl6pPr>
            <a:lvl7pPr lvl="6">
              <a:buNone/>
              <a:defRPr sz="800">
                <a:solidFill>
                  <a:schemeClr val="lt1"/>
                </a:solidFill>
                <a:latin typeface="Lato"/>
                <a:ea typeface="Lato"/>
                <a:cs typeface="Lato"/>
                <a:sym typeface="Lato"/>
              </a:defRPr>
            </a:lvl7pPr>
            <a:lvl8pPr lvl="7">
              <a:buNone/>
              <a:defRPr sz="800">
                <a:solidFill>
                  <a:schemeClr val="lt1"/>
                </a:solidFill>
                <a:latin typeface="Lato"/>
                <a:ea typeface="Lato"/>
                <a:cs typeface="Lato"/>
                <a:sym typeface="Lato"/>
              </a:defRPr>
            </a:lvl8pPr>
            <a:lvl9pPr lvl="8">
              <a:buNone/>
              <a:defRPr sz="800">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
              <a:t>‹#›</a:t>
            </a:fld>
            <a:endParaRPr/>
          </a:p>
        </p:txBody>
      </p:sp>
      <p:sp>
        <p:nvSpPr>
          <p:cNvPr id="29" name="Google Shape;29;p4"/>
          <p:cNvSpPr txBox="1">
            <a:spLocks noGrp="1"/>
          </p:cNvSpPr>
          <p:nvPr>
            <p:ph type="subTitle" idx="3"/>
          </p:nvPr>
        </p:nvSpPr>
        <p:spPr>
          <a:xfrm>
            <a:off x="279528" y="2903871"/>
            <a:ext cx="1970100" cy="336300"/>
          </a:xfrm>
          <a:prstGeom prst="rect">
            <a:avLst/>
          </a:prstGeom>
        </p:spPr>
        <p:txBody>
          <a:bodyPr spcFirstLastPara="1" wrap="square" lIns="0" tIns="0" rIns="0" bIns="0" anchor="t" anchorCtr="0">
            <a:spAutoFit/>
          </a:bodyPr>
          <a:lstStyle>
            <a:lvl1pPr lvl="0">
              <a:lnSpc>
                <a:spcPct val="90000"/>
              </a:lnSpc>
              <a:spcBef>
                <a:spcPts val="0"/>
              </a:spcBef>
              <a:spcAft>
                <a:spcPts val="0"/>
              </a:spcAft>
              <a:buNone/>
              <a:defRPr>
                <a:latin typeface="Playfair Display Medium"/>
                <a:ea typeface="Playfair Display Medium"/>
                <a:cs typeface="Playfair Display Medium"/>
                <a:sym typeface="Playfair Display Medium"/>
              </a:defRPr>
            </a:lvl1pPr>
            <a:lvl2pPr lvl="1">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2pPr>
            <a:lvl3pPr lvl="2">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3pPr>
            <a:lvl4pPr lvl="3">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4pPr>
            <a:lvl5pPr lvl="4">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5pPr>
            <a:lvl6pPr lvl="5">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6pPr>
            <a:lvl7pPr lvl="6">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7pPr>
            <a:lvl8pPr lvl="7">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8pPr>
            <a:lvl9pPr lvl="8">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9pPr>
          </a:lstStyle>
          <a:p>
            <a:endParaRPr/>
          </a:p>
        </p:txBody>
      </p:sp>
      <p:sp>
        <p:nvSpPr>
          <p:cNvPr id="30" name="Google Shape;30;p4"/>
          <p:cNvSpPr txBox="1">
            <a:spLocks noGrp="1"/>
          </p:cNvSpPr>
          <p:nvPr>
            <p:ph type="subTitle" idx="4"/>
          </p:nvPr>
        </p:nvSpPr>
        <p:spPr>
          <a:xfrm>
            <a:off x="2489940" y="2903871"/>
            <a:ext cx="1970100" cy="336300"/>
          </a:xfrm>
          <a:prstGeom prst="rect">
            <a:avLst/>
          </a:prstGeom>
        </p:spPr>
        <p:txBody>
          <a:bodyPr spcFirstLastPara="1" wrap="square" lIns="0" tIns="0" rIns="0" bIns="0" anchor="t" anchorCtr="0">
            <a:spAutoFit/>
          </a:bodyPr>
          <a:lstStyle>
            <a:lvl1pPr lvl="0">
              <a:lnSpc>
                <a:spcPct val="90000"/>
              </a:lnSpc>
              <a:spcBef>
                <a:spcPts val="0"/>
              </a:spcBef>
              <a:spcAft>
                <a:spcPts val="0"/>
              </a:spcAft>
              <a:buNone/>
              <a:defRPr>
                <a:latin typeface="Playfair Display Medium"/>
                <a:ea typeface="Playfair Display Medium"/>
                <a:cs typeface="Playfair Display Medium"/>
                <a:sym typeface="Playfair Display Medium"/>
              </a:defRPr>
            </a:lvl1pPr>
            <a:lvl2pPr lvl="1">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2pPr>
            <a:lvl3pPr lvl="2">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3pPr>
            <a:lvl4pPr lvl="3">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4pPr>
            <a:lvl5pPr lvl="4">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5pPr>
            <a:lvl6pPr lvl="5">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6pPr>
            <a:lvl7pPr lvl="6">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7pPr>
            <a:lvl8pPr lvl="7">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8pPr>
            <a:lvl9pPr lvl="8">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9pPr>
          </a:lstStyle>
          <a:p>
            <a:endParaRPr/>
          </a:p>
        </p:txBody>
      </p:sp>
      <p:sp>
        <p:nvSpPr>
          <p:cNvPr id="31" name="Google Shape;31;p4"/>
          <p:cNvSpPr txBox="1">
            <a:spLocks noGrp="1"/>
          </p:cNvSpPr>
          <p:nvPr>
            <p:ph type="subTitle" idx="5"/>
          </p:nvPr>
        </p:nvSpPr>
        <p:spPr>
          <a:xfrm>
            <a:off x="4695138" y="2903871"/>
            <a:ext cx="1970100" cy="336300"/>
          </a:xfrm>
          <a:prstGeom prst="rect">
            <a:avLst/>
          </a:prstGeom>
        </p:spPr>
        <p:txBody>
          <a:bodyPr spcFirstLastPara="1" wrap="square" lIns="0" tIns="0" rIns="0" bIns="0" anchor="t" anchorCtr="0">
            <a:spAutoFit/>
          </a:bodyPr>
          <a:lstStyle>
            <a:lvl1pPr lvl="0">
              <a:lnSpc>
                <a:spcPct val="90000"/>
              </a:lnSpc>
              <a:spcBef>
                <a:spcPts val="0"/>
              </a:spcBef>
              <a:spcAft>
                <a:spcPts val="0"/>
              </a:spcAft>
              <a:buNone/>
              <a:defRPr>
                <a:latin typeface="Playfair Display Medium"/>
                <a:ea typeface="Playfair Display Medium"/>
                <a:cs typeface="Playfair Display Medium"/>
                <a:sym typeface="Playfair Display Medium"/>
              </a:defRPr>
            </a:lvl1pPr>
            <a:lvl2pPr lvl="1">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2pPr>
            <a:lvl3pPr lvl="2">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3pPr>
            <a:lvl4pPr lvl="3">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4pPr>
            <a:lvl5pPr lvl="4">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5pPr>
            <a:lvl6pPr lvl="5">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6pPr>
            <a:lvl7pPr lvl="6">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7pPr>
            <a:lvl8pPr lvl="7">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8pPr>
            <a:lvl9pPr lvl="8">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9pPr>
          </a:lstStyle>
          <a:p>
            <a:endParaRPr/>
          </a:p>
        </p:txBody>
      </p:sp>
      <p:sp>
        <p:nvSpPr>
          <p:cNvPr id="32" name="Google Shape;32;p4"/>
          <p:cNvSpPr txBox="1">
            <a:spLocks noGrp="1"/>
          </p:cNvSpPr>
          <p:nvPr>
            <p:ph type="subTitle" idx="6"/>
          </p:nvPr>
        </p:nvSpPr>
        <p:spPr>
          <a:xfrm>
            <a:off x="6900335" y="2903871"/>
            <a:ext cx="1970100" cy="336300"/>
          </a:xfrm>
          <a:prstGeom prst="rect">
            <a:avLst/>
          </a:prstGeom>
        </p:spPr>
        <p:txBody>
          <a:bodyPr spcFirstLastPara="1" wrap="square" lIns="0" tIns="0" rIns="0" bIns="0" anchor="t" anchorCtr="0">
            <a:spAutoFit/>
          </a:bodyPr>
          <a:lstStyle>
            <a:lvl1pPr lvl="0">
              <a:lnSpc>
                <a:spcPct val="90000"/>
              </a:lnSpc>
              <a:spcBef>
                <a:spcPts val="0"/>
              </a:spcBef>
              <a:spcAft>
                <a:spcPts val="0"/>
              </a:spcAft>
              <a:buNone/>
              <a:defRPr>
                <a:latin typeface="Playfair Display Medium"/>
                <a:ea typeface="Playfair Display Medium"/>
                <a:cs typeface="Playfair Display Medium"/>
                <a:sym typeface="Playfair Display Medium"/>
              </a:defRPr>
            </a:lvl1pPr>
            <a:lvl2pPr lvl="1">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2pPr>
            <a:lvl3pPr lvl="2">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3pPr>
            <a:lvl4pPr lvl="3">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4pPr>
            <a:lvl5pPr lvl="4">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5pPr>
            <a:lvl6pPr lvl="5">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6pPr>
            <a:lvl7pPr lvl="6">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7pPr>
            <a:lvl8pPr lvl="7">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8pPr>
            <a:lvl9pPr lvl="8">
              <a:spcBef>
                <a:spcPts val="0"/>
              </a:spcBef>
              <a:spcAft>
                <a:spcPts val="0"/>
              </a:spcAft>
              <a:buClr>
                <a:schemeClr val="lt1"/>
              </a:buClr>
              <a:buSzPts val="1400"/>
              <a:buFont typeface="Playfair Display Medium"/>
              <a:buNone/>
              <a:defRPr>
                <a:latin typeface="Playfair Display Medium"/>
                <a:ea typeface="Playfair Display Medium"/>
                <a:cs typeface="Playfair Display Medium"/>
                <a:sym typeface="Playfair Display Medium"/>
              </a:defRPr>
            </a:lvl9pPr>
          </a:lstStyle>
          <a:p>
            <a:endParaRPr/>
          </a:p>
        </p:txBody>
      </p:sp>
      <p:sp>
        <p:nvSpPr>
          <p:cNvPr id="33" name="Google Shape;33;p4"/>
          <p:cNvSpPr txBox="1">
            <a:spLocks noGrp="1"/>
          </p:cNvSpPr>
          <p:nvPr>
            <p:ph type="body" idx="7"/>
          </p:nvPr>
        </p:nvSpPr>
        <p:spPr>
          <a:xfrm>
            <a:off x="274950" y="3206259"/>
            <a:ext cx="1970100" cy="10059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lt1"/>
              </a:buClr>
              <a:buSzPts val="1000"/>
              <a:buFont typeface="Lato"/>
              <a:buChar char="●"/>
              <a:defRPr sz="1000"/>
            </a:lvl1pPr>
            <a:lvl2pPr marL="914400" lvl="1" indent="-292100">
              <a:spcBef>
                <a:spcPts val="0"/>
              </a:spcBef>
              <a:spcAft>
                <a:spcPts val="0"/>
              </a:spcAft>
              <a:buClr>
                <a:schemeClr val="lt1"/>
              </a:buClr>
              <a:buSzPts val="1000"/>
              <a:buFont typeface="Lato"/>
              <a:buChar char="○"/>
              <a:defRPr sz="1000"/>
            </a:lvl2pPr>
            <a:lvl3pPr marL="1371600" lvl="2" indent="-292100">
              <a:spcBef>
                <a:spcPts val="0"/>
              </a:spcBef>
              <a:spcAft>
                <a:spcPts val="0"/>
              </a:spcAft>
              <a:buClr>
                <a:schemeClr val="lt1"/>
              </a:buClr>
              <a:buSzPts val="1000"/>
              <a:buFont typeface="Lato"/>
              <a:buChar char="■"/>
              <a:defRPr sz="1000"/>
            </a:lvl3pPr>
            <a:lvl4pPr marL="1828800" lvl="3" indent="-292100">
              <a:spcBef>
                <a:spcPts val="0"/>
              </a:spcBef>
              <a:spcAft>
                <a:spcPts val="0"/>
              </a:spcAft>
              <a:buClr>
                <a:schemeClr val="lt1"/>
              </a:buClr>
              <a:buSzPts val="1000"/>
              <a:buFont typeface="Lato"/>
              <a:buChar char="●"/>
              <a:defRPr sz="1000"/>
            </a:lvl4pPr>
            <a:lvl5pPr marL="2286000" lvl="4" indent="-292100">
              <a:spcBef>
                <a:spcPts val="0"/>
              </a:spcBef>
              <a:spcAft>
                <a:spcPts val="0"/>
              </a:spcAft>
              <a:buClr>
                <a:schemeClr val="lt1"/>
              </a:buClr>
              <a:buSzPts val="1000"/>
              <a:buFont typeface="Lato"/>
              <a:buChar char="○"/>
              <a:defRPr sz="1000"/>
            </a:lvl5pPr>
            <a:lvl6pPr marL="2743200" lvl="5" indent="-292100">
              <a:spcBef>
                <a:spcPts val="0"/>
              </a:spcBef>
              <a:spcAft>
                <a:spcPts val="0"/>
              </a:spcAft>
              <a:buClr>
                <a:schemeClr val="lt1"/>
              </a:buClr>
              <a:buSzPts val="1000"/>
              <a:buFont typeface="Lato"/>
              <a:buChar char="■"/>
              <a:defRPr sz="1000"/>
            </a:lvl6pPr>
            <a:lvl7pPr marL="3200400" lvl="6" indent="-292100">
              <a:spcBef>
                <a:spcPts val="0"/>
              </a:spcBef>
              <a:spcAft>
                <a:spcPts val="0"/>
              </a:spcAft>
              <a:buClr>
                <a:schemeClr val="lt1"/>
              </a:buClr>
              <a:buSzPts val="1000"/>
              <a:buFont typeface="Lato"/>
              <a:buChar char="●"/>
              <a:defRPr sz="1000"/>
            </a:lvl7pPr>
            <a:lvl8pPr marL="3657600" lvl="7" indent="-292100">
              <a:spcBef>
                <a:spcPts val="0"/>
              </a:spcBef>
              <a:spcAft>
                <a:spcPts val="0"/>
              </a:spcAft>
              <a:buClr>
                <a:schemeClr val="lt1"/>
              </a:buClr>
              <a:buSzPts val="1000"/>
              <a:buFont typeface="Lato"/>
              <a:buChar char="○"/>
              <a:defRPr sz="1000"/>
            </a:lvl8pPr>
            <a:lvl9pPr marL="4114800" lvl="8" indent="-292100">
              <a:spcBef>
                <a:spcPts val="0"/>
              </a:spcBef>
              <a:spcAft>
                <a:spcPts val="0"/>
              </a:spcAft>
              <a:buClr>
                <a:schemeClr val="lt1"/>
              </a:buClr>
              <a:buSzPts val="1000"/>
              <a:buFont typeface="Lato"/>
              <a:buChar char="■"/>
              <a:defRPr sz="1000"/>
            </a:lvl9pPr>
          </a:lstStyle>
          <a:p>
            <a:endParaRPr/>
          </a:p>
        </p:txBody>
      </p:sp>
      <p:sp>
        <p:nvSpPr>
          <p:cNvPr id="34" name="Google Shape;34;p4"/>
          <p:cNvSpPr txBox="1">
            <a:spLocks noGrp="1"/>
          </p:cNvSpPr>
          <p:nvPr>
            <p:ph type="body" idx="8"/>
          </p:nvPr>
        </p:nvSpPr>
        <p:spPr>
          <a:xfrm>
            <a:off x="2489940" y="3206259"/>
            <a:ext cx="1970100" cy="10059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lt1"/>
              </a:buClr>
              <a:buSzPts val="1000"/>
              <a:buFont typeface="Lato"/>
              <a:buChar char="●"/>
              <a:defRPr sz="1000"/>
            </a:lvl1pPr>
            <a:lvl2pPr marL="914400" lvl="1" indent="-292100">
              <a:spcBef>
                <a:spcPts val="0"/>
              </a:spcBef>
              <a:spcAft>
                <a:spcPts val="0"/>
              </a:spcAft>
              <a:buClr>
                <a:schemeClr val="lt1"/>
              </a:buClr>
              <a:buSzPts val="1000"/>
              <a:buFont typeface="Lato"/>
              <a:buChar char="○"/>
              <a:defRPr sz="1000"/>
            </a:lvl2pPr>
            <a:lvl3pPr marL="1371600" lvl="2" indent="-292100">
              <a:spcBef>
                <a:spcPts val="0"/>
              </a:spcBef>
              <a:spcAft>
                <a:spcPts val="0"/>
              </a:spcAft>
              <a:buClr>
                <a:schemeClr val="lt1"/>
              </a:buClr>
              <a:buSzPts val="1000"/>
              <a:buFont typeface="Lato"/>
              <a:buChar char="■"/>
              <a:defRPr sz="1000"/>
            </a:lvl3pPr>
            <a:lvl4pPr marL="1828800" lvl="3" indent="-292100">
              <a:spcBef>
                <a:spcPts val="0"/>
              </a:spcBef>
              <a:spcAft>
                <a:spcPts val="0"/>
              </a:spcAft>
              <a:buClr>
                <a:schemeClr val="lt1"/>
              </a:buClr>
              <a:buSzPts val="1000"/>
              <a:buFont typeface="Lato"/>
              <a:buChar char="●"/>
              <a:defRPr sz="1000"/>
            </a:lvl4pPr>
            <a:lvl5pPr marL="2286000" lvl="4" indent="-292100">
              <a:spcBef>
                <a:spcPts val="0"/>
              </a:spcBef>
              <a:spcAft>
                <a:spcPts val="0"/>
              </a:spcAft>
              <a:buClr>
                <a:schemeClr val="lt1"/>
              </a:buClr>
              <a:buSzPts val="1000"/>
              <a:buFont typeface="Lato"/>
              <a:buChar char="○"/>
              <a:defRPr sz="1000"/>
            </a:lvl5pPr>
            <a:lvl6pPr marL="2743200" lvl="5" indent="-292100">
              <a:spcBef>
                <a:spcPts val="0"/>
              </a:spcBef>
              <a:spcAft>
                <a:spcPts val="0"/>
              </a:spcAft>
              <a:buClr>
                <a:schemeClr val="lt1"/>
              </a:buClr>
              <a:buSzPts val="1000"/>
              <a:buFont typeface="Lato"/>
              <a:buChar char="■"/>
              <a:defRPr sz="1000"/>
            </a:lvl6pPr>
            <a:lvl7pPr marL="3200400" lvl="6" indent="-292100">
              <a:spcBef>
                <a:spcPts val="0"/>
              </a:spcBef>
              <a:spcAft>
                <a:spcPts val="0"/>
              </a:spcAft>
              <a:buClr>
                <a:schemeClr val="lt1"/>
              </a:buClr>
              <a:buSzPts val="1000"/>
              <a:buFont typeface="Lato"/>
              <a:buChar char="●"/>
              <a:defRPr sz="1000"/>
            </a:lvl7pPr>
            <a:lvl8pPr marL="3657600" lvl="7" indent="-292100">
              <a:spcBef>
                <a:spcPts val="0"/>
              </a:spcBef>
              <a:spcAft>
                <a:spcPts val="0"/>
              </a:spcAft>
              <a:buClr>
                <a:schemeClr val="lt1"/>
              </a:buClr>
              <a:buSzPts val="1000"/>
              <a:buFont typeface="Lato"/>
              <a:buChar char="○"/>
              <a:defRPr sz="1000"/>
            </a:lvl8pPr>
            <a:lvl9pPr marL="4114800" lvl="8" indent="-292100">
              <a:spcBef>
                <a:spcPts val="0"/>
              </a:spcBef>
              <a:spcAft>
                <a:spcPts val="0"/>
              </a:spcAft>
              <a:buClr>
                <a:schemeClr val="lt1"/>
              </a:buClr>
              <a:buSzPts val="1000"/>
              <a:buFont typeface="Lato"/>
              <a:buChar char="■"/>
              <a:defRPr sz="1000"/>
            </a:lvl9pPr>
          </a:lstStyle>
          <a:p>
            <a:endParaRPr/>
          </a:p>
        </p:txBody>
      </p:sp>
      <p:sp>
        <p:nvSpPr>
          <p:cNvPr id="35" name="Google Shape;35;p4"/>
          <p:cNvSpPr txBox="1">
            <a:spLocks noGrp="1"/>
          </p:cNvSpPr>
          <p:nvPr>
            <p:ph type="body" idx="9"/>
          </p:nvPr>
        </p:nvSpPr>
        <p:spPr>
          <a:xfrm>
            <a:off x="4704930" y="3206259"/>
            <a:ext cx="1970100" cy="10059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lt1"/>
              </a:buClr>
              <a:buSzPts val="1000"/>
              <a:buFont typeface="Lato"/>
              <a:buChar char="●"/>
              <a:defRPr sz="1000"/>
            </a:lvl1pPr>
            <a:lvl2pPr marL="914400" lvl="1" indent="-292100">
              <a:spcBef>
                <a:spcPts val="0"/>
              </a:spcBef>
              <a:spcAft>
                <a:spcPts val="0"/>
              </a:spcAft>
              <a:buClr>
                <a:schemeClr val="lt1"/>
              </a:buClr>
              <a:buSzPts val="1000"/>
              <a:buFont typeface="Lato"/>
              <a:buChar char="○"/>
              <a:defRPr sz="1000"/>
            </a:lvl2pPr>
            <a:lvl3pPr marL="1371600" lvl="2" indent="-292100">
              <a:spcBef>
                <a:spcPts val="0"/>
              </a:spcBef>
              <a:spcAft>
                <a:spcPts val="0"/>
              </a:spcAft>
              <a:buClr>
                <a:schemeClr val="lt1"/>
              </a:buClr>
              <a:buSzPts val="1000"/>
              <a:buFont typeface="Lato"/>
              <a:buChar char="■"/>
              <a:defRPr sz="1000"/>
            </a:lvl3pPr>
            <a:lvl4pPr marL="1828800" lvl="3" indent="-292100">
              <a:spcBef>
                <a:spcPts val="0"/>
              </a:spcBef>
              <a:spcAft>
                <a:spcPts val="0"/>
              </a:spcAft>
              <a:buClr>
                <a:schemeClr val="lt1"/>
              </a:buClr>
              <a:buSzPts val="1000"/>
              <a:buFont typeface="Lato"/>
              <a:buChar char="●"/>
              <a:defRPr sz="1000"/>
            </a:lvl4pPr>
            <a:lvl5pPr marL="2286000" lvl="4" indent="-292100">
              <a:spcBef>
                <a:spcPts val="0"/>
              </a:spcBef>
              <a:spcAft>
                <a:spcPts val="0"/>
              </a:spcAft>
              <a:buClr>
                <a:schemeClr val="lt1"/>
              </a:buClr>
              <a:buSzPts val="1000"/>
              <a:buFont typeface="Lato"/>
              <a:buChar char="○"/>
              <a:defRPr sz="1000"/>
            </a:lvl5pPr>
            <a:lvl6pPr marL="2743200" lvl="5" indent="-292100">
              <a:spcBef>
                <a:spcPts val="0"/>
              </a:spcBef>
              <a:spcAft>
                <a:spcPts val="0"/>
              </a:spcAft>
              <a:buClr>
                <a:schemeClr val="lt1"/>
              </a:buClr>
              <a:buSzPts val="1000"/>
              <a:buFont typeface="Lato"/>
              <a:buChar char="■"/>
              <a:defRPr sz="1000"/>
            </a:lvl6pPr>
            <a:lvl7pPr marL="3200400" lvl="6" indent="-292100">
              <a:spcBef>
                <a:spcPts val="0"/>
              </a:spcBef>
              <a:spcAft>
                <a:spcPts val="0"/>
              </a:spcAft>
              <a:buClr>
                <a:schemeClr val="lt1"/>
              </a:buClr>
              <a:buSzPts val="1000"/>
              <a:buFont typeface="Lato"/>
              <a:buChar char="●"/>
              <a:defRPr sz="1000"/>
            </a:lvl7pPr>
            <a:lvl8pPr marL="3657600" lvl="7" indent="-292100">
              <a:spcBef>
                <a:spcPts val="0"/>
              </a:spcBef>
              <a:spcAft>
                <a:spcPts val="0"/>
              </a:spcAft>
              <a:buClr>
                <a:schemeClr val="lt1"/>
              </a:buClr>
              <a:buSzPts val="1000"/>
              <a:buFont typeface="Lato"/>
              <a:buChar char="○"/>
              <a:defRPr sz="1000"/>
            </a:lvl8pPr>
            <a:lvl9pPr marL="4114800" lvl="8" indent="-292100">
              <a:spcBef>
                <a:spcPts val="0"/>
              </a:spcBef>
              <a:spcAft>
                <a:spcPts val="0"/>
              </a:spcAft>
              <a:buClr>
                <a:schemeClr val="lt1"/>
              </a:buClr>
              <a:buSzPts val="1000"/>
              <a:buFont typeface="Lato"/>
              <a:buChar char="■"/>
              <a:defRPr sz="1000"/>
            </a:lvl9pPr>
          </a:lstStyle>
          <a:p>
            <a:endParaRPr/>
          </a:p>
        </p:txBody>
      </p:sp>
      <p:sp>
        <p:nvSpPr>
          <p:cNvPr id="36" name="Google Shape;36;p4"/>
          <p:cNvSpPr txBox="1">
            <a:spLocks noGrp="1"/>
          </p:cNvSpPr>
          <p:nvPr>
            <p:ph type="body" idx="13"/>
          </p:nvPr>
        </p:nvSpPr>
        <p:spPr>
          <a:xfrm>
            <a:off x="6900335" y="3206259"/>
            <a:ext cx="1970100" cy="10059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lt1"/>
              </a:buClr>
              <a:buSzPts val="1000"/>
              <a:buFont typeface="Lato"/>
              <a:buChar char="●"/>
              <a:defRPr sz="1000"/>
            </a:lvl1pPr>
            <a:lvl2pPr marL="914400" lvl="1" indent="-292100">
              <a:spcBef>
                <a:spcPts val="0"/>
              </a:spcBef>
              <a:spcAft>
                <a:spcPts val="0"/>
              </a:spcAft>
              <a:buClr>
                <a:schemeClr val="lt1"/>
              </a:buClr>
              <a:buSzPts val="1000"/>
              <a:buFont typeface="Lato"/>
              <a:buChar char="○"/>
              <a:defRPr sz="1000"/>
            </a:lvl2pPr>
            <a:lvl3pPr marL="1371600" lvl="2" indent="-292100">
              <a:spcBef>
                <a:spcPts val="0"/>
              </a:spcBef>
              <a:spcAft>
                <a:spcPts val="0"/>
              </a:spcAft>
              <a:buClr>
                <a:schemeClr val="lt1"/>
              </a:buClr>
              <a:buSzPts val="1000"/>
              <a:buFont typeface="Lato"/>
              <a:buChar char="■"/>
              <a:defRPr sz="1000"/>
            </a:lvl3pPr>
            <a:lvl4pPr marL="1828800" lvl="3" indent="-292100">
              <a:spcBef>
                <a:spcPts val="0"/>
              </a:spcBef>
              <a:spcAft>
                <a:spcPts val="0"/>
              </a:spcAft>
              <a:buClr>
                <a:schemeClr val="lt1"/>
              </a:buClr>
              <a:buSzPts val="1000"/>
              <a:buFont typeface="Lato"/>
              <a:buChar char="●"/>
              <a:defRPr sz="1000"/>
            </a:lvl4pPr>
            <a:lvl5pPr marL="2286000" lvl="4" indent="-292100">
              <a:spcBef>
                <a:spcPts val="0"/>
              </a:spcBef>
              <a:spcAft>
                <a:spcPts val="0"/>
              </a:spcAft>
              <a:buClr>
                <a:schemeClr val="lt1"/>
              </a:buClr>
              <a:buSzPts val="1000"/>
              <a:buFont typeface="Lato"/>
              <a:buChar char="○"/>
              <a:defRPr sz="1000"/>
            </a:lvl5pPr>
            <a:lvl6pPr marL="2743200" lvl="5" indent="-292100">
              <a:spcBef>
                <a:spcPts val="0"/>
              </a:spcBef>
              <a:spcAft>
                <a:spcPts val="0"/>
              </a:spcAft>
              <a:buClr>
                <a:schemeClr val="lt1"/>
              </a:buClr>
              <a:buSzPts val="1000"/>
              <a:buFont typeface="Lato"/>
              <a:buChar char="■"/>
              <a:defRPr sz="1000"/>
            </a:lvl6pPr>
            <a:lvl7pPr marL="3200400" lvl="6" indent="-292100">
              <a:spcBef>
                <a:spcPts val="0"/>
              </a:spcBef>
              <a:spcAft>
                <a:spcPts val="0"/>
              </a:spcAft>
              <a:buClr>
                <a:schemeClr val="lt1"/>
              </a:buClr>
              <a:buSzPts val="1000"/>
              <a:buFont typeface="Lato"/>
              <a:buChar char="●"/>
              <a:defRPr sz="1000"/>
            </a:lvl7pPr>
            <a:lvl8pPr marL="3657600" lvl="7" indent="-292100">
              <a:spcBef>
                <a:spcPts val="0"/>
              </a:spcBef>
              <a:spcAft>
                <a:spcPts val="0"/>
              </a:spcAft>
              <a:buClr>
                <a:schemeClr val="lt1"/>
              </a:buClr>
              <a:buSzPts val="1000"/>
              <a:buFont typeface="Lato"/>
              <a:buChar char="○"/>
              <a:defRPr sz="1000"/>
            </a:lvl8pPr>
            <a:lvl9pPr marL="4114800" lvl="8" indent="-292100">
              <a:spcBef>
                <a:spcPts val="0"/>
              </a:spcBef>
              <a:spcAft>
                <a:spcPts val="0"/>
              </a:spcAft>
              <a:buClr>
                <a:schemeClr val="lt1"/>
              </a:buClr>
              <a:buSzPts val="1000"/>
              <a:buFont typeface="Lato"/>
              <a:buChar char="■"/>
              <a:defRPr sz="1000"/>
            </a:lvl9pPr>
          </a:lstStyle>
          <a:p>
            <a:endParaRPr/>
          </a:p>
        </p:txBody>
      </p:sp>
      <p:sp>
        <p:nvSpPr>
          <p:cNvPr id="37" name="Google Shape;37;p4"/>
          <p:cNvSpPr txBox="1">
            <a:spLocks noGrp="1"/>
          </p:cNvSpPr>
          <p:nvPr>
            <p:ph type="subTitle" idx="14"/>
          </p:nvPr>
        </p:nvSpPr>
        <p:spPr>
          <a:xfrm>
            <a:off x="279525" y="2672823"/>
            <a:ext cx="382500" cy="147600"/>
          </a:xfrm>
          <a:prstGeom prst="rect">
            <a:avLst/>
          </a:prstGeom>
        </p:spPr>
        <p:txBody>
          <a:bodyPr spcFirstLastPara="1" wrap="square" lIns="0" tIns="91425" rIns="91425" bIns="0" anchor="b" anchorCtr="0">
            <a:noAutofit/>
          </a:bodyPr>
          <a:lstStyle>
            <a:lvl1pPr lvl="0">
              <a:lnSpc>
                <a:spcPct val="90000"/>
              </a:lnSpc>
              <a:spcBef>
                <a:spcPts val="0"/>
              </a:spcBef>
              <a:spcAft>
                <a:spcPts val="0"/>
              </a:spcAft>
              <a:buSzPts val="1000"/>
              <a:buFont typeface="Playfair Display"/>
              <a:buNone/>
              <a:defRPr sz="1000">
                <a:latin typeface="Playfair Display"/>
                <a:ea typeface="Playfair Display"/>
                <a:cs typeface="Playfair Display"/>
                <a:sym typeface="Playfair Display"/>
              </a:defRPr>
            </a:lvl1pPr>
            <a:lvl2pPr lvl="1">
              <a:spcBef>
                <a:spcPts val="0"/>
              </a:spcBef>
              <a:spcAft>
                <a:spcPts val="0"/>
              </a:spcAft>
              <a:buSzPts val="1000"/>
              <a:buFont typeface="Playfair Display"/>
              <a:buNone/>
              <a:defRPr sz="1000">
                <a:latin typeface="Playfair Display"/>
                <a:ea typeface="Playfair Display"/>
                <a:cs typeface="Playfair Display"/>
                <a:sym typeface="Playfair Display"/>
              </a:defRPr>
            </a:lvl2pPr>
            <a:lvl3pPr lvl="2">
              <a:spcBef>
                <a:spcPts val="0"/>
              </a:spcBef>
              <a:spcAft>
                <a:spcPts val="0"/>
              </a:spcAft>
              <a:buSzPts val="1000"/>
              <a:buFont typeface="Playfair Display"/>
              <a:buNone/>
              <a:defRPr sz="1000">
                <a:latin typeface="Playfair Display"/>
                <a:ea typeface="Playfair Display"/>
                <a:cs typeface="Playfair Display"/>
                <a:sym typeface="Playfair Display"/>
              </a:defRPr>
            </a:lvl3pPr>
            <a:lvl4pPr lvl="3">
              <a:spcBef>
                <a:spcPts val="0"/>
              </a:spcBef>
              <a:spcAft>
                <a:spcPts val="0"/>
              </a:spcAft>
              <a:buSzPts val="1000"/>
              <a:buFont typeface="Playfair Display"/>
              <a:buNone/>
              <a:defRPr sz="1000">
                <a:latin typeface="Playfair Display"/>
                <a:ea typeface="Playfair Display"/>
                <a:cs typeface="Playfair Display"/>
                <a:sym typeface="Playfair Display"/>
              </a:defRPr>
            </a:lvl4pPr>
            <a:lvl5pPr lvl="4">
              <a:spcBef>
                <a:spcPts val="0"/>
              </a:spcBef>
              <a:spcAft>
                <a:spcPts val="0"/>
              </a:spcAft>
              <a:buSzPts val="1000"/>
              <a:buFont typeface="Playfair Display"/>
              <a:buNone/>
              <a:defRPr sz="1000">
                <a:latin typeface="Playfair Display"/>
                <a:ea typeface="Playfair Display"/>
                <a:cs typeface="Playfair Display"/>
                <a:sym typeface="Playfair Display"/>
              </a:defRPr>
            </a:lvl5pPr>
            <a:lvl6pPr lvl="5">
              <a:spcBef>
                <a:spcPts val="0"/>
              </a:spcBef>
              <a:spcAft>
                <a:spcPts val="0"/>
              </a:spcAft>
              <a:buSzPts val="1000"/>
              <a:buFont typeface="Playfair Display"/>
              <a:buNone/>
              <a:defRPr sz="1000">
                <a:latin typeface="Playfair Display"/>
                <a:ea typeface="Playfair Display"/>
                <a:cs typeface="Playfair Display"/>
                <a:sym typeface="Playfair Display"/>
              </a:defRPr>
            </a:lvl6pPr>
            <a:lvl7pPr lvl="6">
              <a:spcBef>
                <a:spcPts val="0"/>
              </a:spcBef>
              <a:spcAft>
                <a:spcPts val="0"/>
              </a:spcAft>
              <a:buSzPts val="1000"/>
              <a:buFont typeface="Playfair Display"/>
              <a:buNone/>
              <a:defRPr sz="1000">
                <a:latin typeface="Playfair Display"/>
                <a:ea typeface="Playfair Display"/>
                <a:cs typeface="Playfair Display"/>
                <a:sym typeface="Playfair Display"/>
              </a:defRPr>
            </a:lvl7pPr>
            <a:lvl8pPr lvl="7">
              <a:spcBef>
                <a:spcPts val="0"/>
              </a:spcBef>
              <a:spcAft>
                <a:spcPts val="0"/>
              </a:spcAft>
              <a:buSzPts val="1000"/>
              <a:buFont typeface="Playfair Display"/>
              <a:buNone/>
              <a:defRPr sz="1000">
                <a:latin typeface="Playfair Display"/>
                <a:ea typeface="Playfair Display"/>
                <a:cs typeface="Playfair Display"/>
                <a:sym typeface="Playfair Display"/>
              </a:defRPr>
            </a:lvl8pPr>
            <a:lvl9pPr lvl="8">
              <a:spcBef>
                <a:spcPts val="0"/>
              </a:spcBef>
              <a:spcAft>
                <a:spcPts val="0"/>
              </a:spcAft>
              <a:buSzPts val="1000"/>
              <a:buFont typeface="Playfair Display"/>
              <a:buNone/>
              <a:defRPr sz="1000">
                <a:latin typeface="Playfair Display"/>
                <a:ea typeface="Playfair Display"/>
                <a:cs typeface="Playfair Display"/>
                <a:sym typeface="Playfair Display"/>
              </a:defRPr>
            </a:lvl9pPr>
          </a:lstStyle>
          <a:p>
            <a:endParaRPr/>
          </a:p>
        </p:txBody>
      </p:sp>
      <p:sp>
        <p:nvSpPr>
          <p:cNvPr id="38" name="Google Shape;38;p4"/>
          <p:cNvSpPr txBox="1">
            <a:spLocks noGrp="1"/>
          </p:cNvSpPr>
          <p:nvPr>
            <p:ph type="subTitle" idx="15"/>
          </p:nvPr>
        </p:nvSpPr>
        <p:spPr>
          <a:xfrm>
            <a:off x="2489950" y="2672823"/>
            <a:ext cx="382500" cy="147600"/>
          </a:xfrm>
          <a:prstGeom prst="rect">
            <a:avLst/>
          </a:prstGeom>
        </p:spPr>
        <p:txBody>
          <a:bodyPr spcFirstLastPara="1" wrap="square" lIns="0" tIns="91425" rIns="91425" bIns="0" anchor="b" anchorCtr="0">
            <a:noAutofit/>
          </a:bodyPr>
          <a:lstStyle>
            <a:lvl1pPr lvl="0">
              <a:lnSpc>
                <a:spcPct val="90000"/>
              </a:lnSpc>
              <a:spcBef>
                <a:spcPts val="0"/>
              </a:spcBef>
              <a:spcAft>
                <a:spcPts val="0"/>
              </a:spcAft>
              <a:buSzPts val="1000"/>
              <a:buFont typeface="Playfair Display"/>
              <a:buNone/>
              <a:defRPr sz="1000">
                <a:latin typeface="Playfair Display"/>
                <a:ea typeface="Playfair Display"/>
                <a:cs typeface="Playfair Display"/>
                <a:sym typeface="Playfair Display"/>
              </a:defRPr>
            </a:lvl1pPr>
            <a:lvl2pPr lvl="1">
              <a:spcBef>
                <a:spcPts val="0"/>
              </a:spcBef>
              <a:spcAft>
                <a:spcPts val="0"/>
              </a:spcAft>
              <a:buSzPts val="1000"/>
              <a:buFont typeface="Playfair Display"/>
              <a:buNone/>
              <a:defRPr sz="1000">
                <a:latin typeface="Playfair Display"/>
                <a:ea typeface="Playfair Display"/>
                <a:cs typeface="Playfair Display"/>
                <a:sym typeface="Playfair Display"/>
              </a:defRPr>
            </a:lvl2pPr>
            <a:lvl3pPr lvl="2">
              <a:spcBef>
                <a:spcPts val="0"/>
              </a:spcBef>
              <a:spcAft>
                <a:spcPts val="0"/>
              </a:spcAft>
              <a:buSzPts val="1000"/>
              <a:buFont typeface="Playfair Display"/>
              <a:buNone/>
              <a:defRPr sz="1000">
                <a:latin typeface="Playfair Display"/>
                <a:ea typeface="Playfair Display"/>
                <a:cs typeface="Playfair Display"/>
                <a:sym typeface="Playfair Display"/>
              </a:defRPr>
            </a:lvl3pPr>
            <a:lvl4pPr lvl="3">
              <a:spcBef>
                <a:spcPts val="0"/>
              </a:spcBef>
              <a:spcAft>
                <a:spcPts val="0"/>
              </a:spcAft>
              <a:buSzPts val="1000"/>
              <a:buFont typeface="Playfair Display"/>
              <a:buNone/>
              <a:defRPr sz="1000">
                <a:latin typeface="Playfair Display"/>
                <a:ea typeface="Playfair Display"/>
                <a:cs typeface="Playfair Display"/>
                <a:sym typeface="Playfair Display"/>
              </a:defRPr>
            </a:lvl4pPr>
            <a:lvl5pPr lvl="4">
              <a:spcBef>
                <a:spcPts val="0"/>
              </a:spcBef>
              <a:spcAft>
                <a:spcPts val="0"/>
              </a:spcAft>
              <a:buSzPts val="1000"/>
              <a:buFont typeface="Playfair Display"/>
              <a:buNone/>
              <a:defRPr sz="1000">
                <a:latin typeface="Playfair Display"/>
                <a:ea typeface="Playfair Display"/>
                <a:cs typeface="Playfair Display"/>
                <a:sym typeface="Playfair Display"/>
              </a:defRPr>
            </a:lvl5pPr>
            <a:lvl6pPr lvl="5">
              <a:spcBef>
                <a:spcPts val="0"/>
              </a:spcBef>
              <a:spcAft>
                <a:spcPts val="0"/>
              </a:spcAft>
              <a:buSzPts val="1000"/>
              <a:buFont typeface="Playfair Display"/>
              <a:buNone/>
              <a:defRPr sz="1000">
                <a:latin typeface="Playfair Display"/>
                <a:ea typeface="Playfair Display"/>
                <a:cs typeface="Playfair Display"/>
                <a:sym typeface="Playfair Display"/>
              </a:defRPr>
            </a:lvl6pPr>
            <a:lvl7pPr lvl="6">
              <a:spcBef>
                <a:spcPts val="0"/>
              </a:spcBef>
              <a:spcAft>
                <a:spcPts val="0"/>
              </a:spcAft>
              <a:buSzPts val="1000"/>
              <a:buFont typeface="Playfair Display"/>
              <a:buNone/>
              <a:defRPr sz="1000">
                <a:latin typeface="Playfair Display"/>
                <a:ea typeface="Playfair Display"/>
                <a:cs typeface="Playfair Display"/>
                <a:sym typeface="Playfair Display"/>
              </a:defRPr>
            </a:lvl7pPr>
            <a:lvl8pPr lvl="7">
              <a:spcBef>
                <a:spcPts val="0"/>
              </a:spcBef>
              <a:spcAft>
                <a:spcPts val="0"/>
              </a:spcAft>
              <a:buSzPts val="1000"/>
              <a:buFont typeface="Playfair Display"/>
              <a:buNone/>
              <a:defRPr sz="1000">
                <a:latin typeface="Playfair Display"/>
                <a:ea typeface="Playfair Display"/>
                <a:cs typeface="Playfair Display"/>
                <a:sym typeface="Playfair Display"/>
              </a:defRPr>
            </a:lvl8pPr>
            <a:lvl9pPr lvl="8">
              <a:spcBef>
                <a:spcPts val="0"/>
              </a:spcBef>
              <a:spcAft>
                <a:spcPts val="0"/>
              </a:spcAft>
              <a:buSzPts val="1000"/>
              <a:buFont typeface="Playfair Display"/>
              <a:buNone/>
              <a:defRPr sz="1000">
                <a:latin typeface="Playfair Display"/>
                <a:ea typeface="Playfair Display"/>
                <a:cs typeface="Playfair Display"/>
                <a:sym typeface="Playfair Display"/>
              </a:defRPr>
            </a:lvl9pPr>
          </a:lstStyle>
          <a:p>
            <a:endParaRPr/>
          </a:p>
        </p:txBody>
      </p:sp>
      <p:sp>
        <p:nvSpPr>
          <p:cNvPr id="39" name="Google Shape;39;p4"/>
          <p:cNvSpPr txBox="1">
            <a:spLocks noGrp="1"/>
          </p:cNvSpPr>
          <p:nvPr>
            <p:ph type="subTitle" idx="16"/>
          </p:nvPr>
        </p:nvSpPr>
        <p:spPr>
          <a:xfrm>
            <a:off x="4700375" y="2672823"/>
            <a:ext cx="382500" cy="147600"/>
          </a:xfrm>
          <a:prstGeom prst="rect">
            <a:avLst/>
          </a:prstGeom>
        </p:spPr>
        <p:txBody>
          <a:bodyPr spcFirstLastPara="1" wrap="square" lIns="0" tIns="91425" rIns="91425" bIns="0" anchor="b" anchorCtr="0">
            <a:noAutofit/>
          </a:bodyPr>
          <a:lstStyle>
            <a:lvl1pPr lvl="0">
              <a:lnSpc>
                <a:spcPct val="90000"/>
              </a:lnSpc>
              <a:spcBef>
                <a:spcPts val="0"/>
              </a:spcBef>
              <a:spcAft>
                <a:spcPts val="0"/>
              </a:spcAft>
              <a:buSzPts val="1000"/>
              <a:buFont typeface="Playfair Display"/>
              <a:buNone/>
              <a:defRPr sz="1000">
                <a:latin typeface="Playfair Display"/>
                <a:ea typeface="Playfair Display"/>
                <a:cs typeface="Playfair Display"/>
                <a:sym typeface="Playfair Display"/>
              </a:defRPr>
            </a:lvl1pPr>
            <a:lvl2pPr lvl="1">
              <a:spcBef>
                <a:spcPts val="0"/>
              </a:spcBef>
              <a:spcAft>
                <a:spcPts val="0"/>
              </a:spcAft>
              <a:buSzPts val="1000"/>
              <a:buFont typeface="Playfair Display"/>
              <a:buNone/>
              <a:defRPr sz="1000">
                <a:latin typeface="Playfair Display"/>
                <a:ea typeface="Playfair Display"/>
                <a:cs typeface="Playfair Display"/>
                <a:sym typeface="Playfair Display"/>
              </a:defRPr>
            </a:lvl2pPr>
            <a:lvl3pPr lvl="2">
              <a:spcBef>
                <a:spcPts val="0"/>
              </a:spcBef>
              <a:spcAft>
                <a:spcPts val="0"/>
              </a:spcAft>
              <a:buSzPts val="1000"/>
              <a:buFont typeface="Playfair Display"/>
              <a:buNone/>
              <a:defRPr sz="1000">
                <a:latin typeface="Playfair Display"/>
                <a:ea typeface="Playfair Display"/>
                <a:cs typeface="Playfair Display"/>
                <a:sym typeface="Playfair Display"/>
              </a:defRPr>
            </a:lvl3pPr>
            <a:lvl4pPr lvl="3">
              <a:spcBef>
                <a:spcPts val="0"/>
              </a:spcBef>
              <a:spcAft>
                <a:spcPts val="0"/>
              </a:spcAft>
              <a:buSzPts val="1000"/>
              <a:buFont typeface="Playfair Display"/>
              <a:buNone/>
              <a:defRPr sz="1000">
                <a:latin typeface="Playfair Display"/>
                <a:ea typeface="Playfair Display"/>
                <a:cs typeface="Playfair Display"/>
                <a:sym typeface="Playfair Display"/>
              </a:defRPr>
            </a:lvl4pPr>
            <a:lvl5pPr lvl="4">
              <a:spcBef>
                <a:spcPts val="0"/>
              </a:spcBef>
              <a:spcAft>
                <a:spcPts val="0"/>
              </a:spcAft>
              <a:buSzPts val="1000"/>
              <a:buFont typeface="Playfair Display"/>
              <a:buNone/>
              <a:defRPr sz="1000">
                <a:latin typeface="Playfair Display"/>
                <a:ea typeface="Playfair Display"/>
                <a:cs typeface="Playfair Display"/>
                <a:sym typeface="Playfair Display"/>
              </a:defRPr>
            </a:lvl5pPr>
            <a:lvl6pPr lvl="5">
              <a:spcBef>
                <a:spcPts val="0"/>
              </a:spcBef>
              <a:spcAft>
                <a:spcPts val="0"/>
              </a:spcAft>
              <a:buSzPts val="1000"/>
              <a:buFont typeface="Playfair Display"/>
              <a:buNone/>
              <a:defRPr sz="1000">
                <a:latin typeface="Playfair Display"/>
                <a:ea typeface="Playfair Display"/>
                <a:cs typeface="Playfair Display"/>
                <a:sym typeface="Playfair Display"/>
              </a:defRPr>
            </a:lvl6pPr>
            <a:lvl7pPr lvl="6">
              <a:spcBef>
                <a:spcPts val="0"/>
              </a:spcBef>
              <a:spcAft>
                <a:spcPts val="0"/>
              </a:spcAft>
              <a:buSzPts val="1000"/>
              <a:buFont typeface="Playfair Display"/>
              <a:buNone/>
              <a:defRPr sz="1000">
                <a:latin typeface="Playfair Display"/>
                <a:ea typeface="Playfair Display"/>
                <a:cs typeface="Playfair Display"/>
                <a:sym typeface="Playfair Display"/>
              </a:defRPr>
            </a:lvl7pPr>
            <a:lvl8pPr lvl="7">
              <a:spcBef>
                <a:spcPts val="0"/>
              </a:spcBef>
              <a:spcAft>
                <a:spcPts val="0"/>
              </a:spcAft>
              <a:buSzPts val="1000"/>
              <a:buFont typeface="Playfair Display"/>
              <a:buNone/>
              <a:defRPr sz="1000">
                <a:latin typeface="Playfair Display"/>
                <a:ea typeface="Playfair Display"/>
                <a:cs typeface="Playfair Display"/>
                <a:sym typeface="Playfair Display"/>
              </a:defRPr>
            </a:lvl8pPr>
            <a:lvl9pPr lvl="8">
              <a:spcBef>
                <a:spcPts val="0"/>
              </a:spcBef>
              <a:spcAft>
                <a:spcPts val="0"/>
              </a:spcAft>
              <a:buSzPts val="1000"/>
              <a:buFont typeface="Playfair Display"/>
              <a:buNone/>
              <a:defRPr sz="1000">
                <a:latin typeface="Playfair Display"/>
                <a:ea typeface="Playfair Display"/>
                <a:cs typeface="Playfair Display"/>
                <a:sym typeface="Playfair Display"/>
              </a:defRPr>
            </a:lvl9pPr>
          </a:lstStyle>
          <a:p>
            <a:endParaRPr/>
          </a:p>
        </p:txBody>
      </p:sp>
      <p:sp>
        <p:nvSpPr>
          <p:cNvPr id="40" name="Google Shape;40;p4"/>
          <p:cNvSpPr txBox="1">
            <a:spLocks noGrp="1"/>
          </p:cNvSpPr>
          <p:nvPr>
            <p:ph type="subTitle" idx="17"/>
          </p:nvPr>
        </p:nvSpPr>
        <p:spPr>
          <a:xfrm>
            <a:off x="6910800" y="2672823"/>
            <a:ext cx="382500" cy="147600"/>
          </a:xfrm>
          <a:prstGeom prst="rect">
            <a:avLst/>
          </a:prstGeom>
        </p:spPr>
        <p:txBody>
          <a:bodyPr spcFirstLastPara="1" wrap="square" lIns="0" tIns="91425" rIns="91425" bIns="0" anchor="b" anchorCtr="0">
            <a:noAutofit/>
          </a:bodyPr>
          <a:lstStyle>
            <a:lvl1pPr lvl="0">
              <a:lnSpc>
                <a:spcPct val="90000"/>
              </a:lnSpc>
              <a:spcBef>
                <a:spcPts val="0"/>
              </a:spcBef>
              <a:spcAft>
                <a:spcPts val="0"/>
              </a:spcAft>
              <a:buSzPts val="1000"/>
              <a:buFont typeface="Playfair Display"/>
              <a:buNone/>
              <a:defRPr sz="1000">
                <a:latin typeface="Playfair Display"/>
                <a:ea typeface="Playfair Display"/>
                <a:cs typeface="Playfair Display"/>
                <a:sym typeface="Playfair Display"/>
              </a:defRPr>
            </a:lvl1pPr>
            <a:lvl2pPr lvl="1">
              <a:spcBef>
                <a:spcPts val="0"/>
              </a:spcBef>
              <a:spcAft>
                <a:spcPts val="0"/>
              </a:spcAft>
              <a:buSzPts val="1000"/>
              <a:buFont typeface="Playfair Display"/>
              <a:buNone/>
              <a:defRPr sz="1000">
                <a:latin typeface="Playfair Display"/>
                <a:ea typeface="Playfair Display"/>
                <a:cs typeface="Playfair Display"/>
                <a:sym typeface="Playfair Display"/>
              </a:defRPr>
            </a:lvl2pPr>
            <a:lvl3pPr lvl="2">
              <a:spcBef>
                <a:spcPts val="0"/>
              </a:spcBef>
              <a:spcAft>
                <a:spcPts val="0"/>
              </a:spcAft>
              <a:buSzPts val="1000"/>
              <a:buFont typeface="Playfair Display"/>
              <a:buNone/>
              <a:defRPr sz="1000">
                <a:latin typeface="Playfair Display"/>
                <a:ea typeface="Playfair Display"/>
                <a:cs typeface="Playfair Display"/>
                <a:sym typeface="Playfair Display"/>
              </a:defRPr>
            </a:lvl3pPr>
            <a:lvl4pPr lvl="3">
              <a:spcBef>
                <a:spcPts val="0"/>
              </a:spcBef>
              <a:spcAft>
                <a:spcPts val="0"/>
              </a:spcAft>
              <a:buSzPts val="1000"/>
              <a:buFont typeface="Playfair Display"/>
              <a:buNone/>
              <a:defRPr sz="1000">
                <a:latin typeface="Playfair Display"/>
                <a:ea typeface="Playfair Display"/>
                <a:cs typeface="Playfair Display"/>
                <a:sym typeface="Playfair Display"/>
              </a:defRPr>
            </a:lvl4pPr>
            <a:lvl5pPr lvl="4">
              <a:spcBef>
                <a:spcPts val="0"/>
              </a:spcBef>
              <a:spcAft>
                <a:spcPts val="0"/>
              </a:spcAft>
              <a:buSzPts val="1000"/>
              <a:buFont typeface="Playfair Display"/>
              <a:buNone/>
              <a:defRPr sz="1000">
                <a:latin typeface="Playfair Display"/>
                <a:ea typeface="Playfair Display"/>
                <a:cs typeface="Playfair Display"/>
                <a:sym typeface="Playfair Display"/>
              </a:defRPr>
            </a:lvl5pPr>
            <a:lvl6pPr lvl="5">
              <a:spcBef>
                <a:spcPts val="0"/>
              </a:spcBef>
              <a:spcAft>
                <a:spcPts val="0"/>
              </a:spcAft>
              <a:buSzPts val="1000"/>
              <a:buFont typeface="Playfair Display"/>
              <a:buNone/>
              <a:defRPr sz="1000">
                <a:latin typeface="Playfair Display"/>
                <a:ea typeface="Playfair Display"/>
                <a:cs typeface="Playfair Display"/>
                <a:sym typeface="Playfair Display"/>
              </a:defRPr>
            </a:lvl6pPr>
            <a:lvl7pPr lvl="6">
              <a:spcBef>
                <a:spcPts val="0"/>
              </a:spcBef>
              <a:spcAft>
                <a:spcPts val="0"/>
              </a:spcAft>
              <a:buSzPts val="1000"/>
              <a:buFont typeface="Playfair Display"/>
              <a:buNone/>
              <a:defRPr sz="1000">
                <a:latin typeface="Playfair Display"/>
                <a:ea typeface="Playfair Display"/>
                <a:cs typeface="Playfair Display"/>
                <a:sym typeface="Playfair Display"/>
              </a:defRPr>
            </a:lvl7pPr>
            <a:lvl8pPr lvl="7">
              <a:spcBef>
                <a:spcPts val="0"/>
              </a:spcBef>
              <a:spcAft>
                <a:spcPts val="0"/>
              </a:spcAft>
              <a:buSzPts val="1000"/>
              <a:buFont typeface="Playfair Display"/>
              <a:buNone/>
              <a:defRPr sz="1000">
                <a:latin typeface="Playfair Display"/>
                <a:ea typeface="Playfair Display"/>
                <a:cs typeface="Playfair Display"/>
                <a:sym typeface="Playfair Display"/>
              </a:defRPr>
            </a:lvl8pPr>
            <a:lvl9pPr lvl="8">
              <a:spcBef>
                <a:spcPts val="0"/>
              </a:spcBef>
              <a:spcAft>
                <a:spcPts val="0"/>
              </a:spcAft>
              <a:buSzPts val="1000"/>
              <a:buFont typeface="Playfair Display"/>
              <a:buNone/>
              <a:defRPr sz="1000">
                <a:latin typeface="Playfair Display"/>
                <a:ea typeface="Playfair Display"/>
                <a:cs typeface="Playfair Display"/>
                <a:sym typeface="Playfair Display"/>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big ideas">
  <p:cSld name="Three big ideas">
    <p:spTree>
      <p:nvGrpSpPr>
        <p:cNvPr id="1" name="Shape 216"/>
        <p:cNvGrpSpPr/>
        <p:nvPr/>
      </p:nvGrpSpPr>
      <p:grpSpPr>
        <a:xfrm>
          <a:off x="0" y="0"/>
          <a:ext cx="0" cy="0"/>
          <a:chOff x="0" y="0"/>
          <a:chExt cx="0" cy="0"/>
        </a:xfrm>
      </p:grpSpPr>
      <p:sp>
        <p:nvSpPr>
          <p:cNvPr id="217" name="Google Shape;217;p31"/>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18" name="Google Shape;218;p31"/>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19" name="Google Shape;219;p31"/>
          <p:cNvSpPr txBox="1">
            <a:spLocks noGrp="1"/>
          </p:cNvSpPr>
          <p:nvPr>
            <p:ph type="title"/>
          </p:nvPr>
        </p:nvSpPr>
        <p:spPr>
          <a:xfrm>
            <a:off x="483175" y="450025"/>
            <a:ext cx="8184600" cy="758100"/>
          </a:xfrm>
          <a:prstGeom prst="rect">
            <a:avLst/>
          </a:prstGeom>
        </p:spPr>
        <p:txBody>
          <a:bodyPr spcFirstLastPara="1" wrap="square" lIns="0" tIns="0" rIns="0" bIns="0" anchor="ctr" anchorCtr="0">
            <a:noAutofit/>
          </a:bodyPr>
          <a:lstStyle>
            <a:lvl1pPr lvl="0">
              <a:spcBef>
                <a:spcPts val="0"/>
              </a:spcBef>
              <a:spcAft>
                <a:spcPts val="0"/>
              </a:spcAft>
              <a:buSzPts val="3000"/>
              <a:buChar char="●"/>
              <a:defRPr sz="3000"/>
            </a:lvl1pPr>
            <a:lvl2pPr lvl="1">
              <a:spcBef>
                <a:spcPts val="0"/>
              </a:spcBef>
              <a:spcAft>
                <a:spcPts val="0"/>
              </a:spcAft>
              <a:buSzPts val="3000"/>
              <a:buChar char="○"/>
              <a:defRPr sz="3000"/>
            </a:lvl2pPr>
            <a:lvl3pPr lvl="2">
              <a:spcBef>
                <a:spcPts val="0"/>
              </a:spcBef>
              <a:spcAft>
                <a:spcPts val="0"/>
              </a:spcAft>
              <a:buSzPts val="3000"/>
              <a:buChar char="■"/>
              <a:defRPr sz="3000"/>
            </a:lvl3pPr>
            <a:lvl4pPr lvl="3">
              <a:spcBef>
                <a:spcPts val="0"/>
              </a:spcBef>
              <a:spcAft>
                <a:spcPts val="0"/>
              </a:spcAft>
              <a:buSzPts val="3000"/>
              <a:buChar char="●"/>
              <a:defRPr sz="3000"/>
            </a:lvl4pPr>
            <a:lvl5pPr lvl="4">
              <a:spcBef>
                <a:spcPts val="0"/>
              </a:spcBef>
              <a:spcAft>
                <a:spcPts val="0"/>
              </a:spcAft>
              <a:buSzPts val="3000"/>
              <a:buChar char="○"/>
              <a:defRPr sz="3000"/>
            </a:lvl5pPr>
            <a:lvl6pPr lvl="5">
              <a:spcBef>
                <a:spcPts val="0"/>
              </a:spcBef>
              <a:spcAft>
                <a:spcPts val="0"/>
              </a:spcAft>
              <a:buSzPts val="3000"/>
              <a:buChar char="■"/>
              <a:defRPr sz="3000"/>
            </a:lvl6pPr>
            <a:lvl7pPr lvl="6">
              <a:spcBef>
                <a:spcPts val="0"/>
              </a:spcBef>
              <a:spcAft>
                <a:spcPts val="0"/>
              </a:spcAft>
              <a:buSzPts val="3000"/>
              <a:buChar char="●"/>
              <a:defRPr sz="3000"/>
            </a:lvl7pPr>
            <a:lvl8pPr lvl="7">
              <a:spcBef>
                <a:spcPts val="0"/>
              </a:spcBef>
              <a:spcAft>
                <a:spcPts val="0"/>
              </a:spcAft>
              <a:buSzPts val="3000"/>
              <a:buChar char="○"/>
              <a:defRPr sz="3000"/>
            </a:lvl8pPr>
            <a:lvl9pPr lvl="8">
              <a:spcBef>
                <a:spcPts val="0"/>
              </a:spcBef>
              <a:spcAft>
                <a:spcPts val="0"/>
              </a:spcAft>
              <a:buSzPts val="3000"/>
              <a:buChar char="■"/>
              <a:defRPr sz="3000"/>
            </a:lvl9pPr>
          </a:lstStyle>
          <a:p>
            <a:endParaRPr/>
          </a:p>
        </p:txBody>
      </p:sp>
      <p:sp>
        <p:nvSpPr>
          <p:cNvPr id="220" name="Google Shape;220;p31"/>
          <p:cNvSpPr txBox="1">
            <a:spLocks noGrp="1"/>
          </p:cNvSpPr>
          <p:nvPr>
            <p:ph type="subTitle" idx="3"/>
          </p:nvPr>
        </p:nvSpPr>
        <p:spPr>
          <a:xfrm>
            <a:off x="483175" y="1336150"/>
            <a:ext cx="2455500" cy="778500"/>
          </a:xfrm>
          <a:prstGeom prst="rect">
            <a:avLst/>
          </a:prstGeom>
        </p:spPr>
        <p:txBody>
          <a:bodyPr spcFirstLastPara="1" wrap="square" lIns="0"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1" name="Google Shape;221;p31"/>
          <p:cNvSpPr txBox="1">
            <a:spLocks noGrp="1"/>
          </p:cNvSpPr>
          <p:nvPr>
            <p:ph type="subTitle" idx="4"/>
          </p:nvPr>
        </p:nvSpPr>
        <p:spPr>
          <a:xfrm>
            <a:off x="3347725" y="1336150"/>
            <a:ext cx="2455500" cy="778500"/>
          </a:xfrm>
          <a:prstGeom prst="rect">
            <a:avLst/>
          </a:prstGeom>
        </p:spPr>
        <p:txBody>
          <a:bodyPr spcFirstLastPara="1" wrap="square" lIns="0"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2" name="Google Shape;222;p31"/>
          <p:cNvSpPr txBox="1">
            <a:spLocks noGrp="1"/>
          </p:cNvSpPr>
          <p:nvPr>
            <p:ph type="subTitle" idx="5"/>
          </p:nvPr>
        </p:nvSpPr>
        <p:spPr>
          <a:xfrm>
            <a:off x="6212275" y="1336150"/>
            <a:ext cx="2455500" cy="778500"/>
          </a:xfrm>
          <a:prstGeom prst="rect">
            <a:avLst/>
          </a:prstGeom>
        </p:spPr>
        <p:txBody>
          <a:bodyPr spcFirstLastPara="1" wrap="square" lIns="0"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3" name="Google Shape;223;p31"/>
          <p:cNvSpPr txBox="1">
            <a:spLocks noGrp="1"/>
          </p:cNvSpPr>
          <p:nvPr>
            <p:ph type="body" idx="6"/>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big ideas">
  <p:cSld name="Four big ideas">
    <p:spTree>
      <p:nvGrpSpPr>
        <p:cNvPr id="1" name="Shape 224"/>
        <p:cNvGrpSpPr/>
        <p:nvPr/>
      </p:nvGrpSpPr>
      <p:grpSpPr>
        <a:xfrm>
          <a:off x="0" y="0"/>
          <a:ext cx="0" cy="0"/>
          <a:chOff x="0" y="0"/>
          <a:chExt cx="0" cy="0"/>
        </a:xfrm>
      </p:grpSpPr>
      <p:sp>
        <p:nvSpPr>
          <p:cNvPr id="225" name="Google Shape;225;p32"/>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26" name="Google Shape;226;p32"/>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27" name="Google Shape;227;p32"/>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28" name="Google Shape;228;p32"/>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29" name="Google Shape;229;p32"/>
          <p:cNvSpPr txBox="1">
            <a:spLocks noGrp="1"/>
          </p:cNvSpPr>
          <p:nvPr>
            <p:ph type="title"/>
          </p:nvPr>
        </p:nvSpPr>
        <p:spPr>
          <a:xfrm>
            <a:off x="366750" y="450025"/>
            <a:ext cx="8184600" cy="758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3000"/>
              <a:buChar char="●"/>
              <a:defRPr sz="3000"/>
            </a:lvl1pPr>
            <a:lvl2pPr lvl="1">
              <a:spcBef>
                <a:spcPts val="0"/>
              </a:spcBef>
              <a:spcAft>
                <a:spcPts val="0"/>
              </a:spcAft>
              <a:buSzPts val="3000"/>
              <a:buChar char="○"/>
              <a:defRPr sz="3000"/>
            </a:lvl2pPr>
            <a:lvl3pPr lvl="2">
              <a:spcBef>
                <a:spcPts val="0"/>
              </a:spcBef>
              <a:spcAft>
                <a:spcPts val="0"/>
              </a:spcAft>
              <a:buSzPts val="3000"/>
              <a:buChar char="■"/>
              <a:defRPr sz="3000"/>
            </a:lvl3pPr>
            <a:lvl4pPr lvl="3">
              <a:spcBef>
                <a:spcPts val="0"/>
              </a:spcBef>
              <a:spcAft>
                <a:spcPts val="0"/>
              </a:spcAft>
              <a:buSzPts val="3000"/>
              <a:buChar char="●"/>
              <a:defRPr sz="3000"/>
            </a:lvl4pPr>
            <a:lvl5pPr lvl="4">
              <a:spcBef>
                <a:spcPts val="0"/>
              </a:spcBef>
              <a:spcAft>
                <a:spcPts val="0"/>
              </a:spcAft>
              <a:buSzPts val="3000"/>
              <a:buChar char="○"/>
              <a:defRPr sz="3000"/>
            </a:lvl5pPr>
            <a:lvl6pPr lvl="5">
              <a:spcBef>
                <a:spcPts val="0"/>
              </a:spcBef>
              <a:spcAft>
                <a:spcPts val="0"/>
              </a:spcAft>
              <a:buSzPts val="3000"/>
              <a:buChar char="■"/>
              <a:defRPr sz="3000"/>
            </a:lvl6pPr>
            <a:lvl7pPr lvl="6">
              <a:spcBef>
                <a:spcPts val="0"/>
              </a:spcBef>
              <a:spcAft>
                <a:spcPts val="0"/>
              </a:spcAft>
              <a:buSzPts val="3000"/>
              <a:buChar char="●"/>
              <a:defRPr sz="3000"/>
            </a:lvl7pPr>
            <a:lvl8pPr lvl="7">
              <a:spcBef>
                <a:spcPts val="0"/>
              </a:spcBef>
              <a:spcAft>
                <a:spcPts val="0"/>
              </a:spcAft>
              <a:buSzPts val="3000"/>
              <a:buChar char="○"/>
              <a:defRPr sz="3000"/>
            </a:lvl8pPr>
            <a:lvl9pPr lvl="8">
              <a:spcBef>
                <a:spcPts val="0"/>
              </a:spcBef>
              <a:spcAft>
                <a:spcPts val="0"/>
              </a:spcAft>
              <a:buSzPts val="3000"/>
              <a:buChar char="■"/>
              <a:defRPr sz="3000"/>
            </a:lvl9pPr>
          </a:lstStyle>
          <a:p>
            <a:endParaRPr/>
          </a:p>
        </p:txBody>
      </p:sp>
      <p:sp>
        <p:nvSpPr>
          <p:cNvPr id="230" name="Google Shape;230;p32"/>
          <p:cNvSpPr txBox="1">
            <a:spLocks noGrp="1"/>
          </p:cNvSpPr>
          <p:nvPr>
            <p:ph type="subTitle" idx="5"/>
          </p:nvPr>
        </p:nvSpPr>
        <p:spPr>
          <a:xfrm>
            <a:off x="366763" y="1277907"/>
            <a:ext cx="3838500" cy="481200"/>
          </a:xfrm>
          <a:prstGeom prst="rect">
            <a:avLst/>
          </a:prstGeom>
        </p:spPr>
        <p:txBody>
          <a:bodyPr spcFirstLastPara="1" wrap="square" lIns="0"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31" name="Google Shape;231;p32"/>
          <p:cNvSpPr txBox="1">
            <a:spLocks noGrp="1"/>
          </p:cNvSpPr>
          <p:nvPr>
            <p:ph type="subTitle" idx="6"/>
          </p:nvPr>
        </p:nvSpPr>
        <p:spPr>
          <a:xfrm>
            <a:off x="4938738" y="1277907"/>
            <a:ext cx="3838500" cy="481200"/>
          </a:xfrm>
          <a:prstGeom prst="rect">
            <a:avLst/>
          </a:prstGeom>
        </p:spPr>
        <p:txBody>
          <a:bodyPr spcFirstLastPara="1" wrap="square" lIns="0"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32" name="Google Shape;232;p32"/>
          <p:cNvSpPr txBox="1">
            <a:spLocks noGrp="1"/>
          </p:cNvSpPr>
          <p:nvPr>
            <p:ph type="subTitle" idx="7"/>
          </p:nvPr>
        </p:nvSpPr>
        <p:spPr>
          <a:xfrm>
            <a:off x="4938761" y="3167363"/>
            <a:ext cx="3838500" cy="481200"/>
          </a:xfrm>
          <a:prstGeom prst="rect">
            <a:avLst/>
          </a:prstGeom>
        </p:spPr>
        <p:txBody>
          <a:bodyPr spcFirstLastPara="1" wrap="square" lIns="0"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33" name="Google Shape;233;p32"/>
          <p:cNvSpPr txBox="1">
            <a:spLocks noGrp="1"/>
          </p:cNvSpPr>
          <p:nvPr>
            <p:ph type="subTitle" idx="8"/>
          </p:nvPr>
        </p:nvSpPr>
        <p:spPr>
          <a:xfrm>
            <a:off x="366750" y="3167363"/>
            <a:ext cx="3838500" cy="481200"/>
          </a:xfrm>
          <a:prstGeom prst="rect">
            <a:avLst/>
          </a:prstGeom>
        </p:spPr>
        <p:txBody>
          <a:bodyPr spcFirstLastPara="1" wrap="square" lIns="0"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image">
  <p:cSld name="Title and image">
    <p:spTree>
      <p:nvGrpSpPr>
        <p:cNvPr id="1" name="Shape 234"/>
        <p:cNvGrpSpPr/>
        <p:nvPr/>
      </p:nvGrpSpPr>
      <p:grpSpPr>
        <a:xfrm>
          <a:off x="0" y="0"/>
          <a:ext cx="0" cy="0"/>
          <a:chOff x="0" y="0"/>
          <a:chExt cx="0" cy="0"/>
        </a:xfrm>
      </p:grpSpPr>
      <p:sp>
        <p:nvSpPr>
          <p:cNvPr id="235" name="Google Shape;235;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36" name="Google Shape;236;p33"/>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wo storyboards">
  <p:cSld name="Two storyboards">
    <p:spTree>
      <p:nvGrpSpPr>
        <p:cNvPr id="1" name="Shape 237"/>
        <p:cNvGrpSpPr/>
        <p:nvPr/>
      </p:nvGrpSpPr>
      <p:grpSpPr>
        <a:xfrm>
          <a:off x="0" y="0"/>
          <a:ext cx="0" cy="0"/>
          <a:chOff x="0" y="0"/>
          <a:chExt cx="0" cy="0"/>
        </a:xfrm>
      </p:grpSpPr>
      <p:sp>
        <p:nvSpPr>
          <p:cNvPr id="238" name="Google Shape;238;p34"/>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39" name="Google Shape;239;p34"/>
          <p:cNvSpPr>
            <a:spLocks noGrp="1"/>
          </p:cNvSpPr>
          <p:nvPr>
            <p:ph type="pic" idx="2"/>
          </p:nvPr>
        </p:nvSpPr>
        <p:spPr>
          <a:xfrm>
            <a:off x="4804825" y="1133300"/>
            <a:ext cx="4027500" cy="2392800"/>
          </a:xfrm>
          <a:prstGeom prst="rect">
            <a:avLst/>
          </a:prstGeom>
          <a:noFill/>
          <a:ln>
            <a:noFill/>
          </a:ln>
        </p:spPr>
      </p:sp>
      <p:sp>
        <p:nvSpPr>
          <p:cNvPr id="240" name="Google Shape;240;p34"/>
          <p:cNvSpPr>
            <a:spLocks noGrp="1"/>
          </p:cNvSpPr>
          <p:nvPr>
            <p:ph type="pic" idx="3"/>
          </p:nvPr>
        </p:nvSpPr>
        <p:spPr>
          <a:xfrm>
            <a:off x="311725" y="1133300"/>
            <a:ext cx="4027500" cy="2392800"/>
          </a:xfrm>
          <a:prstGeom prst="rect">
            <a:avLst/>
          </a:prstGeom>
          <a:noFill/>
          <a:ln>
            <a:noFill/>
          </a:ln>
        </p:spPr>
      </p:sp>
      <p:sp>
        <p:nvSpPr>
          <p:cNvPr id="241" name="Google Shape;241;p34"/>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42" name="Google Shape;242;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43" name="Google Shape;243;p34"/>
          <p:cNvSpPr txBox="1">
            <a:spLocks noGrp="1"/>
          </p:cNvSpPr>
          <p:nvPr>
            <p:ph type="subTitle" idx="5"/>
          </p:nvPr>
        </p:nvSpPr>
        <p:spPr>
          <a:xfrm>
            <a:off x="311725" y="3582900"/>
            <a:ext cx="4027500" cy="481200"/>
          </a:xfrm>
          <a:prstGeom prst="rect">
            <a:avLst/>
          </a:prstGeom>
        </p:spPr>
        <p:txBody>
          <a:bodyPr spcFirstLastPara="1" wrap="square" lIns="0"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44" name="Google Shape;244;p34"/>
          <p:cNvSpPr txBox="1">
            <a:spLocks noGrp="1"/>
          </p:cNvSpPr>
          <p:nvPr>
            <p:ph type="subTitle" idx="6"/>
          </p:nvPr>
        </p:nvSpPr>
        <p:spPr>
          <a:xfrm>
            <a:off x="4804825" y="3582900"/>
            <a:ext cx="4027500" cy="481200"/>
          </a:xfrm>
          <a:prstGeom prst="rect">
            <a:avLst/>
          </a:prstGeom>
        </p:spPr>
        <p:txBody>
          <a:bodyPr spcFirstLastPara="1" wrap="square" lIns="0"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ree storyboards">
  <p:cSld name="Three storyboards">
    <p:spTree>
      <p:nvGrpSpPr>
        <p:cNvPr id="1" name="Shape 245"/>
        <p:cNvGrpSpPr/>
        <p:nvPr/>
      </p:nvGrpSpPr>
      <p:grpSpPr>
        <a:xfrm>
          <a:off x="0" y="0"/>
          <a:ext cx="0" cy="0"/>
          <a:chOff x="0" y="0"/>
          <a:chExt cx="0" cy="0"/>
        </a:xfrm>
      </p:grpSpPr>
      <p:sp>
        <p:nvSpPr>
          <p:cNvPr id="246" name="Google Shape;246;p35"/>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47" name="Google Shape;247;p35"/>
          <p:cNvSpPr>
            <a:spLocks noGrp="1"/>
          </p:cNvSpPr>
          <p:nvPr>
            <p:ph type="pic" idx="2"/>
          </p:nvPr>
        </p:nvSpPr>
        <p:spPr>
          <a:xfrm>
            <a:off x="6205225" y="1128325"/>
            <a:ext cx="2627100" cy="2273100"/>
          </a:xfrm>
          <a:prstGeom prst="rect">
            <a:avLst/>
          </a:prstGeom>
          <a:noFill/>
          <a:ln>
            <a:noFill/>
          </a:ln>
        </p:spPr>
      </p:sp>
      <p:sp>
        <p:nvSpPr>
          <p:cNvPr id="248" name="Google Shape;248;p35"/>
          <p:cNvSpPr>
            <a:spLocks noGrp="1"/>
          </p:cNvSpPr>
          <p:nvPr>
            <p:ph type="pic" idx="3"/>
          </p:nvPr>
        </p:nvSpPr>
        <p:spPr>
          <a:xfrm>
            <a:off x="311725" y="1128325"/>
            <a:ext cx="2627100" cy="2273100"/>
          </a:xfrm>
          <a:prstGeom prst="rect">
            <a:avLst/>
          </a:prstGeom>
          <a:noFill/>
          <a:ln>
            <a:noFill/>
          </a:ln>
        </p:spPr>
      </p:sp>
      <p:sp>
        <p:nvSpPr>
          <p:cNvPr id="249" name="Google Shape;249;p35"/>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50" name="Google Shape;250;p35"/>
          <p:cNvSpPr>
            <a:spLocks noGrp="1"/>
          </p:cNvSpPr>
          <p:nvPr>
            <p:ph type="pic" idx="5"/>
          </p:nvPr>
        </p:nvSpPr>
        <p:spPr>
          <a:xfrm>
            <a:off x="3255250" y="1128325"/>
            <a:ext cx="2627100" cy="2273100"/>
          </a:xfrm>
          <a:prstGeom prst="rect">
            <a:avLst/>
          </a:prstGeom>
          <a:noFill/>
          <a:ln>
            <a:noFill/>
          </a:ln>
        </p:spPr>
      </p:sp>
      <p:sp>
        <p:nvSpPr>
          <p:cNvPr id="251" name="Google Shape;251;p35"/>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52" name="Google Shape;252;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53" name="Google Shape;253;p35"/>
          <p:cNvSpPr txBox="1">
            <a:spLocks noGrp="1"/>
          </p:cNvSpPr>
          <p:nvPr>
            <p:ph type="subTitle" idx="7"/>
          </p:nvPr>
        </p:nvSpPr>
        <p:spPr>
          <a:xfrm>
            <a:off x="311725" y="3430500"/>
            <a:ext cx="2627100" cy="481200"/>
          </a:xfrm>
          <a:prstGeom prst="rect">
            <a:avLst/>
          </a:prstGeom>
        </p:spPr>
        <p:txBody>
          <a:bodyPr spcFirstLastPara="1" wrap="square" lIns="0"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54" name="Google Shape;254;p35"/>
          <p:cNvSpPr txBox="1">
            <a:spLocks noGrp="1"/>
          </p:cNvSpPr>
          <p:nvPr>
            <p:ph type="subTitle" idx="8"/>
          </p:nvPr>
        </p:nvSpPr>
        <p:spPr>
          <a:xfrm>
            <a:off x="6205225" y="3430500"/>
            <a:ext cx="2627100" cy="481200"/>
          </a:xfrm>
          <a:prstGeom prst="rect">
            <a:avLst/>
          </a:prstGeom>
        </p:spPr>
        <p:txBody>
          <a:bodyPr spcFirstLastPara="1" wrap="square" lIns="0"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55" name="Google Shape;255;p35"/>
          <p:cNvSpPr txBox="1">
            <a:spLocks noGrp="1"/>
          </p:cNvSpPr>
          <p:nvPr>
            <p:ph type="subTitle" idx="9"/>
          </p:nvPr>
        </p:nvSpPr>
        <p:spPr>
          <a:xfrm>
            <a:off x="3255250" y="3430500"/>
            <a:ext cx="2627100" cy="481200"/>
          </a:xfrm>
          <a:prstGeom prst="rect">
            <a:avLst/>
          </a:prstGeom>
        </p:spPr>
        <p:txBody>
          <a:bodyPr spcFirstLastPara="1" wrap="square" lIns="0"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 only">
  <p:cSld name="Image only">
    <p:spTree>
      <p:nvGrpSpPr>
        <p:cNvPr id="1" name="Shape 256"/>
        <p:cNvGrpSpPr/>
        <p:nvPr/>
      </p:nvGrpSpPr>
      <p:grpSpPr>
        <a:xfrm>
          <a:off x="0" y="0"/>
          <a:ext cx="0" cy="0"/>
          <a:chOff x="0" y="0"/>
          <a:chExt cx="0" cy="0"/>
        </a:xfrm>
      </p:grpSpPr>
      <p:sp>
        <p:nvSpPr>
          <p:cNvPr id="257" name="Google Shape;257;p36"/>
          <p:cNvSpPr>
            <a:spLocks noGrp="1"/>
          </p:cNvSpPr>
          <p:nvPr>
            <p:ph type="pic" idx="2"/>
          </p:nvPr>
        </p:nvSpPr>
        <p:spPr>
          <a:xfrm>
            <a:off x="311700" y="445025"/>
            <a:ext cx="8520600" cy="4218300"/>
          </a:xfrm>
          <a:prstGeom prst="rect">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Image grid">
  <p:cSld name="Image grid">
    <p:spTree>
      <p:nvGrpSpPr>
        <p:cNvPr id="1" name="Shape 258"/>
        <p:cNvGrpSpPr/>
        <p:nvPr/>
      </p:nvGrpSpPr>
      <p:grpSpPr>
        <a:xfrm>
          <a:off x="0" y="0"/>
          <a:ext cx="0" cy="0"/>
          <a:chOff x="0" y="0"/>
          <a:chExt cx="0" cy="0"/>
        </a:xfrm>
      </p:grpSpPr>
      <p:sp>
        <p:nvSpPr>
          <p:cNvPr id="259" name="Google Shape;259;p37"/>
          <p:cNvSpPr>
            <a:spLocks noGrp="1"/>
          </p:cNvSpPr>
          <p:nvPr>
            <p:ph type="pic" idx="2"/>
          </p:nvPr>
        </p:nvSpPr>
        <p:spPr>
          <a:xfrm>
            <a:off x="3389600" y="118913"/>
            <a:ext cx="1643700" cy="1535100"/>
          </a:xfrm>
          <a:prstGeom prst="rect">
            <a:avLst/>
          </a:prstGeom>
          <a:noFill/>
          <a:ln>
            <a:noFill/>
          </a:ln>
        </p:spPr>
      </p:sp>
      <p:sp>
        <p:nvSpPr>
          <p:cNvPr id="260" name="Google Shape;260;p37"/>
          <p:cNvSpPr>
            <a:spLocks noGrp="1"/>
          </p:cNvSpPr>
          <p:nvPr>
            <p:ph type="pic" idx="3"/>
          </p:nvPr>
        </p:nvSpPr>
        <p:spPr>
          <a:xfrm>
            <a:off x="5195935" y="118913"/>
            <a:ext cx="1643700" cy="1535100"/>
          </a:xfrm>
          <a:prstGeom prst="rect">
            <a:avLst/>
          </a:prstGeom>
          <a:noFill/>
          <a:ln>
            <a:noFill/>
          </a:ln>
        </p:spPr>
      </p:sp>
      <p:sp>
        <p:nvSpPr>
          <p:cNvPr id="261" name="Google Shape;261;p37"/>
          <p:cNvSpPr>
            <a:spLocks noGrp="1"/>
          </p:cNvSpPr>
          <p:nvPr>
            <p:ph type="pic" idx="4"/>
          </p:nvPr>
        </p:nvSpPr>
        <p:spPr>
          <a:xfrm>
            <a:off x="7002270" y="118913"/>
            <a:ext cx="1643700" cy="1535100"/>
          </a:xfrm>
          <a:prstGeom prst="rect">
            <a:avLst/>
          </a:prstGeom>
          <a:noFill/>
          <a:ln>
            <a:noFill/>
          </a:ln>
        </p:spPr>
      </p:sp>
      <p:sp>
        <p:nvSpPr>
          <p:cNvPr id="262" name="Google Shape;262;p37"/>
          <p:cNvSpPr>
            <a:spLocks noGrp="1"/>
          </p:cNvSpPr>
          <p:nvPr>
            <p:ph type="pic" idx="5"/>
          </p:nvPr>
        </p:nvSpPr>
        <p:spPr>
          <a:xfrm>
            <a:off x="3389588" y="1804212"/>
            <a:ext cx="1643700" cy="1535100"/>
          </a:xfrm>
          <a:prstGeom prst="rect">
            <a:avLst/>
          </a:prstGeom>
          <a:noFill/>
          <a:ln>
            <a:noFill/>
          </a:ln>
        </p:spPr>
      </p:sp>
      <p:sp>
        <p:nvSpPr>
          <p:cNvPr id="263" name="Google Shape;263;p37"/>
          <p:cNvSpPr>
            <a:spLocks noGrp="1"/>
          </p:cNvSpPr>
          <p:nvPr>
            <p:ph type="pic" idx="6"/>
          </p:nvPr>
        </p:nvSpPr>
        <p:spPr>
          <a:xfrm>
            <a:off x="5195922" y="1804212"/>
            <a:ext cx="1643700" cy="1535100"/>
          </a:xfrm>
          <a:prstGeom prst="rect">
            <a:avLst/>
          </a:prstGeom>
          <a:noFill/>
          <a:ln>
            <a:noFill/>
          </a:ln>
        </p:spPr>
      </p:sp>
      <p:sp>
        <p:nvSpPr>
          <p:cNvPr id="264" name="Google Shape;264;p37"/>
          <p:cNvSpPr>
            <a:spLocks noGrp="1"/>
          </p:cNvSpPr>
          <p:nvPr>
            <p:ph type="pic" idx="7"/>
          </p:nvPr>
        </p:nvSpPr>
        <p:spPr>
          <a:xfrm>
            <a:off x="7002257" y="1804212"/>
            <a:ext cx="1643700" cy="1535100"/>
          </a:xfrm>
          <a:prstGeom prst="rect">
            <a:avLst/>
          </a:prstGeom>
          <a:noFill/>
          <a:ln>
            <a:noFill/>
          </a:ln>
        </p:spPr>
      </p:sp>
      <p:sp>
        <p:nvSpPr>
          <p:cNvPr id="265" name="Google Shape;265;p37"/>
          <p:cNvSpPr txBox="1">
            <a:spLocks noGrp="1"/>
          </p:cNvSpPr>
          <p:nvPr>
            <p:ph type="title"/>
          </p:nvPr>
        </p:nvSpPr>
        <p:spPr>
          <a:xfrm>
            <a:off x="351550" y="445025"/>
            <a:ext cx="2596800" cy="1706400"/>
          </a:xfrm>
          <a:prstGeom prst="rect">
            <a:avLst/>
          </a:prstGeom>
          <a:noFill/>
          <a:ln>
            <a:noFill/>
          </a:ln>
        </p:spPr>
        <p:txBody>
          <a:bodyPr spcFirstLastPara="1" wrap="square" lIns="91425" tIns="91425" rIns="91425" bIns="91425" anchor="ctr" anchorCtr="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66" name="Google Shape;266;p37"/>
          <p:cNvSpPr>
            <a:spLocks noGrp="1"/>
          </p:cNvSpPr>
          <p:nvPr>
            <p:ph type="pic" idx="8"/>
          </p:nvPr>
        </p:nvSpPr>
        <p:spPr>
          <a:xfrm>
            <a:off x="3389588" y="3489487"/>
            <a:ext cx="1643700" cy="1535100"/>
          </a:xfrm>
          <a:prstGeom prst="rect">
            <a:avLst/>
          </a:prstGeom>
          <a:noFill/>
          <a:ln>
            <a:noFill/>
          </a:ln>
        </p:spPr>
      </p:sp>
      <p:sp>
        <p:nvSpPr>
          <p:cNvPr id="267" name="Google Shape;267;p37"/>
          <p:cNvSpPr>
            <a:spLocks noGrp="1"/>
          </p:cNvSpPr>
          <p:nvPr>
            <p:ph type="pic" idx="9"/>
          </p:nvPr>
        </p:nvSpPr>
        <p:spPr>
          <a:xfrm>
            <a:off x="5195922" y="3489487"/>
            <a:ext cx="1643700" cy="1535100"/>
          </a:xfrm>
          <a:prstGeom prst="rect">
            <a:avLst/>
          </a:prstGeom>
          <a:noFill/>
          <a:ln>
            <a:noFill/>
          </a:ln>
        </p:spPr>
      </p:sp>
      <p:sp>
        <p:nvSpPr>
          <p:cNvPr id="268" name="Google Shape;268;p37"/>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right image and 2 text boxes">
  <p:cSld name="BLANK_1_1_1_1_5">
    <p:spTree>
      <p:nvGrpSpPr>
        <p:cNvPr id="1" name="Shape 41"/>
        <p:cNvGrpSpPr/>
        <p:nvPr/>
      </p:nvGrpSpPr>
      <p:grpSpPr>
        <a:xfrm>
          <a:off x="0" y="0"/>
          <a:ext cx="0" cy="0"/>
          <a:chOff x="0" y="0"/>
          <a:chExt cx="0" cy="0"/>
        </a:xfrm>
      </p:grpSpPr>
      <p:sp>
        <p:nvSpPr>
          <p:cNvPr id="42" name="Google Shape;42;p5"/>
          <p:cNvSpPr txBox="1">
            <a:spLocks noGrp="1"/>
          </p:cNvSpPr>
          <p:nvPr>
            <p:ph type="title"/>
          </p:nvPr>
        </p:nvSpPr>
        <p:spPr>
          <a:xfrm>
            <a:off x="276075" y="457200"/>
            <a:ext cx="6432900" cy="587700"/>
          </a:xfrm>
          <a:prstGeom prst="rect">
            <a:avLst/>
          </a:prstGeom>
          <a:noFill/>
          <a:ln>
            <a:noFill/>
          </a:ln>
        </p:spPr>
        <p:txBody>
          <a:bodyPr spcFirstLastPara="1" wrap="square" lIns="0" tIns="0" rIns="0" bIns="0" anchor="t" anchorCtr="0">
            <a:spAutoFit/>
          </a:bodyPr>
          <a:lstStyle>
            <a:lvl1pPr lvl="0">
              <a:lnSpc>
                <a:spcPct val="90000"/>
              </a:lnSpc>
              <a:spcBef>
                <a:spcPts val="0"/>
              </a:spcBef>
              <a:spcAft>
                <a:spcPts val="0"/>
              </a:spcAft>
              <a:buNone/>
              <a:defRPr sz="2800">
                <a:solidFill>
                  <a:schemeClr val="lt1"/>
                </a:solidFill>
                <a:latin typeface="Playfair Display"/>
                <a:ea typeface="Playfair Display"/>
                <a:cs typeface="Playfair Display"/>
                <a:sym typeface="Playfair Display"/>
              </a:defRPr>
            </a:lvl1pPr>
            <a:lvl2pPr lvl="1">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2pPr>
            <a:lvl3pPr lvl="2">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3pPr>
            <a:lvl4pPr lvl="3">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4pPr>
            <a:lvl5pPr lvl="4">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5pPr>
            <a:lvl6pPr lvl="5">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6pPr>
            <a:lvl7pPr lvl="6">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7pPr>
            <a:lvl8pPr lvl="7">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8pPr>
            <a:lvl9pPr lvl="8">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9pPr>
          </a:lstStyle>
          <a:p>
            <a:endParaRPr/>
          </a:p>
        </p:txBody>
      </p:sp>
      <p:sp>
        <p:nvSpPr>
          <p:cNvPr id="43" name="Google Shape;43;p5"/>
          <p:cNvSpPr txBox="1">
            <a:spLocks noGrp="1"/>
          </p:cNvSpPr>
          <p:nvPr>
            <p:ph type="sldNum" idx="12"/>
          </p:nvPr>
        </p:nvSpPr>
        <p:spPr>
          <a:xfrm>
            <a:off x="8656458" y="4815950"/>
            <a:ext cx="336000" cy="183000"/>
          </a:xfrm>
          <a:prstGeom prst="rect">
            <a:avLst/>
          </a:prstGeom>
          <a:noFill/>
          <a:ln>
            <a:noFill/>
          </a:ln>
        </p:spPr>
        <p:txBody>
          <a:bodyPr spcFirstLastPara="1" wrap="square" lIns="91425" tIns="91425" rIns="91425" bIns="91425" anchor="ctr" anchorCtr="0">
            <a:noAutofit/>
          </a:bodyPr>
          <a:lstStyle>
            <a:lvl1pPr lvl="0">
              <a:buNone/>
              <a:defRPr sz="800">
                <a:solidFill>
                  <a:schemeClr val="lt1"/>
                </a:solidFill>
                <a:latin typeface="Lato"/>
                <a:ea typeface="Lato"/>
                <a:cs typeface="Lato"/>
                <a:sym typeface="Lato"/>
              </a:defRPr>
            </a:lvl1pPr>
            <a:lvl2pPr lvl="1">
              <a:buNone/>
              <a:defRPr sz="800">
                <a:solidFill>
                  <a:schemeClr val="lt1"/>
                </a:solidFill>
                <a:latin typeface="Lato"/>
                <a:ea typeface="Lato"/>
                <a:cs typeface="Lato"/>
                <a:sym typeface="Lato"/>
              </a:defRPr>
            </a:lvl2pPr>
            <a:lvl3pPr lvl="2">
              <a:buNone/>
              <a:defRPr sz="800">
                <a:solidFill>
                  <a:schemeClr val="lt1"/>
                </a:solidFill>
                <a:latin typeface="Lato"/>
                <a:ea typeface="Lato"/>
                <a:cs typeface="Lato"/>
                <a:sym typeface="Lato"/>
              </a:defRPr>
            </a:lvl3pPr>
            <a:lvl4pPr lvl="3">
              <a:buNone/>
              <a:defRPr sz="800">
                <a:solidFill>
                  <a:schemeClr val="lt1"/>
                </a:solidFill>
                <a:latin typeface="Lato"/>
                <a:ea typeface="Lato"/>
                <a:cs typeface="Lato"/>
                <a:sym typeface="Lato"/>
              </a:defRPr>
            </a:lvl4pPr>
            <a:lvl5pPr lvl="4">
              <a:buNone/>
              <a:defRPr sz="800">
                <a:solidFill>
                  <a:schemeClr val="lt1"/>
                </a:solidFill>
                <a:latin typeface="Lato"/>
                <a:ea typeface="Lato"/>
                <a:cs typeface="Lato"/>
                <a:sym typeface="Lato"/>
              </a:defRPr>
            </a:lvl5pPr>
            <a:lvl6pPr lvl="5">
              <a:buNone/>
              <a:defRPr sz="800">
                <a:solidFill>
                  <a:schemeClr val="lt1"/>
                </a:solidFill>
                <a:latin typeface="Lato"/>
                <a:ea typeface="Lato"/>
                <a:cs typeface="Lato"/>
                <a:sym typeface="Lato"/>
              </a:defRPr>
            </a:lvl6pPr>
            <a:lvl7pPr lvl="6">
              <a:buNone/>
              <a:defRPr sz="800">
                <a:solidFill>
                  <a:schemeClr val="lt1"/>
                </a:solidFill>
                <a:latin typeface="Lato"/>
                <a:ea typeface="Lato"/>
                <a:cs typeface="Lato"/>
                <a:sym typeface="Lato"/>
              </a:defRPr>
            </a:lvl7pPr>
            <a:lvl8pPr lvl="7">
              <a:buNone/>
              <a:defRPr sz="800">
                <a:solidFill>
                  <a:schemeClr val="lt1"/>
                </a:solidFill>
                <a:latin typeface="Lato"/>
                <a:ea typeface="Lato"/>
                <a:cs typeface="Lato"/>
                <a:sym typeface="Lato"/>
              </a:defRPr>
            </a:lvl8pPr>
            <a:lvl9pPr lvl="8">
              <a:buNone/>
              <a:defRPr sz="800">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
              <a:t>‹#›</a:t>
            </a:fld>
            <a:endParaRPr/>
          </a:p>
        </p:txBody>
      </p:sp>
      <p:sp>
        <p:nvSpPr>
          <p:cNvPr id="44" name="Google Shape;44;p5"/>
          <p:cNvSpPr>
            <a:spLocks noGrp="1"/>
          </p:cNvSpPr>
          <p:nvPr>
            <p:ph type="pic" idx="2"/>
          </p:nvPr>
        </p:nvSpPr>
        <p:spPr>
          <a:xfrm>
            <a:off x="6802800" y="0"/>
            <a:ext cx="2341200" cy="1189800"/>
          </a:xfrm>
          <a:prstGeom prst="rect">
            <a:avLst/>
          </a:prstGeom>
          <a:noFill/>
          <a:ln>
            <a:noFill/>
          </a:ln>
        </p:spPr>
      </p:sp>
      <p:sp>
        <p:nvSpPr>
          <p:cNvPr id="45" name="Google Shape;45;p5"/>
          <p:cNvSpPr txBox="1">
            <a:spLocks noGrp="1"/>
          </p:cNvSpPr>
          <p:nvPr>
            <p:ph type="subTitle" idx="1"/>
          </p:nvPr>
        </p:nvSpPr>
        <p:spPr>
          <a:xfrm>
            <a:off x="4682775" y="2717425"/>
            <a:ext cx="2026200" cy="3138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1pPr>
            <a:lvl2pPr lvl="1">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2pPr>
            <a:lvl3pPr lvl="2">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3pPr>
            <a:lvl4pPr lvl="3">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4pPr>
            <a:lvl5pPr lvl="4">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5pPr>
            <a:lvl6pPr lvl="5">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6pPr>
            <a:lvl7pPr lvl="6">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7pPr>
            <a:lvl8pPr lvl="7">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8pPr>
            <a:lvl9pPr lvl="8">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9pPr>
          </a:lstStyle>
          <a:p>
            <a:endParaRPr/>
          </a:p>
        </p:txBody>
      </p:sp>
      <p:sp>
        <p:nvSpPr>
          <p:cNvPr id="46" name="Google Shape;46;p5"/>
          <p:cNvSpPr txBox="1">
            <a:spLocks noGrp="1"/>
          </p:cNvSpPr>
          <p:nvPr>
            <p:ph type="subTitle" idx="3"/>
          </p:nvPr>
        </p:nvSpPr>
        <p:spPr>
          <a:xfrm>
            <a:off x="6843453" y="2717425"/>
            <a:ext cx="2030100" cy="3138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1pPr>
            <a:lvl2pPr lvl="1">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2pPr>
            <a:lvl3pPr lvl="2">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3pPr>
            <a:lvl4pPr lvl="3">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4pPr>
            <a:lvl5pPr lvl="4">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5pPr>
            <a:lvl6pPr lvl="5">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6pPr>
            <a:lvl7pPr lvl="6">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7pPr>
            <a:lvl8pPr lvl="7">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8pPr>
            <a:lvl9pPr lvl="8">
              <a:spcBef>
                <a:spcPts val="0"/>
              </a:spcBef>
              <a:spcAft>
                <a:spcPts val="0"/>
              </a:spcAft>
              <a:buClr>
                <a:schemeClr val="lt1"/>
              </a:buClr>
              <a:buSzPts val="1400"/>
              <a:buFont typeface="Playfair Display"/>
              <a:buNone/>
              <a:defRPr>
                <a:latin typeface="Playfair Display"/>
                <a:ea typeface="Playfair Display"/>
                <a:cs typeface="Playfair Display"/>
                <a:sym typeface="Playfair Display"/>
              </a:defRPr>
            </a:lvl9pPr>
          </a:lstStyle>
          <a:p>
            <a:endParaRPr/>
          </a:p>
        </p:txBody>
      </p:sp>
      <p:sp>
        <p:nvSpPr>
          <p:cNvPr id="47" name="Google Shape;47;p5"/>
          <p:cNvSpPr txBox="1">
            <a:spLocks noGrp="1"/>
          </p:cNvSpPr>
          <p:nvPr>
            <p:ph type="subTitle" idx="4"/>
          </p:nvPr>
        </p:nvSpPr>
        <p:spPr>
          <a:xfrm>
            <a:off x="276075" y="4815950"/>
            <a:ext cx="2010000" cy="1830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400"/>
              <a:buFont typeface="Lato"/>
              <a:buNone/>
              <a:defRPr sz="800"/>
            </a:lvl1pPr>
            <a:lvl2pPr lvl="1">
              <a:spcBef>
                <a:spcPts val="0"/>
              </a:spcBef>
              <a:spcAft>
                <a:spcPts val="0"/>
              </a:spcAft>
              <a:buClr>
                <a:schemeClr val="lt1"/>
              </a:buClr>
              <a:buSzPts val="1400"/>
              <a:buFont typeface="Lato"/>
              <a:buNone/>
              <a:defRPr/>
            </a:lvl2pPr>
            <a:lvl3pPr lvl="2">
              <a:spcBef>
                <a:spcPts val="0"/>
              </a:spcBef>
              <a:spcAft>
                <a:spcPts val="0"/>
              </a:spcAft>
              <a:buClr>
                <a:schemeClr val="lt1"/>
              </a:buClr>
              <a:buSzPts val="1400"/>
              <a:buFont typeface="Lato"/>
              <a:buNone/>
              <a:defRPr/>
            </a:lvl3pPr>
            <a:lvl4pPr lvl="3">
              <a:spcBef>
                <a:spcPts val="0"/>
              </a:spcBef>
              <a:spcAft>
                <a:spcPts val="0"/>
              </a:spcAft>
              <a:buClr>
                <a:schemeClr val="lt1"/>
              </a:buClr>
              <a:buSzPts val="1400"/>
              <a:buFont typeface="Lato"/>
              <a:buNone/>
              <a:defRPr/>
            </a:lvl4pPr>
            <a:lvl5pPr lvl="4">
              <a:spcBef>
                <a:spcPts val="0"/>
              </a:spcBef>
              <a:spcAft>
                <a:spcPts val="0"/>
              </a:spcAft>
              <a:buClr>
                <a:schemeClr val="lt1"/>
              </a:buClr>
              <a:buSzPts val="1400"/>
              <a:buFont typeface="Lato"/>
              <a:buNone/>
              <a:defRPr/>
            </a:lvl5pPr>
            <a:lvl6pPr lvl="5">
              <a:spcBef>
                <a:spcPts val="0"/>
              </a:spcBef>
              <a:spcAft>
                <a:spcPts val="0"/>
              </a:spcAft>
              <a:buClr>
                <a:schemeClr val="lt1"/>
              </a:buClr>
              <a:buSzPts val="1400"/>
              <a:buFont typeface="Lato"/>
              <a:buNone/>
              <a:defRPr/>
            </a:lvl6pPr>
            <a:lvl7pPr lvl="6">
              <a:spcBef>
                <a:spcPts val="0"/>
              </a:spcBef>
              <a:spcAft>
                <a:spcPts val="0"/>
              </a:spcAft>
              <a:buClr>
                <a:schemeClr val="lt1"/>
              </a:buClr>
              <a:buSzPts val="1400"/>
              <a:buFont typeface="Lato"/>
              <a:buNone/>
              <a:defRPr/>
            </a:lvl7pPr>
            <a:lvl8pPr lvl="7">
              <a:spcBef>
                <a:spcPts val="0"/>
              </a:spcBef>
              <a:spcAft>
                <a:spcPts val="0"/>
              </a:spcAft>
              <a:buClr>
                <a:schemeClr val="lt1"/>
              </a:buClr>
              <a:buSzPts val="1400"/>
              <a:buFont typeface="Lato"/>
              <a:buNone/>
              <a:defRPr/>
            </a:lvl8pPr>
            <a:lvl9pPr lvl="8">
              <a:spcBef>
                <a:spcPts val="0"/>
              </a:spcBef>
              <a:spcAft>
                <a:spcPts val="0"/>
              </a:spcAft>
              <a:buClr>
                <a:schemeClr val="lt1"/>
              </a:buClr>
              <a:buSzPts val="1400"/>
              <a:buFont typeface="Lato"/>
              <a:buNone/>
              <a:defRPr/>
            </a:lvl9pPr>
          </a:lstStyle>
          <a:p>
            <a:endParaRPr/>
          </a:p>
        </p:txBody>
      </p:sp>
      <p:sp>
        <p:nvSpPr>
          <p:cNvPr id="48" name="Google Shape;48;p5"/>
          <p:cNvSpPr txBox="1">
            <a:spLocks noGrp="1"/>
          </p:cNvSpPr>
          <p:nvPr>
            <p:ph type="body" idx="5"/>
          </p:nvPr>
        </p:nvSpPr>
        <p:spPr>
          <a:xfrm>
            <a:off x="4682775" y="3042765"/>
            <a:ext cx="2026200" cy="12321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lt1"/>
              </a:buClr>
              <a:buSzPts val="1000"/>
              <a:buFont typeface="Lato"/>
              <a:buChar char="●"/>
              <a:defRPr sz="1000"/>
            </a:lvl1pPr>
            <a:lvl2pPr marL="914400" lvl="1" indent="-292100">
              <a:spcBef>
                <a:spcPts val="0"/>
              </a:spcBef>
              <a:spcAft>
                <a:spcPts val="0"/>
              </a:spcAft>
              <a:buClr>
                <a:schemeClr val="lt1"/>
              </a:buClr>
              <a:buSzPts val="1000"/>
              <a:buFont typeface="Lato"/>
              <a:buChar char="○"/>
              <a:defRPr sz="1000"/>
            </a:lvl2pPr>
            <a:lvl3pPr marL="1371600" lvl="2" indent="-292100">
              <a:spcBef>
                <a:spcPts val="0"/>
              </a:spcBef>
              <a:spcAft>
                <a:spcPts val="0"/>
              </a:spcAft>
              <a:buClr>
                <a:schemeClr val="lt1"/>
              </a:buClr>
              <a:buSzPts val="1000"/>
              <a:buFont typeface="Lato"/>
              <a:buChar char="■"/>
              <a:defRPr sz="1000"/>
            </a:lvl3pPr>
            <a:lvl4pPr marL="1828800" lvl="3" indent="-292100">
              <a:spcBef>
                <a:spcPts val="0"/>
              </a:spcBef>
              <a:spcAft>
                <a:spcPts val="0"/>
              </a:spcAft>
              <a:buClr>
                <a:schemeClr val="lt1"/>
              </a:buClr>
              <a:buSzPts val="1000"/>
              <a:buFont typeface="Lato"/>
              <a:buChar char="●"/>
              <a:defRPr sz="1000"/>
            </a:lvl4pPr>
            <a:lvl5pPr marL="2286000" lvl="4" indent="-292100">
              <a:spcBef>
                <a:spcPts val="0"/>
              </a:spcBef>
              <a:spcAft>
                <a:spcPts val="0"/>
              </a:spcAft>
              <a:buClr>
                <a:schemeClr val="lt1"/>
              </a:buClr>
              <a:buSzPts val="1000"/>
              <a:buFont typeface="Lato"/>
              <a:buChar char="○"/>
              <a:defRPr sz="1000"/>
            </a:lvl5pPr>
            <a:lvl6pPr marL="2743200" lvl="5" indent="-292100">
              <a:spcBef>
                <a:spcPts val="0"/>
              </a:spcBef>
              <a:spcAft>
                <a:spcPts val="0"/>
              </a:spcAft>
              <a:buClr>
                <a:schemeClr val="lt1"/>
              </a:buClr>
              <a:buSzPts val="1000"/>
              <a:buFont typeface="Lato"/>
              <a:buChar char="■"/>
              <a:defRPr sz="1000"/>
            </a:lvl6pPr>
            <a:lvl7pPr marL="3200400" lvl="6" indent="-292100">
              <a:spcBef>
                <a:spcPts val="0"/>
              </a:spcBef>
              <a:spcAft>
                <a:spcPts val="0"/>
              </a:spcAft>
              <a:buClr>
                <a:schemeClr val="lt1"/>
              </a:buClr>
              <a:buSzPts val="1000"/>
              <a:buFont typeface="Lato"/>
              <a:buChar char="●"/>
              <a:defRPr sz="1000"/>
            </a:lvl7pPr>
            <a:lvl8pPr marL="3657600" lvl="7" indent="-292100">
              <a:spcBef>
                <a:spcPts val="0"/>
              </a:spcBef>
              <a:spcAft>
                <a:spcPts val="0"/>
              </a:spcAft>
              <a:buClr>
                <a:schemeClr val="lt1"/>
              </a:buClr>
              <a:buSzPts val="1000"/>
              <a:buFont typeface="Lato"/>
              <a:buChar char="○"/>
              <a:defRPr sz="1000"/>
            </a:lvl8pPr>
            <a:lvl9pPr marL="4114800" lvl="8" indent="-292100">
              <a:spcBef>
                <a:spcPts val="0"/>
              </a:spcBef>
              <a:spcAft>
                <a:spcPts val="0"/>
              </a:spcAft>
              <a:buClr>
                <a:schemeClr val="lt1"/>
              </a:buClr>
              <a:buSzPts val="1000"/>
              <a:buFont typeface="Lato"/>
              <a:buChar char="■"/>
              <a:defRPr sz="1000"/>
            </a:lvl9pPr>
          </a:lstStyle>
          <a:p>
            <a:endParaRPr/>
          </a:p>
        </p:txBody>
      </p:sp>
      <p:sp>
        <p:nvSpPr>
          <p:cNvPr id="49" name="Google Shape;49;p5"/>
          <p:cNvSpPr txBox="1">
            <a:spLocks noGrp="1"/>
          </p:cNvSpPr>
          <p:nvPr>
            <p:ph type="body" idx="6"/>
          </p:nvPr>
        </p:nvSpPr>
        <p:spPr>
          <a:xfrm>
            <a:off x="6843455" y="3042765"/>
            <a:ext cx="2030100" cy="12321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lt1"/>
              </a:buClr>
              <a:buSzPts val="1000"/>
              <a:buFont typeface="Lato"/>
              <a:buChar char="●"/>
              <a:defRPr sz="1000"/>
            </a:lvl1pPr>
            <a:lvl2pPr marL="914400" lvl="1" indent="-292100">
              <a:spcBef>
                <a:spcPts val="0"/>
              </a:spcBef>
              <a:spcAft>
                <a:spcPts val="0"/>
              </a:spcAft>
              <a:buClr>
                <a:schemeClr val="lt1"/>
              </a:buClr>
              <a:buSzPts val="1000"/>
              <a:buFont typeface="Lato"/>
              <a:buChar char="○"/>
              <a:defRPr sz="1000"/>
            </a:lvl2pPr>
            <a:lvl3pPr marL="1371600" lvl="2" indent="-292100">
              <a:spcBef>
                <a:spcPts val="0"/>
              </a:spcBef>
              <a:spcAft>
                <a:spcPts val="0"/>
              </a:spcAft>
              <a:buClr>
                <a:schemeClr val="lt1"/>
              </a:buClr>
              <a:buSzPts val="1000"/>
              <a:buFont typeface="Lato"/>
              <a:buChar char="■"/>
              <a:defRPr sz="1000"/>
            </a:lvl3pPr>
            <a:lvl4pPr marL="1828800" lvl="3" indent="-292100">
              <a:spcBef>
                <a:spcPts val="0"/>
              </a:spcBef>
              <a:spcAft>
                <a:spcPts val="0"/>
              </a:spcAft>
              <a:buClr>
                <a:schemeClr val="lt1"/>
              </a:buClr>
              <a:buSzPts val="1000"/>
              <a:buFont typeface="Lato"/>
              <a:buChar char="●"/>
              <a:defRPr sz="1000"/>
            </a:lvl4pPr>
            <a:lvl5pPr marL="2286000" lvl="4" indent="-292100">
              <a:spcBef>
                <a:spcPts val="0"/>
              </a:spcBef>
              <a:spcAft>
                <a:spcPts val="0"/>
              </a:spcAft>
              <a:buClr>
                <a:schemeClr val="lt1"/>
              </a:buClr>
              <a:buSzPts val="1000"/>
              <a:buFont typeface="Lato"/>
              <a:buChar char="○"/>
              <a:defRPr sz="1000"/>
            </a:lvl5pPr>
            <a:lvl6pPr marL="2743200" lvl="5" indent="-292100">
              <a:spcBef>
                <a:spcPts val="0"/>
              </a:spcBef>
              <a:spcAft>
                <a:spcPts val="0"/>
              </a:spcAft>
              <a:buClr>
                <a:schemeClr val="lt1"/>
              </a:buClr>
              <a:buSzPts val="1000"/>
              <a:buFont typeface="Lato"/>
              <a:buChar char="■"/>
              <a:defRPr sz="1000"/>
            </a:lvl6pPr>
            <a:lvl7pPr marL="3200400" lvl="6" indent="-292100">
              <a:spcBef>
                <a:spcPts val="0"/>
              </a:spcBef>
              <a:spcAft>
                <a:spcPts val="0"/>
              </a:spcAft>
              <a:buClr>
                <a:schemeClr val="lt1"/>
              </a:buClr>
              <a:buSzPts val="1000"/>
              <a:buFont typeface="Lato"/>
              <a:buChar char="●"/>
              <a:defRPr sz="1000"/>
            </a:lvl7pPr>
            <a:lvl8pPr marL="3657600" lvl="7" indent="-292100">
              <a:spcBef>
                <a:spcPts val="0"/>
              </a:spcBef>
              <a:spcAft>
                <a:spcPts val="0"/>
              </a:spcAft>
              <a:buClr>
                <a:schemeClr val="lt1"/>
              </a:buClr>
              <a:buSzPts val="1000"/>
              <a:buFont typeface="Lato"/>
              <a:buChar char="○"/>
              <a:defRPr sz="1000"/>
            </a:lvl8pPr>
            <a:lvl9pPr marL="4114800" lvl="8" indent="-292100">
              <a:spcBef>
                <a:spcPts val="0"/>
              </a:spcBef>
              <a:spcAft>
                <a:spcPts val="0"/>
              </a:spcAft>
              <a:buClr>
                <a:schemeClr val="lt1"/>
              </a:buClr>
              <a:buSzPts val="1000"/>
              <a:buFont typeface="Lato"/>
              <a:buChar char="■"/>
              <a:defRPr sz="1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speakers info">
  <p:cSld name="BLANK_1_1_1_1_3">
    <p:spTree>
      <p:nvGrpSpPr>
        <p:cNvPr id="1" name="Shape 50"/>
        <p:cNvGrpSpPr/>
        <p:nvPr/>
      </p:nvGrpSpPr>
      <p:grpSpPr>
        <a:xfrm>
          <a:off x="0" y="0"/>
          <a:ext cx="0" cy="0"/>
          <a:chOff x="0" y="0"/>
          <a:chExt cx="0" cy="0"/>
        </a:xfrm>
      </p:grpSpPr>
      <p:sp>
        <p:nvSpPr>
          <p:cNvPr id="51" name="Google Shape;51;p6"/>
          <p:cNvSpPr/>
          <p:nvPr/>
        </p:nvSpPr>
        <p:spPr>
          <a:xfrm>
            <a:off x="5461825" y="850"/>
            <a:ext cx="36822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 name="Google Shape;52;p6"/>
          <p:cNvSpPr txBox="1">
            <a:spLocks noGrp="1"/>
          </p:cNvSpPr>
          <p:nvPr>
            <p:ph type="subTitle" idx="1"/>
          </p:nvPr>
        </p:nvSpPr>
        <p:spPr>
          <a:xfrm>
            <a:off x="1987875" y="1422801"/>
            <a:ext cx="1578300" cy="443400"/>
          </a:xfrm>
          <a:prstGeom prst="rect">
            <a:avLst/>
          </a:prstGeom>
        </p:spPr>
        <p:txBody>
          <a:bodyPr spcFirstLastPara="1" wrap="square" lIns="0" tIns="0" rIns="0" bIns="0" anchor="t" anchorCtr="0">
            <a:noAutofit/>
          </a:bodyPr>
          <a:lstStyle>
            <a:lvl1pPr lvl="0">
              <a:spcBef>
                <a:spcPts val="0"/>
              </a:spcBef>
              <a:spcAft>
                <a:spcPts val="0"/>
              </a:spcAft>
              <a:buNone/>
              <a:defRPr>
                <a:latin typeface="Playfair Display"/>
                <a:ea typeface="Playfair Display"/>
                <a:cs typeface="Playfair Display"/>
                <a:sym typeface="Playfair Display"/>
              </a:defRPr>
            </a:lvl1pPr>
            <a:lvl2pPr lvl="1">
              <a:spcBef>
                <a:spcPts val="0"/>
              </a:spcBef>
              <a:spcAft>
                <a:spcPts val="0"/>
              </a:spcAft>
              <a:buNone/>
              <a:defRPr>
                <a:latin typeface="Playfair Display"/>
                <a:ea typeface="Playfair Display"/>
                <a:cs typeface="Playfair Display"/>
                <a:sym typeface="Playfair Display"/>
              </a:defRPr>
            </a:lvl2pPr>
            <a:lvl3pPr lvl="2">
              <a:spcBef>
                <a:spcPts val="0"/>
              </a:spcBef>
              <a:spcAft>
                <a:spcPts val="0"/>
              </a:spcAft>
              <a:buNone/>
              <a:defRPr>
                <a:latin typeface="Playfair Display"/>
                <a:ea typeface="Playfair Display"/>
                <a:cs typeface="Playfair Display"/>
                <a:sym typeface="Playfair Display"/>
              </a:defRPr>
            </a:lvl3pPr>
            <a:lvl4pPr lvl="3">
              <a:spcBef>
                <a:spcPts val="0"/>
              </a:spcBef>
              <a:spcAft>
                <a:spcPts val="0"/>
              </a:spcAft>
              <a:buNone/>
              <a:defRPr>
                <a:latin typeface="Playfair Display"/>
                <a:ea typeface="Playfair Display"/>
                <a:cs typeface="Playfair Display"/>
                <a:sym typeface="Playfair Display"/>
              </a:defRPr>
            </a:lvl4pPr>
            <a:lvl5pPr lvl="4">
              <a:spcBef>
                <a:spcPts val="0"/>
              </a:spcBef>
              <a:spcAft>
                <a:spcPts val="0"/>
              </a:spcAft>
              <a:buNone/>
              <a:defRPr>
                <a:latin typeface="Playfair Display"/>
                <a:ea typeface="Playfair Display"/>
                <a:cs typeface="Playfair Display"/>
                <a:sym typeface="Playfair Display"/>
              </a:defRPr>
            </a:lvl5pPr>
            <a:lvl6pPr lvl="5">
              <a:spcBef>
                <a:spcPts val="0"/>
              </a:spcBef>
              <a:spcAft>
                <a:spcPts val="0"/>
              </a:spcAft>
              <a:buNone/>
              <a:defRPr>
                <a:latin typeface="Playfair Display"/>
                <a:ea typeface="Playfair Display"/>
                <a:cs typeface="Playfair Display"/>
                <a:sym typeface="Playfair Display"/>
              </a:defRPr>
            </a:lvl6pPr>
            <a:lvl7pPr lvl="6">
              <a:spcBef>
                <a:spcPts val="0"/>
              </a:spcBef>
              <a:spcAft>
                <a:spcPts val="0"/>
              </a:spcAft>
              <a:buNone/>
              <a:defRPr>
                <a:latin typeface="Playfair Display"/>
                <a:ea typeface="Playfair Display"/>
                <a:cs typeface="Playfair Display"/>
                <a:sym typeface="Playfair Display"/>
              </a:defRPr>
            </a:lvl7pPr>
            <a:lvl8pPr lvl="7">
              <a:spcBef>
                <a:spcPts val="0"/>
              </a:spcBef>
              <a:spcAft>
                <a:spcPts val="0"/>
              </a:spcAft>
              <a:buNone/>
              <a:defRPr>
                <a:latin typeface="Playfair Display"/>
                <a:ea typeface="Playfair Display"/>
                <a:cs typeface="Playfair Display"/>
                <a:sym typeface="Playfair Display"/>
              </a:defRPr>
            </a:lvl8pPr>
            <a:lvl9pPr lvl="8">
              <a:spcBef>
                <a:spcPts val="0"/>
              </a:spcBef>
              <a:spcAft>
                <a:spcPts val="0"/>
              </a:spcAft>
              <a:buNone/>
              <a:defRPr>
                <a:latin typeface="Playfair Display"/>
                <a:ea typeface="Playfair Display"/>
                <a:cs typeface="Playfair Display"/>
                <a:sym typeface="Playfair Display"/>
              </a:defRPr>
            </a:lvl9pPr>
          </a:lstStyle>
          <a:p>
            <a:endParaRPr/>
          </a:p>
        </p:txBody>
      </p:sp>
      <p:sp>
        <p:nvSpPr>
          <p:cNvPr id="53" name="Google Shape;53;p6"/>
          <p:cNvSpPr txBox="1">
            <a:spLocks noGrp="1"/>
          </p:cNvSpPr>
          <p:nvPr>
            <p:ph type="subTitle" idx="2"/>
          </p:nvPr>
        </p:nvSpPr>
        <p:spPr>
          <a:xfrm>
            <a:off x="1987875" y="1849116"/>
            <a:ext cx="1547700" cy="322200"/>
          </a:xfrm>
          <a:prstGeom prst="rect">
            <a:avLst/>
          </a:prstGeom>
        </p:spPr>
        <p:txBody>
          <a:bodyPr spcFirstLastPara="1" wrap="square" lIns="0" tIns="0" rIns="0" bIns="0" anchor="b" anchorCtr="0">
            <a:noAutofit/>
          </a:bodyPr>
          <a:lstStyle>
            <a:lvl1pPr lvl="0">
              <a:spcBef>
                <a:spcPts val="0"/>
              </a:spcBef>
              <a:spcAft>
                <a:spcPts val="0"/>
              </a:spcAft>
              <a:buNone/>
              <a:defRPr sz="1000"/>
            </a:lvl1pPr>
            <a:lvl2pPr lvl="1">
              <a:spcBef>
                <a:spcPts val="0"/>
              </a:spcBef>
              <a:spcAft>
                <a:spcPts val="0"/>
              </a:spcAft>
              <a:buNone/>
              <a:defRPr sz="1000">
                <a:latin typeface="Playfair Display"/>
                <a:ea typeface="Playfair Display"/>
                <a:cs typeface="Playfair Display"/>
                <a:sym typeface="Playfair Display"/>
              </a:defRPr>
            </a:lvl2pPr>
            <a:lvl3pPr lvl="2">
              <a:spcBef>
                <a:spcPts val="0"/>
              </a:spcBef>
              <a:spcAft>
                <a:spcPts val="0"/>
              </a:spcAft>
              <a:buNone/>
              <a:defRPr sz="1000">
                <a:latin typeface="Playfair Display"/>
                <a:ea typeface="Playfair Display"/>
                <a:cs typeface="Playfair Display"/>
                <a:sym typeface="Playfair Display"/>
              </a:defRPr>
            </a:lvl3pPr>
            <a:lvl4pPr lvl="3">
              <a:spcBef>
                <a:spcPts val="0"/>
              </a:spcBef>
              <a:spcAft>
                <a:spcPts val="0"/>
              </a:spcAft>
              <a:buNone/>
              <a:defRPr sz="1000">
                <a:latin typeface="Playfair Display"/>
                <a:ea typeface="Playfair Display"/>
                <a:cs typeface="Playfair Display"/>
                <a:sym typeface="Playfair Display"/>
              </a:defRPr>
            </a:lvl4pPr>
            <a:lvl5pPr lvl="4">
              <a:spcBef>
                <a:spcPts val="0"/>
              </a:spcBef>
              <a:spcAft>
                <a:spcPts val="0"/>
              </a:spcAft>
              <a:buNone/>
              <a:defRPr sz="1000">
                <a:latin typeface="Playfair Display"/>
                <a:ea typeface="Playfair Display"/>
                <a:cs typeface="Playfair Display"/>
                <a:sym typeface="Playfair Display"/>
              </a:defRPr>
            </a:lvl5pPr>
            <a:lvl6pPr lvl="5">
              <a:spcBef>
                <a:spcPts val="0"/>
              </a:spcBef>
              <a:spcAft>
                <a:spcPts val="0"/>
              </a:spcAft>
              <a:buNone/>
              <a:defRPr sz="1000">
                <a:latin typeface="Playfair Display"/>
                <a:ea typeface="Playfair Display"/>
                <a:cs typeface="Playfair Display"/>
                <a:sym typeface="Playfair Display"/>
              </a:defRPr>
            </a:lvl6pPr>
            <a:lvl7pPr lvl="6">
              <a:spcBef>
                <a:spcPts val="0"/>
              </a:spcBef>
              <a:spcAft>
                <a:spcPts val="0"/>
              </a:spcAft>
              <a:buNone/>
              <a:defRPr sz="1000">
                <a:latin typeface="Playfair Display"/>
                <a:ea typeface="Playfair Display"/>
                <a:cs typeface="Playfair Display"/>
                <a:sym typeface="Playfair Display"/>
              </a:defRPr>
            </a:lvl7pPr>
            <a:lvl8pPr lvl="7">
              <a:spcBef>
                <a:spcPts val="0"/>
              </a:spcBef>
              <a:spcAft>
                <a:spcPts val="0"/>
              </a:spcAft>
              <a:buNone/>
              <a:defRPr sz="1000">
                <a:latin typeface="Playfair Display"/>
                <a:ea typeface="Playfair Display"/>
                <a:cs typeface="Playfair Display"/>
                <a:sym typeface="Playfair Display"/>
              </a:defRPr>
            </a:lvl8pPr>
            <a:lvl9pPr lvl="8">
              <a:spcBef>
                <a:spcPts val="0"/>
              </a:spcBef>
              <a:spcAft>
                <a:spcPts val="0"/>
              </a:spcAft>
              <a:buNone/>
              <a:defRPr sz="1000">
                <a:latin typeface="Playfair Display"/>
                <a:ea typeface="Playfair Display"/>
                <a:cs typeface="Playfair Display"/>
                <a:sym typeface="Playfair Display"/>
              </a:defRPr>
            </a:lvl9pPr>
          </a:lstStyle>
          <a:p>
            <a:endParaRPr/>
          </a:p>
        </p:txBody>
      </p:sp>
      <p:sp>
        <p:nvSpPr>
          <p:cNvPr id="54" name="Google Shape;54;p6"/>
          <p:cNvSpPr>
            <a:spLocks noGrp="1"/>
          </p:cNvSpPr>
          <p:nvPr>
            <p:ph type="pic" idx="3"/>
          </p:nvPr>
        </p:nvSpPr>
        <p:spPr>
          <a:xfrm>
            <a:off x="-50" y="1424175"/>
            <a:ext cx="1838100" cy="3267000"/>
          </a:xfrm>
          <a:prstGeom prst="rect">
            <a:avLst/>
          </a:prstGeom>
          <a:noFill/>
          <a:ln>
            <a:noFill/>
          </a:ln>
        </p:spPr>
      </p:sp>
      <p:sp>
        <p:nvSpPr>
          <p:cNvPr id="55" name="Google Shape;55;p6"/>
          <p:cNvSpPr>
            <a:spLocks noGrp="1"/>
          </p:cNvSpPr>
          <p:nvPr>
            <p:ph type="pic" idx="4"/>
          </p:nvPr>
        </p:nvSpPr>
        <p:spPr>
          <a:xfrm>
            <a:off x="4527160" y="1424175"/>
            <a:ext cx="1838100" cy="3267000"/>
          </a:xfrm>
          <a:prstGeom prst="rect">
            <a:avLst/>
          </a:prstGeom>
          <a:noFill/>
          <a:ln>
            <a:noFill/>
          </a:ln>
        </p:spPr>
      </p:sp>
      <p:sp>
        <p:nvSpPr>
          <p:cNvPr id="56" name="Google Shape;56;p6"/>
          <p:cNvSpPr txBox="1">
            <a:spLocks noGrp="1"/>
          </p:cNvSpPr>
          <p:nvPr>
            <p:ph type="subTitle" idx="5"/>
          </p:nvPr>
        </p:nvSpPr>
        <p:spPr>
          <a:xfrm>
            <a:off x="6525486" y="1422801"/>
            <a:ext cx="1578300" cy="443400"/>
          </a:xfrm>
          <a:prstGeom prst="rect">
            <a:avLst/>
          </a:prstGeom>
        </p:spPr>
        <p:txBody>
          <a:bodyPr spcFirstLastPara="1" wrap="square" lIns="0" tIns="0" rIns="0" bIns="0" anchor="t" anchorCtr="0">
            <a:noAutofit/>
          </a:bodyPr>
          <a:lstStyle>
            <a:lvl1pPr lvl="0">
              <a:spcBef>
                <a:spcPts val="0"/>
              </a:spcBef>
              <a:spcAft>
                <a:spcPts val="0"/>
              </a:spcAft>
              <a:buNone/>
              <a:defRPr>
                <a:latin typeface="Playfair Display"/>
                <a:ea typeface="Playfair Display"/>
                <a:cs typeface="Playfair Display"/>
                <a:sym typeface="Playfair Display"/>
              </a:defRPr>
            </a:lvl1pPr>
            <a:lvl2pPr lvl="1">
              <a:spcBef>
                <a:spcPts val="0"/>
              </a:spcBef>
              <a:spcAft>
                <a:spcPts val="0"/>
              </a:spcAft>
              <a:buNone/>
              <a:defRPr>
                <a:latin typeface="Playfair Display"/>
                <a:ea typeface="Playfair Display"/>
                <a:cs typeface="Playfair Display"/>
                <a:sym typeface="Playfair Display"/>
              </a:defRPr>
            </a:lvl2pPr>
            <a:lvl3pPr lvl="2">
              <a:spcBef>
                <a:spcPts val="0"/>
              </a:spcBef>
              <a:spcAft>
                <a:spcPts val="0"/>
              </a:spcAft>
              <a:buNone/>
              <a:defRPr>
                <a:latin typeface="Playfair Display"/>
                <a:ea typeface="Playfair Display"/>
                <a:cs typeface="Playfair Display"/>
                <a:sym typeface="Playfair Display"/>
              </a:defRPr>
            </a:lvl3pPr>
            <a:lvl4pPr lvl="3">
              <a:spcBef>
                <a:spcPts val="0"/>
              </a:spcBef>
              <a:spcAft>
                <a:spcPts val="0"/>
              </a:spcAft>
              <a:buNone/>
              <a:defRPr>
                <a:latin typeface="Playfair Display"/>
                <a:ea typeface="Playfair Display"/>
                <a:cs typeface="Playfair Display"/>
                <a:sym typeface="Playfair Display"/>
              </a:defRPr>
            </a:lvl4pPr>
            <a:lvl5pPr lvl="4">
              <a:spcBef>
                <a:spcPts val="0"/>
              </a:spcBef>
              <a:spcAft>
                <a:spcPts val="0"/>
              </a:spcAft>
              <a:buNone/>
              <a:defRPr>
                <a:latin typeface="Playfair Display"/>
                <a:ea typeface="Playfair Display"/>
                <a:cs typeface="Playfair Display"/>
                <a:sym typeface="Playfair Display"/>
              </a:defRPr>
            </a:lvl5pPr>
            <a:lvl6pPr lvl="5">
              <a:spcBef>
                <a:spcPts val="0"/>
              </a:spcBef>
              <a:spcAft>
                <a:spcPts val="0"/>
              </a:spcAft>
              <a:buNone/>
              <a:defRPr>
                <a:latin typeface="Playfair Display"/>
                <a:ea typeface="Playfair Display"/>
                <a:cs typeface="Playfair Display"/>
                <a:sym typeface="Playfair Display"/>
              </a:defRPr>
            </a:lvl6pPr>
            <a:lvl7pPr lvl="6">
              <a:spcBef>
                <a:spcPts val="0"/>
              </a:spcBef>
              <a:spcAft>
                <a:spcPts val="0"/>
              </a:spcAft>
              <a:buNone/>
              <a:defRPr>
                <a:latin typeface="Playfair Display"/>
                <a:ea typeface="Playfair Display"/>
                <a:cs typeface="Playfair Display"/>
                <a:sym typeface="Playfair Display"/>
              </a:defRPr>
            </a:lvl7pPr>
            <a:lvl8pPr lvl="7">
              <a:spcBef>
                <a:spcPts val="0"/>
              </a:spcBef>
              <a:spcAft>
                <a:spcPts val="0"/>
              </a:spcAft>
              <a:buNone/>
              <a:defRPr>
                <a:latin typeface="Playfair Display"/>
                <a:ea typeface="Playfair Display"/>
                <a:cs typeface="Playfair Display"/>
                <a:sym typeface="Playfair Display"/>
              </a:defRPr>
            </a:lvl8pPr>
            <a:lvl9pPr lvl="8">
              <a:spcBef>
                <a:spcPts val="0"/>
              </a:spcBef>
              <a:spcAft>
                <a:spcPts val="0"/>
              </a:spcAft>
              <a:buNone/>
              <a:defRPr>
                <a:latin typeface="Playfair Display"/>
                <a:ea typeface="Playfair Display"/>
                <a:cs typeface="Playfair Display"/>
                <a:sym typeface="Playfair Display"/>
              </a:defRPr>
            </a:lvl9pPr>
          </a:lstStyle>
          <a:p>
            <a:endParaRPr/>
          </a:p>
        </p:txBody>
      </p:sp>
      <p:sp>
        <p:nvSpPr>
          <p:cNvPr id="57" name="Google Shape;57;p6"/>
          <p:cNvSpPr txBox="1">
            <a:spLocks noGrp="1"/>
          </p:cNvSpPr>
          <p:nvPr>
            <p:ph type="subTitle" idx="6"/>
          </p:nvPr>
        </p:nvSpPr>
        <p:spPr>
          <a:xfrm>
            <a:off x="6525486" y="1849116"/>
            <a:ext cx="1547700" cy="322200"/>
          </a:xfrm>
          <a:prstGeom prst="rect">
            <a:avLst/>
          </a:prstGeom>
        </p:spPr>
        <p:txBody>
          <a:bodyPr spcFirstLastPara="1" wrap="square" lIns="0" tIns="0" rIns="0" bIns="0" anchor="b" anchorCtr="0">
            <a:noAutofit/>
          </a:bodyPr>
          <a:lstStyle>
            <a:lvl1pPr lvl="0">
              <a:spcBef>
                <a:spcPts val="0"/>
              </a:spcBef>
              <a:spcAft>
                <a:spcPts val="0"/>
              </a:spcAft>
              <a:buNone/>
              <a:defRPr sz="1000"/>
            </a:lvl1pPr>
            <a:lvl2pPr lvl="1">
              <a:spcBef>
                <a:spcPts val="0"/>
              </a:spcBef>
              <a:spcAft>
                <a:spcPts val="0"/>
              </a:spcAft>
              <a:buNone/>
              <a:defRPr sz="1000">
                <a:latin typeface="Playfair Display"/>
                <a:ea typeface="Playfair Display"/>
                <a:cs typeface="Playfair Display"/>
                <a:sym typeface="Playfair Display"/>
              </a:defRPr>
            </a:lvl2pPr>
            <a:lvl3pPr lvl="2">
              <a:spcBef>
                <a:spcPts val="0"/>
              </a:spcBef>
              <a:spcAft>
                <a:spcPts val="0"/>
              </a:spcAft>
              <a:buNone/>
              <a:defRPr sz="1000">
                <a:latin typeface="Playfair Display"/>
                <a:ea typeface="Playfair Display"/>
                <a:cs typeface="Playfair Display"/>
                <a:sym typeface="Playfair Display"/>
              </a:defRPr>
            </a:lvl3pPr>
            <a:lvl4pPr lvl="3">
              <a:spcBef>
                <a:spcPts val="0"/>
              </a:spcBef>
              <a:spcAft>
                <a:spcPts val="0"/>
              </a:spcAft>
              <a:buNone/>
              <a:defRPr sz="1000">
                <a:latin typeface="Playfair Display"/>
                <a:ea typeface="Playfair Display"/>
                <a:cs typeface="Playfair Display"/>
                <a:sym typeface="Playfair Display"/>
              </a:defRPr>
            </a:lvl4pPr>
            <a:lvl5pPr lvl="4">
              <a:spcBef>
                <a:spcPts val="0"/>
              </a:spcBef>
              <a:spcAft>
                <a:spcPts val="0"/>
              </a:spcAft>
              <a:buNone/>
              <a:defRPr sz="1000">
                <a:latin typeface="Playfair Display"/>
                <a:ea typeface="Playfair Display"/>
                <a:cs typeface="Playfair Display"/>
                <a:sym typeface="Playfair Display"/>
              </a:defRPr>
            </a:lvl5pPr>
            <a:lvl6pPr lvl="5">
              <a:spcBef>
                <a:spcPts val="0"/>
              </a:spcBef>
              <a:spcAft>
                <a:spcPts val="0"/>
              </a:spcAft>
              <a:buNone/>
              <a:defRPr sz="1000">
                <a:latin typeface="Playfair Display"/>
                <a:ea typeface="Playfair Display"/>
                <a:cs typeface="Playfair Display"/>
                <a:sym typeface="Playfair Display"/>
              </a:defRPr>
            </a:lvl6pPr>
            <a:lvl7pPr lvl="6">
              <a:spcBef>
                <a:spcPts val="0"/>
              </a:spcBef>
              <a:spcAft>
                <a:spcPts val="0"/>
              </a:spcAft>
              <a:buNone/>
              <a:defRPr sz="1000">
                <a:latin typeface="Playfair Display"/>
                <a:ea typeface="Playfair Display"/>
                <a:cs typeface="Playfair Display"/>
                <a:sym typeface="Playfair Display"/>
              </a:defRPr>
            </a:lvl7pPr>
            <a:lvl8pPr lvl="7">
              <a:spcBef>
                <a:spcPts val="0"/>
              </a:spcBef>
              <a:spcAft>
                <a:spcPts val="0"/>
              </a:spcAft>
              <a:buNone/>
              <a:defRPr sz="1000">
                <a:latin typeface="Playfair Display"/>
                <a:ea typeface="Playfair Display"/>
                <a:cs typeface="Playfair Display"/>
                <a:sym typeface="Playfair Display"/>
              </a:defRPr>
            </a:lvl8pPr>
            <a:lvl9pPr lvl="8">
              <a:spcBef>
                <a:spcPts val="0"/>
              </a:spcBef>
              <a:spcAft>
                <a:spcPts val="0"/>
              </a:spcAft>
              <a:buNone/>
              <a:defRPr sz="1000">
                <a:latin typeface="Playfair Display"/>
                <a:ea typeface="Playfair Display"/>
                <a:cs typeface="Playfair Display"/>
                <a:sym typeface="Playfair Display"/>
              </a:defRPr>
            </a:lvl9pPr>
          </a:lstStyle>
          <a:p>
            <a:endParaRPr/>
          </a:p>
        </p:txBody>
      </p:sp>
      <p:sp>
        <p:nvSpPr>
          <p:cNvPr id="58" name="Google Shape;58;p6"/>
          <p:cNvSpPr txBox="1">
            <a:spLocks noGrp="1"/>
          </p:cNvSpPr>
          <p:nvPr>
            <p:ph type="title"/>
          </p:nvPr>
        </p:nvSpPr>
        <p:spPr>
          <a:xfrm>
            <a:off x="276075" y="457200"/>
            <a:ext cx="4248900" cy="761400"/>
          </a:xfrm>
          <a:prstGeom prst="rect">
            <a:avLst/>
          </a:prstGeom>
          <a:noFill/>
          <a:ln>
            <a:noFill/>
          </a:ln>
        </p:spPr>
        <p:txBody>
          <a:bodyPr spcFirstLastPara="1" wrap="square" lIns="0" tIns="0" rIns="0" bIns="0" anchor="t" anchorCtr="0">
            <a:spAutoFit/>
          </a:bodyPr>
          <a:lstStyle>
            <a:lvl1pPr lvl="0">
              <a:lnSpc>
                <a:spcPct val="90000"/>
              </a:lnSpc>
              <a:spcBef>
                <a:spcPts val="0"/>
              </a:spcBef>
              <a:spcAft>
                <a:spcPts val="0"/>
              </a:spcAft>
              <a:buNone/>
              <a:defRPr sz="2800">
                <a:solidFill>
                  <a:schemeClr val="lt1"/>
                </a:solidFill>
                <a:latin typeface="Playfair Display"/>
                <a:ea typeface="Playfair Display"/>
                <a:cs typeface="Playfair Display"/>
                <a:sym typeface="Playfair Display"/>
              </a:defRPr>
            </a:lvl1pPr>
            <a:lvl2pPr lvl="1">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2pPr>
            <a:lvl3pPr lvl="2">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3pPr>
            <a:lvl4pPr lvl="3">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4pPr>
            <a:lvl5pPr lvl="4">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5pPr>
            <a:lvl6pPr lvl="5">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6pPr>
            <a:lvl7pPr lvl="6">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7pPr>
            <a:lvl8pPr lvl="7">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8pPr>
            <a:lvl9pPr lvl="8">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9pPr>
          </a:lstStyle>
          <a:p>
            <a:endParaRPr/>
          </a:p>
        </p:txBody>
      </p:sp>
      <p:sp>
        <p:nvSpPr>
          <p:cNvPr id="59" name="Google Shape;59;p6"/>
          <p:cNvSpPr txBox="1">
            <a:spLocks noGrp="1"/>
          </p:cNvSpPr>
          <p:nvPr>
            <p:ph type="subTitle" idx="7"/>
          </p:nvPr>
        </p:nvSpPr>
        <p:spPr>
          <a:xfrm>
            <a:off x="276075" y="4815950"/>
            <a:ext cx="2010000" cy="1830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400"/>
              <a:buFont typeface="Lato"/>
              <a:buNone/>
              <a:defRPr sz="800"/>
            </a:lvl1pPr>
            <a:lvl2pPr lvl="1">
              <a:spcBef>
                <a:spcPts val="0"/>
              </a:spcBef>
              <a:spcAft>
                <a:spcPts val="0"/>
              </a:spcAft>
              <a:buClr>
                <a:schemeClr val="lt1"/>
              </a:buClr>
              <a:buSzPts val="1400"/>
              <a:buFont typeface="Lato"/>
              <a:buNone/>
              <a:defRPr/>
            </a:lvl2pPr>
            <a:lvl3pPr lvl="2">
              <a:spcBef>
                <a:spcPts val="0"/>
              </a:spcBef>
              <a:spcAft>
                <a:spcPts val="0"/>
              </a:spcAft>
              <a:buClr>
                <a:schemeClr val="lt1"/>
              </a:buClr>
              <a:buSzPts val="1400"/>
              <a:buFont typeface="Lato"/>
              <a:buNone/>
              <a:defRPr/>
            </a:lvl3pPr>
            <a:lvl4pPr lvl="3">
              <a:spcBef>
                <a:spcPts val="0"/>
              </a:spcBef>
              <a:spcAft>
                <a:spcPts val="0"/>
              </a:spcAft>
              <a:buClr>
                <a:schemeClr val="lt1"/>
              </a:buClr>
              <a:buSzPts val="1400"/>
              <a:buFont typeface="Lato"/>
              <a:buNone/>
              <a:defRPr/>
            </a:lvl4pPr>
            <a:lvl5pPr lvl="4">
              <a:spcBef>
                <a:spcPts val="0"/>
              </a:spcBef>
              <a:spcAft>
                <a:spcPts val="0"/>
              </a:spcAft>
              <a:buClr>
                <a:schemeClr val="lt1"/>
              </a:buClr>
              <a:buSzPts val="1400"/>
              <a:buFont typeface="Lato"/>
              <a:buNone/>
              <a:defRPr/>
            </a:lvl5pPr>
            <a:lvl6pPr lvl="5">
              <a:spcBef>
                <a:spcPts val="0"/>
              </a:spcBef>
              <a:spcAft>
                <a:spcPts val="0"/>
              </a:spcAft>
              <a:buClr>
                <a:schemeClr val="lt1"/>
              </a:buClr>
              <a:buSzPts val="1400"/>
              <a:buFont typeface="Lato"/>
              <a:buNone/>
              <a:defRPr/>
            </a:lvl6pPr>
            <a:lvl7pPr lvl="6">
              <a:spcBef>
                <a:spcPts val="0"/>
              </a:spcBef>
              <a:spcAft>
                <a:spcPts val="0"/>
              </a:spcAft>
              <a:buClr>
                <a:schemeClr val="lt1"/>
              </a:buClr>
              <a:buSzPts val="1400"/>
              <a:buFont typeface="Lato"/>
              <a:buNone/>
              <a:defRPr/>
            </a:lvl7pPr>
            <a:lvl8pPr lvl="7">
              <a:spcBef>
                <a:spcPts val="0"/>
              </a:spcBef>
              <a:spcAft>
                <a:spcPts val="0"/>
              </a:spcAft>
              <a:buClr>
                <a:schemeClr val="lt1"/>
              </a:buClr>
              <a:buSzPts val="1400"/>
              <a:buFont typeface="Lato"/>
              <a:buNone/>
              <a:defRPr/>
            </a:lvl8pPr>
            <a:lvl9pPr lvl="8">
              <a:spcBef>
                <a:spcPts val="0"/>
              </a:spcBef>
              <a:spcAft>
                <a:spcPts val="0"/>
              </a:spcAft>
              <a:buClr>
                <a:schemeClr val="lt1"/>
              </a:buClr>
              <a:buSzPts val="1400"/>
              <a:buFont typeface="Lato"/>
              <a:buNone/>
              <a:defRPr/>
            </a:lvl9pPr>
          </a:lstStyle>
          <a:p>
            <a:endParaRPr/>
          </a:p>
        </p:txBody>
      </p:sp>
      <p:sp>
        <p:nvSpPr>
          <p:cNvPr id="60" name="Google Shape;60;p6"/>
          <p:cNvSpPr txBox="1">
            <a:spLocks noGrp="1"/>
          </p:cNvSpPr>
          <p:nvPr>
            <p:ph type="sldNum" idx="12"/>
          </p:nvPr>
        </p:nvSpPr>
        <p:spPr>
          <a:xfrm>
            <a:off x="8656458" y="4815950"/>
            <a:ext cx="336000" cy="183000"/>
          </a:xfrm>
          <a:prstGeom prst="rect">
            <a:avLst/>
          </a:prstGeom>
          <a:noFill/>
          <a:ln>
            <a:noFill/>
          </a:ln>
        </p:spPr>
        <p:txBody>
          <a:bodyPr spcFirstLastPara="1" wrap="square" lIns="91425" tIns="91425" rIns="91425" bIns="91425" anchor="ctr" anchorCtr="0">
            <a:noAutofit/>
          </a:bodyPr>
          <a:lstStyle>
            <a:lvl1pPr lvl="0">
              <a:buNone/>
              <a:defRPr sz="800">
                <a:solidFill>
                  <a:schemeClr val="lt1"/>
                </a:solidFill>
                <a:latin typeface="Lato"/>
                <a:ea typeface="Lato"/>
                <a:cs typeface="Lato"/>
                <a:sym typeface="Lato"/>
              </a:defRPr>
            </a:lvl1pPr>
            <a:lvl2pPr lvl="1">
              <a:buNone/>
              <a:defRPr sz="800">
                <a:solidFill>
                  <a:schemeClr val="lt1"/>
                </a:solidFill>
                <a:latin typeface="Lato"/>
                <a:ea typeface="Lato"/>
                <a:cs typeface="Lato"/>
                <a:sym typeface="Lato"/>
              </a:defRPr>
            </a:lvl2pPr>
            <a:lvl3pPr lvl="2">
              <a:buNone/>
              <a:defRPr sz="800">
                <a:solidFill>
                  <a:schemeClr val="lt1"/>
                </a:solidFill>
                <a:latin typeface="Lato"/>
                <a:ea typeface="Lato"/>
                <a:cs typeface="Lato"/>
                <a:sym typeface="Lato"/>
              </a:defRPr>
            </a:lvl3pPr>
            <a:lvl4pPr lvl="3">
              <a:buNone/>
              <a:defRPr sz="800">
                <a:solidFill>
                  <a:schemeClr val="lt1"/>
                </a:solidFill>
                <a:latin typeface="Lato"/>
                <a:ea typeface="Lato"/>
                <a:cs typeface="Lato"/>
                <a:sym typeface="Lato"/>
              </a:defRPr>
            </a:lvl4pPr>
            <a:lvl5pPr lvl="4">
              <a:buNone/>
              <a:defRPr sz="800">
                <a:solidFill>
                  <a:schemeClr val="lt1"/>
                </a:solidFill>
                <a:latin typeface="Lato"/>
                <a:ea typeface="Lato"/>
                <a:cs typeface="Lato"/>
                <a:sym typeface="Lato"/>
              </a:defRPr>
            </a:lvl5pPr>
            <a:lvl6pPr lvl="5">
              <a:buNone/>
              <a:defRPr sz="800">
                <a:solidFill>
                  <a:schemeClr val="lt1"/>
                </a:solidFill>
                <a:latin typeface="Lato"/>
                <a:ea typeface="Lato"/>
                <a:cs typeface="Lato"/>
                <a:sym typeface="Lato"/>
              </a:defRPr>
            </a:lvl6pPr>
            <a:lvl7pPr lvl="6">
              <a:buNone/>
              <a:defRPr sz="800">
                <a:solidFill>
                  <a:schemeClr val="lt1"/>
                </a:solidFill>
                <a:latin typeface="Lato"/>
                <a:ea typeface="Lato"/>
                <a:cs typeface="Lato"/>
                <a:sym typeface="Lato"/>
              </a:defRPr>
            </a:lvl7pPr>
            <a:lvl8pPr lvl="7">
              <a:buNone/>
              <a:defRPr sz="800">
                <a:solidFill>
                  <a:schemeClr val="lt1"/>
                </a:solidFill>
                <a:latin typeface="Lato"/>
                <a:ea typeface="Lato"/>
                <a:cs typeface="Lato"/>
                <a:sym typeface="Lato"/>
              </a:defRPr>
            </a:lvl8pPr>
            <a:lvl9pPr lvl="8">
              <a:buNone/>
              <a:defRPr sz="800">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
              <a:t>‹#›</a:t>
            </a:fld>
            <a:endParaRPr/>
          </a:p>
        </p:txBody>
      </p:sp>
      <p:sp>
        <p:nvSpPr>
          <p:cNvPr id="61" name="Google Shape;61;p6"/>
          <p:cNvSpPr txBox="1">
            <a:spLocks noGrp="1"/>
          </p:cNvSpPr>
          <p:nvPr>
            <p:ph type="body" idx="8"/>
          </p:nvPr>
        </p:nvSpPr>
        <p:spPr>
          <a:xfrm>
            <a:off x="1987875" y="3545425"/>
            <a:ext cx="1755000" cy="821400"/>
          </a:xfrm>
          <a:prstGeom prst="rect">
            <a:avLst/>
          </a:prstGeom>
        </p:spPr>
        <p:txBody>
          <a:bodyPr spcFirstLastPara="1" wrap="square" lIns="0" tIns="0" rIns="0" bIns="0" anchor="b" anchorCtr="0">
            <a:noAutofit/>
          </a:bodyPr>
          <a:lstStyle>
            <a:lvl1pPr marL="457200" lvl="0" indent="-292100">
              <a:spcBef>
                <a:spcPts val="0"/>
              </a:spcBef>
              <a:spcAft>
                <a:spcPts val="0"/>
              </a:spcAft>
              <a:buClr>
                <a:schemeClr val="lt1"/>
              </a:buClr>
              <a:buSzPts val="1000"/>
              <a:buFont typeface="Playfair Display"/>
              <a:buChar char="●"/>
              <a:defRPr sz="1000">
                <a:latin typeface="Playfair Display"/>
                <a:ea typeface="Playfair Display"/>
                <a:cs typeface="Playfair Display"/>
                <a:sym typeface="Playfair Display"/>
              </a:defRPr>
            </a:lvl1pPr>
            <a:lvl2pPr marL="914400" lvl="1" indent="-292100">
              <a:spcBef>
                <a:spcPts val="0"/>
              </a:spcBef>
              <a:spcAft>
                <a:spcPts val="0"/>
              </a:spcAft>
              <a:buClr>
                <a:schemeClr val="lt1"/>
              </a:buClr>
              <a:buSzPts val="1000"/>
              <a:buFont typeface="Playfair Display"/>
              <a:buChar char="○"/>
              <a:defRPr sz="1000">
                <a:latin typeface="Playfair Display"/>
                <a:ea typeface="Playfair Display"/>
                <a:cs typeface="Playfair Display"/>
                <a:sym typeface="Playfair Display"/>
              </a:defRPr>
            </a:lvl2pPr>
            <a:lvl3pPr marL="1371600" lvl="2" indent="-292100">
              <a:spcBef>
                <a:spcPts val="0"/>
              </a:spcBef>
              <a:spcAft>
                <a:spcPts val="0"/>
              </a:spcAft>
              <a:buClr>
                <a:schemeClr val="lt1"/>
              </a:buClr>
              <a:buSzPts val="1000"/>
              <a:buFont typeface="Playfair Display"/>
              <a:buChar char="■"/>
              <a:defRPr sz="1000">
                <a:latin typeface="Playfair Display"/>
                <a:ea typeface="Playfair Display"/>
                <a:cs typeface="Playfair Display"/>
                <a:sym typeface="Playfair Display"/>
              </a:defRPr>
            </a:lvl3pPr>
            <a:lvl4pPr marL="1828800" lvl="3" indent="-292100">
              <a:spcBef>
                <a:spcPts val="0"/>
              </a:spcBef>
              <a:spcAft>
                <a:spcPts val="0"/>
              </a:spcAft>
              <a:buClr>
                <a:schemeClr val="lt1"/>
              </a:buClr>
              <a:buSzPts val="1000"/>
              <a:buFont typeface="Playfair Display"/>
              <a:buChar char="●"/>
              <a:defRPr sz="1000">
                <a:latin typeface="Playfair Display"/>
                <a:ea typeface="Playfair Display"/>
                <a:cs typeface="Playfair Display"/>
                <a:sym typeface="Playfair Display"/>
              </a:defRPr>
            </a:lvl4pPr>
            <a:lvl5pPr marL="2286000" lvl="4" indent="-292100">
              <a:spcBef>
                <a:spcPts val="0"/>
              </a:spcBef>
              <a:spcAft>
                <a:spcPts val="0"/>
              </a:spcAft>
              <a:buClr>
                <a:schemeClr val="lt1"/>
              </a:buClr>
              <a:buSzPts val="1000"/>
              <a:buFont typeface="Playfair Display"/>
              <a:buChar char="○"/>
              <a:defRPr sz="1000">
                <a:latin typeface="Playfair Display"/>
                <a:ea typeface="Playfair Display"/>
                <a:cs typeface="Playfair Display"/>
                <a:sym typeface="Playfair Display"/>
              </a:defRPr>
            </a:lvl5pPr>
            <a:lvl6pPr marL="2743200" lvl="5" indent="-292100">
              <a:spcBef>
                <a:spcPts val="0"/>
              </a:spcBef>
              <a:spcAft>
                <a:spcPts val="0"/>
              </a:spcAft>
              <a:buClr>
                <a:schemeClr val="lt1"/>
              </a:buClr>
              <a:buSzPts val="1000"/>
              <a:buFont typeface="Playfair Display"/>
              <a:buChar char="■"/>
              <a:defRPr sz="1000">
                <a:latin typeface="Playfair Display"/>
                <a:ea typeface="Playfair Display"/>
                <a:cs typeface="Playfair Display"/>
                <a:sym typeface="Playfair Display"/>
              </a:defRPr>
            </a:lvl6pPr>
            <a:lvl7pPr marL="3200400" lvl="6" indent="-292100">
              <a:spcBef>
                <a:spcPts val="0"/>
              </a:spcBef>
              <a:spcAft>
                <a:spcPts val="0"/>
              </a:spcAft>
              <a:buClr>
                <a:schemeClr val="lt1"/>
              </a:buClr>
              <a:buSzPts val="1000"/>
              <a:buFont typeface="Playfair Display"/>
              <a:buChar char="●"/>
              <a:defRPr sz="1000">
                <a:latin typeface="Playfair Display"/>
                <a:ea typeface="Playfair Display"/>
                <a:cs typeface="Playfair Display"/>
                <a:sym typeface="Playfair Display"/>
              </a:defRPr>
            </a:lvl7pPr>
            <a:lvl8pPr marL="3657600" lvl="7" indent="-292100">
              <a:spcBef>
                <a:spcPts val="0"/>
              </a:spcBef>
              <a:spcAft>
                <a:spcPts val="0"/>
              </a:spcAft>
              <a:buClr>
                <a:schemeClr val="lt1"/>
              </a:buClr>
              <a:buSzPts val="1000"/>
              <a:buFont typeface="Playfair Display"/>
              <a:buChar char="○"/>
              <a:defRPr sz="1000">
                <a:latin typeface="Playfair Display"/>
                <a:ea typeface="Playfair Display"/>
                <a:cs typeface="Playfair Display"/>
                <a:sym typeface="Playfair Display"/>
              </a:defRPr>
            </a:lvl8pPr>
            <a:lvl9pPr marL="4114800" lvl="8" indent="-292100">
              <a:spcBef>
                <a:spcPts val="0"/>
              </a:spcBef>
              <a:spcAft>
                <a:spcPts val="0"/>
              </a:spcAft>
              <a:buClr>
                <a:schemeClr val="lt1"/>
              </a:buClr>
              <a:buSzPts val="1000"/>
              <a:buFont typeface="Playfair Display"/>
              <a:buChar char="■"/>
              <a:defRPr sz="1000">
                <a:latin typeface="Playfair Display"/>
                <a:ea typeface="Playfair Display"/>
                <a:cs typeface="Playfair Display"/>
                <a:sym typeface="Playfair Display"/>
              </a:defRPr>
            </a:lvl9pPr>
          </a:lstStyle>
          <a:p>
            <a:endParaRPr/>
          </a:p>
        </p:txBody>
      </p:sp>
      <p:sp>
        <p:nvSpPr>
          <p:cNvPr id="62" name="Google Shape;62;p6"/>
          <p:cNvSpPr txBox="1">
            <a:spLocks noGrp="1"/>
          </p:cNvSpPr>
          <p:nvPr>
            <p:ph type="body" idx="9"/>
          </p:nvPr>
        </p:nvSpPr>
        <p:spPr>
          <a:xfrm>
            <a:off x="6536675" y="3545425"/>
            <a:ext cx="1699800" cy="821400"/>
          </a:xfrm>
          <a:prstGeom prst="rect">
            <a:avLst/>
          </a:prstGeom>
        </p:spPr>
        <p:txBody>
          <a:bodyPr spcFirstLastPara="1" wrap="square" lIns="0" tIns="0" rIns="0" bIns="0" anchor="b" anchorCtr="0">
            <a:noAutofit/>
          </a:bodyPr>
          <a:lstStyle>
            <a:lvl1pPr marL="457200" lvl="0" indent="-292100">
              <a:spcBef>
                <a:spcPts val="0"/>
              </a:spcBef>
              <a:spcAft>
                <a:spcPts val="0"/>
              </a:spcAft>
              <a:buClr>
                <a:schemeClr val="lt1"/>
              </a:buClr>
              <a:buSzPts val="1000"/>
              <a:buFont typeface="Playfair Display"/>
              <a:buChar char="●"/>
              <a:defRPr sz="1000">
                <a:latin typeface="Playfair Display"/>
                <a:ea typeface="Playfair Display"/>
                <a:cs typeface="Playfair Display"/>
                <a:sym typeface="Playfair Display"/>
              </a:defRPr>
            </a:lvl1pPr>
            <a:lvl2pPr marL="914400" lvl="1" indent="-292100">
              <a:spcBef>
                <a:spcPts val="0"/>
              </a:spcBef>
              <a:spcAft>
                <a:spcPts val="0"/>
              </a:spcAft>
              <a:buClr>
                <a:schemeClr val="lt1"/>
              </a:buClr>
              <a:buSzPts val="1000"/>
              <a:buFont typeface="Playfair Display"/>
              <a:buChar char="○"/>
              <a:defRPr sz="1000">
                <a:latin typeface="Playfair Display"/>
                <a:ea typeface="Playfair Display"/>
                <a:cs typeface="Playfair Display"/>
                <a:sym typeface="Playfair Display"/>
              </a:defRPr>
            </a:lvl2pPr>
            <a:lvl3pPr marL="1371600" lvl="2" indent="-292100">
              <a:spcBef>
                <a:spcPts val="0"/>
              </a:spcBef>
              <a:spcAft>
                <a:spcPts val="0"/>
              </a:spcAft>
              <a:buClr>
                <a:schemeClr val="lt1"/>
              </a:buClr>
              <a:buSzPts val="1000"/>
              <a:buFont typeface="Playfair Display"/>
              <a:buChar char="■"/>
              <a:defRPr sz="1000">
                <a:latin typeface="Playfair Display"/>
                <a:ea typeface="Playfair Display"/>
                <a:cs typeface="Playfair Display"/>
                <a:sym typeface="Playfair Display"/>
              </a:defRPr>
            </a:lvl3pPr>
            <a:lvl4pPr marL="1828800" lvl="3" indent="-292100">
              <a:spcBef>
                <a:spcPts val="0"/>
              </a:spcBef>
              <a:spcAft>
                <a:spcPts val="0"/>
              </a:spcAft>
              <a:buClr>
                <a:schemeClr val="lt1"/>
              </a:buClr>
              <a:buSzPts val="1000"/>
              <a:buFont typeface="Playfair Display"/>
              <a:buChar char="●"/>
              <a:defRPr sz="1000">
                <a:latin typeface="Playfair Display"/>
                <a:ea typeface="Playfair Display"/>
                <a:cs typeface="Playfair Display"/>
                <a:sym typeface="Playfair Display"/>
              </a:defRPr>
            </a:lvl4pPr>
            <a:lvl5pPr marL="2286000" lvl="4" indent="-292100">
              <a:spcBef>
                <a:spcPts val="0"/>
              </a:spcBef>
              <a:spcAft>
                <a:spcPts val="0"/>
              </a:spcAft>
              <a:buClr>
                <a:schemeClr val="lt1"/>
              </a:buClr>
              <a:buSzPts val="1000"/>
              <a:buFont typeface="Playfair Display"/>
              <a:buChar char="○"/>
              <a:defRPr sz="1000">
                <a:latin typeface="Playfair Display"/>
                <a:ea typeface="Playfair Display"/>
                <a:cs typeface="Playfair Display"/>
                <a:sym typeface="Playfair Display"/>
              </a:defRPr>
            </a:lvl5pPr>
            <a:lvl6pPr marL="2743200" lvl="5" indent="-292100">
              <a:spcBef>
                <a:spcPts val="0"/>
              </a:spcBef>
              <a:spcAft>
                <a:spcPts val="0"/>
              </a:spcAft>
              <a:buClr>
                <a:schemeClr val="lt1"/>
              </a:buClr>
              <a:buSzPts val="1000"/>
              <a:buFont typeface="Playfair Display"/>
              <a:buChar char="■"/>
              <a:defRPr sz="1000">
                <a:latin typeface="Playfair Display"/>
                <a:ea typeface="Playfair Display"/>
                <a:cs typeface="Playfair Display"/>
                <a:sym typeface="Playfair Display"/>
              </a:defRPr>
            </a:lvl6pPr>
            <a:lvl7pPr marL="3200400" lvl="6" indent="-292100">
              <a:spcBef>
                <a:spcPts val="0"/>
              </a:spcBef>
              <a:spcAft>
                <a:spcPts val="0"/>
              </a:spcAft>
              <a:buClr>
                <a:schemeClr val="lt1"/>
              </a:buClr>
              <a:buSzPts val="1000"/>
              <a:buFont typeface="Playfair Display"/>
              <a:buChar char="●"/>
              <a:defRPr sz="1000">
                <a:latin typeface="Playfair Display"/>
                <a:ea typeface="Playfair Display"/>
                <a:cs typeface="Playfair Display"/>
                <a:sym typeface="Playfair Display"/>
              </a:defRPr>
            </a:lvl7pPr>
            <a:lvl8pPr marL="3657600" lvl="7" indent="-292100">
              <a:spcBef>
                <a:spcPts val="0"/>
              </a:spcBef>
              <a:spcAft>
                <a:spcPts val="0"/>
              </a:spcAft>
              <a:buClr>
                <a:schemeClr val="lt1"/>
              </a:buClr>
              <a:buSzPts val="1000"/>
              <a:buFont typeface="Playfair Display"/>
              <a:buChar char="○"/>
              <a:defRPr sz="1000">
                <a:latin typeface="Playfair Display"/>
                <a:ea typeface="Playfair Display"/>
                <a:cs typeface="Playfair Display"/>
                <a:sym typeface="Playfair Display"/>
              </a:defRPr>
            </a:lvl8pPr>
            <a:lvl9pPr marL="4114800" lvl="8" indent="-292100">
              <a:spcBef>
                <a:spcPts val="0"/>
              </a:spcBef>
              <a:spcAft>
                <a:spcPts val="0"/>
              </a:spcAft>
              <a:buClr>
                <a:schemeClr val="lt1"/>
              </a:buClr>
              <a:buSzPts val="1000"/>
              <a:buFont typeface="Playfair Display"/>
              <a:buChar char="■"/>
              <a:defRPr sz="1000">
                <a:latin typeface="Playfair Display"/>
                <a:ea typeface="Playfair Display"/>
                <a:cs typeface="Playfair Display"/>
                <a:sym typeface="Playfair Display"/>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peakers">
  <p:cSld name="BLANK_1_1_1_1_2">
    <p:spTree>
      <p:nvGrpSpPr>
        <p:cNvPr id="1" name="Shape 63"/>
        <p:cNvGrpSpPr/>
        <p:nvPr/>
      </p:nvGrpSpPr>
      <p:grpSpPr>
        <a:xfrm>
          <a:off x="0" y="0"/>
          <a:ext cx="0" cy="0"/>
          <a:chOff x="0" y="0"/>
          <a:chExt cx="0" cy="0"/>
        </a:xfrm>
      </p:grpSpPr>
      <p:sp>
        <p:nvSpPr>
          <p:cNvPr id="64" name="Google Shape;64;p7"/>
          <p:cNvSpPr>
            <a:spLocks noGrp="1"/>
          </p:cNvSpPr>
          <p:nvPr>
            <p:ph type="pic" idx="2"/>
          </p:nvPr>
        </p:nvSpPr>
        <p:spPr>
          <a:xfrm>
            <a:off x="4138225" y="517875"/>
            <a:ext cx="1152300" cy="1203600"/>
          </a:xfrm>
          <a:prstGeom prst="rect">
            <a:avLst/>
          </a:prstGeom>
          <a:noFill/>
          <a:ln>
            <a:noFill/>
          </a:ln>
        </p:spPr>
      </p:sp>
      <p:sp>
        <p:nvSpPr>
          <p:cNvPr id="65" name="Google Shape;65;p7"/>
          <p:cNvSpPr>
            <a:spLocks noGrp="1"/>
          </p:cNvSpPr>
          <p:nvPr>
            <p:ph type="pic" idx="3"/>
          </p:nvPr>
        </p:nvSpPr>
        <p:spPr>
          <a:xfrm>
            <a:off x="4138225" y="1957188"/>
            <a:ext cx="1152300" cy="1203600"/>
          </a:xfrm>
          <a:prstGeom prst="rect">
            <a:avLst/>
          </a:prstGeom>
          <a:noFill/>
          <a:ln>
            <a:noFill/>
          </a:ln>
        </p:spPr>
      </p:sp>
      <p:sp>
        <p:nvSpPr>
          <p:cNvPr id="66" name="Google Shape;66;p7"/>
          <p:cNvSpPr>
            <a:spLocks noGrp="1"/>
          </p:cNvSpPr>
          <p:nvPr>
            <p:ph type="pic" idx="4"/>
          </p:nvPr>
        </p:nvSpPr>
        <p:spPr>
          <a:xfrm>
            <a:off x="4138213" y="3403813"/>
            <a:ext cx="1152300" cy="1203600"/>
          </a:xfrm>
          <a:prstGeom prst="rect">
            <a:avLst/>
          </a:prstGeom>
          <a:noFill/>
          <a:ln>
            <a:noFill/>
          </a:ln>
        </p:spPr>
      </p:sp>
      <p:sp>
        <p:nvSpPr>
          <p:cNvPr id="67" name="Google Shape;67;p7"/>
          <p:cNvSpPr>
            <a:spLocks noGrp="1"/>
          </p:cNvSpPr>
          <p:nvPr>
            <p:ph type="pic" idx="5"/>
          </p:nvPr>
        </p:nvSpPr>
        <p:spPr>
          <a:xfrm>
            <a:off x="6573252" y="517875"/>
            <a:ext cx="1152300" cy="1203600"/>
          </a:xfrm>
          <a:prstGeom prst="rect">
            <a:avLst/>
          </a:prstGeom>
          <a:noFill/>
          <a:ln>
            <a:noFill/>
          </a:ln>
        </p:spPr>
      </p:sp>
      <p:sp>
        <p:nvSpPr>
          <p:cNvPr id="68" name="Google Shape;68;p7"/>
          <p:cNvSpPr>
            <a:spLocks noGrp="1"/>
          </p:cNvSpPr>
          <p:nvPr>
            <p:ph type="pic" idx="6"/>
          </p:nvPr>
        </p:nvSpPr>
        <p:spPr>
          <a:xfrm>
            <a:off x="6573252" y="1957188"/>
            <a:ext cx="1152300" cy="1203600"/>
          </a:xfrm>
          <a:prstGeom prst="rect">
            <a:avLst/>
          </a:prstGeom>
          <a:noFill/>
          <a:ln>
            <a:noFill/>
          </a:ln>
        </p:spPr>
      </p:sp>
      <p:sp>
        <p:nvSpPr>
          <p:cNvPr id="69" name="Google Shape;69;p7"/>
          <p:cNvSpPr>
            <a:spLocks noGrp="1"/>
          </p:cNvSpPr>
          <p:nvPr>
            <p:ph type="pic" idx="7"/>
          </p:nvPr>
        </p:nvSpPr>
        <p:spPr>
          <a:xfrm>
            <a:off x="6573252" y="3403813"/>
            <a:ext cx="1152300" cy="1203600"/>
          </a:xfrm>
          <a:prstGeom prst="rect">
            <a:avLst/>
          </a:prstGeom>
          <a:noFill/>
          <a:ln>
            <a:noFill/>
          </a:ln>
        </p:spPr>
      </p:sp>
      <p:sp>
        <p:nvSpPr>
          <p:cNvPr id="70" name="Google Shape;70;p7"/>
          <p:cNvSpPr txBox="1">
            <a:spLocks noGrp="1"/>
          </p:cNvSpPr>
          <p:nvPr>
            <p:ph type="subTitle" idx="1"/>
          </p:nvPr>
        </p:nvSpPr>
        <p:spPr>
          <a:xfrm>
            <a:off x="5406561" y="3413650"/>
            <a:ext cx="1019100" cy="431100"/>
          </a:xfrm>
          <a:prstGeom prst="rect">
            <a:avLst/>
          </a:prstGeom>
        </p:spPr>
        <p:txBody>
          <a:bodyPr spcFirstLastPara="1" wrap="square" lIns="0" tIns="0" rIns="0" bIns="0" anchor="t" anchorCtr="0">
            <a:noAutofit/>
          </a:bodyPr>
          <a:lstStyle>
            <a:lvl1pPr lvl="0">
              <a:spcBef>
                <a:spcPts val="0"/>
              </a:spcBef>
              <a:spcAft>
                <a:spcPts val="0"/>
              </a:spcAft>
              <a:buNone/>
              <a:defRPr>
                <a:latin typeface="Playfair Display"/>
                <a:ea typeface="Playfair Display"/>
                <a:cs typeface="Playfair Display"/>
                <a:sym typeface="Playfair Display"/>
              </a:defRPr>
            </a:lvl1pPr>
            <a:lvl2pPr lvl="1">
              <a:spcBef>
                <a:spcPts val="0"/>
              </a:spcBef>
              <a:spcAft>
                <a:spcPts val="0"/>
              </a:spcAft>
              <a:buNone/>
              <a:defRPr>
                <a:latin typeface="Playfair Display"/>
                <a:ea typeface="Playfair Display"/>
                <a:cs typeface="Playfair Display"/>
                <a:sym typeface="Playfair Display"/>
              </a:defRPr>
            </a:lvl2pPr>
            <a:lvl3pPr lvl="2">
              <a:spcBef>
                <a:spcPts val="0"/>
              </a:spcBef>
              <a:spcAft>
                <a:spcPts val="0"/>
              </a:spcAft>
              <a:buNone/>
              <a:defRPr>
                <a:latin typeface="Playfair Display"/>
                <a:ea typeface="Playfair Display"/>
                <a:cs typeface="Playfair Display"/>
                <a:sym typeface="Playfair Display"/>
              </a:defRPr>
            </a:lvl3pPr>
            <a:lvl4pPr lvl="3">
              <a:spcBef>
                <a:spcPts val="0"/>
              </a:spcBef>
              <a:spcAft>
                <a:spcPts val="0"/>
              </a:spcAft>
              <a:buNone/>
              <a:defRPr>
                <a:latin typeface="Playfair Display"/>
                <a:ea typeface="Playfair Display"/>
                <a:cs typeface="Playfair Display"/>
                <a:sym typeface="Playfair Display"/>
              </a:defRPr>
            </a:lvl4pPr>
            <a:lvl5pPr lvl="4">
              <a:spcBef>
                <a:spcPts val="0"/>
              </a:spcBef>
              <a:spcAft>
                <a:spcPts val="0"/>
              </a:spcAft>
              <a:buNone/>
              <a:defRPr>
                <a:latin typeface="Playfair Display"/>
                <a:ea typeface="Playfair Display"/>
                <a:cs typeface="Playfair Display"/>
                <a:sym typeface="Playfair Display"/>
              </a:defRPr>
            </a:lvl5pPr>
            <a:lvl6pPr lvl="5">
              <a:spcBef>
                <a:spcPts val="0"/>
              </a:spcBef>
              <a:spcAft>
                <a:spcPts val="0"/>
              </a:spcAft>
              <a:buNone/>
              <a:defRPr>
                <a:latin typeface="Playfair Display"/>
                <a:ea typeface="Playfair Display"/>
                <a:cs typeface="Playfair Display"/>
                <a:sym typeface="Playfair Display"/>
              </a:defRPr>
            </a:lvl6pPr>
            <a:lvl7pPr lvl="6">
              <a:spcBef>
                <a:spcPts val="0"/>
              </a:spcBef>
              <a:spcAft>
                <a:spcPts val="0"/>
              </a:spcAft>
              <a:buNone/>
              <a:defRPr>
                <a:latin typeface="Playfair Display"/>
                <a:ea typeface="Playfair Display"/>
                <a:cs typeface="Playfair Display"/>
                <a:sym typeface="Playfair Display"/>
              </a:defRPr>
            </a:lvl7pPr>
            <a:lvl8pPr lvl="7">
              <a:spcBef>
                <a:spcPts val="0"/>
              </a:spcBef>
              <a:spcAft>
                <a:spcPts val="0"/>
              </a:spcAft>
              <a:buNone/>
              <a:defRPr>
                <a:latin typeface="Playfair Display"/>
                <a:ea typeface="Playfair Display"/>
                <a:cs typeface="Playfair Display"/>
                <a:sym typeface="Playfair Display"/>
              </a:defRPr>
            </a:lvl8pPr>
            <a:lvl9pPr lvl="8">
              <a:spcBef>
                <a:spcPts val="0"/>
              </a:spcBef>
              <a:spcAft>
                <a:spcPts val="0"/>
              </a:spcAft>
              <a:buNone/>
              <a:defRPr>
                <a:latin typeface="Playfair Display"/>
                <a:ea typeface="Playfair Display"/>
                <a:cs typeface="Playfair Display"/>
                <a:sym typeface="Playfair Display"/>
              </a:defRPr>
            </a:lvl9pPr>
          </a:lstStyle>
          <a:p>
            <a:endParaRPr/>
          </a:p>
        </p:txBody>
      </p:sp>
      <p:sp>
        <p:nvSpPr>
          <p:cNvPr id="71" name="Google Shape;71;p7"/>
          <p:cNvSpPr txBox="1">
            <a:spLocks noGrp="1"/>
          </p:cNvSpPr>
          <p:nvPr>
            <p:ph type="subTitle" idx="8"/>
          </p:nvPr>
        </p:nvSpPr>
        <p:spPr>
          <a:xfrm>
            <a:off x="5406561" y="1951475"/>
            <a:ext cx="1019100" cy="431100"/>
          </a:xfrm>
          <a:prstGeom prst="rect">
            <a:avLst/>
          </a:prstGeom>
        </p:spPr>
        <p:txBody>
          <a:bodyPr spcFirstLastPara="1" wrap="square" lIns="0" tIns="0" rIns="0" bIns="0" anchor="t" anchorCtr="0">
            <a:noAutofit/>
          </a:bodyPr>
          <a:lstStyle>
            <a:lvl1pPr lvl="0">
              <a:spcBef>
                <a:spcPts val="0"/>
              </a:spcBef>
              <a:spcAft>
                <a:spcPts val="0"/>
              </a:spcAft>
              <a:buNone/>
              <a:defRPr>
                <a:latin typeface="Playfair Display"/>
                <a:ea typeface="Playfair Display"/>
                <a:cs typeface="Playfair Display"/>
                <a:sym typeface="Playfair Display"/>
              </a:defRPr>
            </a:lvl1pPr>
            <a:lvl2pPr lvl="1">
              <a:spcBef>
                <a:spcPts val="0"/>
              </a:spcBef>
              <a:spcAft>
                <a:spcPts val="0"/>
              </a:spcAft>
              <a:buNone/>
              <a:defRPr>
                <a:latin typeface="Playfair Display"/>
                <a:ea typeface="Playfair Display"/>
                <a:cs typeface="Playfair Display"/>
                <a:sym typeface="Playfair Display"/>
              </a:defRPr>
            </a:lvl2pPr>
            <a:lvl3pPr lvl="2">
              <a:spcBef>
                <a:spcPts val="0"/>
              </a:spcBef>
              <a:spcAft>
                <a:spcPts val="0"/>
              </a:spcAft>
              <a:buNone/>
              <a:defRPr>
                <a:latin typeface="Playfair Display"/>
                <a:ea typeface="Playfair Display"/>
                <a:cs typeface="Playfair Display"/>
                <a:sym typeface="Playfair Display"/>
              </a:defRPr>
            </a:lvl3pPr>
            <a:lvl4pPr lvl="3">
              <a:spcBef>
                <a:spcPts val="0"/>
              </a:spcBef>
              <a:spcAft>
                <a:spcPts val="0"/>
              </a:spcAft>
              <a:buNone/>
              <a:defRPr>
                <a:latin typeface="Playfair Display"/>
                <a:ea typeface="Playfair Display"/>
                <a:cs typeface="Playfair Display"/>
                <a:sym typeface="Playfair Display"/>
              </a:defRPr>
            </a:lvl4pPr>
            <a:lvl5pPr lvl="4">
              <a:spcBef>
                <a:spcPts val="0"/>
              </a:spcBef>
              <a:spcAft>
                <a:spcPts val="0"/>
              </a:spcAft>
              <a:buNone/>
              <a:defRPr>
                <a:latin typeface="Playfair Display"/>
                <a:ea typeface="Playfair Display"/>
                <a:cs typeface="Playfair Display"/>
                <a:sym typeface="Playfair Display"/>
              </a:defRPr>
            </a:lvl5pPr>
            <a:lvl6pPr lvl="5">
              <a:spcBef>
                <a:spcPts val="0"/>
              </a:spcBef>
              <a:spcAft>
                <a:spcPts val="0"/>
              </a:spcAft>
              <a:buNone/>
              <a:defRPr>
                <a:latin typeface="Playfair Display"/>
                <a:ea typeface="Playfair Display"/>
                <a:cs typeface="Playfair Display"/>
                <a:sym typeface="Playfair Display"/>
              </a:defRPr>
            </a:lvl6pPr>
            <a:lvl7pPr lvl="6">
              <a:spcBef>
                <a:spcPts val="0"/>
              </a:spcBef>
              <a:spcAft>
                <a:spcPts val="0"/>
              </a:spcAft>
              <a:buNone/>
              <a:defRPr>
                <a:latin typeface="Playfair Display"/>
                <a:ea typeface="Playfair Display"/>
                <a:cs typeface="Playfair Display"/>
                <a:sym typeface="Playfair Display"/>
              </a:defRPr>
            </a:lvl7pPr>
            <a:lvl8pPr lvl="7">
              <a:spcBef>
                <a:spcPts val="0"/>
              </a:spcBef>
              <a:spcAft>
                <a:spcPts val="0"/>
              </a:spcAft>
              <a:buNone/>
              <a:defRPr>
                <a:latin typeface="Playfair Display"/>
                <a:ea typeface="Playfair Display"/>
                <a:cs typeface="Playfair Display"/>
                <a:sym typeface="Playfair Display"/>
              </a:defRPr>
            </a:lvl8pPr>
            <a:lvl9pPr lvl="8">
              <a:spcBef>
                <a:spcPts val="0"/>
              </a:spcBef>
              <a:spcAft>
                <a:spcPts val="0"/>
              </a:spcAft>
              <a:buNone/>
              <a:defRPr>
                <a:latin typeface="Playfair Display"/>
                <a:ea typeface="Playfair Display"/>
                <a:cs typeface="Playfair Display"/>
                <a:sym typeface="Playfair Display"/>
              </a:defRPr>
            </a:lvl9pPr>
          </a:lstStyle>
          <a:p>
            <a:endParaRPr/>
          </a:p>
        </p:txBody>
      </p:sp>
      <p:sp>
        <p:nvSpPr>
          <p:cNvPr id="72" name="Google Shape;72;p7"/>
          <p:cNvSpPr txBox="1">
            <a:spLocks noGrp="1"/>
          </p:cNvSpPr>
          <p:nvPr>
            <p:ph type="subTitle" idx="9"/>
          </p:nvPr>
        </p:nvSpPr>
        <p:spPr>
          <a:xfrm>
            <a:off x="5406561" y="518225"/>
            <a:ext cx="1019100" cy="431100"/>
          </a:xfrm>
          <a:prstGeom prst="rect">
            <a:avLst/>
          </a:prstGeom>
        </p:spPr>
        <p:txBody>
          <a:bodyPr spcFirstLastPara="1" wrap="square" lIns="0" tIns="0" rIns="0" bIns="0" anchor="t" anchorCtr="0">
            <a:noAutofit/>
          </a:bodyPr>
          <a:lstStyle>
            <a:lvl1pPr lvl="0">
              <a:spcBef>
                <a:spcPts val="0"/>
              </a:spcBef>
              <a:spcAft>
                <a:spcPts val="0"/>
              </a:spcAft>
              <a:buNone/>
              <a:defRPr>
                <a:latin typeface="Playfair Display"/>
                <a:ea typeface="Playfair Display"/>
                <a:cs typeface="Playfair Display"/>
                <a:sym typeface="Playfair Display"/>
              </a:defRPr>
            </a:lvl1pPr>
            <a:lvl2pPr lvl="1">
              <a:spcBef>
                <a:spcPts val="0"/>
              </a:spcBef>
              <a:spcAft>
                <a:spcPts val="0"/>
              </a:spcAft>
              <a:buNone/>
              <a:defRPr>
                <a:latin typeface="Playfair Display"/>
                <a:ea typeface="Playfair Display"/>
                <a:cs typeface="Playfair Display"/>
                <a:sym typeface="Playfair Display"/>
              </a:defRPr>
            </a:lvl2pPr>
            <a:lvl3pPr lvl="2">
              <a:spcBef>
                <a:spcPts val="0"/>
              </a:spcBef>
              <a:spcAft>
                <a:spcPts val="0"/>
              </a:spcAft>
              <a:buNone/>
              <a:defRPr>
                <a:latin typeface="Playfair Display"/>
                <a:ea typeface="Playfair Display"/>
                <a:cs typeface="Playfair Display"/>
                <a:sym typeface="Playfair Display"/>
              </a:defRPr>
            </a:lvl3pPr>
            <a:lvl4pPr lvl="3">
              <a:spcBef>
                <a:spcPts val="0"/>
              </a:spcBef>
              <a:spcAft>
                <a:spcPts val="0"/>
              </a:spcAft>
              <a:buNone/>
              <a:defRPr>
                <a:latin typeface="Playfair Display"/>
                <a:ea typeface="Playfair Display"/>
                <a:cs typeface="Playfair Display"/>
                <a:sym typeface="Playfair Display"/>
              </a:defRPr>
            </a:lvl4pPr>
            <a:lvl5pPr lvl="4">
              <a:spcBef>
                <a:spcPts val="0"/>
              </a:spcBef>
              <a:spcAft>
                <a:spcPts val="0"/>
              </a:spcAft>
              <a:buNone/>
              <a:defRPr>
                <a:latin typeface="Playfair Display"/>
                <a:ea typeface="Playfair Display"/>
                <a:cs typeface="Playfair Display"/>
                <a:sym typeface="Playfair Display"/>
              </a:defRPr>
            </a:lvl5pPr>
            <a:lvl6pPr lvl="5">
              <a:spcBef>
                <a:spcPts val="0"/>
              </a:spcBef>
              <a:spcAft>
                <a:spcPts val="0"/>
              </a:spcAft>
              <a:buNone/>
              <a:defRPr>
                <a:latin typeface="Playfair Display"/>
                <a:ea typeface="Playfair Display"/>
                <a:cs typeface="Playfair Display"/>
                <a:sym typeface="Playfair Display"/>
              </a:defRPr>
            </a:lvl6pPr>
            <a:lvl7pPr lvl="6">
              <a:spcBef>
                <a:spcPts val="0"/>
              </a:spcBef>
              <a:spcAft>
                <a:spcPts val="0"/>
              </a:spcAft>
              <a:buNone/>
              <a:defRPr>
                <a:latin typeface="Playfair Display"/>
                <a:ea typeface="Playfair Display"/>
                <a:cs typeface="Playfair Display"/>
                <a:sym typeface="Playfair Display"/>
              </a:defRPr>
            </a:lvl7pPr>
            <a:lvl8pPr lvl="7">
              <a:spcBef>
                <a:spcPts val="0"/>
              </a:spcBef>
              <a:spcAft>
                <a:spcPts val="0"/>
              </a:spcAft>
              <a:buNone/>
              <a:defRPr>
                <a:latin typeface="Playfair Display"/>
                <a:ea typeface="Playfair Display"/>
                <a:cs typeface="Playfair Display"/>
                <a:sym typeface="Playfair Display"/>
              </a:defRPr>
            </a:lvl8pPr>
            <a:lvl9pPr lvl="8">
              <a:spcBef>
                <a:spcPts val="0"/>
              </a:spcBef>
              <a:spcAft>
                <a:spcPts val="0"/>
              </a:spcAft>
              <a:buNone/>
              <a:defRPr>
                <a:latin typeface="Playfair Display"/>
                <a:ea typeface="Playfair Display"/>
                <a:cs typeface="Playfair Display"/>
                <a:sym typeface="Playfair Display"/>
              </a:defRPr>
            </a:lvl9pPr>
          </a:lstStyle>
          <a:p>
            <a:endParaRPr/>
          </a:p>
        </p:txBody>
      </p:sp>
      <p:sp>
        <p:nvSpPr>
          <p:cNvPr id="73" name="Google Shape;73;p7"/>
          <p:cNvSpPr txBox="1">
            <a:spLocks noGrp="1"/>
          </p:cNvSpPr>
          <p:nvPr>
            <p:ph type="subTitle" idx="13"/>
          </p:nvPr>
        </p:nvSpPr>
        <p:spPr>
          <a:xfrm>
            <a:off x="7840736" y="3413650"/>
            <a:ext cx="1019100" cy="431100"/>
          </a:xfrm>
          <a:prstGeom prst="rect">
            <a:avLst/>
          </a:prstGeom>
        </p:spPr>
        <p:txBody>
          <a:bodyPr spcFirstLastPara="1" wrap="square" lIns="0" tIns="0" rIns="0" bIns="0" anchor="t" anchorCtr="0">
            <a:noAutofit/>
          </a:bodyPr>
          <a:lstStyle>
            <a:lvl1pPr lvl="0">
              <a:spcBef>
                <a:spcPts val="0"/>
              </a:spcBef>
              <a:spcAft>
                <a:spcPts val="0"/>
              </a:spcAft>
              <a:buNone/>
              <a:defRPr>
                <a:latin typeface="Playfair Display"/>
                <a:ea typeface="Playfair Display"/>
                <a:cs typeface="Playfair Display"/>
                <a:sym typeface="Playfair Display"/>
              </a:defRPr>
            </a:lvl1pPr>
            <a:lvl2pPr lvl="1">
              <a:spcBef>
                <a:spcPts val="0"/>
              </a:spcBef>
              <a:spcAft>
                <a:spcPts val="0"/>
              </a:spcAft>
              <a:buNone/>
              <a:defRPr>
                <a:latin typeface="Playfair Display"/>
                <a:ea typeface="Playfair Display"/>
                <a:cs typeface="Playfair Display"/>
                <a:sym typeface="Playfair Display"/>
              </a:defRPr>
            </a:lvl2pPr>
            <a:lvl3pPr lvl="2">
              <a:spcBef>
                <a:spcPts val="0"/>
              </a:spcBef>
              <a:spcAft>
                <a:spcPts val="0"/>
              </a:spcAft>
              <a:buNone/>
              <a:defRPr>
                <a:latin typeface="Playfair Display"/>
                <a:ea typeface="Playfair Display"/>
                <a:cs typeface="Playfair Display"/>
                <a:sym typeface="Playfair Display"/>
              </a:defRPr>
            </a:lvl3pPr>
            <a:lvl4pPr lvl="3">
              <a:spcBef>
                <a:spcPts val="0"/>
              </a:spcBef>
              <a:spcAft>
                <a:spcPts val="0"/>
              </a:spcAft>
              <a:buNone/>
              <a:defRPr>
                <a:latin typeface="Playfair Display"/>
                <a:ea typeface="Playfair Display"/>
                <a:cs typeface="Playfair Display"/>
                <a:sym typeface="Playfair Display"/>
              </a:defRPr>
            </a:lvl4pPr>
            <a:lvl5pPr lvl="4">
              <a:spcBef>
                <a:spcPts val="0"/>
              </a:spcBef>
              <a:spcAft>
                <a:spcPts val="0"/>
              </a:spcAft>
              <a:buNone/>
              <a:defRPr>
                <a:latin typeface="Playfair Display"/>
                <a:ea typeface="Playfair Display"/>
                <a:cs typeface="Playfair Display"/>
                <a:sym typeface="Playfair Display"/>
              </a:defRPr>
            </a:lvl5pPr>
            <a:lvl6pPr lvl="5">
              <a:spcBef>
                <a:spcPts val="0"/>
              </a:spcBef>
              <a:spcAft>
                <a:spcPts val="0"/>
              </a:spcAft>
              <a:buNone/>
              <a:defRPr>
                <a:latin typeface="Playfair Display"/>
                <a:ea typeface="Playfair Display"/>
                <a:cs typeface="Playfair Display"/>
                <a:sym typeface="Playfair Display"/>
              </a:defRPr>
            </a:lvl6pPr>
            <a:lvl7pPr lvl="6">
              <a:spcBef>
                <a:spcPts val="0"/>
              </a:spcBef>
              <a:spcAft>
                <a:spcPts val="0"/>
              </a:spcAft>
              <a:buNone/>
              <a:defRPr>
                <a:latin typeface="Playfair Display"/>
                <a:ea typeface="Playfair Display"/>
                <a:cs typeface="Playfair Display"/>
                <a:sym typeface="Playfair Display"/>
              </a:defRPr>
            </a:lvl7pPr>
            <a:lvl8pPr lvl="7">
              <a:spcBef>
                <a:spcPts val="0"/>
              </a:spcBef>
              <a:spcAft>
                <a:spcPts val="0"/>
              </a:spcAft>
              <a:buNone/>
              <a:defRPr>
                <a:latin typeface="Playfair Display"/>
                <a:ea typeface="Playfair Display"/>
                <a:cs typeface="Playfair Display"/>
                <a:sym typeface="Playfair Display"/>
              </a:defRPr>
            </a:lvl8pPr>
            <a:lvl9pPr lvl="8">
              <a:spcBef>
                <a:spcPts val="0"/>
              </a:spcBef>
              <a:spcAft>
                <a:spcPts val="0"/>
              </a:spcAft>
              <a:buNone/>
              <a:defRPr>
                <a:latin typeface="Playfair Display"/>
                <a:ea typeface="Playfair Display"/>
                <a:cs typeface="Playfair Display"/>
                <a:sym typeface="Playfair Display"/>
              </a:defRPr>
            </a:lvl9pPr>
          </a:lstStyle>
          <a:p>
            <a:endParaRPr/>
          </a:p>
        </p:txBody>
      </p:sp>
      <p:sp>
        <p:nvSpPr>
          <p:cNvPr id="74" name="Google Shape;74;p7"/>
          <p:cNvSpPr txBox="1">
            <a:spLocks noGrp="1"/>
          </p:cNvSpPr>
          <p:nvPr>
            <p:ph type="subTitle" idx="14"/>
          </p:nvPr>
        </p:nvSpPr>
        <p:spPr>
          <a:xfrm>
            <a:off x="7840736" y="1951475"/>
            <a:ext cx="1019100" cy="431100"/>
          </a:xfrm>
          <a:prstGeom prst="rect">
            <a:avLst/>
          </a:prstGeom>
        </p:spPr>
        <p:txBody>
          <a:bodyPr spcFirstLastPara="1" wrap="square" lIns="0" tIns="0" rIns="0" bIns="0" anchor="t" anchorCtr="0">
            <a:noAutofit/>
          </a:bodyPr>
          <a:lstStyle>
            <a:lvl1pPr lvl="0">
              <a:spcBef>
                <a:spcPts val="0"/>
              </a:spcBef>
              <a:spcAft>
                <a:spcPts val="0"/>
              </a:spcAft>
              <a:buNone/>
              <a:defRPr>
                <a:latin typeface="Playfair Display"/>
                <a:ea typeface="Playfair Display"/>
                <a:cs typeface="Playfair Display"/>
                <a:sym typeface="Playfair Display"/>
              </a:defRPr>
            </a:lvl1pPr>
            <a:lvl2pPr lvl="1">
              <a:spcBef>
                <a:spcPts val="0"/>
              </a:spcBef>
              <a:spcAft>
                <a:spcPts val="0"/>
              </a:spcAft>
              <a:buNone/>
              <a:defRPr>
                <a:latin typeface="Playfair Display"/>
                <a:ea typeface="Playfair Display"/>
                <a:cs typeface="Playfair Display"/>
                <a:sym typeface="Playfair Display"/>
              </a:defRPr>
            </a:lvl2pPr>
            <a:lvl3pPr lvl="2">
              <a:spcBef>
                <a:spcPts val="0"/>
              </a:spcBef>
              <a:spcAft>
                <a:spcPts val="0"/>
              </a:spcAft>
              <a:buNone/>
              <a:defRPr>
                <a:latin typeface="Playfair Display"/>
                <a:ea typeface="Playfair Display"/>
                <a:cs typeface="Playfair Display"/>
                <a:sym typeface="Playfair Display"/>
              </a:defRPr>
            </a:lvl3pPr>
            <a:lvl4pPr lvl="3">
              <a:spcBef>
                <a:spcPts val="0"/>
              </a:spcBef>
              <a:spcAft>
                <a:spcPts val="0"/>
              </a:spcAft>
              <a:buNone/>
              <a:defRPr>
                <a:latin typeface="Playfair Display"/>
                <a:ea typeface="Playfair Display"/>
                <a:cs typeface="Playfair Display"/>
                <a:sym typeface="Playfair Display"/>
              </a:defRPr>
            </a:lvl4pPr>
            <a:lvl5pPr lvl="4">
              <a:spcBef>
                <a:spcPts val="0"/>
              </a:spcBef>
              <a:spcAft>
                <a:spcPts val="0"/>
              </a:spcAft>
              <a:buNone/>
              <a:defRPr>
                <a:latin typeface="Playfair Display"/>
                <a:ea typeface="Playfair Display"/>
                <a:cs typeface="Playfair Display"/>
                <a:sym typeface="Playfair Display"/>
              </a:defRPr>
            </a:lvl5pPr>
            <a:lvl6pPr lvl="5">
              <a:spcBef>
                <a:spcPts val="0"/>
              </a:spcBef>
              <a:spcAft>
                <a:spcPts val="0"/>
              </a:spcAft>
              <a:buNone/>
              <a:defRPr>
                <a:latin typeface="Playfair Display"/>
                <a:ea typeface="Playfair Display"/>
                <a:cs typeface="Playfair Display"/>
                <a:sym typeface="Playfair Display"/>
              </a:defRPr>
            </a:lvl6pPr>
            <a:lvl7pPr lvl="6">
              <a:spcBef>
                <a:spcPts val="0"/>
              </a:spcBef>
              <a:spcAft>
                <a:spcPts val="0"/>
              </a:spcAft>
              <a:buNone/>
              <a:defRPr>
                <a:latin typeface="Playfair Display"/>
                <a:ea typeface="Playfair Display"/>
                <a:cs typeface="Playfair Display"/>
                <a:sym typeface="Playfair Display"/>
              </a:defRPr>
            </a:lvl7pPr>
            <a:lvl8pPr lvl="7">
              <a:spcBef>
                <a:spcPts val="0"/>
              </a:spcBef>
              <a:spcAft>
                <a:spcPts val="0"/>
              </a:spcAft>
              <a:buNone/>
              <a:defRPr>
                <a:latin typeface="Playfair Display"/>
                <a:ea typeface="Playfair Display"/>
                <a:cs typeface="Playfair Display"/>
                <a:sym typeface="Playfair Display"/>
              </a:defRPr>
            </a:lvl8pPr>
            <a:lvl9pPr lvl="8">
              <a:spcBef>
                <a:spcPts val="0"/>
              </a:spcBef>
              <a:spcAft>
                <a:spcPts val="0"/>
              </a:spcAft>
              <a:buNone/>
              <a:defRPr>
                <a:latin typeface="Playfair Display"/>
                <a:ea typeface="Playfair Display"/>
                <a:cs typeface="Playfair Display"/>
                <a:sym typeface="Playfair Display"/>
              </a:defRPr>
            </a:lvl9pPr>
          </a:lstStyle>
          <a:p>
            <a:endParaRPr/>
          </a:p>
        </p:txBody>
      </p:sp>
      <p:sp>
        <p:nvSpPr>
          <p:cNvPr id="75" name="Google Shape;75;p7"/>
          <p:cNvSpPr txBox="1">
            <a:spLocks noGrp="1"/>
          </p:cNvSpPr>
          <p:nvPr>
            <p:ph type="subTitle" idx="15"/>
          </p:nvPr>
        </p:nvSpPr>
        <p:spPr>
          <a:xfrm>
            <a:off x="7840736" y="518225"/>
            <a:ext cx="1019100" cy="431100"/>
          </a:xfrm>
          <a:prstGeom prst="rect">
            <a:avLst/>
          </a:prstGeom>
        </p:spPr>
        <p:txBody>
          <a:bodyPr spcFirstLastPara="1" wrap="square" lIns="0" tIns="0" rIns="0" bIns="0" anchor="t" anchorCtr="0">
            <a:noAutofit/>
          </a:bodyPr>
          <a:lstStyle>
            <a:lvl1pPr lvl="0">
              <a:spcBef>
                <a:spcPts val="0"/>
              </a:spcBef>
              <a:spcAft>
                <a:spcPts val="0"/>
              </a:spcAft>
              <a:buNone/>
              <a:defRPr>
                <a:latin typeface="Playfair Display"/>
                <a:ea typeface="Playfair Display"/>
                <a:cs typeface="Playfair Display"/>
                <a:sym typeface="Playfair Display"/>
              </a:defRPr>
            </a:lvl1pPr>
            <a:lvl2pPr lvl="1">
              <a:spcBef>
                <a:spcPts val="0"/>
              </a:spcBef>
              <a:spcAft>
                <a:spcPts val="0"/>
              </a:spcAft>
              <a:buNone/>
              <a:defRPr>
                <a:latin typeface="Playfair Display"/>
                <a:ea typeface="Playfair Display"/>
                <a:cs typeface="Playfair Display"/>
                <a:sym typeface="Playfair Display"/>
              </a:defRPr>
            </a:lvl2pPr>
            <a:lvl3pPr lvl="2">
              <a:spcBef>
                <a:spcPts val="0"/>
              </a:spcBef>
              <a:spcAft>
                <a:spcPts val="0"/>
              </a:spcAft>
              <a:buNone/>
              <a:defRPr>
                <a:latin typeface="Playfair Display"/>
                <a:ea typeface="Playfair Display"/>
                <a:cs typeface="Playfair Display"/>
                <a:sym typeface="Playfair Display"/>
              </a:defRPr>
            </a:lvl3pPr>
            <a:lvl4pPr lvl="3">
              <a:spcBef>
                <a:spcPts val="0"/>
              </a:spcBef>
              <a:spcAft>
                <a:spcPts val="0"/>
              </a:spcAft>
              <a:buNone/>
              <a:defRPr>
                <a:latin typeface="Playfair Display"/>
                <a:ea typeface="Playfair Display"/>
                <a:cs typeface="Playfair Display"/>
                <a:sym typeface="Playfair Display"/>
              </a:defRPr>
            </a:lvl4pPr>
            <a:lvl5pPr lvl="4">
              <a:spcBef>
                <a:spcPts val="0"/>
              </a:spcBef>
              <a:spcAft>
                <a:spcPts val="0"/>
              </a:spcAft>
              <a:buNone/>
              <a:defRPr>
                <a:latin typeface="Playfair Display"/>
                <a:ea typeface="Playfair Display"/>
                <a:cs typeface="Playfair Display"/>
                <a:sym typeface="Playfair Display"/>
              </a:defRPr>
            </a:lvl5pPr>
            <a:lvl6pPr lvl="5">
              <a:spcBef>
                <a:spcPts val="0"/>
              </a:spcBef>
              <a:spcAft>
                <a:spcPts val="0"/>
              </a:spcAft>
              <a:buNone/>
              <a:defRPr>
                <a:latin typeface="Playfair Display"/>
                <a:ea typeface="Playfair Display"/>
                <a:cs typeface="Playfair Display"/>
                <a:sym typeface="Playfair Display"/>
              </a:defRPr>
            </a:lvl6pPr>
            <a:lvl7pPr lvl="6">
              <a:spcBef>
                <a:spcPts val="0"/>
              </a:spcBef>
              <a:spcAft>
                <a:spcPts val="0"/>
              </a:spcAft>
              <a:buNone/>
              <a:defRPr>
                <a:latin typeface="Playfair Display"/>
                <a:ea typeface="Playfair Display"/>
                <a:cs typeface="Playfair Display"/>
                <a:sym typeface="Playfair Display"/>
              </a:defRPr>
            </a:lvl7pPr>
            <a:lvl8pPr lvl="7">
              <a:spcBef>
                <a:spcPts val="0"/>
              </a:spcBef>
              <a:spcAft>
                <a:spcPts val="0"/>
              </a:spcAft>
              <a:buNone/>
              <a:defRPr>
                <a:latin typeface="Playfair Display"/>
                <a:ea typeface="Playfair Display"/>
                <a:cs typeface="Playfair Display"/>
                <a:sym typeface="Playfair Display"/>
              </a:defRPr>
            </a:lvl8pPr>
            <a:lvl9pPr lvl="8">
              <a:spcBef>
                <a:spcPts val="0"/>
              </a:spcBef>
              <a:spcAft>
                <a:spcPts val="0"/>
              </a:spcAft>
              <a:buNone/>
              <a:defRPr>
                <a:latin typeface="Playfair Display"/>
                <a:ea typeface="Playfair Display"/>
                <a:cs typeface="Playfair Display"/>
                <a:sym typeface="Playfair Display"/>
              </a:defRPr>
            </a:lvl9pPr>
          </a:lstStyle>
          <a:p>
            <a:endParaRPr/>
          </a:p>
        </p:txBody>
      </p:sp>
      <p:sp>
        <p:nvSpPr>
          <p:cNvPr id="76" name="Google Shape;76;p7"/>
          <p:cNvSpPr txBox="1">
            <a:spLocks noGrp="1"/>
          </p:cNvSpPr>
          <p:nvPr>
            <p:ph type="subTitle" idx="16"/>
          </p:nvPr>
        </p:nvSpPr>
        <p:spPr>
          <a:xfrm>
            <a:off x="5406550" y="1480150"/>
            <a:ext cx="1019100" cy="241800"/>
          </a:xfrm>
          <a:prstGeom prst="rect">
            <a:avLst/>
          </a:prstGeom>
        </p:spPr>
        <p:txBody>
          <a:bodyPr spcFirstLastPara="1" wrap="square" lIns="0" tIns="0" rIns="0" bIns="0" anchor="b" anchorCtr="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a:endParaRPr/>
          </a:p>
        </p:txBody>
      </p:sp>
      <p:sp>
        <p:nvSpPr>
          <p:cNvPr id="77" name="Google Shape;77;p7"/>
          <p:cNvSpPr txBox="1">
            <a:spLocks noGrp="1"/>
          </p:cNvSpPr>
          <p:nvPr>
            <p:ph type="subTitle" idx="17"/>
          </p:nvPr>
        </p:nvSpPr>
        <p:spPr>
          <a:xfrm>
            <a:off x="7840725" y="1480150"/>
            <a:ext cx="1019100" cy="241800"/>
          </a:xfrm>
          <a:prstGeom prst="rect">
            <a:avLst/>
          </a:prstGeom>
        </p:spPr>
        <p:txBody>
          <a:bodyPr spcFirstLastPara="1" wrap="square" lIns="0" tIns="0" rIns="0" bIns="0" anchor="b" anchorCtr="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a:endParaRPr/>
          </a:p>
        </p:txBody>
      </p:sp>
      <p:sp>
        <p:nvSpPr>
          <p:cNvPr id="78" name="Google Shape;78;p7"/>
          <p:cNvSpPr txBox="1">
            <a:spLocks noGrp="1"/>
          </p:cNvSpPr>
          <p:nvPr>
            <p:ph type="subTitle" idx="18"/>
          </p:nvPr>
        </p:nvSpPr>
        <p:spPr>
          <a:xfrm>
            <a:off x="5406550" y="2923778"/>
            <a:ext cx="1019100" cy="241800"/>
          </a:xfrm>
          <a:prstGeom prst="rect">
            <a:avLst/>
          </a:prstGeom>
        </p:spPr>
        <p:txBody>
          <a:bodyPr spcFirstLastPara="1" wrap="square" lIns="0" tIns="0" rIns="0" bIns="0" anchor="b" anchorCtr="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a:endParaRPr/>
          </a:p>
        </p:txBody>
      </p:sp>
      <p:sp>
        <p:nvSpPr>
          <p:cNvPr id="79" name="Google Shape;79;p7"/>
          <p:cNvSpPr txBox="1">
            <a:spLocks noGrp="1"/>
          </p:cNvSpPr>
          <p:nvPr>
            <p:ph type="subTitle" idx="19"/>
          </p:nvPr>
        </p:nvSpPr>
        <p:spPr>
          <a:xfrm>
            <a:off x="7840725" y="2923778"/>
            <a:ext cx="1019100" cy="241800"/>
          </a:xfrm>
          <a:prstGeom prst="rect">
            <a:avLst/>
          </a:prstGeom>
        </p:spPr>
        <p:txBody>
          <a:bodyPr spcFirstLastPara="1" wrap="square" lIns="0" tIns="0" rIns="0" bIns="0" anchor="b" anchorCtr="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a:endParaRPr/>
          </a:p>
        </p:txBody>
      </p:sp>
      <p:sp>
        <p:nvSpPr>
          <p:cNvPr id="80" name="Google Shape;80;p7"/>
          <p:cNvSpPr txBox="1">
            <a:spLocks noGrp="1"/>
          </p:cNvSpPr>
          <p:nvPr>
            <p:ph type="subTitle" idx="20"/>
          </p:nvPr>
        </p:nvSpPr>
        <p:spPr>
          <a:xfrm>
            <a:off x="5406550" y="4367403"/>
            <a:ext cx="1019100" cy="241800"/>
          </a:xfrm>
          <a:prstGeom prst="rect">
            <a:avLst/>
          </a:prstGeom>
        </p:spPr>
        <p:txBody>
          <a:bodyPr spcFirstLastPara="1" wrap="square" lIns="0" tIns="0" rIns="0" bIns="0" anchor="b" anchorCtr="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a:endParaRPr/>
          </a:p>
        </p:txBody>
      </p:sp>
      <p:sp>
        <p:nvSpPr>
          <p:cNvPr id="81" name="Google Shape;81;p7"/>
          <p:cNvSpPr txBox="1">
            <a:spLocks noGrp="1"/>
          </p:cNvSpPr>
          <p:nvPr>
            <p:ph type="subTitle" idx="21"/>
          </p:nvPr>
        </p:nvSpPr>
        <p:spPr>
          <a:xfrm>
            <a:off x="7840725" y="4367403"/>
            <a:ext cx="1019100" cy="241800"/>
          </a:xfrm>
          <a:prstGeom prst="rect">
            <a:avLst/>
          </a:prstGeom>
        </p:spPr>
        <p:txBody>
          <a:bodyPr spcFirstLastPara="1" wrap="square" lIns="0" tIns="0" rIns="0" bIns="0" anchor="b" anchorCtr="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a:endParaRPr/>
          </a:p>
        </p:txBody>
      </p:sp>
      <p:sp>
        <p:nvSpPr>
          <p:cNvPr id="82" name="Google Shape;82;p7"/>
          <p:cNvSpPr txBox="1">
            <a:spLocks noGrp="1"/>
          </p:cNvSpPr>
          <p:nvPr>
            <p:ph type="title"/>
          </p:nvPr>
        </p:nvSpPr>
        <p:spPr>
          <a:xfrm>
            <a:off x="276075" y="457200"/>
            <a:ext cx="3800100" cy="587700"/>
          </a:xfrm>
          <a:prstGeom prst="rect">
            <a:avLst/>
          </a:prstGeom>
          <a:noFill/>
          <a:ln>
            <a:noFill/>
          </a:ln>
        </p:spPr>
        <p:txBody>
          <a:bodyPr spcFirstLastPara="1" wrap="square" lIns="0" tIns="0" rIns="0" bIns="0" anchor="t" anchorCtr="0">
            <a:spAutoFit/>
          </a:bodyPr>
          <a:lstStyle>
            <a:lvl1pPr lvl="0">
              <a:lnSpc>
                <a:spcPct val="90000"/>
              </a:lnSpc>
              <a:spcBef>
                <a:spcPts val="0"/>
              </a:spcBef>
              <a:spcAft>
                <a:spcPts val="0"/>
              </a:spcAft>
              <a:buNone/>
              <a:defRPr sz="2800">
                <a:solidFill>
                  <a:schemeClr val="lt1"/>
                </a:solidFill>
                <a:latin typeface="Playfair Display"/>
                <a:ea typeface="Playfair Display"/>
                <a:cs typeface="Playfair Display"/>
                <a:sym typeface="Playfair Display"/>
              </a:defRPr>
            </a:lvl1pPr>
            <a:lvl2pPr lvl="1">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2pPr>
            <a:lvl3pPr lvl="2">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3pPr>
            <a:lvl4pPr lvl="3">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4pPr>
            <a:lvl5pPr lvl="4">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5pPr>
            <a:lvl6pPr lvl="5">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6pPr>
            <a:lvl7pPr lvl="6">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7pPr>
            <a:lvl8pPr lvl="7">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8pPr>
            <a:lvl9pPr lvl="8">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9pPr>
          </a:lstStyle>
          <a:p>
            <a:endParaRPr/>
          </a:p>
        </p:txBody>
      </p:sp>
      <p:sp>
        <p:nvSpPr>
          <p:cNvPr id="83" name="Google Shape;83;p7"/>
          <p:cNvSpPr txBox="1">
            <a:spLocks noGrp="1"/>
          </p:cNvSpPr>
          <p:nvPr>
            <p:ph type="subTitle" idx="22"/>
          </p:nvPr>
        </p:nvSpPr>
        <p:spPr>
          <a:xfrm>
            <a:off x="276075" y="4815950"/>
            <a:ext cx="2010000" cy="1830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400"/>
              <a:buFont typeface="Lato"/>
              <a:buNone/>
              <a:defRPr sz="800"/>
            </a:lvl1pPr>
            <a:lvl2pPr lvl="1">
              <a:spcBef>
                <a:spcPts val="0"/>
              </a:spcBef>
              <a:spcAft>
                <a:spcPts val="0"/>
              </a:spcAft>
              <a:buClr>
                <a:schemeClr val="lt1"/>
              </a:buClr>
              <a:buSzPts val="1400"/>
              <a:buFont typeface="Lato"/>
              <a:buNone/>
              <a:defRPr/>
            </a:lvl2pPr>
            <a:lvl3pPr lvl="2">
              <a:spcBef>
                <a:spcPts val="0"/>
              </a:spcBef>
              <a:spcAft>
                <a:spcPts val="0"/>
              </a:spcAft>
              <a:buClr>
                <a:schemeClr val="lt1"/>
              </a:buClr>
              <a:buSzPts val="1400"/>
              <a:buFont typeface="Lato"/>
              <a:buNone/>
              <a:defRPr/>
            </a:lvl3pPr>
            <a:lvl4pPr lvl="3">
              <a:spcBef>
                <a:spcPts val="0"/>
              </a:spcBef>
              <a:spcAft>
                <a:spcPts val="0"/>
              </a:spcAft>
              <a:buClr>
                <a:schemeClr val="lt1"/>
              </a:buClr>
              <a:buSzPts val="1400"/>
              <a:buFont typeface="Lato"/>
              <a:buNone/>
              <a:defRPr/>
            </a:lvl4pPr>
            <a:lvl5pPr lvl="4">
              <a:spcBef>
                <a:spcPts val="0"/>
              </a:spcBef>
              <a:spcAft>
                <a:spcPts val="0"/>
              </a:spcAft>
              <a:buClr>
                <a:schemeClr val="lt1"/>
              </a:buClr>
              <a:buSzPts val="1400"/>
              <a:buFont typeface="Lato"/>
              <a:buNone/>
              <a:defRPr/>
            </a:lvl5pPr>
            <a:lvl6pPr lvl="5">
              <a:spcBef>
                <a:spcPts val="0"/>
              </a:spcBef>
              <a:spcAft>
                <a:spcPts val="0"/>
              </a:spcAft>
              <a:buClr>
                <a:schemeClr val="lt1"/>
              </a:buClr>
              <a:buSzPts val="1400"/>
              <a:buFont typeface="Lato"/>
              <a:buNone/>
              <a:defRPr/>
            </a:lvl6pPr>
            <a:lvl7pPr lvl="6">
              <a:spcBef>
                <a:spcPts val="0"/>
              </a:spcBef>
              <a:spcAft>
                <a:spcPts val="0"/>
              </a:spcAft>
              <a:buClr>
                <a:schemeClr val="lt1"/>
              </a:buClr>
              <a:buSzPts val="1400"/>
              <a:buFont typeface="Lato"/>
              <a:buNone/>
              <a:defRPr/>
            </a:lvl7pPr>
            <a:lvl8pPr lvl="7">
              <a:spcBef>
                <a:spcPts val="0"/>
              </a:spcBef>
              <a:spcAft>
                <a:spcPts val="0"/>
              </a:spcAft>
              <a:buClr>
                <a:schemeClr val="lt1"/>
              </a:buClr>
              <a:buSzPts val="1400"/>
              <a:buFont typeface="Lato"/>
              <a:buNone/>
              <a:defRPr/>
            </a:lvl8pPr>
            <a:lvl9pPr lvl="8">
              <a:spcBef>
                <a:spcPts val="0"/>
              </a:spcBef>
              <a:spcAft>
                <a:spcPts val="0"/>
              </a:spcAft>
              <a:buClr>
                <a:schemeClr val="lt1"/>
              </a:buClr>
              <a:buSzPts val="1400"/>
              <a:buFont typeface="Lato"/>
              <a:buNone/>
              <a:defRPr/>
            </a:lvl9pPr>
          </a:lstStyle>
          <a:p>
            <a:endParaRPr/>
          </a:p>
        </p:txBody>
      </p:sp>
      <p:sp>
        <p:nvSpPr>
          <p:cNvPr id="84" name="Google Shape;84;p7"/>
          <p:cNvSpPr txBox="1">
            <a:spLocks noGrp="1"/>
          </p:cNvSpPr>
          <p:nvPr>
            <p:ph type="sldNum" idx="12"/>
          </p:nvPr>
        </p:nvSpPr>
        <p:spPr>
          <a:xfrm>
            <a:off x="8656458" y="4815950"/>
            <a:ext cx="336000" cy="183000"/>
          </a:xfrm>
          <a:prstGeom prst="rect">
            <a:avLst/>
          </a:prstGeom>
          <a:noFill/>
          <a:ln>
            <a:noFill/>
          </a:ln>
        </p:spPr>
        <p:txBody>
          <a:bodyPr spcFirstLastPara="1" wrap="square" lIns="91425" tIns="91425" rIns="91425" bIns="91425" anchor="ctr" anchorCtr="0">
            <a:noAutofit/>
          </a:bodyPr>
          <a:lstStyle>
            <a:lvl1pPr lvl="0">
              <a:buNone/>
              <a:defRPr sz="800">
                <a:solidFill>
                  <a:schemeClr val="lt1"/>
                </a:solidFill>
                <a:latin typeface="Lato"/>
                <a:ea typeface="Lato"/>
                <a:cs typeface="Lato"/>
                <a:sym typeface="Lato"/>
              </a:defRPr>
            </a:lvl1pPr>
            <a:lvl2pPr lvl="1">
              <a:buNone/>
              <a:defRPr sz="800">
                <a:solidFill>
                  <a:schemeClr val="lt1"/>
                </a:solidFill>
                <a:latin typeface="Lato"/>
                <a:ea typeface="Lato"/>
                <a:cs typeface="Lato"/>
                <a:sym typeface="Lato"/>
              </a:defRPr>
            </a:lvl2pPr>
            <a:lvl3pPr lvl="2">
              <a:buNone/>
              <a:defRPr sz="800">
                <a:solidFill>
                  <a:schemeClr val="lt1"/>
                </a:solidFill>
                <a:latin typeface="Lato"/>
                <a:ea typeface="Lato"/>
                <a:cs typeface="Lato"/>
                <a:sym typeface="Lato"/>
              </a:defRPr>
            </a:lvl3pPr>
            <a:lvl4pPr lvl="3">
              <a:buNone/>
              <a:defRPr sz="800">
                <a:solidFill>
                  <a:schemeClr val="lt1"/>
                </a:solidFill>
                <a:latin typeface="Lato"/>
                <a:ea typeface="Lato"/>
                <a:cs typeface="Lato"/>
                <a:sym typeface="Lato"/>
              </a:defRPr>
            </a:lvl4pPr>
            <a:lvl5pPr lvl="4">
              <a:buNone/>
              <a:defRPr sz="800">
                <a:solidFill>
                  <a:schemeClr val="lt1"/>
                </a:solidFill>
                <a:latin typeface="Lato"/>
                <a:ea typeface="Lato"/>
                <a:cs typeface="Lato"/>
                <a:sym typeface="Lato"/>
              </a:defRPr>
            </a:lvl5pPr>
            <a:lvl6pPr lvl="5">
              <a:buNone/>
              <a:defRPr sz="800">
                <a:solidFill>
                  <a:schemeClr val="lt1"/>
                </a:solidFill>
                <a:latin typeface="Lato"/>
                <a:ea typeface="Lato"/>
                <a:cs typeface="Lato"/>
                <a:sym typeface="Lato"/>
              </a:defRPr>
            </a:lvl6pPr>
            <a:lvl7pPr lvl="6">
              <a:buNone/>
              <a:defRPr sz="800">
                <a:solidFill>
                  <a:schemeClr val="lt1"/>
                </a:solidFill>
                <a:latin typeface="Lato"/>
                <a:ea typeface="Lato"/>
                <a:cs typeface="Lato"/>
                <a:sym typeface="Lato"/>
              </a:defRPr>
            </a:lvl7pPr>
            <a:lvl8pPr lvl="7">
              <a:buNone/>
              <a:defRPr sz="800">
                <a:solidFill>
                  <a:schemeClr val="lt1"/>
                </a:solidFill>
                <a:latin typeface="Lato"/>
                <a:ea typeface="Lato"/>
                <a:cs typeface="Lato"/>
                <a:sym typeface="Lato"/>
              </a:defRPr>
            </a:lvl8pPr>
            <a:lvl9pPr lvl="8">
              <a:buNone/>
              <a:defRPr sz="800">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main point">
  <p:cSld name="BLANK_1_1_1_1_1_1_2">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276075" y="457200"/>
            <a:ext cx="8594400" cy="587700"/>
          </a:xfrm>
          <a:prstGeom prst="rect">
            <a:avLst/>
          </a:prstGeom>
          <a:noFill/>
          <a:ln>
            <a:noFill/>
          </a:ln>
        </p:spPr>
        <p:txBody>
          <a:bodyPr spcFirstLastPara="1" wrap="square" lIns="0" tIns="0" rIns="0" bIns="0" anchor="t" anchorCtr="0">
            <a:spAutoFit/>
          </a:bodyPr>
          <a:lstStyle>
            <a:lvl1pPr lvl="0">
              <a:lnSpc>
                <a:spcPct val="90000"/>
              </a:lnSpc>
              <a:spcBef>
                <a:spcPts val="0"/>
              </a:spcBef>
              <a:spcAft>
                <a:spcPts val="0"/>
              </a:spcAft>
              <a:buNone/>
              <a:defRPr sz="4000">
                <a:solidFill>
                  <a:schemeClr val="lt1"/>
                </a:solidFill>
                <a:latin typeface="Playfair Display"/>
                <a:ea typeface="Playfair Display"/>
                <a:cs typeface="Playfair Display"/>
                <a:sym typeface="Playfair Display"/>
              </a:defRPr>
            </a:lvl1pPr>
            <a:lvl2pPr lvl="1">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2pPr>
            <a:lvl3pPr lvl="2">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3pPr>
            <a:lvl4pPr lvl="3">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4pPr>
            <a:lvl5pPr lvl="4">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5pPr>
            <a:lvl6pPr lvl="5">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6pPr>
            <a:lvl7pPr lvl="6">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7pPr>
            <a:lvl8pPr lvl="7">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8pPr>
            <a:lvl9pPr lvl="8">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9pPr>
          </a:lstStyle>
          <a:p>
            <a:endParaRPr/>
          </a:p>
        </p:txBody>
      </p:sp>
      <p:sp>
        <p:nvSpPr>
          <p:cNvPr id="87" name="Google Shape;87;p8"/>
          <p:cNvSpPr txBox="1">
            <a:spLocks noGrp="1"/>
          </p:cNvSpPr>
          <p:nvPr>
            <p:ph type="subTitle" idx="1"/>
          </p:nvPr>
        </p:nvSpPr>
        <p:spPr>
          <a:xfrm>
            <a:off x="276075" y="4815950"/>
            <a:ext cx="2010000" cy="1830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400"/>
              <a:buFont typeface="Lato"/>
              <a:buNone/>
              <a:defRPr sz="800"/>
            </a:lvl1pPr>
            <a:lvl2pPr lvl="1">
              <a:spcBef>
                <a:spcPts val="0"/>
              </a:spcBef>
              <a:spcAft>
                <a:spcPts val="0"/>
              </a:spcAft>
              <a:buClr>
                <a:schemeClr val="lt1"/>
              </a:buClr>
              <a:buSzPts val="1400"/>
              <a:buFont typeface="Lato"/>
              <a:buNone/>
              <a:defRPr/>
            </a:lvl2pPr>
            <a:lvl3pPr lvl="2">
              <a:spcBef>
                <a:spcPts val="0"/>
              </a:spcBef>
              <a:spcAft>
                <a:spcPts val="0"/>
              </a:spcAft>
              <a:buClr>
                <a:schemeClr val="lt1"/>
              </a:buClr>
              <a:buSzPts val="1400"/>
              <a:buFont typeface="Lato"/>
              <a:buNone/>
              <a:defRPr/>
            </a:lvl3pPr>
            <a:lvl4pPr lvl="3">
              <a:spcBef>
                <a:spcPts val="0"/>
              </a:spcBef>
              <a:spcAft>
                <a:spcPts val="0"/>
              </a:spcAft>
              <a:buClr>
                <a:schemeClr val="lt1"/>
              </a:buClr>
              <a:buSzPts val="1400"/>
              <a:buFont typeface="Lato"/>
              <a:buNone/>
              <a:defRPr/>
            </a:lvl4pPr>
            <a:lvl5pPr lvl="4">
              <a:spcBef>
                <a:spcPts val="0"/>
              </a:spcBef>
              <a:spcAft>
                <a:spcPts val="0"/>
              </a:spcAft>
              <a:buClr>
                <a:schemeClr val="lt1"/>
              </a:buClr>
              <a:buSzPts val="1400"/>
              <a:buFont typeface="Lato"/>
              <a:buNone/>
              <a:defRPr/>
            </a:lvl5pPr>
            <a:lvl6pPr lvl="5">
              <a:spcBef>
                <a:spcPts val="0"/>
              </a:spcBef>
              <a:spcAft>
                <a:spcPts val="0"/>
              </a:spcAft>
              <a:buClr>
                <a:schemeClr val="lt1"/>
              </a:buClr>
              <a:buSzPts val="1400"/>
              <a:buFont typeface="Lato"/>
              <a:buNone/>
              <a:defRPr/>
            </a:lvl6pPr>
            <a:lvl7pPr lvl="6">
              <a:spcBef>
                <a:spcPts val="0"/>
              </a:spcBef>
              <a:spcAft>
                <a:spcPts val="0"/>
              </a:spcAft>
              <a:buClr>
                <a:schemeClr val="lt1"/>
              </a:buClr>
              <a:buSzPts val="1400"/>
              <a:buFont typeface="Lato"/>
              <a:buNone/>
              <a:defRPr/>
            </a:lvl7pPr>
            <a:lvl8pPr lvl="7">
              <a:spcBef>
                <a:spcPts val="0"/>
              </a:spcBef>
              <a:spcAft>
                <a:spcPts val="0"/>
              </a:spcAft>
              <a:buClr>
                <a:schemeClr val="lt1"/>
              </a:buClr>
              <a:buSzPts val="1400"/>
              <a:buFont typeface="Lato"/>
              <a:buNone/>
              <a:defRPr/>
            </a:lvl8pPr>
            <a:lvl9pPr lvl="8">
              <a:spcBef>
                <a:spcPts val="0"/>
              </a:spcBef>
              <a:spcAft>
                <a:spcPts val="0"/>
              </a:spcAft>
              <a:buClr>
                <a:schemeClr val="lt1"/>
              </a:buClr>
              <a:buSzPts val="1400"/>
              <a:buFont typeface="Lato"/>
              <a:buNone/>
              <a:defRPr/>
            </a:lvl9pPr>
          </a:lstStyle>
          <a:p>
            <a:endParaRPr/>
          </a:p>
        </p:txBody>
      </p:sp>
      <p:sp>
        <p:nvSpPr>
          <p:cNvPr id="88" name="Google Shape;88;p8"/>
          <p:cNvSpPr txBox="1">
            <a:spLocks noGrp="1"/>
          </p:cNvSpPr>
          <p:nvPr>
            <p:ph type="sldNum" idx="12"/>
          </p:nvPr>
        </p:nvSpPr>
        <p:spPr>
          <a:xfrm>
            <a:off x="8656458" y="4815950"/>
            <a:ext cx="336000" cy="183000"/>
          </a:xfrm>
          <a:prstGeom prst="rect">
            <a:avLst/>
          </a:prstGeom>
          <a:noFill/>
          <a:ln>
            <a:noFill/>
          </a:ln>
        </p:spPr>
        <p:txBody>
          <a:bodyPr spcFirstLastPara="1" wrap="square" lIns="91425" tIns="91425" rIns="91425" bIns="91425" anchor="ctr" anchorCtr="0">
            <a:noAutofit/>
          </a:bodyPr>
          <a:lstStyle>
            <a:lvl1pPr lvl="0">
              <a:buNone/>
              <a:defRPr sz="800">
                <a:solidFill>
                  <a:schemeClr val="lt1"/>
                </a:solidFill>
                <a:latin typeface="Lato"/>
                <a:ea typeface="Lato"/>
                <a:cs typeface="Lato"/>
                <a:sym typeface="Lato"/>
              </a:defRPr>
            </a:lvl1pPr>
            <a:lvl2pPr lvl="1">
              <a:buNone/>
              <a:defRPr sz="800">
                <a:solidFill>
                  <a:schemeClr val="lt1"/>
                </a:solidFill>
                <a:latin typeface="Lato"/>
                <a:ea typeface="Lato"/>
                <a:cs typeface="Lato"/>
                <a:sym typeface="Lato"/>
              </a:defRPr>
            </a:lvl2pPr>
            <a:lvl3pPr lvl="2">
              <a:buNone/>
              <a:defRPr sz="800">
                <a:solidFill>
                  <a:schemeClr val="lt1"/>
                </a:solidFill>
                <a:latin typeface="Lato"/>
                <a:ea typeface="Lato"/>
                <a:cs typeface="Lato"/>
                <a:sym typeface="Lato"/>
              </a:defRPr>
            </a:lvl3pPr>
            <a:lvl4pPr lvl="3">
              <a:buNone/>
              <a:defRPr sz="800">
                <a:solidFill>
                  <a:schemeClr val="lt1"/>
                </a:solidFill>
                <a:latin typeface="Lato"/>
                <a:ea typeface="Lato"/>
                <a:cs typeface="Lato"/>
                <a:sym typeface="Lato"/>
              </a:defRPr>
            </a:lvl4pPr>
            <a:lvl5pPr lvl="4">
              <a:buNone/>
              <a:defRPr sz="800">
                <a:solidFill>
                  <a:schemeClr val="lt1"/>
                </a:solidFill>
                <a:latin typeface="Lato"/>
                <a:ea typeface="Lato"/>
                <a:cs typeface="Lato"/>
                <a:sym typeface="Lato"/>
              </a:defRPr>
            </a:lvl5pPr>
            <a:lvl6pPr lvl="5">
              <a:buNone/>
              <a:defRPr sz="800">
                <a:solidFill>
                  <a:schemeClr val="lt1"/>
                </a:solidFill>
                <a:latin typeface="Lato"/>
                <a:ea typeface="Lato"/>
                <a:cs typeface="Lato"/>
                <a:sym typeface="Lato"/>
              </a:defRPr>
            </a:lvl6pPr>
            <a:lvl7pPr lvl="6">
              <a:buNone/>
              <a:defRPr sz="800">
                <a:solidFill>
                  <a:schemeClr val="lt1"/>
                </a:solidFill>
                <a:latin typeface="Lato"/>
                <a:ea typeface="Lato"/>
                <a:cs typeface="Lato"/>
                <a:sym typeface="Lato"/>
              </a:defRPr>
            </a:lvl7pPr>
            <a:lvl8pPr lvl="7">
              <a:buNone/>
              <a:defRPr sz="800">
                <a:solidFill>
                  <a:schemeClr val="lt1"/>
                </a:solidFill>
                <a:latin typeface="Lato"/>
                <a:ea typeface="Lato"/>
                <a:cs typeface="Lato"/>
                <a:sym typeface="Lato"/>
              </a:defRPr>
            </a:lvl8pPr>
            <a:lvl9pPr lvl="8">
              <a:buNone/>
              <a:defRPr sz="800">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
              <a:t>‹#›</a:t>
            </a:fld>
            <a:endParaRPr/>
          </a:p>
        </p:txBody>
      </p:sp>
      <p:sp>
        <p:nvSpPr>
          <p:cNvPr id="89" name="Google Shape;89;p8"/>
          <p:cNvSpPr txBox="1">
            <a:spLocks noGrp="1"/>
          </p:cNvSpPr>
          <p:nvPr>
            <p:ph type="body" idx="2"/>
          </p:nvPr>
        </p:nvSpPr>
        <p:spPr>
          <a:xfrm>
            <a:off x="276075" y="1763425"/>
            <a:ext cx="4342800" cy="7113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lt1"/>
              </a:buClr>
              <a:buSzPts val="1000"/>
              <a:buFont typeface="Lato"/>
              <a:buChar char="●"/>
              <a:defRPr sz="1000"/>
            </a:lvl1pPr>
            <a:lvl2pPr marL="914400" lvl="1" indent="-292100">
              <a:spcBef>
                <a:spcPts val="0"/>
              </a:spcBef>
              <a:spcAft>
                <a:spcPts val="0"/>
              </a:spcAft>
              <a:buClr>
                <a:schemeClr val="lt1"/>
              </a:buClr>
              <a:buSzPts val="1000"/>
              <a:buFont typeface="Lato"/>
              <a:buChar char="○"/>
              <a:defRPr sz="1000"/>
            </a:lvl2pPr>
            <a:lvl3pPr marL="1371600" lvl="2" indent="-292100">
              <a:spcBef>
                <a:spcPts val="0"/>
              </a:spcBef>
              <a:spcAft>
                <a:spcPts val="0"/>
              </a:spcAft>
              <a:buClr>
                <a:schemeClr val="lt1"/>
              </a:buClr>
              <a:buSzPts val="1000"/>
              <a:buFont typeface="Lato"/>
              <a:buChar char="■"/>
              <a:defRPr sz="1000"/>
            </a:lvl3pPr>
            <a:lvl4pPr marL="1828800" lvl="3" indent="-292100">
              <a:spcBef>
                <a:spcPts val="0"/>
              </a:spcBef>
              <a:spcAft>
                <a:spcPts val="0"/>
              </a:spcAft>
              <a:buClr>
                <a:schemeClr val="lt1"/>
              </a:buClr>
              <a:buSzPts val="1000"/>
              <a:buFont typeface="Lato"/>
              <a:buChar char="●"/>
              <a:defRPr sz="1000"/>
            </a:lvl4pPr>
            <a:lvl5pPr marL="2286000" lvl="4" indent="-292100">
              <a:spcBef>
                <a:spcPts val="0"/>
              </a:spcBef>
              <a:spcAft>
                <a:spcPts val="0"/>
              </a:spcAft>
              <a:buClr>
                <a:schemeClr val="lt1"/>
              </a:buClr>
              <a:buSzPts val="1000"/>
              <a:buFont typeface="Lato"/>
              <a:buChar char="○"/>
              <a:defRPr sz="1000"/>
            </a:lvl5pPr>
            <a:lvl6pPr marL="2743200" lvl="5" indent="-292100">
              <a:spcBef>
                <a:spcPts val="0"/>
              </a:spcBef>
              <a:spcAft>
                <a:spcPts val="0"/>
              </a:spcAft>
              <a:buClr>
                <a:schemeClr val="lt1"/>
              </a:buClr>
              <a:buSzPts val="1000"/>
              <a:buFont typeface="Lato"/>
              <a:buChar char="■"/>
              <a:defRPr sz="1000"/>
            </a:lvl6pPr>
            <a:lvl7pPr marL="3200400" lvl="6" indent="-292100">
              <a:spcBef>
                <a:spcPts val="0"/>
              </a:spcBef>
              <a:spcAft>
                <a:spcPts val="0"/>
              </a:spcAft>
              <a:buClr>
                <a:schemeClr val="lt1"/>
              </a:buClr>
              <a:buSzPts val="1000"/>
              <a:buFont typeface="Lato"/>
              <a:buChar char="●"/>
              <a:defRPr sz="1000"/>
            </a:lvl7pPr>
            <a:lvl8pPr marL="3657600" lvl="7" indent="-292100">
              <a:spcBef>
                <a:spcPts val="0"/>
              </a:spcBef>
              <a:spcAft>
                <a:spcPts val="0"/>
              </a:spcAft>
              <a:buClr>
                <a:schemeClr val="lt1"/>
              </a:buClr>
              <a:buSzPts val="1000"/>
              <a:buFont typeface="Lato"/>
              <a:buChar char="○"/>
              <a:defRPr sz="1000"/>
            </a:lvl8pPr>
            <a:lvl9pPr marL="4114800" lvl="8" indent="-292100">
              <a:spcBef>
                <a:spcPts val="0"/>
              </a:spcBef>
              <a:spcAft>
                <a:spcPts val="0"/>
              </a:spcAft>
              <a:buClr>
                <a:schemeClr val="lt1"/>
              </a:buClr>
              <a:buSzPts val="1000"/>
              <a:buFont typeface="Lato"/>
              <a:buChar char="■"/>
              <a:defRPr sz="1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statement with picture">
  <p:cSld name="BLANK_1_1_1_1_1_1_1_2">
    <p:spTree>
      <p:nvGrpSpPr>
        <p:cNvPr id="1" name="Shape 90"/>
        <p:cNvGrpSpPr/>
        <p:nvPr/>
      </p:nvGrpSpPr>
      <p:grpSpPr>
        <a:xfrm>
          <a:off x="0" y="0"/>
          <a:ext cx="0" cy="0"/>
          <a:chOff x="0" y="0"/>
          <a:chExt cx="0" cy="0"/>
        </a:xfrm>
      </p:grpSpPr>
      <p:sp>
        <p:nvSpPr>
          <p:cNvPr id="91" name="Google Shape;91;p9"/>
          <p:cNvSpPr txBox="1">
            <a:spLocks noGrp="1"/>
          </p:cNvSpPr>
          <p:nvPr>
            <p:ph type="title"/>
          </p:nvPr>
        </p:nvSpPr>
        <p:spPr>
          <a:xfrm>
            <a:off x="1182150" y="1765350"/>
            <a:ext cx="6779700" cy="1765200"/>
          </a:xfrm>
          <a:prstGeom prst="rect">
            <a:avLst/>
          </a:prstGeom>
        </p:spPr>
        <p:txBody>
          <a:bodyPr spcFirstLastPara="1" wrap="square" lIns="0" tIns="0" rIns="0" bIns="0" anchor="ctr" anchorCtr="0">
            <a:noAutofit/>
          </a:bodyPr>
          <a:lstStyle>
            <a:lvl1pPr lvl="0" algn="ctr">
              <a:lnSpc>
                <a:spcPct val="90000"/>
              </a:lnSpc>
              <a:spcBef>
                <a:spcPts val="0"/>
              </a:spcBef>
              <a:spcAft>
                <a:spcPts val="0"/>
              </a:spcAft>
              <a:buNone/>
              <a:defRPr/>
            </a:lvl1pPr>
            <a:lvl2pPr lvl="1" algn="ctr">
              <a:lnSpc>
                <a:spcPct val="90000"/>
              </a:lnSpc>
              <a:spcBef>
                <a:spcPts val="0"/>
              </a:spcBef>
              <a:spcAft>
                <a:spcPts val="0"/>
              </a:spcAft>
              <a:buNone/>
              <a:defRPr/>
            </a:lvl2pPr>
            <a:lvl3pPr lvl="2" algn="ctr">
              <a:lnSpc>
                <a:spcPct val="90000"/>
              </a:lnSpc>
              <a:spcBef>
                <a:spcPts val="0"/>
              </a:spcBef>
              <a:spcAft>
                <a:spcPts val="0"/>
              </a:spcAft>
              <a:buNone/>
              <a:defRPr/>
            </a:lvl3pPr>
            <a:lvl4pPr lvl="3" algn="ctr">
              <a:lnSpc>
                <a:spcPct val="90000"/>
              </a:lnSpc>
              <a:spcBef>
                <a:spcPts val="0"/>
              </a:spcBef>
              <a:spcAft>
                <a:spcPts val="0"/>
              </a:spcAft>
              <a:buNone/>
              <a:defRPr/>
            </a:lvl4pPr>
            <a:lvl5pPr lvl="4" algn="ctr">
              <a:lnSpc>
                <a:spcPct val="90000"/>
              </a:lnSpc>
              <a:spcBef>
                <a:spcPts val="0"/>
              </a:spcBef>
              <a:spcAft>
                <a:spcPts val="0"/>
              </a:spcAft>
              <a:buNone/>
              <a:defRPr/>
            </a:lvl5pPr>
            <a:lvl6pPr lvl="5" algn="ctr">
              <a:lnSpc>
                <a:spcPct val="90000"/>
              </a:lnSpc>
              <a:spcBef>
                <a:spcPts val="0"/>
              </a:spcBef>
              <a:spcAft>
                <a:spcPts val="0"/>
              </a:spcAft>
              <a:buNone/>
              <a:defRPr/>
            </a:lvl6pPr>
            <a:lvl7pPr lvl="6" algn="ctr">
              <a:lnSpc>
                <a:spcPct val="90000"/>
              </a:lnSpc>
              <a:spcBef>
                <a:spcPts val="0"/>
              </a:spcBef>
              <a:spcAft>
                <a:spcPts val="0"/>
              </a:spcAft>
              <a:buNone/>
              <a:defRPr/>
            </a:lvl7pPr>
            <a:lvl8pPr lvl="7" algn="ctr">
              <a:lnSpc>
                <a:spcPct val="90000"/>
              </a:lnSpc>
              <a:spcBef>
                <a:spcPts val="0"/>
              </a:spcBef>
              <a:spcAft>
                <a:spcPts val="0"/>
              </a:spcAft>
              <a:buNone/>
              <a:defRPr/>
            </a:lvl8pPr>
            <a:lvl9pPr lvl="8" algn="ctr">
              <a:lnSpc>
                <a:spcPct val="90000"/>
              </a:lnSpc>
              <a:spcBef>
                <a:spcPts val="0"/>
              </a:spcBef>
              <a:spcAft>
                <a:spcPts val="0"/>
              </a:spcAft>
              <a:buNone/>
              <a:defRPr/>
            </a:lvl9pPr>
          </a:lstStyle>
          <a:p>
            <a:endParaRPr/>
          </a:p>
        </p:txBody>
      </p:sp>
      <p:sp>
        <p:nvSpPr>
          <p:cNvPr id="92" name="Google Shape;92;p9"/>
          <p:cNvSpPr txBox="1">
            <a:spLocks noGrp="1"/>
          </p:cNvSpPr>
          <p:nvPr>
            <p:ph type="title" idx="2"/>
          </p:nvPr>
        </p:nvSpPr>
        <p:spPr>
          <a:xfrm>
            <a:off x="1182150" y="4058050"/>
            <a:ext cx="6779700" cy="397200"/>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None/>
              <a:defRPr sz="1200">
                <a:solidFill>
                  <a:schemeClr val="lt1"/>
                </a:solidFill>
                <a:latin typeface="Lato"/>
                <a:ea typeface="Lato"/>
                <a:cs typeface="Lato"/>
                <a:sym typeface="Lato"/>
              </a:defRPr>
            </a:lvl1pPr>
            <a:lvl2pPr lvl="1" algn="ctr">
              <a:lnSpc>
                <a:spcPct val="115000"/>
              </a:lnSpc>
              <a:spcBef>
                <a:spcPts val="0"/>
              </a:spcBef>
              <a:spcAft>
                <a:spcPts val="0"/>
              </a:spcAft>
              <a:buNone/>
              <a:defRPr sz="1200">
                <a:solidFill>
                  <a:schemeClr val="lt1"/>
                </a:solidFill>
                <a:latin typeface="Lato"/>
                <a:ea typeface="Lato"/>
                <a:cs typeface="Lato"/>
                <a:sym typeface="Lato"/>
              </a:defRPr>
            </a:lvl2pPr>
            <a:lvl3pPr lvl="2" algn="ctr">
              <a:lnSpc>
                <a:spcPct val="115000"/>
              </a:lnSpc>
              <a:spcBef>
                <a:spcPts val="0"/>
              </a:spcBef>
              <a:spcAft>
                <a:spcPts val="0"/>
              </a:spcAft>
              <a:buNone/>
              <a:defRPr sz="1200">
                <a:solidFill>
                  <a:schemeClr val="lt1"/>
                </a:solidFill>
                <a:latin typeface="Lato"/>
                <a:ea typeface="Lato"/>
                <a:cs typeface="Lato"/>
                <a:sym typeface="Lato"/>
              </a:defRPr>
            </a:lvl3pPr>
            <a:lvl4pPr lvl="3" algn="ctr">
              <a:lnSpc>
                <a:spcPct val="115000"/>
              </a:lnSpc>
              <a:spcBef>
                <a:spcPts val="0"/>
              </a:spcBef>
              <a:spcAft>
                <a:spcPts val="0"/>
              </a:spcAft>
              <a:buNone/>
              <a:defRPr sz="1200">
                <a:solidFill>
                  <a:schemeClr val="lt1"/>
                </a:solidFill>
                <a:latin typeface="Lato"/>
                <a:ea typeface="Lato"/>
                <a:cs typeface="Lato"/>
                <a:sym typeface="Lato"/>
              </a:defRPr>
            </a:lvl4pPr>
            <a:lvl5pPr lvl="4" algn="ctr">
              <a:lnSpc>
                <a:spcPct val="115000"/>
              </a:lnSpc>
              <a:spcBef>
                <a:spcPts val="0"/>
              </a:spcBef>
              <a:spcAft>
                <a:spcPts val="0"/>
              </a:spcAft>
              <a:buNone/>
              <a:defRPr sz="1200">
                <a:solidFill>
                  <a:schemeClr val="lt1"/>
                </a:solidFill>
                <a:latin typeface="Lato"/>
                <a:ea typeface="Lato"/>
                <a:cs typeface="Lato"/>
                <a:sym typeface="Lato"/>
              </a:defRPr>
            </a:lvl5pPr>
            <a:lvl6pPr lvl="5" algn="ctr">
              <a:lnSpc>
                <a:spcPct val="115000"/>
              </a:lnSpc>
              <a:spcBef>
                <a:spcPts val="0"/>
              </a:spcBef>
              <a:spcAft>
                <a:spcPts val="0"/>
              </a:spcAft>
              <a:buNone/>
              <a:defRPr sz="1200">
                <a:solidFill>
                  <a:schemeClr val="lt1"/>
                </a:solidFill>
                <a:latin typeface="Lato"/>
                <a:ea typeface="Lato"/>
                <a:cs typeface="Lato"/>
                <a:sym typeface="Lato"/>
              </a:defRPr>
            </a:lvl6pPr>
            <a:lvl7pPr lvl="6" algn="ctr">
              <a:lnSpc>
                <a:spcPct val="115000"/>
              </a:lnSpc>
              <a:spcBef>
                <a:spcPts val="0"/>
              </a:spcBef>
              <a:spcAft>
                <a:spcPts val="0"/>
              </a:spcAft>
              <a:buNone/>
              <a:defRPr sz="1200">
                <a:solidFill>
                  <a:schemeClr val="lt1"/>
                </a:solidFill>
                <a:latin typeface="Lato"/>
                <a:ea typeface="Lato"/>
                <a:cs typeface="Lato"/>
                <a:sym typeface="Lato"/>
              </a:defRPr>
            </a:lvl7pPr>
            <a:lvl8pPr lvl="7" algn="ctr">
              <a:lnSpc>
                <a:spcPct val="115000"/>
              </a:lnSpc>
              <a:spcBef>
                <a:spcPts val="0"/>
              </a:spcBef>
              <a:spcAft>
                <a:spcPts val="0"/>
              </a:spcAft>
              <a:buNone/>
              <a:defRPr sz="1200">
                <a:solidFill>
                  <a:schemeClr val="lt1"/>
                </a:solidFill>
                <a:latin typeface="Lato"/>
                <a:ea typeface="Lato"/>
                <a:cs typeface="Lato"/>
                <a:sym typeface="Lato"/>
              </a:defRPr>
            </a:lvl8pPr>
            <a:lvl9pPr lvl="8" algn="ctr">
              <a:lnSpc>
                <a:spcPct val="115000"/>
              </a:lnSpc>
              <a:spcBef>
                <a:spcPts val="0"/>
              </a:spcBef>
              <a:spcAft>
                <a:spcPts val="0"/>
              </a:spcAft>
              <a:buNone/>
              <a:defRPr sz="1200">
                <a:solidFill>
                  <a:schemeClr val="lt1"/>
                </a:solidFill>
                <a:latin typeface="Lato"/>
                <a:ea typeface="Lato"/>
                <a:cs typeface="Lato"/>
                <a:sym typeface="Lato"/>
              </a:defRPr>
            </a:lvl9pPr>
          </a:lstStyle>
          <a:p>
            <a:endParaRPr/>
          </a:p>
        </p:txBody>
      </p:sp>
      <p:sp>
        <p:nvSpPr>
          <p:cNvPr id="93" name="Google Shape;93;p9"/>
          <p:cNvSpPr txBox="1">
            <a:spLocks noGrp="1"/>
          </p:cNvSpPr>
          <p:nvPr>
            <p:ph type="subTitle" idx="1"/>
          </p:nvPr>
        </p:nvSpPr>
        <p:spPr>
          <a:xfrm>
            <a:off x="276075" y="4815950"/>
            <a:ext cx="2010000" cy="1830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400"/>
              <a:buFont typeface="Lato"/>
              <a:buNone/>
              <a:defRPr sz="800"/>
            </a:lvl1pPr>
            <a:lvl2pPr lvl="1">
              <a:spcBef>
                <a:spcPts val="0"/>
              </a:spcBef>
              <a:spcAft>
                <a:spcPts val="0"/>
              </a:spcAft>
              <a:buClr>
                <a:schemeClr val="lt1"/>
              </a:buClr>
              <a:buSzPts val="1400"/>
              <a:buFont typeface="Lato"/>
              <a:buNone/>
              <a:defRPr/>
            </a:lvl2pPr>
            <a:lvl3pPr lvl="2">
              <a:spcBef>
                <a:spcPts val="0"/>
              </a:spcBef>
              <a:spcAft>
                <a:spcPts val="0"/>
              </a:spcAft>
              <a:buClr>
                <a:schemeClr val="lt1"/>
              </a:buClr>
              <a:buSzPts val="1400"/>
              <a:buFont typeface="Lato"/>
              <a:buNone/>
              <a:defRPr/>
            </a:lvl3pPr>
            <a:lvl4pPr lvl="3">
              <a:spcBef>
                <a:spcPts val="0"/>
              </a:spcBef>
              <a:spcAft>
                <a:spcPts val="0"/>
              </a:spcAft>
              <a:buClr>
                <a:schemeClr val="lt1"/>
              </a:buClr>
              <a:buSzPts val="1400"/>
              <a:buFont typeface="Lato"/>
              <a:buNone/>
              <a:defRPr/>
            </a:lvl4pPr>
            <a:lvl5pPr lvl="4">
              <a:spcBef>
                <a:spcPts val="0"/>
              </a:spcBef>
              <a:spcAft>
                <a:spcPts val="0"/>
              </a:spcAft>
              <a:buClr>
                <a:schemeClr val="lt1"/>
              </a:buClr>
              <a:buSzPts val="1400"/>
              <a:buFont typeface="Lato"/>
              <a:buNone/>
              <a:defRPr/>
            </a:lvl5pPr>
            <a:lvl6pPr lvl="5">
              <a:spcBef>
                <a:spcPts val="0"/>
              </a:spcBef>
              <a:spcAft>
                <a:spcPts val="0"/>
              </a:spcAft>
              <a:buClr>
                <a:schemeClr val="lt1"/>
              </a:buClr>
              <a:buSzPts val="1400"/>
              <a:buFont typeface="Lato"/>
              <a:buNone/>
              <a:defRPr/>
            </a:lvl6pPr>
            <a:lvl7pPr lvl="6">
              <a:spcBef>
                <a:spcPts val="0"/>
              </a:spcBef>
              <a:spcAft>
                <a:spcPts val="0"/>
              </a:spcAft>
              <a:buClr>
                <a:schemeClr val="lt1"/>
              </a:buClr>
              <a:buSzPts val="1400"/>
              <a:buFont typeface="Lato"/>
              <a:buNone/>
              <a:defRPr/>
            </a:lvl7pPr>
            <a:lvl8pPr lvl="7">
              <a:spcBef>
                <a:spcPts val="0"/>
              </a:spcBef>
              <a:spcAft>
                <a:spcPts val="0"/>
              </a:spcAft>
              <a:buClr>
                <a:schemeClr val="lt1"/>
              </a:buClr>
              <a:buSzPts val="1400"/>
              <a:buFont typeface="Lato"/>
              <a:buNone/>
              <a:defRPr/>
            </a:lvl8pPr>
            <a:lvl9pPr lvl="8">
              <a:spcBef>
                <a:spcPts val="0"/>
              </a:spcBef>
              <a:spcAft>
                <a:spcPts val="0"/>
              </a:spcAft>
              <a:buClr>
                <a:schemeClr val="lt1"/>
              </a:buClr>
              <a:buSzPts val="1400"/>
              <a:buFont typeface="Lato"/>
              <a:buNone/>
              <a:defRPr/>
            </a:lvl9pPr>
          </a:lstStyle>
          <a:p>
            <a:endParaRPr/>
          </a:p>
        </p:txBody>
      </p:sp>
      <p:sp>
        <p:nvSpPr>
          <p:cNvPr id="94" name="Google Shape;94;p9"/>
          <p:cNvSpPr txBox="1">
            <a:spLocks noGrp="1"/>
          </p:cNvSpPr>
          <p:nvPr>
            <p:ph type="sldNum" idx="12"/>
          </p:nvPr>
        </p:nvSpPr>
        <p:spPr>
          <a:xfrm>
            <a:off x="8656458" y="4815950"/>
            <a:ext cx="336000" cy="183000"/>
          </a:xfrm>
          <a:prstGeom prst="rect">
            <a:avLst/>
          </a:prstGeom>
          <a:noFill/>
          <a:ln>
            <a:noFill/>
          </a:ln>
        </p:spPr>
        <p:txBody>
          <a:bodyPr spcFirstLastPara="1" wrap="square" lIns="91425" tIns="91425" rIns="91425" bIns="91425" anchor="ctr" anchorCtr="0">
            <a:noAutofit/>
          </a:bodyPr>
          <a:lstStyle>
            <a:lvl1pPr lvl="0">
              <a:buNone/>
              <a:defRPr sz="800">
                <a:solidFill>
                  <a:schemeClr val="lt1"/>
                </a:solidFill>
                <a:latin typeface="Lato"/>
                <a:ea typeface="Lato"/>
                <a:cs typeface="Lato"/>
                <a:sym typeface="Lato"/>
              </a:defRPr>
            </a:lvl1pPr>
            <a:lvl2pPr lvl="1">
              <a:buNone/>
              <a:defRPr sz="800">
                <a:solidFill>
                  <a:schemeClr val="lt1"/>
                </a:solidFill>
                <a:latin typeface="Lato"/>
                <a:ea typeface="Lato"/>
                <a:cs typeface="Lato"/>
                <a:sym typeface="Lato"/>
              </a:defRPr>
            </a:lvl2pPr>
            <a:lvl3pPr lvl="2">
              <a:buNone/>
              <a:defRPr sz="800">
                <a:solidFill>
                  <a:schemeClr val="lt1"/>
                </a:solidFill>
                <a:latin typeface="Lato"/>
                <a:ea typeface="Lato"/>
                <a:cs typeface="Lato"/>
                <a:sym typeface="Lato"/>
              </a:defRPr>
            </a:lvl3pPr>
            <a:lvl4pPr lvl="3">
              <a:buNone/>
              <a:defRPr sz="800">
                <a:solidFill>
                  <a:schemeClr val="lt1"/>
                </a:solidFill>
                <a:latin typeface="Lato"/>
                <a:ea typeface="Lato"/>
                <a:cs typeface="Lato"/>
                <a:sym typeface="Lato"/>
              </a:defRPr>
            </a:lvl4pPr>
            <a:lvl5pPr lvl="4">
              <a:buNone/>
              <a:defRPr sz="800">
                <a:solidFill>
                  <a:schemeClr val="lt1"/>
                </a:solidFill>
                <a:latin typeface="Lato"/>
                <a:ea typeface="Lato"/>
                <a:cs typeface="Lato"/>
                <a:sym typeface="Lato"/>
              </a:defRPr>
            </a:lvl5pPr>
            <a:lvl6pPr lvl="5">
              <a:buNone/>
              <a:defRPr sz="800">
                <a:solidFill>
                  <a:schemeClr val="lt1"/>
                </a:solidFill>
                <a:latin typeface="Lato"/>
                <a:ea typeface="Lato"/>
                <a:cs typeface="Lato"/>
                <a:sym typeface="Lato"/>
              </a:defRPr>
            </a:lvl6pPr>
            <a:lvl7pPr lvl="6">
              <a:buNone/>
              <a:defRPr sz="800">
                <a:solidFill>
                  <a:schemeClr val="lt1"/>
                </a:solidFill>
                <a:latin typeface="Lato"/>
                <a:ea typeface="Lato"/>
                <a:cs typeface="Lato"/>
                <a:sym typeface="Lato"/>
              </a:defRPr>
            </a:lvl7pPr>
            <a:lvl8pPr lvl="7">
              <a:buNone/>
              <a:defRPr sz="800">
                <a:solidFill>
                  <a:schemeClr val="lt1"/>
                </a:solidFill>
                <a:latin typeface="Lato"/>
                <a:ea typeface="Lato"/>
                <a:cs typeface="Lato"/>
                <a:sym typeface="Lato"/>
              </a:defRPr>
            </a:lvl8pPr>
            <a:lvl9pPr lvl="8">
              <a:buNone/>
              <a:defRPr sz="800">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
              <a:t>‹#›</a:t>
            </a:fld>
            <a:endParaRPr/>
          </a:p>
        </p:txBody>
      </p:sp>
      <p:sp>
        <p:nvSpPr>
          <p:cNvPr id="95" name="Google Shape;95;p9"/>
          <p:cNvSpPr>
            <a:spLocks noGrp="1"/>
          </p:cNvSpPr>
          <p:nvPr>
            <p:ph type="pic" idx="3"/>
          </p:nvPr>
        </p:nvSpPr>
        <p:spPr>
          <a:xfrm>
            <a:off x="0" y="0"/>
            <a:ext cx="9144000" cy="10791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 Alt 1">
  <p:cSld name="BLANK_1_1_1_1_1_1_1_1_1_1_1">
    <p:bg>
      <p:bgPr>
        <a:solidFill>
          <a:schemeClr val="dk2"/>
        </a:solidFill>
        <a:effectLst/>
      </p:bgPr>
    </p:bg>
    <p:spTree>
      <p:nvGrpSpPr>
        <p:cNvPr id="1" name="Shape 96"/>
        <p:cNvGrpSpPr/>
        <p:nvPr/>
      </p:nvGrpSpPr>
      <p:grpSpPr>
        <a:xfrm>
          <a:off x="0" y="0"/>
          <a:ext cx="0" cy="0"/>
          <a:chOff x="0" y="0"/>
          <a:chExt cx="0" cy="0"/>
        </a:xfrm>
      </p:grpSpPr>
      <p:sp>
        <p:nvSpPr>
          <p:cNvPr id="97" name="Google Shape;97;p10"/>
          <p:cNvSpPr txBox="1">
            <a:spLocks noGrp="1"/>
          </p:cNvSpPr>
          <p:nvPr>
            <p:ph type="title"/>
          </p:nvPr>
        </p:nvSpPr>
        <p:spPr>
          <a:xfrm>
            <a:off x="270983" y="1985025"/>
            <a:ext cx="3342900" cy="273300"/>
          </a:xfrm>
          <a:prstGeom prst="rect">
            <a:avLst/>
          </a:prstGeom>
        </p:spPr>
        <p:txBody>
          <a:bodyPr spcFirstLastPara="1" wrap="square" lIns="0" tIns="0" rIns="0" bIns="0" anchor="t" anchorCtr="0">
            <a:spAutoFit/>
          </a:bodyPr>
          <a:lstStyle>
            <a:lvl1pPr lvl="0">
              <a:lnSpc>
                <a:spcPct val="90000"/>
              </a:lnSpc>
              <a:spcBef>
                <a:spcPts val="0"/>
              </a:spcBef>
              <a:spcAft>
                <a:spcPts val="0"/>
              </a:spcAft>
              <a:buNone/>
              <a:defRPr sz="1800"/>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a:endParaRPr/>
          </a:p>
        </p:txBody>
      </p:sp>
      <p:sp>
        <p:nvSpPr>
          <p:cNvPr id="98" name="Google Shape;98;p10"/>
          <p:cNvSpPr txBox="1">
            <a:spLocks noGrp="1"/>
          </p:cNvSpPr>
          <p:nvPr>
            <p:ph type="title" idx="2"/>
          </p:nvPr>
        </p:nvSpPr>
        <p:spPr>
          <a:xfrm>
            <a:off x="270983" y="2922825"/>
            <a:ext cx="3342900" cy="273300"/>
          </a:xfrm>
          <a:prstGeom prst="rect">
            <a:avLst/>
          </a:prstGeom>
          <a:noFill/>
          <a:ln>
            <a:noFill/>
          </a:ln>
        </p:spPr>
        <p:txBody>
          <a:bodyPr spcFirstLastPara="1" wrap="square" lIns="0" tIns="0" rIns="0" bIns="0" anchor="t" anchorCtr="0">
            <a:spAutoFit/>
          </a:bodyPr>
          <a:lstStyle>
            <a:lvl1pPr lvl="0">
              <a:lnSpc>
                <a:spcPct val="90000"/>
              </a:lnSpc>
              <a:spcBef>
                <a:spcPts val="0"/>
              </a:spcBef>
              <a:spcAft>
                <a:spcPts val="0"/>
              </a:spcAft>
              <a:buNone/>
              <a:defRPr sz="1800">
                <a:solidFill>
                  <a:schemeClr val="lt1"/>
                </a:solidFill>
                <a:latin typeface="Playfair Display"/>
                <a:ea typeface="Playfair Display"/>
                <a:cs typeface="Playfair Display"/>
                <a:sym typeface="Playfair Display"/>
              </a:defRPr>
            </a:lvl1pPr>
            <a:lvl2pPr lvl="1">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2pPr>
            <a:lvl3pPr lvl="2">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3pPr>
            <a:lvl4pPr lvl="3">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4pPr>
            <a:lvl5pPr lvl="4">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5pPr>
            <a:lvl6pPr lvl="5">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6pPr>
            <a:lvl7pPr lvl="6">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7pPr>
            <a:lvl8pPr lvl="7">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8pPr>
            <a:lvl9pPr lvl="8">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9pPr>
          </a:lstStyle>
          <a:p>
            <a:endParaRPr/>
          </a:p>
        </p:txBody>
      </p:sp>
      <p:sp>
        <p:nvSpPr>
          <p:cNvPr id="99" name="Google Shape;99;p10"/>
          <p:cNvSpPr txBox="1">
            <a:spLocks noGrp="1"/>
          </p:cNvSpPr>
          <p:nvPr>
            <p:ph type="title" idx="3"/>
          </p:nvPr>
        </p:nvSpPr>
        <p:spPr>
          <a:xfrm>
            <a:off x="270983" y="3860625"/>
            <a:ext cx="3342900" cy="273300"/>
          </a:xfrm>
          <a:prstGeom prst="rect">
            <a:avLst/>
          </a:prstGeom>
          <a:noFill/>
          <a:ln>
            <a:noFill/>
          </a:ln>
        </p:spPr>
        <p:txBody>
          <a:bodyPr spcFirstLastPara="1" wrap="square" lIns="0" tIns="0" rIns="0" bIns="0" anchor="t" anchorCtr="0">
            <a:spAutoFit/>
          </a:bodyPr>
          <a:lstStyle>
            <a:lvl1pPr lvl="0">
              <a:lnSpc>
                <a:spcPct val="90000"/>
              </a:lnSpc>
              <a:spcBef>
                <a:spcPts val="0"/>
              </a:spcBef>
              <a:spcAft>
                <a:spcPts val="0"/>
              </a:spcAft>
              <a:buNone/>
              <a:defRPr sz="1800">
                <a:solidFill>
                  <a:schemeClr val="lt1"/>
                </a:solidFill>
                <a:latin typeface="Playfair Display"/>
                <a:ea typeface="Playfair Display"/>
                <a:cs typeface="Playfair Display"/>
                <a:sym typeface="Playfair Display"/>
              </a:defRPr>
            </a:lvl1pPr>
            <a:lvl2pPr lvl="1">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2pPr>
            <a:lvl3pPr lvl="2">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3pPr>
            <a:lvl4pPr lvl="3">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4pPr>
            <a:lvl5pPr lvl="4">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5pPr>
            <a:lvl6pPr lvl="5">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6pPr>
            <a:lvl7pPr lvl="6">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7pPr>
            <a:lvl8pPr lvl="7">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8pPr>
            <a:lvl9pPr lvl="8">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9pPr>
          </a:lstStyle>
          <a:p>
            <a:endParaRPr/>
          </a:p>
        </p:txBody>
      </p:sp>
      <p:sp>
        <p:nvSpPr>
          <p:cNvPr id="100" name="Google Shape;100;p10"/>
          <p:cNvSpPr txBox="1">
            <a:spLocks noGrp="1"/>
          </p:cNvSpPr>
          <p:nvPr>
            <p:ph type="title" idx="4"/>
          </p:nvPr>
        </p:nvSpPr>
        <p:spPr>
          <a:xfrm>
            <a:off x="4858317" y="1985025"/>
            <a:ext cx="3342900" cy="273300"/>
          </a:xfrm>
          <a:prstGeom prst="rect">
            <a:avLst/>
          </a:prstGeom>
          <a:noFill/>
          <a:ln>
            <a:noFill/>
          </a:ln>
        </p:spPr>
        <p:txBody>
          <a:bodyPr spcFirstLastPara="1" wrap="square" lIns="0" tIns="0" rIns="0" bIns="0" anchor="t" anchorCtr="0">
            <a:spAutoFit/>
          </a:bodyPr>
          <a:lstStyle>
            <a:lvl1pPr lvl="0">
              <a:lnSpc>
                <a:spcPct val="90000"/>
              </a:lnSpc>
              <a:spcBef>
                <a:spcPts val="0"/>
              </a:spcBef>
              <a:spcAft>
                <a:spcPts val="0"/>
              </a:spcAft>
              <a:buNone/>
              <a:defRPr sz="1800">
                <a:solidFill>
                  <a:schemeClr val="lt1"/>
                </a:solidFill>
                <a:latin typeface="Playfair Display"/>
                <a:ea typeface="Playfair Display"/>
                <a:cs typeface="Playfair Display"/>
                <a:sym typeface="Playfair Display"/>
              </a:defRPr>
            </a:lvl1pPr>
            <a:lvl2pPr lvl="1">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2pPr>
            <a:lvl3pPr lvl="2">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3pPr>
            <a:lvl4pPr lvl="3">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4pPr>
            <a:lvl5pPr lvl="4">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5pPr>
            <a:lvl6pPr lvl="5">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6pPr>
            <a:lvl7pPr lvl="6">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7pPr>
            <a:lvl8pPr lvl="7">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8pPr>
            <a:lvl9pPr lvl="8">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9pPr>
          </a:lstStyle>
          <a:p>
            <a:endParaRPr/>
          </a:p>
        </p:txBody>
      </p:sp>
      <p:sp>
        <p:nvSpPr>
          <p:cNvPr id="101" name="Google Shape;101;p10"/>
          <p:cNvSpPr txBox="1">
            <a:spLocks noGrp="1"/>
          </p:cNvSpPr>
          <p:nvPr>
            <p:ph type="title" idx="5"/>
          </p:nvPr>
        </p:nvSpPr>
        <p:spPr>
          <a:xfrm>
            <a:off x="4858317" y="2922825"/>
            <a:ext cx="3342900" cy="273300"/>
          </a:xfrm>
          <a:prstGeom prst="rect">
            <a:avLst/>
          </a:prstGeom>
          <a:noFill/>
          <a:ln>
            <a:noFill/>
          </a:ln>
        </p:spPr>
        <p:txBody>
          <a:bodyPr spcFirstLastPara="1" wrap="square" lIns="0" tIns="0" rIns="0" bIns="0" anchor="t" anchorCtr="0">
            <a:spAutoFit/>
          </a:bodyPr>
          <a:lstStyle>
            <a:lvl1pPr lvl="0">
              <a:lnSpc>
                <a:spcPct val="90000"/>
              </a:lnSpc>
              <a:spcBef>
                <a:spcPts val="0"/>
              </a:spcBef>
              <a:spcAft>
                <a:spcPts val="0"/>
              </a:spcAft>
              <a:buNone/>
              <a:defRPr sz="1800">
                <a:solidFill>
                  <a:schemeClr val="lt1"/>
                </a:solidFill>
                <a:latin typeface="Playfair Display"/>
                <a:ea typeface="Playfair Display"/>
                <a:cs typeface="Playfair Display"/>
                <a:sym typeface="Playfair Display"/>
              </a:defRPr>
            </a:lvl1pPr>
            <a:lvl2pPr lvl="1">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2pPr>
            <a:lvl3pPr lvl="2">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3pPr>
            <a:lvl4pPr lvl="3">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4pPr>
            <a:lvl5pPr lvl="4">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5pPr>
            <a:lvl6pPr lvl="5">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6pPr>
            <a:lvl7pPr lvl="6">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7pPr>
            <a:lvl8pPr lvl="7">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8pPr>
            <a:lvl9pPr lvl="8">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9pPr>
          </a:lstStyle>
          <a:p>
            <a:endParaRPr/>
          </a:p>
        </p:txBody>
      </p:sp>
      <p:sp>
        <p:nvSpPr>
          <p:cNvPr id="102" name="Google Shape;102;p10"/>
          <p:cNvSpPr txBox="1">
            <a:spLocks noGrp="1"/>
          </p:cNvSpPr>
          <p:nvPr>
            <p:ph type="title" idx="6"/>
          </p:nvPr>
        </p:nvSpPr>
        <p:spPr>
          <a:xfrm>
            <a:off x="4858317" y="3860625"/>
            <a:ext cx="3342900" cy="273300"/>
          </a:xfrm>
          <a:prstGeom prst="rect">
            <a:avLst/>
          </a:prstGeom>
          <a:noFill/>
          <a:ln>
            <a:noFill/>
          </a:ln>
        </p:spPr>
        <p:txBody>
          <a:bodyPr spcFirstLastPara="1" wrap="square" lIns="0" tIns="0" rIns="0" bIns="0" anchor="t" anchorCtr="0">
            <a:spAutoFit/>
          </a:bodyPr>
          <a:lstStyle>
            <a:lvl1pPr lvl="0">
              <a:lnSpc>
                <a:spcPct val="90000"/>
              </a:lnSpc>
              <a:spcBef>
                <a:spcPts val="0"/>
              </a:spcBef>
              <a:spcAft>
                <a:spcPts val="0"/>
              </a:spcAft>
              <a:buNone/>
              <a:defRPr sz="1800">
                <a:solidFill>
                  <a:schemeClr val="lt1"/>
                </a:solidFill>
                <a:latin typeface="Playfair Display"/>
                <a:ea typeface="Playfair Display"/>
                <a:cs typeface="Playfair Display"/>
                <a:sym typeface="Playfair Display"/>
              </a:defRPr>
            </a:lvl1pPr>
            <a:lvl2pPr lvl="1">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2pPr>
            <a:lvl3pPr lvl="2">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3pPr>
            <a:lvl4pPr lvl="3">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4pPr>
            <a:lvl5pPr lvl="4">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5pPr>
            <a:lvl6pPr lvl="5">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6pPr>
            <a:lvl7pPr lvl="6">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7pPr>
            <a:lvl8pPr lvl="7">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8pPr>
            <a:lvl9pPr lvl="8">
              <a:lnSpc>
                <a:spcPct val="115000"/>
              </a:lnSpc>
              <a:spcBef>
                <a:spcPts val="0"/>
              </a:spcBef>
              <a:spcAft>
                <a:spcPts val="0"/>
              </a:spcAft>
              <a:buNone/>
              <a:defRPr sz="1800">
                <a:solidFill>
                  <a:schemeClr val="lt1"/>
                </a:solidFill>
                <a:latin typeface="Playfair Display"/>
                <a:ea typeface="Playfair Display"/>
                <a:cs typeface="Playfair Display"/>
                <a:sym typeface="Playfair Display"/>
              </a:defRPr>
            </a:lvl9pPr>
          </a:lstStyle>
          <a:p>
            <a:endParaRPr/>
          </a:p>
        </p:txBody>
      </p:sp>
      <p:sp>
        <p:nvSpPr>
          <p:cNvPr id="103" name="Google Shape;103;p10"/>
          <p:cNvSpPr txBox="1">
            <a:spLocks noGrp="1"/>
          </p:cNvSpPr>
          <p:nvPr>
            <p:ph type="title" idx="7"/>
          </p:nvPr>
        </p:nvSpPr>
        <p:spPr>
          <a:xfrm>
            <a:off x="276075" y="457200"/>
            <a:ext cx="8594400" cy="587700"/>
          </a:xfrm>
          <a:prstGeom prst="rect">
            <a:avLst/>
          </a:prstGeom>
          <a:noFill/>
          <a:ln>
            <a:noFill/>
          </a:ln>
        </p:spPr>
        <p:txBody>
          <a:bodyPr spcFirstLastPara="1" wrap="square" lIns="0" tIns="0" rIns="0" bIns="0" anchor="t" anchorCtr="0">
            <a:spAutoFit/>
          </a:bodyPr>
          <a:lstStyle>
            <a:lvl1pPr lvl="0">
              <a:lnSpc>
                <a:spcPct val="90000"/>
              </a:lnSpc>
              <a:spcBef>
                <a:spcPts val="0"/>
              </a:spcBef>
              <a:spcAft>
                <a:spcPts val="0"/>
              </a:spcAft>
              <a:buNone/>
              <a:defRPr sz="2800">
                <a:solidFill>
                  <a:schemeClr val="lt1"/>
                </a:solidFill>
                <a:latin typeface="Playfair Display"/>
                <a:ea typeface="Playfair Display"/>
                <a:cs typeface="Playfair Display"/>
                <a:sym typeface="Playfair Display"/>
              </a:defRPr>
            </a:lvl1pPr>
            <a:lvl2pPr lvl="1">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2pPr>
            <a:lvl3pPr lvl="2">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3pPr>
            <a:lvl4pPr lvl="3">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4pPr>
            <a:lvl5pPr lvl="4">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5pPr>
            <a:lvl6pPr lvl="5">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6pPr>
            <a:lvl7pPr lvl="6">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7pPr>
            <a:lvl8pPr lvl="7">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8pPr>
            <a:lvl9pPr lvl="8">
              <a:lnSpc>
                <a:spcPct val="115000"/>
              </a:lnSpc>
              <a:spcBef>
                <a:spcPts val="0"/>
              </a:spcBef>
              <a:spcAft>
                <a:spcPts val="0"/>
              </a:spcAft>
              <a:buNone/>
              <a:defRPr sz="3000">
                <a:solidFill>
                  <a:schemeClr val="lt1"/>
                </a:solidFill>
                <a:latin typeface="Playfair Display"/>
                <a:ea typeface="Playfair Display"/>
                <a:cs typeface="Playfair Display"/>
                <a:sym typeface="Playfair Display"/>
              </a:defRPr>
            </a:lvl9pPr>
          </a:lstStyle>
          <a:p>
            <a:endParaRPr/>
          </a:p>
        </p:txBody>
      </p:sp>
      <p:sp>
        <p:nvSpPr>
          <p:cNvPr id="104" name="Google Shape;104;p10"/>
          <p:cNvSpPr txBox="1">
            <a:spLocks noGrp="1"/>
          </p:cNvSpPr>
          <p:nvPr>
            <p:ph type="subTitle" idx="1"/>
          </p:nvPr>
        </p:nvSpPr>
        <p:spPr>
          <a:xfrm>
            <a:off x="276075" y="4815950"/>
            <a:ext cx="2010000" cy="183000"/>
          </a:xfrm>
          <a:prstGeom prst="rect">
            <a:avLst/>
          </a:prstGeom>
        </p:spPr>
        <p:txBody>
          <a:bodyPr spcFirstLastPara="1" wrap="square" lIns="0" tIns="0" rIns="0" bIns="0" anchor="ctr" anchorCtr="0">
            <a:noAutofit/>
          </a:bodyPr>
          <a:lstStyle>
            <a:lvl1pPr lvl="0">
              <a:spcBef>
                <a:spcPts val="0"/>
              </a:spcBef>
              <a:spcAft>
                <a:spcPts val="0"/>
              </a:spcAft>
              <a:buClr>
                <a:schemeClr val="lt1"/>
              </a:buClr>
              <a:buSzPts val="1400"/>
              <a:buFont typeface="Lato"/>
              <a:buNone/>
              <a:defRPr sz="800"/>
            </a:lvl1pPr>
            <a:lvl2pPr lvl="1">
              <a:spcBef>
                <a:spcPts val="0"/>
              </a:spcBef>
              <a:spcAft>
                <a:spcPts val="0"/>
              </a:spcAft>
              <a:buClr>
                <a:schemeClr val="lt1"/>
              </a:buClr>
              <a:buSzPts val="1400"/>
              <a:buFont typeface="Lato"/>
              <a:buNone/>
              <a:defRPr/>
            </a:lvl2pPr>
            <a:lvl3pPr lvl="2">
              <a:spcBef>
                <a:spcPts val="0"/>
              </a:spcBef>
              <a:spcAft>
                <a:spcPts val="0"/>
              </a:spcAft>
              <a:buClr>
                <a:schemeClr val="lt1"/>
              </a:buClr>
              <a:buSzPts val="1400"/>
              <a:buFont typeface="Lato"/>
              <a:buNone/>
              <a:defRPr/>
            </a:lvl3pPr>
            <a:lvl4pPr lvl="3">
              <a:spcBef>
                <a:spcPts val="0"/>
              </a:spcBef>
              <a:spcAft>
                <a:spcPts val="0"/>
              </a:spcAft>
              <a:buClr>
                <a:schemeClr val="lt1"/>
              </a:buClr>
              <a:buSzPts val="1400"/>
              <a:buFont typeface="Lato"/>
              <a:buNone/>
              <a:defRPr/>
            </a:lvl4pPr>
            <a:lvl5pPr lvl="4">
              <a:spcBef>
                <a:spcPts val="0"/>
              </a:spcBef>
              <a:spcAft>
                <a:spcPts val="0"/>
              </a:spcAft>
              <a:buClr>
                <a:schemeClr val="lt1"/>
              </a:buClr>
              <a:buSzPts val="1400"/>
              <a:buFont typeface="Lato"/>
              <a:buNone/>
              <a:defRPr/>
            </a:lvl5pPr>
            <a:lvl6pPr lvl="5">
              <a:spcBef>
                <a:spcPts val="0"/>
              </a:spcBef>
              <a:spcAft>
                <a:spcPts val="0"/>
              </a:spcAft>
              <a:buClr>
                <a:schemeClr val="lt1"/>
              </a:buClr>
              <a:buSzPts val="1400"/>
              <a:buFont typeface="Lato"/>
              <a:buNone/>
              <a:defRPr/>
            </a:lvl6pPr>
            <a:lvl7pPr lvl="6">
              <a:spcBef>
                <a:spcPts val="0"/>
              </a:spcBef>
              <a:spcAft>
                <a:spcPts val="0"/>
              </a:spcAft>
              <a:buClr>
                <a:schemeClr val="lt1"/>
              </a:buClr>
              <a:buSzPts val="1400"/>
              <a:buFont typeface="Lato"/>
              <a:buNone/>
              <a:defRPr/>
            </a:lvl7pPr>
            <a:lvl8pPr lvl="7">
              <a:spcBef>
                <a:spcPts val="0"/>
              </a:spcBef>
              <a:spcAft>
                <a:spcPts val="0"/>
              </a:spcAft>
              <a:buClr>
                <a:schemeClr val="lt1"/>
              </a:buClr>
              <a:buSzPts val="1400"/>
              <a:buFont typeface="Lato"/>
              <a:buNone/>
              <a:defRPr/>
            </a:lvl8pPr>
            <a:lvl9pPr lvl="8">
              <a:spcBef>
                <a:spcPts val="0"/>
              </a:spcBef>
              <a:spcAft>
                <a:spcPts val="0"/>
              </a:spcAft>
              <a:buClr>
                <a:schemeClr val="lt1"/>
              </a:buClr>
              <a:buSzPts val="1400"/>
              <a:buFont typeface="Lato"/>
              <a:buNone/>
              <a:defRPr/>
            </a:lvl9pPr>
          </a:lstStyle>
          <a:p>
            <a:endParaRPr/>
          </a:p>
        </p:txBody>
      </p:sp>
      <p:sp>
        <p:nvSpPr>
          <p:cNvPr id="105" name="Google Shape;105;p10"/>
          <p:cNvSpPr txBox="1">
            <a:spLocks noGrp="1"/>
          </p:cNvSpPr>
          <p:nvPr>
            <p:ph type="sldNum" idx="12"/>
          </p:nvPr>
        </p:nvSpPr>
        <p:spPr>
          <a:xfrm>
            <a:off x="8656458" y="4815950"/>
            <a:ext cx="336000" cy="183000"/>
          </a:xfrm>
          <a:prstGeom prst="rect">
            <a:avLst/>
          </a:prstGeom>
          <a:noFill/>
          <a:ln>
            <a:noFill/>
          </a:ln>
        </p:spPr>
        <p:txBody>
          <a:bodyPr spcFirstLastPara="1" wrap="square" lIns="91425" tIns="91425" rIns="91425" bIns="91425" anchor="ctr" anchorCtr="0">
            <a:noAutofit/>
          </a:bodyPr>
          <a:lstStyle>
            <a:lvl1pPr lvl="0">
              <a:buNone/>
              <a:defRPr sz="800">
                <a:solidFill>
                  <a:schemeClr val="lt1"/>
                </a:solidFill>
                <a:latin typeface="Lato"/>
                <a:ea typeface="Lato"/>
                <a:cs typeface="Lato"/>
                <a:sym typeface="Lato"/>
              </a:defRPr>
            </a:lvl1pPr>
            <a:lvl2pPr lvl="1">
              <a:buNone/>
              <a:defRPr sz="800">
                <a:solidFill>
                  <a:schemeClr val="lt1"/>
                </a:solidFill>
                <a:latin typeface="Lato"/>
                <a:ea typeface="Lato"/>
                <a:cs typeface="Lato"/>
                <a:sym typeface="Lato"/>
              </a:defRPr>
            </a:lvl2pPr>
            <a:lvl3pPr lvl="2">
              <a:buNone/>
              <a:defRPr sz="800">
                <a:solidFill>
                  <a:schemeClr val="lt1"/>
                </a:solidFill>
                <a:latin typeface="Lato"/>
                <a:ea typeface="Lato"/>
                <a:cs typeface="Lato"/>
                <a:sym typeface="Lato"/>
              </a:defRPr>
            </a:lvl3pPr>
            <a:lvl4pPr lvl="3">
              <a:buNone/>
              <a:defRPr sz="800">
                <a:solidFill>
                  <a:schemeClr val="lt1"/>
                </a:solidFill>
                <a:latin typeface="Lato"/>
                <a:ea typeface="Lato"/>
                <a:cs typeface="Lato"/>
                <a:sym typeface="Lato"/>
              </a:defRPr>
            </a:lvl4pPr>
            <a:lvl5pPr lvl="4">
              <a:buNone/>
              <a:defRPr sz="800">
                <a:solidFill>
                  <a:schemeClr val="lt1"/>
                </a:solidFill>
                <a:latin typeface="Lato"/>
                <a:ea typeface="Lato"/>
                <a:cs typeface="Lato"/>
                <a:sym typeface="Lato"/>
              </a:defRPr>
            </a:lvl5pPr>
            <a:lvl6pPr lvl="5">
              <a:buNone/>
              <a:defRPr sz="800">
                <a:solidFill>
                  <a:schemeClr val="lt1"/>
                </a:solidFill>
                <a:latin typeface="Lato"/>
                <a:ea typeface="Lato"/>
                <a:cs typeface="Lato"/>
                <a:sym typeface="Lato"/>
              </a:defRPr>
            </a:lvl6pPr>
            <a:lvl7pPr lvl="6">
              <a:buNone/>
              <a:defRPr sz="800">
                <a:solidFill>
                  <a:schemeClr val="lt1"/>
                </a:solidFill>
                <a:latin typeface="Lato"/>
                <a:ea typeface="Lato"/>
                <a:cs typeface="Lato"/>
                <a:sym typeface="Lato"/>
              </a:defRPr>
            </a:lvl7pPr>
            <a:lvl8pPr lvl="7">
              <a:buNone/>
              <a:defRPr sz="800">
                <a:solidFill>
                  <a:schemeClr val="lt1"/>
                </a:solidFill>
                <a:latin typeface="Lato"/>
                <a:ea typeface="Lato"/>
                <a:cs typeface="Lato"/>
                <a:sym typeface="Lato"/>
              </a:defRPr>
            </a:lvl8pPr>
            <a:lvl9pPr lvl="8">
              <a:buNone/>
              <a:defRPr sz="800">
                <a:solidFill>
                  <a:schemeClr val="lt1"/>
                </a:solidFill>
                <a:latin typeface="Lato"/>
                <a:ea typeface="Lato"/>
                <a:cs typeface="Lato"/>
                <a:sym typeface="Lato"/>
              </a:defRPr>
            </a:lvl9pPr>
          </a:lstStyle>
          <a:p>
            <a:pPr marL="0" lvl="0" indent="0" algn="l" rtl="0">
              <a:spcBef>
                <a:spcPts val="0"/>
              </a:spcBef>
              <a:spcAft>
                <a:spcPts val="0"/>
              </a:spcAft>
              <a:buNone/>
            </a:pPr>
            <a:fld id="{00000000-1234-1234-1234-123412341234}" type="slidenum">
              <a:rPr lang="en"/>
              <a:t>‹#›</a:t>
            </a:fld>
            <a:endParaRPr/>
          </a:p>
        </p:txBody>
      </p:sp>
      <p:sp>
        <p:nvSpPr>
          <p:cNvPr id="106" name="Google Shape;106;p10"/>
          <p:cNvSpPr txBox="1">
            <a:spLocks noGrp="1"/>
          </p:cNvSpPr>
          <p:nvPr>
            <p:ph type="subTitle" idx="8"/>
          </p:nvPr>
        </p:nvSpPr>
        <p:spPr>
          <a:xfrm>
            <a:off x="271825" y="1797400"/>
            <a:ext cx="1809900" cy="136200"/>
          </a:xfrm>
          <a:prstGeom prst="rect">
            <a:avLst/>
          </a:prstGeom>
        </p:spPr>
        <p:txBody>
          <a:bodyPr spcFirstLastPara="1" wrap="square" lIns="0" tIns="0" rIns="0" bIns="0" anchor="t" anchorCtr="0">
            <a:noAutofit/>
          </a:bodyPr>
          <a:lstStyle>
            <a:lvl1pPr lvl="0">
              <a:spcBef>
                <a:spcPts val="0"/>
              </a:spcBef>
              <a:spcAft>
                <a:spcPts val="0"/>
              </a:spcAft>
              <a:buSzPts val="800"/>
              <a:buFont typeface="Lato"/>
              <a:buNone/>
              <a:defRPr sz="800"/>
            </a:lvl1pPr>
            <a:lvl2pPr lvl="1">
              <a:spcBef>
                <a:spcPts val="0"/>
              </a:spcBef>
              <a:spcAft>
                <a:spcPts val="0"/>
              </a:spcAft>
              <a:buSzPts val="800"/>
              <a:buFont typeface="Lato"/>
              <a:buNone/>
              <a:defRPr sz="800"/>
            </a:lvl2pPr>
            <a:lvl3pPr lvl="2">
              <a:spcBef>
                <a:spcPts val="0"/>
              </a:spcBef>
              <a:spcAft>
                <a:spcPts val="0"/>
              </a:spcAft>
              <a:buSzPts val="800"/>
              <a:buFont typeface="Lato"/>
              <a:buNone/>
              <a:defRPr sz="800"/>
            </a:lvl3pPr>
            <a:lvl4pPr lvl="3">
              <a:spcBef>
                <a:spcPts val="0"/>
              </a:spcBef>
              <a:spcAft>
                <a:spcPts val="0"/>
              </a:spcAft>
              <a:buSzPts val="800"/>
              <a:buFont typeface="Lato"/>
              <a:buNone/>
              <a:defRPr sz="800"/>
            </a:lvl4pPr>
            <a:lvl5pPr lvl="4">
              <a:spcBef>
                <a:spcPts val="0"/>
              </a:spcBef>
              <a:spcAft>
                <a:spcPts val="0"/>
              </a:spcAft>
              <a:buSzPts val="800"/>
              <a:buFont typeface="Lato"/>
              <a:buNone/>
              <a:defRPr sz="800"/>
            </a:lvl5pPr>
            <a:lvl6pPr lvl="5">
              <a:spcBef>
                <a:spcPts val="0"/>
              </a:spcBef>
              <a:spcAft>
                <a:spcPts val="0"/>
              </a:spcAft>
              <a:buSzPts val="800"/>
              <a:buFont typeface="Lato"/>
              <a:buNone/>
              <a:defRPr sz="800"/>
            </a:lvl6pPr>
            <a:lvl7pPr lvl="6">
              <a:spcBef>
                <a:spcPts val="0"/>
              </a:spcBef>
              <a:spcAft>
                <a:spcPts val="0"/>
              </a:spcAft>
              <a:buSzPts val="800"/>
              <a:buFont typeface="Lato"/>
              <a:buNone/>
              <a:defRPr sz="800"/>
            </a:lvl7pPr>
            <a:lvl8pPr lvl="7">
              <a:spcBef>
                <a:spcPts val="0"/>
              </a:spcBef>
              <a:spcAft>
                <a:spcPts val="0"/>
              </a:spcAft>
              <a:buSzPts val="800"/>
              <a:buFont typeface="Lato"/>
              <a:buNone/>
              <a:defRPr sz="800"/>
            </a:lvl8pPr>
            <a:lvl9pPr lvl="8">
              <a:spcBef>
                <a:spcPts val="0"/>
              </a:spcBef>
              <a:spcAft>
                <a:spcPts val="0"/>
              </a:spcAft>
              <a:buSzPts val="800"/>
              <a:buFont typeface="Lato"/>
              <a:buNone/>
              <a:defRPr sz="800"/>
            </a:lvl9pPr>
          </a:lstStyle>
          <a:p>
            <a:endParaRPr/>
          </a:p>
        </p:txBody>
      </p:sp>
      <p:sp>
        <p:nvSpPr>
          <p:cNvPr id="107" name="Google Shape;107;p10"/>
          <p:cNvSpPr txBox="1">
            <a:spLocks noGrp="1"/>
          </p:cNvSpPr>
          <p:nvPr>
            <p:ph type="subTitle" idx="9"/>
          </p:nvPr>
        </p:nvSpPr>
        <p:spPr>
          <a:xfrm>
            <a:off x="4858700" y="1797400"/>
            <a:ext cx="1809900" cy="136200"/>
          </a:xfrm>
          <a:prstGeom prst="rect">
            <a:avLst/>
          </a:prstGeom>
        </p:spPr>
        <p:txBody>
          <a:bodyPr spcFirstLastPara="1" wrap="square" lIns="0" tIns="0" rIns="0" bIns="0" anchor="t" anchorCtr="0">
            <a:noAutofit/>
          </a:bodyPr>
          <a:lstStyle>
            <a:lvl1pPr lvl="0">
              <a:spcBef>
                <a:spcPts val="0"/>
              </a:spcBef>
              <a:spcAft>
                <a:spcPts val="0"/>
              </a:spcAft>
              <a:buSzPts val="800"/>
              <a:buFont typeface="Lato"/>
              <a:buNone/>
              <a:defRPr sz="800"/>
            </a:lvl1pPr>
            <a:lvl2pPr lvl="1">
              <a:spcBef>
                <a:spcPts val="0"/>
              </a:spcBef>
              <a:spcAft>
                <a:spcPts val="0"/>
              </a:spcAft>
              <a:buSzPts val="800"/>
              <a:buFont typeface="Lato"/>
              <a:buNone/>
              <a:defRPr sz="800"/>
            </a:lvl2pPr>
            <a:lvl3pPr lvl="2">
              <a:spcBef>
                <a:spcPts val="0"/>
              </a:spcBef>
              <a:spcAft>
                <a:spcPts val="0"/>
              </a:spcAft>
              <a:buSzPts val="800"/>
              <a:buFont typeface="Lato"/>
              <a:buNone/>
              <a:defRPr sz="800"/>
            </a:lvl3pPr>
            <a:lvl4pPr lvl="3">
              <a:spcBef>
                <a:spcPts val="0"/>
              </a:spcBef>
              <a:spcAft>
                <a:spcPts val="0"/>
              </a:spcAft>
              <a:buSzPts val="800"/>
              <a:buFont typeface="Lato"/>
              <a:buNone/>
              <a:defRPr sz="800"/>
            </a:lvl4pPr>
            <a:lvl5pPr lvl="4">
              <a:spcBef>
                <a:spcPts val="0"/>
              </a:spcBef>
              <a:spcAft>
                <a:spcPts val="0"/>
              </a:spcAft>
              <a:buSzPts val="800"/>
              <a:buFont typeface="Lato"/>
              <a:buNone/>
              <a:defRPr sz="800"/>
            </a:lvl5pPr>
            <a:lvl6pPr lvl="5">
              <a:spcBef>
                <a:spcPts val="0"/>
              </a:spcBef>
              <a:spcAft>
                <a:spcPts val="0"/>
              </a:spcAft>
              <a:buSzPts val="800"/>
              <a:buFont typeface="Lato"/>
              <a:buNone/>
              <a:defRPr sz="800"/>
            </a:lvl6pPr>
            <a:lvl7pPr lvl="6">
              <a:spcBef>
                <a:spcPts val="0"/>
              </a:spcBef>
              <a:spcAft>
                <a:spcPts val="0"/>
              </a:spcAft>
              <a:buSzPts val="800"/>
              <a:buFont typeface="Lato"/>
              <a:buNone/>
              <a:defRPr sz="800"/>
            </a:lvl7pPr>
            <a:lvl8pPr lvl="7">
              <a:spcBef>
                <a:spcPts val="0"/>
              </a:spcBef>
              <a:spcAft>
                <a:spcPts val="0"/>
              </a:spcAft>
              <a:buSzPts val="800"/>
              <a:buFont typeface="Lato"/>
              <a:buNone/>
              <a:defRPr sz="800"/>
            </a:lvl8pPr>
            <a:lvl9pPr lvl="8">
              <a:spcBef>
                <a:spcPts val="0"/>
              </a:spcBef>
              <a:spcAft>
                <a:spcPts val="0"/>
              </a:spcAft>
              <a:buSzPts val="800"/>
              <a:buFont typeface="Lato"/>
              <a:buNone/>
              <a:defRPr sz="800"/>
            </a:lvl9pPr>
          </a:lstStyle>
          <a:p>
            <a:endParaRPr/>
          </a:p>
        </p:txBody>
      </p:sp>
      <p:sp>
        <p:nvSpPr>
          <p:cNvPr id="108" name="Google Shape;108;p10"/>
          <p:cNvSpPr txBox="1">
            <a:spLocks noGrp="1"/>
          </p:cNvSpPr>
          <p:nvPr>
            <p:ph type="subTitle" idx="13"/>
          </p:nvPr>
        </p:nvSpPr>
        <p:spPr>
          <a:xfrm>
            <a:off x="271825" y="2735200"/>
            <a:ext cx="1809900" cy="136200"/>
          </a:xfrm>
          <a:prstGeom prst="rect">
            <a:avLst/>
          </a:prstGeom>
        </p:spPr>
        <p:txBody>
          <a:bodyPr spcFirstLastPara="1" wrap="square" lIns="0" tIns="0" rIns="0" bIns="0" anchor="t" anchorCtr="0">
            <a:noAutofit/>
          </a:bodyPr>
          <a:lstStyle>
            <a:lvl1pPr lvl="0">
              <a:spcBef>
                <a:spcPts val="0"/>
              </a:spcBef>
              <a:spcAft>
                <a:spcPts val="0"/>
              </a:spcAft>
              <a:buSzPts val="800"/>
              <a:buFont typeface="Lato"/>
              <a:buNone/>
              <a:defRPr sz="800"/>
            </a:lvl1pPr>
            <a:lvl2pPr lvl="1">
              <a:spcBef>
                <a:spcPts val="0"/>
              </a:spcBef>
              <a:spcAft>
                <a:spcPts val="0"/>
              </a:spcAft>
              <a:buSzPts val="800"/>
              <a:buFont typeface="Lato"/>
              <a:buNone/>
              <a:defRPr sz="800"/>
            </a:lvl2pPr>
            <a:lvl3pPr lvl="2">
              <a:spcBef>
                <a:spcPts val="0"/>
              </a:spcBef>
              <a:spcAft>
                <a:spcPts val="0"/>
              </a:spcAft>
              <a:buSzPts val="800"/>
              <a:buFont typeface="Lato"/>
              <a:buNone/>
              <a:defRPr sz="800"/>
            </a:lvl3pPr>
            <a:lvl4pPr lvl="3">
              <a:spcBef>
                <a:spcPts val="0"/>
              </a:spcBef>
              <a:spcAft>
                <a:spcPts val="0"/>
              </a:spcAft>
              <a:buSzPts val="800"/>
              <a:buFont typeface="Lato"/>
              <a:buNone/>
              <a:defRPr sz="800"/>
            </a:lvl4pPr>
            <a:lvl5pPr lvl="4">
              <a:spcBef>
                <a:spcPts val="0"/>
              </a:spcBef>
              <a:spcAft>
                <a:spcPts val="0"/>
              </a:spcAft>
              <a:buSzPts val="800"/>
              <a:buFont typeface="Lato"/>
              <a:buNone/>
              <a:defRPr sz="800"/>
            </a:lvl5pPr>
            <a:lvl6pPr lvl="5">
              <a:spcBef>
                <a:spcPts val="0"/>
              </a:spcBef>
              <a:spcAft>
                <a:spcPts val="0"/>
              </a:spcAft>
              <a:buSzPts val="800"/>
              <a:buFont typeface="Lato"/>
              <a:buNone/>
              <a:defRPr sz="800"/>
            </a:lvl6pPr>
            <a:lvl7pPr lvl="6">
              <a:spcBef>
                <a:spcPts val="0"/>
              </a:spcBef>
              <a:spcAft>
                <a:spcPts val="0"/>
              </a:spcAft>
              <a:buSzPts val="800"/>
              <a:buFont typeface="Lato"/>
              <a:buNone/>
              <a:defRPr sz="800"/>
            </a:lvl7pPr>
            <a:lvl8pPr lvl="7">
              <a:spcBef>
                <a:spcPts val="0"/>
              </a:spcBef>
              <a:spcAft>
                <a:spcPts val="0"/>
              </a:spcAft>
              <a:buSzPts val="800"/>
              <a:buFont typeface="Lato"/>
              <a:buNone/>
              <a:defRPr sz="800"/>
            </a:lvl8pPr>
            <a:lvl9pPr lvl="8">
              <a:spcBef>
                <a:spcPts val="0"/>
              </a:spcBef>
              <a:spcAft>
                <a:spcPts val="0"/>
              </a:spcAft>
              <a:buSzPts val="800"/>
              <a:buFont typeface="Lato"/>
              <a:buNone/>
              <a:defRPr sz="800"/>
            </a:lvl9pPr>
          </a:lstStyle>
          <a:p>
            <a:endParaRPr/>
          </a:p>
        </p:txBody>
      </p:sp>
      <p:sp>
        <p:nvSpPr>
          <p:cNvPr id="109" name="Google Shape;109;p10"/>
          <p:cNvSpPr txBox="1">
            <a:spLocks noGrp="1"/>
          </p:cNvSpPr>
          <p:nvPr>
            <p:ph type="subTitle" idx="14"/>
          </p:nvPr>
        </p:nvSpPr>
        <p:spPr>
          <a:xfrm>
            <a:off x="271825" y="3673000"/>
            <a:ext cx="1809900" cy="136200"/>
          </a:xfrm>
          <a:prstGeom prst="rect">
            <a:avLst/>
          </a:prstGeom>
        </p:spPr>
        <p:txBody>
          <a:bodyPr spcFirstLastPara="1" wrap="square" lIns="0" tIns="0" rIns="0" bIns="0" anchor="t" anchorCtr="0">
            <a:noAutofit/>
          </a:bodyPr>
          <a:lstStyle>
            <a:lvl1pPr lvl="0">
              <a:spcBef>
                <a:spcPts val="0"/>
              </a:spcBef>
              <a:spcAft>
                <a:spcPts val="0"/>
              </a:spcAft>
              <a:buSzPts val="800"/>
              <a:buFont typeface="Lato"/>
              <a:buNone/>
              <a:defRPr sz="800"/>
            </a:lvl1pPr>
            <a:lvl2pPr lvl="1">
              <a:spcBef>
                <a:spcPts val="0"/>
              </a:spcBef>
              <a:spcAft>
                <a:spcPts val="0"/>
              </a:spcAft>
              <a:buSzPts val="800"/>
              <a:buFont typeface="Lato"/>
              <a:buNone/>
              <a:defRPr sz="800"/>
            </a:lvl2pPr>
            <a:lvl3pPr lvl="2">
              <a:spcBef>
                <a:spcPts val="0"/>
              </a:spcBef>
              <a:spcAft>
                <a:spcPts val="0"/>
              </a:spcAft>
              <a:buSzPts val="800"/>
              <a:buFont typeface="Lato"/>
              <a:buNone/>
              <a:defRPr sz="800"/>
            </a:lvl3pPr>
            <a:lvl4pPr lvl="3">
              <a:spcBef>
                <a:spcPts val="0"/>
              </a:spcBef>
              <a:spcAft>
                <a:spcPts val="0"/>
              </a:spcAft>
              <a:buSzPts val="800"/>
              <a:buFont typeface="Lato"/>
              <a:buNone/>
              <a:defRPr sz="800"/>
            </a:lvl4pPr>
            <a:lvl5pPr lvl="4">
              <a:spcBef>
                <a:spcPts val="0"/>
              </a:spcBef>
              <a:spcAft>
                <a:spcPts val="0"/>
              </a:spcAft>
              <a:buSzPts val="800"/>
              <a:buFont typeface="Lato"/>
              <a:buNone/>
              <a:defRPr sz="800"/>
            </a:lvl5pPr>
            <a:lvl6pPr lvl="5">
              <a:spcBef>
                <a:spcPts val="0"/>
              </a:spcBef>
              <a:spcAft>
                <a:spcPts val="0"/>
              </a:spcAft>
              <a:buSzPts val="800"/>
              <a:buFont typeface="Lato"/>
              <a:buNone/>
              <a:defRPr sz="800"/>
            </a:lvl6pPr>
            <a:lvl7pPr lvl="6">
              <a:spcBef>
                <a:spcPts val="0"/>
              </a:spcBef>
              <a:spcAft>
                <a:spcPts val="0"/>
              </a:spcAft>
              <a:buSzPts val="800"/>
              <a:buFont typeface="Lato"/>
              <a:buNone/>
              <a:defRPr sz="800"/>
            </a:lvl7pPr>
            <a:lvl8pPr lvl="7">
              <a:spcBef>
                <a:spcPts val="0"/>
              </a:spcBef>
              <a:spcAft>
                <a:spcPts val="0"/>
              </a:spcAft>
              <a:buSzPts val="800"/>
              <a:buFont typeface="Lato"/>
              <a:buNone/>
              <a:defRPr sz="800"/>
            </a:lvl8pPr>
            <a:lvl9pPr lvl="8">
              <a:spcBef>
                <a:spcPts val="0"/>
              </a:spcBef>
              <a:spcAft>
                <a:spcPts val="0"/>
              </a:spcAft>
              <a:buSzPts val="800"/>
              <a:buFont typeface="Lato"/>
              <a:buNone/>
              <a:defRPr sz="800"/>
            </a:lvl9pPr>
          </a:lstStyle>
          <a:p>
            <a:endParaRPr/>
          </a:p>
        </p:txBody>
      </p:sp>
      <p:sp>
        <p:nvSpPr>
          <p:cNvPr id="110" name="Google Shape;110;p10"/>
          <p:cNvSpPr txBox="1">
            <a:spLocks noGrp="1"/>
          </p:cNvSpPr>
          <p:nvPr>
            <p:ph type="subTitle" idx="15"/>
          </p:nvPr>
        </p:nvSpPr>
        <p:spPr>
          <a:xfrm>
            <a:off x="4858700" y="2735200"/>
            <a:ext cx="1809900" cy="136200"/>
          </a:xfrm>
          <a:prstGeom prst="rect">
            <a:avLst/>
          </a:prstGeom>
        </p:spPr>
        <p:txBody>
          <a:bodyPr spcFirstLastPara="1" wrap="square" lIns="0" tIns="0" rIns="0" bIns="0" anchor="t" anchorCtr="0">
            <a:noAutofit/>
          </a:bodyPr>
          <a:lstStyle>
            <a:lvl1pPr lvl="0">
              <a:spcBef>
                <a:spcPts val="0"/>
              </a:spcBef>
              <a:spcAft>
                <a:spcPts val="0"/>
              </a:spcAft>
              <a:buSzPts val="800"/>
              <a:buFont typeface="Lato"/>
              <a:buNone/>
              <a:defRPr sz="800"/>
            </a:lvl1pPr>
            <a:lvl2pPr lvl="1">
              <a:spcBef>
                <a:spcPts val="0"/>
              </a:spcBef>
              <a:spcAft>
                <a:spcPts val="0"/>
              </a:spcAft>
              <a:buSzPts val="800"/>
              <a:buFont typeface="Lato"/>
              <a:buNone/>
              <a:defRPr sz="800"/>
            </a:lvl2pPr>
            <a:lvl3pPr lvl="2">
              <a:spcBef>
                <a:spcPts val="0"/>
              </a:spcBef>
              <a:spcAft>
                <a:spcPts val="0"/>
              </a:spcAft>
              <a:buSzPts val="800"/>
              <a:buFont typeface="Lato"/>
              <a:buNone/>
              <a:defRPr sz="800"/>
            </a:lvl3pPr>
            <a:lvl4pPr lvl="3">
              <a:spcBef>
                <a:spcPts val="0"/>
              </a:spcBef>
              <a:spcAft>
                <a:spcPts val="0"/>
              </a:spcAft>
              <a:buSzPts val="800"/>
              <a:buFont typeface="Lato"/>
              <a:buNone/>
              <a:defRPr sz="800"/>
            </a:lvl4pPr>
            <a:lvl5pPr lvl="4">
              <a:spcBef>
                <a:spcPts val="0"/>
              </a:spcBef>
              <a:spcAft>
                <a:spcPts val="0"/>
              </a:spcAft>
              <a:buSzPts val="800"/>
              <a:buFont typeface="Lato"/>
              <a:buNone/>
              <a:defRPr sz="800"/>
            </a:lvl5pPr>
            <a:lvl6pPr lvl="5">
              <a:spcBef>
                <a:spcPts val="0"/>
              </a:spcBef>
              <a:spcAft>
                <a:spcPts val="0"/>
              </a:spcAft>
              <a:buSzPts val="800"/>
              <a:buFont typeface="Lato"/>
              <a:buNone/>
              <a:defRPr sz="800"/>
            </a:lvl6pPr>
            <a:lvl7pPr lvl="6">
              <a:spcBef>
                <a:spcPts val="0"/>
              </a:spcBef>
              <a:spcAft>
                <a:spcPts val="0"/>
              </a:spcAft>
              <a:buSzPts val="800"/>
              <a:buFont typeface="Lato"/>
              <a:buNone/>
              <a:defRPr sz="800"/>
            </a:lvl7pPr>
            <a:lvl8pPr lvl="7">
              <a:spcBef>
                <a:spcPts val="0"/>
              </a:spcBef>
              <a:spcAft>
                <a:spcPts val="0"/>
              </a:spcAft>
              <a:buSzPts val="800"/>
              <a:buFont typeface="Lato"/>
              <a:buNone/>
              <a:defRPr sz="800"/>
            </a:lvl8pPr>
            <a:lvl9pPr lvl="8">
              <a:spcBef>
                <a:spcPts val="0"/>
              </a:spcBef>
              <a:spcAft>
                <a:spcPts val="0"/>
              </a:spcAft>
              <a:buSzPts val="800"/>
              <a:buFont typeface="Lato"/>
              <a:buNone/>
              <a:defRPr sz="800"/>
            </a:lvl9pPr>
          </a:lstStyle>
          <a:p>
            <a:endParaRPr/>
          </a:p>
        </p:txBody>
      </p:sp>
      <p:sp>
        <p:nvSpPr>
          <p:cNvPr id="111" name="Google Shape;111;p10"/>
          <p:cNvSpPr txBox="1">
            <a:spLocks noGrp="1"/>
          </p:cNvSpPr>
          <p:nvPr>
            <p:ph type="subTitle" idx="16"/>
          </p:nvPr>
        </p:nvSpPr>
        <p:spPr>
          <a:xfrm>
            <a:off x="4858700" y="3673000"/>
            <a:ext cx="1809900" cy="136200"/>
          </a:xfrm>
          <a:prstGeom prst="rect">
            <a:avLst/>
          </a:prstGeom>
        </p:spPr>
        <p:txBody>
          <a:bodyPr spcFirstLastPara="1" wrap="square" lIns="0" tIns="0" rIns="0" bIns="0" anchor="t" anchorCtr="0">
            <a:noAutofit/>
          </a:bodyPr>
          <a:lstStyle>
            <a:lvl1pPr lvl="0">
              <a:spcBef>
                <a:spcPts val="0"/>
              </a:spcBef>
              <a:spcAft>
                <a:spcPts val="0"/>
              </a:spcAft>
              <a:buSzPts val="800"/>
              <a:buFont typeface="Lato"/>
              <a:buNone/>
              <a:defRPr sz="800"/>
            </a:lvl1pPr>
            <a:lvl2pPr lvl="1">
              <a:spcBef>
                <a:spcPts val="0"/>
              </a:spcBef>
              <a:spcAft>
                <a:spcPts val="0"/>
              </a:spcAft>
              <a:buSzPts val="800"/>
              <a:buFont typeface="Lato"/>
              <a:buNone/>
              <a:defRPr sz="800"/>
            </a:lvl2pPr>
            <a:lvl3pPr lvl="2">
              <a:spcBef>
                <a:spcPts val="0"/>
              </a:spcBef>
              <a:spcAft>
                <a:spcPts val="0"/>
              </a:spcAft>
              <a:buSzPts val="800"/>
              <a:buFont typeface="Lato"/>
              <a:buNone/>
              <a:defRPr sz="800"/>
            </a:lvl3pPr>
            <a:lvl4pPr lvl="3">
              <a:spcBef>
                <a:spcPts val="0"/>
              </a:spcBef>
              <a:spcAft>
                <a:spcPts val="0"/>
              </a:spcAft>
              <a:buSzPts val="800"/>
              <a:buFont typeface="Lato"/>
              <a:buNone/>
              <a:defRPr sz="800"/>
            </a:lvl4pPr>
            <a:lvl5pPr lvl="4">
              <a:spcBef>
                <a:spcPts val="0"/>
              </a:spcBef>
              <a:spcAft>
                <a:spcPts val="0"/>
              </a:spcAft>
              <a:buSzPts val="800"/>
              <a:buFont typeface="Lato"/>
              <a:buNone/>
              <a:defRPr sz="800"/>
            </a:lvl5pPr>
            <a:lvl6pPr lvl="5">
              <a:spcBef>
                <a:spcPts val="0"/>
              </a:spcBef>
              <a:spcAft>
                <a:spcPts val="0"/>
              </a:spcAft>
              <a:buSzPts val="800"/>
              <a:buFont typeface="Lato"/>
              <a:buNone/>
              <a:defRPr sz="800"/>
            </a:lvl6pPr>
            <a:lvl7pPr lvl="6">
              <a:spcBef>
                <a:spcPts val="0"/>
              </a:spcBef>
              <a:spcAft>
                <a:spcPts val="0"/>
              </a:spcAft>
              <a:buSzPts val="800"/>
              <a:buFont typeface="Lato"/>
              <a:buNone/>
              <a:defRPr sz="800"/>
            </a:lvl7pPr>
            <a:lvl8pPr lvl="7">
              <a:spcBef>
                <a:spcPts val="0"/>
              </a:spcBef>
              <a:spcAft>
                <a:spcPts val="0"/>
              </a:spcAft>
              <a:buSzPts val="800"/>
              <a:buFont typeface="Lato"/>
              <a:buNone/>
              <a:defRPr sz="800"/>
            </a:lvl8pPr>
            <a:lvl9pPr lvl="8">
              <a:spcBef>
                <a:spcPts val="0"/>
              </a:spcBef>
              <a:spcAft>
                <a:spcPts val="0"/>
              </a:spcAft>
              <a:buSzPts val="800"/>
              <a:buFont typeface="Lato"/>
              <a:buNone/>
              <a:defRPr sz="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83950" y="3166425"/>
            <a:ext cx="6424800" cy="1517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lt1"/>
              </a:buClr>
              <a:buSzPts val="1200"/>
              <a:buFont typeface="Lato"/>
              <a:buChar char="●"/>
              <a:defRPr sz="1200">
                <a:solidFill>
                  <a:schemeClr val="lt1"/>
                </a:solidFill>
                <a:latin typeface="Lato"/>
                <a:ea typeface="Lato"/>
                <a:cs typeface="Lato"/>
                <a:sym typeface="Lato"/>
              </a:defRPr>
            </a:lvl1pPr>
            <a:lvl2pPr marL="914400" lvl="1" indent="-304800">
              <a:lnSpc>
                <a:spcPct val="115000"/>
              </a:lnSpc>
              <a:spcBef>
                <a:spcPts val="0"/>
              </a:spcBef>
              <a:spcAft>
                <a:spcPts val="0"/>
              </a:spcAft>
              <a:buClr>
                <a:schemeClr val="lt1"/>
              </a:buClr>
              <a:buSzPts val="1200"/>
              <a:buFont typeface="Lato"/>
              <a:buChar char="○"/>
              <a:defRPr sz="1200">
                <a:solidFill>
                  <a:schemeClr val="lt1"/>
                </a:solidFill>
                <a:latin typeface="Lato"/>
                <a:ea typeface="Lato"/>
                <a:cs typeface="Lato"/>
                <a:sym typeface="Lato"/>
              </a:defRPr>
            </a:lvl2pPr>
            <a:lvl3pPr marL="1371600" lvl="2" indent="-304800">
              <a:lnSpc>
                <a:spcPct val="115000"/>
              </a:lnSpc>
              <a:spcBef>
                <a:spcPts val="0"/>
              </a:spcBef>
              <a:spcAft>
                <a:spcPts val="0"/>
              </a:spcAft>
              <a:buClr>
                <a:schemeClr val="lt1"/>
              </a:buClr>
              <a:buSzPts val="1200"/>
              <a:buFont typeface="Lato"/>
              <a:buChar char="■"/>
              <a:defRPr sz="1200">
                <a:solidFill>
                  <a:schemeClr val="lt1"/>
                </a:solidFill>
                <a:latin typeface="Lato"/>
                <a:ea typeface="Lato"/>
                <a:cs typeface="Lato"/>
                <a:sym typeface="Lato"/>
              </a:defRPr>
            </a:lvl3pPr>
            <a:lvl4pPr marL="1828800" lvl="3" indent="-304800">
              <a:lnSpc>
                <a:spcPct val="115000"/>
              </a:lnSpc>
              <a:spcBef>
                <a:spcPts val="0"/>
              </a:spcBef>
              <a:spcAft>
                <a:spcPts val="0"/>
              </a:spcAft>
              <a:buClr>
                <a:schemeClr val="lt1"/>
              </a:buClr>
              <a:buSzPts val="1200"/>
              <a:buFont typeface="Lato"/>
              <a:buChar char="●"/>
              <a:defRPr sz="1200">
                <a:solidFill>
                  <a:schemeClr val="lt1"/>
                </a:solidFill>
                <a:latin typeface="Lato"/>
                <a:ea typeface="Lato"/>
                <a:cs typeface="Lato"/>
                <a:sym typeface="Lato"/>
              </a:defRPr>
            </a:lvl4pPr>
            <a:lvl5pPr marL="2286000" lvl="4" indent="-304800">
              <a:lnSpc>
                <a:spcPct val="115000"/>
              </a:lnSpc>
              <a:spcBef>
                <a:spcPts val="0"/>
              </a:spcBef>
              <a:spcAft>
                <a:spcPts val="0"/>
              </a:spcAft>
              <a:buClr>
                <a:schemeClr val="lt1"/>
              </a:buClr>
              <a:buSzPts val="1200"/>
              <a:buFont typeface="Lato"/>
              <a:buChar char="○"/>
              <a:defRPr sz="1200">
                <a:solidFill>
                  <a:schemeClr val="lt1"/>
                </a:solidFill>
                <a:latin typeface="Lato"/>
                <a:ea typeface="Lato"/>
                <a:cs typeface="Lato"/>
                <a:sym typeface="Lato"/>
              </a:defRPr>
            </a:lvl5pPr>
            <a:lvl6pPr marL="2743200" lvl="5" indent="-304800">
              <a:lnSpc>
                <a:spcPct val="115000"/>
              </a:lnSpc>
              <a:spcBef>
                <a:spcPts val="0"/>
              </a:spcBef>
              <a:spcAft>
                <a:spcPts val="0"/>
              </a:spcAft>
              <a:buClr>
                <a:schemeClr val="lt1"/>
              </a:buClr>
              <a:buSzPts val="1200"/>
              <a:buFont typeface="Lato"/>
              <a:buChar char="■"/>
              <a:defRPr sz="1200">
                <a:solidFill>
                  <a:schemeClr val="lt1"/>
                </a:solidFill>
                <a:latin typeface="Lato"/>
                <a:ea typeface="Lato"/>
                <a:cs typeface="Lato"/>
                <a:sym typeface="Lato"/>
              </a:defRPr>
            </a:lvl6pPr>
            <a:lvl7pPr marL="3200400" lvl="6" indent="-304800">
              <a:lnSpc>
                <a:spcPct val="115000"/>
              </a:lnSpc>
              <a:spcBef>
                <a:spcPts val="0"/>
              </a:spcBef>
              <a:spcAft>
                <a:spcPts val="0"/>
              </a:spcAft>
              <a:buClr>
                <a:schemeClr val="lt1"/>
              </a:buClr>
              <a:buSzPts val="1200"/>
              <a:buFont typeface="Lato"/>
              <a:buChar char="●"/>
              <a:defRPr sz="1200">
                <a:solidFill>
                  <a:schemeClr val="lt1"/>
                </a:solidFill>
                <a:latin typeface="Lato"/>
                <a:ea typeface="Lato"/>
                <a:cs typeface="Lato"/>
                <a:sym typeface="Lato"/>
              </a:defRPr>
            </a:lvl7pPr>
            <a:lvl8pPr marL="3657600" lvl="7" indent="-304800">
              <a:lnSpc>
                <a:spcPct val="115000"/>
              </a:lnSpc>
              <a:spcBef>
                <a:spcPts val="0"/>
              </a:spcBef>
              <a:spcAft>
                <a:spcPts val="0"/>
              </a:spcAft>
              <a:buClr>
                <a:schemeClr val="lt1"/>
              </a:buClr>
              <a:buSzPts val="1200"/>
              <a:buFont typeface="Lato"/>
              <a:buChar char="○"/>
              <a:defRPr sz="1200">
                <a:solidFill>
                  <a:schemeClr val="lt1"/>
                </a:solidFill>
                <a:latin typeface="Lato"/>
                <a:ea typeface="Lato"/>
                <a:cs typeface="Lato"/>
                <a:sym typeface="Lato"/>
              </a:defRPr>
            </a:lvl8pPr>
            <a:lvl9pPr marL="4114800" lvl="8" indent="-304800">
              <a:lnSpc>
                <a:spcPct val="115000"/>
              </a:lnSpc>
              <a:spcBef>
                <a:spcPts val="0"/>
              </a:spcBef>
              <a:spcAft>
                <a:spcPts val="0"/>
              </a:spcAft>
              <a:buClr>
                <a:schemeClr val="lt1"/>
              </a:buClr>
              <a:buSzPts val="1200"/>
              <a:buFont typeface="Lato"/>
              <a:buChar char="■"/>
              <a:defRPr sz="1200">
                <a:solidFill>
                  <a:schemeClr val="lt1"/>
                </a:solidFill>
                <a:latin typeface="Lato"/>
                <a:ea typeface="Lato"/>
                <a:cs typeface="Lato"/>
                <a:sym typeface="Lato"/>
              </a:defRPr>
            </a:lvl9pPr>
          </a:lstStyle>
          <a:p>
            <a:endParaRPr/>
          </a:p>
        </p:txBody>
      </p:sp>
      <p:sp>
        <p:nvSpPr>
          <p:cNvPr id="7" name="Google Shape;7;p1"/>
          <p:cNvSpPr txBox="1">
            <a:spLocks noGrp="1"/>
          </p:cNvSpPr>
          <p:nvPr>
            <p:ph type="title"/>
          </p:nvPr>
        </p:nvSpPr>
        <p:spPr>
          <a:xfrm>
            <a:off x="278750" y="513900"/>
            <a:ext cx="5802000" cy="1144800"/>
          </a:xfrm>
          <a:prstGeom prst="rect">
            <a:avLst/>
          </a:prstGeom>
          <a:noFill/>
          <a:ln>
            <a:noFill/>
          </a:ln>
        </p:spPr>
        <p:txBody>
          <a:bodyPr spcFirstLastPara="1" wrap="square" lIns="0" tIns="0" rIns="0" bIns="0" anchor="t" anchorCtr="0">
            <a:noAutofit/>
          </a:bodyPr>
          <a:lstStyle>
            <a:lvl1pPr lvl="0">
              <a:lnSpc>
                <a:spcPct val="85000"/>
              </a:lnSpc>
              <a:spcBef>
                <a:spcPts val="0"/>
              </a:spcBef>
              <a:spcAft>
                <a:spcPts val="0"/>
              </a:spcAft>
              <a:buNone/>
              <a:defRPr sz="6000">
                <a:solidFill>
                  <a:schemeClr val="lt1"/>
                </a:solidFill>
                <a:latin typeface="Playfair Display"/>
                <a:ea typeface="Playfair Display"/>
                <a:cs typeface="Playfair Display"/>
                <a:sym typeface="Playfair Display"/>
              </a:defRPr>
            </a:lvl1pPr>
            <a:lvl2pPr lvl="1">
              <a:lnSpc>
                <a:spcPct val="115000"/>
              </a:lnSpc>
              <a:spcBef>
                <a:spcPts val="0"/>
              </a:spcBef>
              <a:spcAft>
                <a:spcPts val="0"/>
              </a:spcAft>
              <a:buNone/>
              <a:defRPr sz="4000">
                <a:solidFill>
                  <a:schemeClr val="lt1"/>
                </a:solidFill>
                <a:latin typeface="Playfair Display"/>
                <a:ea typeface="Playfair Display"/>
                <a:cs typeface="Playfair Display"/>
                <a:sym typeface="Playfair Display"/>
              </a:defRPr>
            </a:lvl2pPr>
            <a:lvl3pPr lvl="2">
              <a:lnSpc>
                <a:spcPct val="115000"/>
              </a:lnSpc>
              <a:spcBef>
                <a:spcPts val="0"/>
              </a:spcBef>
              <a:spcAft>
                <a:spcPts val="0"/>
              </a:spcAft>
              <a:buNone/>
              <a:defRPr sz="4000">
                <a:solidFill>
                  <a:schemeClr val="lt1"/>
                </a:solidFill>
                <a:latin typeface="Playfair Display"/>
                <a:ea typeface="Playfair Display"/>
                <a:cs typeface="Playfair Display"/>
                <a:sym typeface="Playfair Display"/>
              </a:defRPr>
            </a:lvl3pPr>
            <a:lvl4pPr lvl="3">
              <a:lnSpc>
                <a:spcPct val="115000"/>
              </a:lnSpc>
              <a:spcBef>
                <a:spcPts val="0"/>
              </a:spcBef>
              <a:spcAft>
                <a:spcPts val="0"/>
              </a:spcAft>
              <a:buNone/>
              <a:defRPr sz="4000">
                <a:solidFill>
                  <a:schemeClr val="lt1"/>
                </a:solidFill>
                <a:latin typeface="Playfair Display"/>
                <a:ea typeface="Playfair Display"/>
                <a:cs typeface="Playfair Display"/>
                <a:sym typeface="Playfair Display"/>
              </a:defRPr>
            </a:lvl4pPr>
            <a:lvl5pPr lvl="4">
              <a:lnSpc>
                <a:spcPct val="115000"/>
              </a:lnSpc>
              <a:spcBef>
                <a:spcPts val="0"/>
              </a:spcBef>
              <a:spcAft>
                <a:spcPts val="0"/>
              </a:spcAft>
              <a:buNone/>
              <a:defRPr sz="4000">
                <a:solidFill>
                  <a:schemeClr val="lt1"/>
                </a:solidFill>
                <a:latin typeface="Playfair Display"/>
                <a:ea typeface="Playfair Display"/>
                <a:cs typeface="Playfair Display"/>
                <a:sym typeface="Playfair Display"/>
              </a:defRPr>
            </a:lvl5pPr>
            <a:lvl6pPr lvl="5">
              <a:lnSpc>
                <a:spcPct val="115000"/>
              </a:lnSpc>
              <a:spcBef>
                <a:spcPts val="0"/>
              </a:spcBef>
              <a:spcAft>
                <a:spcPts val="0"/>
              </a:spcAft>
              <a:buNone/>
              <a:defRPr sz="4000">
                <a:solidFill>
                  <a:schemeClr val="lt1"/>
                </a:solidFill>
                <a:latin typeface="Playfair Display"/>
                <a:ea typeface="Playfair Display"/>
                <a:cs typeface="Playfair Display"/>
                <a:sym typeface="Playfair Display"/>
              </a:defRPr>
            </a:lvl6pPr>
            <a:lvl7pPr lvl="6">
              <a:lnSpc>
                <a:spcPct val="115000"/>
              </a:lnSpc>
              <a:spcBef>
                <a:spcPts val="0"/>
              </a:spcBef>
              <a:spcAft>
                <a:spcPts val="0"/>
              </a:spcAft>
              <a:buNone/>
              <a:defRPr sz="4000">
                <a:solidFill>
                  <a:schemeClr val="lt1"/>
                </a:solidFill>
                <a:latin typeface="Playfair Display"/>
                <a:ea typeface="Playfair Display"/>
                <a:cs typeface="Playfair Display"/>
                <a:sym typeface="Playfair Display"/>
              </a:defRPr>
            </a:lvl7pPr>
            <a:lvl8pPr lvl="7">
              <a:lnSpc>
                <a:spcPct val="115000"/>
              </a:lnSpc>
              <a:spcBef>
                <a:spcPts val="0"/>
              </a:spcBef>
              <a:spcAft>
                <a:spcPts val="0"/>
              </a:spcAft>
              <a:buNone/>
              <a:defRPr sz="4000">
                <a:solidFill>
                  <a:schemeClr val="lt1"/>
                </a:solidFill>
                <a:latin typeface="Playfair Display"/>
                <a:ea typeface="Playfair Display"/>
                <a:cs typeface="Playfair Display"/>
                <a:sym typeface="Playfair Display"/>
              </a:defRPr>
            </a:lvl8pPr>
            <a:lvl9pPr lvl="8">
              <a:lnSpc>
                <a:spcPct val="115000"/>
              </a:lnSpc>
              <a:spcBef>
                <a:spcPts val="0"/>
              </a:spcBef>
              <a:spcAft>
                <a:spcPts val="0"/>
              </a:spcAft>
              <a:buNone/>
              <a:defRPr sz="4000">
                <a:solidFill>
                  <a:schemeClr val="lt1"/>
                </a:solidFill>
                <a:latin typeface="Playfair Display"/>
                <a:ea typeface="Playfair Display"/>
                <a:cs typeface="Playfair Display"/>
                <a:sym typeface="Playfair Displ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468">
          <p15:clr>
            <a:srgbClr val="E46962"/>
          </p15:clr>
        </p15:guide>
        <p15:guide id="8" pos="1527">
          <p15:clr>
            <a:srgbClr val="E46962"/>
          </p15:clr>
        </p15:guide>
        <p15:guide id="9" pos="4226">
          <p15:clr>
            <a:srgbClr val="E46962"/>
          </p15:clr>
        </p15:guide>
        <p15:guide id="10" pos="4285">
          <p15:clr>
            <a:srgbClr val="E46962"/>
          </p15:clr>
        </p15:guide>
        <p15:guide id="11" pos="3773">
          <p15:clr>
            <a:srgbClr val="E46962"/>
          </p15:clr>
        </p15:guide>
        <p15:guide id="12" pos="3830">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guide id="21" pos="174">
          <p15:clr>
            <a:srgbClr val="E46962"/>
          </p15:clr>
        </p15:guide>
        <p15:guide id="22" pos="5588">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8"/>
          <p:cNvSpPr txBox="1"/>
          <p:nvPr/>
        </p:nvSpPr>
        <p:spPr>
          <a:xfrm>
            <a:off x="283961" y="3331579"/>
            <a:ext cx="2045700" cy="1527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1800">
                <a:solidFill>
                  <a:schemeClr val="lt1"/>
                </a:solidFill>
                <a:latin typeface="Lato"/>
                <a:ea typeface="Lato"/>
                <a:cs typeface="Lato"/>
                <a:sym typeface="Lato"/>
              </a:rPr>
              <a:t>Anshuman Aryan</a:t>
            </a:r>
            <a:endParaRPr sz="1800">
              <a:solidFill>
                <a:schemeClr val="lt1"/>
              </a:solidFill>
              <a:latin typeface="Lato"/>
              <a:ea typeface="Lato"/>
              <a:cs typeface="Lato"/>
              <a:sym typeface="Lato"/>
            </a:endParaRPr>
          </a:p>
        </p:txBody>
      </p:sp>
      <p:sp>
        <p:nvSpPr>
          <p:cNvPr id="274" name="Google Shape;274;p38"/>
          <p:cNvSpPr txBox="1"/>
          <p:nvPr/>
        </p:nvSpPr>
        <p:spPr>
          <a:xfrm>
            <a:off x="283961" y="4352179"/>
            <a:ext cx="2045700" cy="1527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1800">
                <a:solidFill>
                  <a:schemeClr val="lt1"/>
                </a:solidFill>
                <a:latin typeface="Lato"/>
                <a:ea typeface="Lato"/>
                <a:cs typeface="Lato"/>
                <a:sym typeface="Lato"/>
              </a:rPr>
              <a:t>30 October 2025</a:t>
            </a:r>
            <a:endParaRPr sz="1800">
              <a:solidFill>
                <a:schemeClr val="lt1"/>
              </a:solidFill>
              <a:latin typeface="Lato"/>
              <a:ea typeface="Lato"/>
              <a:cs typeface="Lato"/>
              <a:sym typeface="Lato"/>
            </a:endParaRPr>
          </a:p>
        </p:txBody>
      </p:sp>
      <p:sp>
        <p:nvSpPr>
          <p:cNvPr id="275" name="Google Shape;275;p38"/>
          <p:cNvSpPr txBox="1"/>
          <p:nvPr/>
        </p:nvSpPr>
        <p:spPr>
          <a:xfrm>
            <a:off x="283953" y="3841870"/>
            <a:ext cx="2045700" cy="1527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1800">
                <a:solidFill>
                  <a:schemeClr val="lt1"/>
                </a:solidFill>
                <a:latin typeface="Lato"/>
                <a:ea typeface="Lato"/>
                <a:cs typeface="Lato"/>
                <a:sym typeface="Lato"/>
              </a:rPr>
              <a:t>22BCE0219</a:t>
            </a:r>
            <a:endParaRPr sz="1800">
              <a:solidFill>
                <a:schemeClr val="lt1"/>
              </a:solidFill>
              <a:latin typeface="Lato"/>
              <a:ea typeface="Lato"/>
              <a:cs typeface="Lato"/>
              <a:sym typeface="Lato"/>
            </a:endParaRPr>
          </a:p>
        </p:txBody>
      </p:sp>
      <p:cxnSp>
        <p:nvCxnSpPr>
          <p:cNvPr id="276" name="Google Shape;276;p38"/>
          <p:cNvCxnSpPr/>
          <p:nvPr/>
        </p:nvCxnSpPr>
        <p:spPr>
          <a:xfrm rot="10800000">
            <a:off x="283800" y="3663129"/>
            <a:ext cx="6425100" cy="0"/>
          </a:xfrm>
          <a:prstGeom prst="straightConnector1">
            <a:avLst/>
          </a:prstGeom>
          <a:noFill/>
          <a:ln w="9525" cap="flat" cmpd="sng">
            <a:solidFill>
              <a:schemeClr val="lt2"/>
            </a:solidFill>
            <a:prstDash val="solid"/>
            <a:round/>
            <a:headEnd type="none" w="med" len="med"/>
            <a:tailEnd type="none" w="med" len="med"/>
          </a:ln>
        </p:spPr>
      </p:cxnSp>
      <p:cxnSp>
        <p:nvCxnSpPr>
          <p:cNvPr id="277" name="Google Shape;277;p38"/>
          <p:cNvCxnSpPr/>
          <p:nvPr/>
        </p:nvCxnSpPr>
        <p:spPr>
          <a:xfrm rot="10800000">
            <a:off x="283800" y="4173445"/>
            <a:ext cx="6425100" cy="0"/>
          </a:xfrm>
          <a:prstGeom prst="straightConnector1">
            <a:avLst/>
          </a:prstGeom>
          <a:noFill/>
          <a:ln w="9525" cap="flat" cmpd="sng">
            <a:solidFill>
              <a:schemeClr val="lt2"/>
            </a:solidFill>
            <a:prstDash val="solid"/>
            <a:round/>
            <a:headEnd type="none" w="med" len="med"/>
            <a:tailEnd type="none" w="med" len="med"/>
          </a:ln>
        </p:spPr>
      </p:cxnSp>
      <p:cxnSp>
        <p:nvCxnSpPr>
          <p:cNvPr id="278" name="Google Shape;278;p38"/>
          <p:cNvCxnSpPr/>
          <p:nvPr/>
        </p:nvCxnSpPr>
        <p:spPr>
          <a:xfrm rot="10800000">
            <a:off x="283800" y="4683725"/>
            <a:ext cx="6425100" cy="0"/>
          </a:xfrm>
          <a:prstGeom prst="straightConnector1">
            <a:avLst/>
          </a:prstGeom>
          <a:noFill/>
          <a:ln w="9525" cap="flat" cmpd="sng">
            <a:solidFill>
              <a:schemeClr val="lt2"/>
            </a:solidFill>
            <a:prstDash val="solid"/>
            <a:round/>
            <a:headEnd type="none" w="med" len="med"/>
            <a:tailEnd type="none" w="med" len="med"/>
          </a:ln>
        </p:spPr>
      </p:cxnSp>
      <p:cxnSp>
        <p:nvCxnSpPr>
          <p:cNvPr id="279" name="Google Shape;279;p38"/>
          <p:cNvCxnSpPr/>
          <p:nvPr/>
        </p:nvCxnSpPr>
        <p:spPr>
          <a:xfrm rot="10800000">
            <a:off x="750" y="361488"/>
            <a:ext cx="9102000" cy="0"/>
          </a:xfrm>
          <a:prstGeom prst="straightConnector1">
            <a:avLst/>
          </a:prstGeom>
          <a:noFill/>
          <a:ln w="9525" cap="flat" cmpd="sng">
            <a:solidFill>
              <a:schemeClr val="lt2"/>
            </a:solidFill>
            <a:prstDash val="solid"/>
            <a:round/>
            <a:headEnd type="none" w="med" len="med"/>
            <a:tailEnd type="none" w="med" len="med"/>
          </a:ln>
        </p:spPr>
      </p:cxnSp>
      <p:cxnSp>
        <p:nvCxnSpPr>
          <p:cNvPr id="280" name="Google Shape;280;p38"/>
          <p:cNvCxnSpPr/>
          <p:nvPr/>
        </p:nvCxnSpPr>
        <p:spPr>
          <a:xfrm rot="10800000">
            <a:off x="283800" y="3152825"/>
            <a:ext cx="6425100" cy="0"/>
          </a:xfrm>
          <a:prstGeom prst="straightConnector1">
            <a:avLst/>
          </a:prstGeom>
          <a:noFill/>
          <a:ln w="9525" cap="flat" cmpd="sng">
            <a:solidFill>
              <a:schemeClr val="lt2"/>
            </a:solidFill>
            <a:prstDash val="solid"/>
            <a:round/>
            <a:headEnd type="none" w="med" len="med"/>
            <a:tailEnd type="none" w="med" len="med"/>
          </a:ln>
        </p:spPr>
      </p:cxnSp>
      <p:sp>
        <p:nvSpPr>
          <p:cNvPr id="281" name="Google Shape;281;p38"/>
          <p:cNvSpPr txBox="1">
            <a:spLocks noGrp="1"/>
          </p:cNvSpPr>
          <p:nvPr>
            <p:ph type="title" idx="4294967295"/>
          </p:nvPr>
        </p:nvSpPr>
        <p:spPr>
          <a:xfrm>
            <a:off x="278750" y="513900"/>
            <a:ext cx="6425100" cy="22635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sz="3800" b="1"/>
              <a:t>Foundations of Data Science</a:t>
            </a:r>
            <a:endParaRPr sz="3800" b="1"/>
          </a:p>
          <a:p>
            <a:pPr marL="0" lvl="0" indent="0" algn="l" rtl="0">
              <a:spcBef>
                <a:spcPts val="0"/>
              </a:spcBef>
              <a:spcAft>
                <a:spcPts val="0"/>
              </a:spcAft>
              <a:buNone/>
            </a:pPr>
            <a:r>
              <a:rPr lang="en" sz="3800" b="1"/>
              <a:t>BCSE206L</a:t>
            </a:r>
            <a:br>
              <a:rPr lang="en" sz="3900"/>
            </a:br>
            <a:endParaRPr sz="3900"/>
          </a:p>
          <a:p>
            <a:pPr marL="0" lvl="0" indent="0" algn="l" rtl="0">
              <a:spcBef>
                <a:spcPts val="0"/>
              </a:spcBef>
              <a:spcAft>
                <a:spcPts val="0"/>
              </a:spcAft>
              <a:buNone/>
            </a:pPr>
            <a:r>
              <a:rPr lang="en" sz="2900"/>
              <a:t>Project Review: Fertility Dynamics and Indicator Statistics in modern families</a:t>
            </a:r>
            <a:endParaRPr sz="2900"/>
          </a:p>
        </p:txBody>
      </p:sp>
      <p:pic>
        <p:nvPicPr>
          <p:cNvPr id="282" name="Google Shape;282;p38" descr="diabetes icon vector. Isolated contour symbol illustration (Provided by Getty Images)"/>
          <p:cNvPicPr preferRelativeResize="0"/>
          <p:nvPr/>
        </p:nvPicPr>
        <p:blipFill>
          <a:blip r:embed="rId3">
            <a:alphaModFix/>
          </a:blip>
          <a:stretch>
            <a:fillRect/>
          </a:stretch>
        </p:blipFill>
        <p:spPr>
          <a:xfrm>
            <a:off x="7114025" y="0"/>
            <a:ext cx="2028877" cy="49123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7"/>
          <p:cNvSpPr txBox="1">
            <a:spLocks noGrp="1"/>
          </p:cNvSpPr>
          <p:nvPr>
            <p:ph type="title"/>
          </p:nvPr>
        </p:nvSpPr>
        <p:spPr>
          <a:xfrm>
            <a:off x="837250" y="228600"/>
            <a:ext cx="6885600" cy="387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Discussion</a:t>
            </a:r>
            <a:endParaRPr/>
          </a:p>
        </p:txBody>
      </p:sp>
      <p:sp>
        <p:nvSpPr>
          <p:cNvPr id="356" name="Google Shape;356;p47"/>
          <p:cNvSpPr txBox="1"/>
          <p:nvPr/>
        </p:nvSpPr>
        <p:spPr>
          <a:xfrm>
            <a:off x="246300" y="616500"/>
            <a:ext cx="4762500" cy="2124000"/>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0"/>
              </a:spcBef>
              <a:spcAft>
                <a:spcPts val="0"/>
              </a:spcAft>
              <a:buNone/>
            </a:pPr>
            <a:r>
              <a:rPr lang="en" sz="1800">
                <a:solidFill>
                  <a:srgbClr val="1C2026"/>
                </a:solidFill>
                <a:latin typeface="Lato"/>
                <a:ea typeface="Lato"/>
                <a:cs typeface="Lato"/>
                <a:sym typeface="Lato"/>
              </a:rPr>
              <a:t>Multicollinearity:</a:t>
            </a:r>
            <a:endParaRPr sz="1800">
              <a:solidFill>
                <a:srgbClr val="1C2026"/>
              </a:solidFill>
              <a:latin typeface="Lato"/>
              <a:ea typeface="Lato"/>
              <a:cs typeface="Lato"/>
              <a:sym typeface="Lato"/>
            </a:endParaRPr>
          </a:p>
          <a:p>
            <a:pPr marL="457200" lvl="0" indent="-342900" algn="just" rtl="0">
              <a:lnSpc>
                <a:spcPct val="100000"/>
              </a:lnSpc>
              <a:spcBef>
                <a:spcPts val="0"/>
              </a:spcBef>
              <a:spcAft>
                <a:spcPts val="0"/>
              </a:spcAft>
              <a:buClr>
                <a:srgbClr val="1C2026"/>
              </a:buClr>
              <a:buSzPts val="1800"/>
              <a:buFont typeface="Lato"/>
              <a:buChar char="-"/>
            </a:pPr>
            <a:r>
              <a:rPr lang="en" sz="1800">
                <a:solidFill>
                  <a:srgbClr val="1C2026"/>
                </a:solidFill>
                <a:latin typeface="Lato"/>
                <a:ea typeface="Lato"/>
                <a:cs typeface="Lato"/>
                <a:sym typeface="Lato"/>
              </a:rPr>
              <a:t>The variables appear to be mostly independent of each other. The values for ‘hispanic’ and ‘other’ rely on each other more than other variables, which is explainable because of the relation between the questions.</a:t>
            </a:r>
            <a:endParaRPr sz="1800">
              <a:solidFill>
                <a:srgbClr val="1C2026"/>
              </a:solidFill>
              <a:latin typeface="Lato"/>
              <a:ea typeface="Lato"/>
              <a:cs typeface="Lato"/>
              <a:sym typeface="Lato"/>
            </a:endParaRPr>
          </a:p>
        </p:txBody>
      </p:sp>
      <p:pic>
        <p:nvPicPr>
          <p:cNvPr id="357" name="Google Shape;357;p47"/>
          <p:cNvPicPr preferRelativeResize="0"/>
          <p:nvPr/>
        </p:nvPicPr>
        <p:blipFill>
          <a:blip r:embed="rId3">
            <a:alphaModFix/>
          </a:blip>
          <a:stretch>
            <a:fillRect/>
          </a:stretch>
        </p:blipFill>
        <p:spPr>
          <a:xfrm>
            <a:off x="5123550" y="1042500"/>
            <a:ext cx="4020451" cy="3196285"/>
          </a:xfrm>
          <a:prstGeom prst="rect">
            <a:avLst/>
          </a:prstGeom>
          <a:noFill/>
          <a:ln>
            <a:noFill/>
          </a:ln>
        </p:spPr>
      </p:pic>
      <p:pic>
        <p:nvPicPr>
          <p:cNvPr id="358" name="Google Shape;358;p47"/>
          <p:cNvPicPr preferRelativeResize="0"/>
          <p:nvPr/>
        </p:nvPicPr>
        <p:blipFill>
          <a:blip r:embed="rId4">
            <a:alphaModFix/>
          </a:blip>
          <a:stretch>
            <a:fillRect/>
          </a:stretch>
        </p:blipFill>
        <p:spPr>
          <a:xfrm>
            <a:off x="2333413" y="2949575"/>
            <a:ext cx="1642475" cy="14880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8"/>
          <p:cNvSpPr txBox="1">
            <a:spLocks noGrp="1"/>
          </p:cNvSpPr>
          <p:nvPr>
            <p:ph type="title"/>
          </p:nvPr>
        </p:nvSpPr>
        <p:spPr>
          <a:xfrm>
            <a:off x="837250" y="147150"/>
            <a:ext cx="6885600" cy="7758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Initial Clustering and Analysis of Principal Components</a:t>
            </a:r>
            <a:endParaRPr/>
          </a:p>
        </p:txBody>
      </p:sp>
      <p:pic>
        <p:nvPicPr>
          <p:cNvPr id="364" name="Google Shape;364;p48"/>
          <p:cNvPicPr preferRelativeResize="0"/>
          <p:nvPr/>
        </p:nvPicPr>
        <p:blipFill>
          <a:blip r:embed="rId3">
            <a:alphaModFix/>
          </a:blip>
          <a:stretch>
            <a:fillRect/>
          </a:stretch>
        </p:blipFill>
        <p:spPr>
          <a:xfrm>
            <a:off x="55775" y="2498050"/>
            <a:ext cx="4158475" cy="1260825"/>
          </a:xfrm>
          <a:prstGeom prst="rect">
            <a:avLst/>
          </a:prstGeom>
          <a:noFill/>
          <a:ln>
            <a:noFill/>
          </a:ln>
        </p:spPr>
      </p:pic>
      <p:pic>
        <p:nvPicPr>
          <p:cNvPr id="365" name="Google Shape;365;p48"/>
          <p:cNvPicPr preferRelativeResize="0"/>
          <p:nvPr/>
        </p:nvPicPr>
        <p:blipFill>
          <a:blip r:embed="rId4">
            <a:alphaModFix/>
          </a:blip>
          <a:stretch>
            <a:fillRect/>
          </a:stretch>
        </p:blipFill>
        <p:spPr>
          <a:xfrm>
            <a:off x="55775" y="3822275"/>
            <a:ext cx="4158475" cy="1260825"/>
          </a:xfrm>
          <a:prstGeom prst="rect">
            <a:avLst/>
          </a:prstGeom>
          <a:noFill/>
          <a:ln>
            <a:noFill/>
          </a:ln>
        </p:spPr>
      </p:pic>
      <p:pic>
        <p:nvPicPr>
          <p:cNvPr id="366" name="Google Shape;366;p48"/>
          <p:cNvPicPr preferRelativeResize="0"/>
          <p:nvPr/>
        </p:nvPicPr>
        <p:blipFill>
          <a:blip r:embed="rId5">
            <a:alphaModFix/>
          </a:blip>
          <a:stretch>
            <a:fillRect/>
          </a:stretch>
        </p:blipFill>
        <p:spPr>
          <a:xfrm>
            <a:off x="4322525" y="1192275"/>
            <a:ext cx="4772750" cy="3491450"/>
          </a:xfrm>
          <a:prstGeom prst="rect">
            <a:avLst/>
          </a:prstGeom>
          <a:noFill/>
          <a:ln>
            <a:noFill/>
          </a:ln>
        </p:spPr>
      </p:pic>
      <p:sp>
        <p:nvSpPr>
          <p:cNvPr id="367" name="Google Shape;367;p48"/>
          <p:cNvSpPr txBox="1"/>
          <p:nvPr/>
        </p:nvSpPr>
        <p:spPr>
          <a:xfrm>
            <a:off x="436750" y="1152300"/>
            <a:ext cx="3777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Lato"/>
                <a:ea typeface="Lato"/>
                <a:cs typeface="Lato"/>
                <a:sym typeface="Lato"/>
              </a:rPr>
              <a:t>The data does not appear to fit suitably for unsupervised learning (making clusters). Hence, clustering is not suitable for the analysis for the given dataset.</a:t>
            </a:r>
            <a:endParaRPr>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9"/>
          <p:cNvSpPr txBox="1">
            <a:spLocks noGrp="1"/>
          </p:cNvSpPr>
          <p:nvPr>
            <p:ph type="title"/>
          </p:nvPr>
        </p:nvSpPr>
        <p:spPr>
          <a:xfrm>
            <a:off x="837250" y="457200"/>
            <a:ext cx="6885600" cy="387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Qualitative and Quantitative Analysis</a:t>
            </a:r>
            <a:endParaRPr/>
          </a:p>
        </p:txBody>
      </p:sp>
      <p:sp>
        <p:nvSpPr>
          <p:cNvPr id="373" name="Google Shape;373;p49"/>
          <p:cNvSpPr txBox="1"/>
          <p:nvPr/>
        </p:nvSpPr>
        <p:spPr>
          <a:xfrm>
            <a:off x="228600" y="1020525"/>
            <a:ext cx="8686800" cy="3370800"/>
          </a:xfrm>
          <a:prstGeom prst="rect">
            <a:avLst/>
          </a:prstGeom>
          <a:noFill/>
          <a:ln>
            <a:noFill/>
          </a:ln>
        </p:spPr>
        <p:txBody>
          <a:bodyPr spcFirstLastPara="1" wrap="square" lIns="91425" tIns="91425" rIns="91425" bIns="91425" anchor="t" anchorCtr="0">
            <a:spAutoFit/>
          </a:bodyPr>
          <a:lstStyle/>
          <a:p>
            <a:pPr marL="457200" lvl="0" indent="-342900" algn="just" rtl="0">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The data is suitable for a logistic regression model because the target variable ‘morekids’ is binary.</a:t>
            </a:r>
            <a:endParaRPr sz="1800">
              <a:solidFill>
                <a:schemeClr val="lt1"/>
              </a:solidFill>
              <a:latin typeface="Lato"/>
              <a:ea typeface="Lato"/>
              <a:cs typeface="Lato"/>
              <a:sym typeface="Lato"/>
            </a:endParaRPr>
          </a:p>
          <a:p>
            <a:pPr marL="457200" lvl="0" indent="0" algn="just" rtl="0">
              <a:lnSpc>
                <a:spcPct val="150000"/>
              </a:lnSpc>
              <a:spcBef>
                <a:spcPts val="0"/>
              </a:spcBef>
              <a:spcAft>
                <a:spcPts val="0"/>
              </a:spcAft>
              <a:buNone/>
            </a:pPr>
            <a:endParaRPr sz="1800">
              <a:solidFill>
                <a:schemeClr val="lt1"/>
              </a:solidFill>
              <a:latin typeface="Lato"/>
              <a:ea typeface="Lato"/>
              <a:cs typeface="Lato"/>
              <a:sym typeface="Lato"/>
            </a:endParaRPr>
          </a:p>
          <a:p>
            <a:pPr marL="457200" lvl="0" indent="-342900" algn="just" rtl="0">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The natural distribution of datapoints (from space containing all features) does not reflect the distribution of the target variable.</a:t>
            </a:r>
            <a:endParaRPr sz="1800">
              <a:solidFill>
                <a:schemeClr val="lt1"/>
              </a:solidFill>
              <a:latin typeface="Lato"/>
              <a:ea typeface="Lato"/>
              <a:cs typeface="Lato"/>
              <a:sym typeface="Lato"/>
            </a:endParaRPr>
          </a:p>
          <a:p>
            <a:pPr marL="457200" lvl="0" indent="0" algn="just" rtl="0">
              <a:lnSpc>
                <a:spcPct val="150000"/>
              </a:lnSpc>
              <a:spcBef>
                <a:spcPts val="0"/>
              </a:spcBef>
              <a:spcAft>
                <a:spcPts val="0"/>
              </a:spcAft>
              <a:buNone/>
            </a:pPr>
            <a:endParaRPr sz="1800">
              <a:solidFill>
                <a:schemeClr val="lt1"/>
              </a:solidFill>
              <a:latin typeface="Lato"/>
              <a:ea typeface="Lato"/>
              <a:cs typeface="Lato"/>
              <a:sym typeface="Lato"/>
            </a:endParaRPr>
          </a:p>
          <a:p>
            <a:pPr marL="457200" lvl="0" indent="-342900" algn="just" rtl="0">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There exists no hidden grouping of the variables, as exposed by the clustering and PCA experiments.</a:t>
            </a:r>
            <a:endParaRPr sz="18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0"/>
          <p:cNvSpPr txBox="1">
            <a:spLocks noGrp="1"/>
          </p:cNvSpPr>
          <p:nvPr>
            <p:ph type="title"/>
          </p:nvPr>
        </p:nvSpPr>
        <p:spPr>
          <a:xfrm>
            <a:off x="837250" y="457200"/>
            <a:ext cx="6885600" cy="387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Qualitative and Quantitative Analysis</a:t>
            </a:r>
            <a:endParaRPr/>
          </a:p>
        </p:txBody>
      </p:sp>
      <p:sp>
        <p:nvSpPr>
          <p:cNvPr id="379" name="Google Shape;379;p50"/>
          <p:cNvSpPr txBox="1"/>
          <p:nvPr/>
        </p:nvSpPr>
        <p:spPr>
          <a:xfrm>
            <a:off x="228600" y="1020525"/>
            <a:ext cx="8686800" cy="2955300"/>
          </a:xfrm>
          <a:prstGeom prst="rect">
            <a:avLst/>
          </a:prstGeom>
          <a:noFill/>
          <a:ln>
            <a:noFill/>
          </a:ln>
        </p:spPr>
        <p:txBody>
          <a:bodyPr spcFirstLastPara="1" wrap="square" lIns="91425" tIns="91425" rIns="91425" bIns="91425" anchor="t" anchorCtr="0">
            <a:spAutoFit/>
          </a:bodyPr>
          <a:lstStyle/>
          <a:p>
            <a:pPr marL="457200" lvl="0" indent="-342900" algn="just" rtl="0">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There exist no statistically significant ‘regulators’ of the decision of having more kids, from the given feature set.</a:t>
            </a:r>
            <a:endParaRPr sz="1800">
              <a:solidFill>
                <a:schemeClr val="lt1"/>
              </a:solidFill>
              <a:latin typeface="Lato"/>
              <a:ea typeface="Lato"/>
              <a:cs typeface="Lato"/>
              <a:sym typeface="Lato"/>
            </a:endParaRPr>
          </a:p>
          <a:p>
            <a:pPr marL="457200" lvl="0" indent="0" algn="just" rtl="0">
              <a:lnSpc>
                <a:spcPct val="150000"/>
              </a:lnSpc>
              <a:spcBef>
                <a:spcPts val="0"/>
              </a:spcBef>
              <a:spcAft>
                <a:spcPts val="0"/>
              </a:spcAft>
              <a:buNone/>
            </a:pPr>
            <a:endParaRPr sz="1800">
              <a:solidFill>
                <a:schemeClr val="lt1"/>
              </a:solidFill>
              <a:latin typeface="Lato"/>
              <a:ea typeface="Lato"/>
              <a:cs typeface="Lato"/>
              <a:sym typeface="Lato"/>
            </a:endParaRPr>
          </a:p>
          <a:p>
            <a:pPr marL="457200" lvl="0" indent="-342900" algn="just" rtl="0">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The variables of age and community/ethnicity are the sole important factors in deciding the above.</a:t>
            </a:r>
            <a:endParaRPr sz="1800">
              <a:solidFill>
                <a:schemeClr val="lt1"/>
              </a:solidFill>
              <a:latin typeface="Lato"/>
              <a:ea typeface="Lato"/>
              <a:cs typeface="Lato"/>
              <a:sym typeface="Lato"/>
            </a:endParaRPr>
          </a:p>
          <a:p>
            <a:pPr marL="457200" lvl="0" indent="0" algn="just" rtl="0">
              <a:lnSpc>
                <a:spcPct val="150000"/>
              </a:lnSpc>
              <a:spcBef>
                <a:spcPts val="0"/>
              </a:spcBef>
              <a:spcAft>
                <a:spcPts val="0"/>
              </a:spcAft>
              <a:buNone/>
            </a:pPr>
            <a:endParaRPr sz="1800">
              <a:solidFill>
                <a:schemeClr val="lt1"/>
              </a:solidFill>
              <a:latin typeface="Lato"/>
              <a:ea typeface="Lato"/>
              <a:cs typeface="Lato"/>
              <a:sym typeface="Lato"/>
            </a:endParaRPr>
          </a:p>
          <a:p>
            <a:pPr marL="457200" lvl="0" indent="-342900" algn="just" rtl="0">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The gender of first two kids is apparent noise in the dataset.</a:t>
            </a:r>
            <a:endParaRPr sz="18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1"/>
          <p:cNvSpPr txBox="1">
            <a:spLocks noGrp="1"/>
          </p:cNvSpPr>
          <p:nvPr>
            <p:ph type="title"/>
          </p:nvPr>
        </p:nvSpPr>
        <p:spPr>
          <a:xfrm>
            <a:off x="837250" y="457200"/>
            <a:ext cx="6885600" cy="387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Qualitative and Quantitative Analysis</a:t>
            </a:r>
            <a:endParaRPr/>
          </a:p>
        </p:txBody>
      </p:sp>
      <p:grpSp>
        <p:nvGrpSpPr>
          <p:cNvPr id="385" name="Google Shape;385;p51"/>
          <p:cNvGrpSpPr/>
          <p:nvPr/>
        </p:nvGrpSpPr>
        <p:grpSpPr>
          <a:xfrm>
            <a:off x="276125" y="1292175"/>
            <a:ext cx="2890500" cy="2890500"/>
            <a:chOff x="276075" y="1540800"/>
            <a:chExt cx="2890500" cy="2890500"/>
          </a:xfrm>
        </p:grpSpPr>
        <p:sp>
          <p:nvSpPr>
            <p:cNvPr id="386" name="Google Shape;386;p51"/>
            <p:cNvSpPr/>
            <p:nvPr/>
          </p:nvSpPr>
          <p:spPr>
            <a:xfrm>
              <a:off x="276075" y="1540800"/>
              <a:ext cx="2890500" cy="2890500"/>
            </a:xfrm>
            <a:prstGeom prst="ellipse">
              <a:avLst/>
            </a:prstGeom>
            <a:noFill/>
            <a:ln w="9525" cap="flat" cmpd="sng">
              <a:solidFill>
                <a:schemeClr val="lt1"/>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Lato"/>
                <a:ea typeface="Lato"/>
                <a:cs typeface="Lato"/>
                <a:sym typeface="Lato"/>
              </a:endParaRPr>
            </a:p>
          </p:txBody>
        </p:sp>
        <p:sp>
          <p:nvSpPr>
            <p:cNvPr id="387" name="Google Shape;387;p51"/>
            <p:cNvSpPr/>
            <p:nvPr/>
          </p:nvSpPr>
          <p:spPr>
            <a:xfrm>
              <a:off x="452475" y="1717200"/>
              <a:ext cx="2537700" cy="2537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Lato"/>
                <a:ea typeface="Lato"/>
                <a:cs typeface="Lato"/>
                <a:sym typeface="Lato"/>
              </a:endParaRPr>
            </a:p>
          </p:txBody>
        </p:sp>
      </p:grpSp>
      <p:sp>
        <p:nvSpPr>
          <p:cNvPr id="388" name="Google Shape;388;p51"/>
          <p:cNvSpPr txBox="1">
            <a:spLocks noGrp="1"/>
          </p:cNvSpPr>
          <p:nvPr>
            <p:ph type="subTitle" idx="4294967295"/>
          </p:nvPr>
        </p:nvSpPr>
        <p:spPr>
          <a:xfrm>
            <a:off x="808775" y="2187225"/>
            <a:ext cx="1825200" cy="1100400"/>
          </a:xfrm>
          <a:prstGeom prst="rect">
            <a:avLst/>
          </a:prstGeom>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 sz="1600">
                <a:latin typeface="Playfair Display"/>
                <a:ea typeface="Playfair Display"/>
                <a:cs typeface="Playfair Display"/>
                <a:sym typeface="Playfair Display"/>
              </a:rPr>
              <a:t>Fertility Dynamics:</a:t>
            </a:r>
            <a:br>
              <a:rPr lang="en" sz="1600">
                <a:latin typeface="Playfair Display"/>
                <a:ea typeface="Playfair Display"/>
                <a:cs typeface="Playfair Display"/>
                <a:sym typeface="Playfair Display"/>
              </a:rPr>
            </a:br>
            <a:r>
              <a:rPr lang="en" sz="1600" b="1">
                <a:latin typeface="Playfair Display"/>
                <a:ea typeface="Playfair Display"/>
                <a:cs typeface="Playfair Display"/>
                <a:sym typeface="Playfair Display"/>
              </a:rPr>
              <a:t>Decision to have more kids?</a:t>
            </a:r>
            <a:endParaRPr sz="1600" b="1">
              <a:latin typeface="Playfair Display"/>
              <a:ea typeface="Playfair Display"/>
              <a:cs typeface="Playfair Display"/>
              <a:sym typeface="Playfair Display"/>
            </a:endParaRPr>
          </a:p>
        </p:txBody>
      </p:sp>
      <p:sp>
        <p:nvSpPr>
          <p:cNvPr id="389" name="Google Shape;389;p51"/>
          <p:cNvSpPr txBox="1">
            <a:spLocks noGrp="1"/>
          </p:cNvSpPr>
          <p:nvPr>
            <p:ph type="subTitle" idx="4294967295"/>
          </p:nvPr>
        </p:nvSpPr>
        <p:spPr>
          <a:xfrm>
            <a:off x="5891325" y="966525"/>
            <a:ext cx="2979000" cy="1206900"/>
          </a:xfrm>
          <a:prstGeom prst="rect">
            <a:avLst/>
          </a:prstGeom>
        </p:spPr>
        <p:txBody>
          <a:bodyPr spcFirstLastPara="1" wrap="square" lIns="0" tIns="0" rIns="0" bIns="0" anchor="t" anchorCtr="0">
            <a:spAutoFit/>
          </a:bodyPr>
          <a:lstStyle/>
          <a:p>
            <a:pPr marL="0" lvl="0" indent="0" algn="just" rtl="0">
              <a:lnSpc>
                <a:spcPct val="115000"/>
              </a:lnSpc>
              <a:spcBef>
                <a:spcPts val="0"/>
              </a:spcBef>
              <a:spcAft>
                <a:spcPts val="0"/>
              </a:spcAft>
              <a:buNone/>
            </a:pPr>
            <a:r>
              <a:rPr lang="en" b="1"/>
              <a:t>age (increasing), afam= yes, hispanic = yes</a:t>
            </a:r>
            <a:endParaRPr b="1"/>
          </a:p>
          <a:p>
            <a:pPr marL="0" lvl="0" indent="0" algn="just" rtl="0">
              <a:lnSpc>
                <a:spcPct val="115000"/>
              </a:lnSpc>
              <a:spcBef>
                <a:spcPts val="0"/>
              </a:spcBef>
              <a:spcAft>
                <a:spcPts val="0"/>
              </a:spcAft>
              <a:buNone/>
            </a:pPr>
            <a:r>
              <a:rPr lang="en"/>
              <a:t>More families belonging to these communities tend to have more than 2 kids.</a:t>
            </a:r>
            <a:endParaRPr/>
          </a:p>
        </p:txBody>
      </p:sp>
      <p:sp>
        <p:nvSpPr>
          <p:cNvPr id="390" name="Google Shape;390;p51"/>
          <p:cNvSpPr txBox="1">
            <a:spLocks noGrp="1"/>
          </p:cNvSpPr>
          <p:nvPr>
            <p:ph type="subTitle" idx="4294967295"/>
          </p:nvPr>
        </p:nvSpPr>
        <p:spPr>
          <a:xfrm>
            <a:off x="5891325" y="2459713"/>
            <a:ext cx="2979000" cy="463200"/>
          </a:xfrm>
          <a:prstGeom prst="rect">
            <a:avLst/>
          </a:prstGeom>
        </p:spPr>
        <p:txBody>
          <a:bodyPr spcFirstLastPara="1" wrap="square" lIns="0" tIns="0" rIns="0" bIns="0" anchor="t" anchorCtr="0">
            <a:spAutoFit/>
          </a:bodyPr>
          <a:lstStyle/>
          <a:p>
            <a:pPr marL="0" lvl="0" indent="0" algn="l" rtl="0">
              <a:lnSpc>
                <a:spcPct val="115000"/>
              </a:lnSpc>
              <a:spcBef>
                <a:spcPts val="0"/>
              </a:spcBef>
              <a:spcAft>
                <a:spcPts val="0"/>
              </a:spcAft>
              <a:buNone/>
            </a:pPr>
            <a:r>
              <a:rPr lang="en" b="1"/>
              <a:t>Not present in any statistical significance</a:t>
            </a:r>
            <a:endParaRPr/>
          </a:p>
        </p:txBody>
      </p:sp>
      <p:sp>
        <p:nvSpPr>
          <p:cNvPr id="391" name="Google Shape;391;p51"/>
          <p:cNvSpPr txBox="1">
            <a:spLocks noGrp="1"/>
          </p:cNvSpPr>
          <p:nvPr>
            <p:ph type="subTitle" idx="4294967295"/>
          </p:nvPr>
        </p:nvSpPr>
        <p:spPr>
          <a:xfrm>
            <a:off x="5891325" y="3581475"/>
            <a:ext cx="2979000" cy="711000"/>
          </a:xfrm>
          <a:prstGeom prst="rect">
            <a:avLst/>
          </a:prstGeom>
        </p:spPr>
        <p:txBody>
          <a:bodyPr spcFirstLastPara="1" wrap="square" lIns="0" tIns="0" rIns="0" bIns="0" anchor="t" anchorCtr="0">
            <a:spAutoFit/>
          </a:bodyPr>
          <a:lstStyle/>
          <a:p>
            <a:pPr marL="0" lvl="0" indent="0" algn="just" rtl="0">
              <a:lnSpc>
                <a:spcPct val="115000"/>
              </a:lnSpc>
              <a:spcBef>
                <a:spcPts val="0"/>
              </a:spcBef>
              <a:spcAft>
                <a:spcPts val="0"/>
              </a:spcAft>
              <a:buNone/>
            </a:pPr>
            <a:r>
              <a:rPr lang="en" b="1"/>
              <a:t>gender1, gender2, other</a:t>
            </a:r>
            <a:endParaRPr b="1"/>
          </a:p>
          <a:p>
            <a:pPr marL="0" lvl="0" indent="0" algn="just" rtl="0">
              <a:lnSpc>
                <a:spcPct val="115000"/>
              </a:lnSpc>
              <a:spcBef>
                <a:spcPts val="0"/>
              </a:spcBef>
              <a:spcAft>
                <a:spcPts val="0"/>
              </a:spcAft>
              <a:buNone/>
            </a:pPr>
            <a:r>
              <a:rPr lang="en"/>
              <a:t>These do not affect the target variable significantly.</a:t>
            </a:r>
            <a:endParaRPr/>
          </a:p>
        </p:txBody>
      </p:sp>
      <p:sp>
        <p:nvSpPr>
          <p:cNvPr id="392" name="Google Shape;392;p51"/>
          <p:cNvSpPr/>
          <p:nvPr/>
        </p:nvSpPr>
        <p:spPr>
          <a:xfrm>
            <a:off x="3743425" y="1188525"/>
            <a:ext cx="1571100" cy="506100"/>
          </a:xfrm>
          <a:prstGeom prst="ellipse">
            <a:avLst/>
          </a:prstGeom>
          <a:solidFill>
            <a:schemeClr val="dk2"/>
          </a:solidFill>
          <a:ln>
            <a:noFill/>
          </a:ln>
        </p:spPr>
        <p:txBody>
          <a:bodyPr spcFirstLastPara="1" wrap="square" lIns="0" tIns="0" rIns="0" bIns="54850" anchor="ctr" anchorCtr="0">
            <a:noAutofit/>
          </a:bodyPr>
          <a:lstStyle/>
          <a:p>
            <a:pPr marL="0" lvl="0" indent="0" algn="ctr" rtl="0">
              <a:spcBef>
                <a:spcPts val="0"/>
              </a:spcBef>
              <a:spcAft>
                <a:spcPts val="0"/>
              </a:spcAft>
              <a:buNone/>
            </a:pPr>
            <a:r>
              <a:rPr lang="en">
                <a:solidFill>
                  <a:schemeClr val="lt1"/>
                </a:solidFill>
                <a:latin typeface="Playfair Display"/>
                <a:ea typeface="Playfair Display"/>
                <a:cs typeface="Playfair Display"/>
                <a:sym typeface="Playfair Display"/>
              </a:rPr>
              <a:t>Stimulators</a:t>
            </a:r>
            <a:endParaRPr>
              <a:solidFill>
                <a:schemeClr val="lt1"/>
              </a:solidFill>
              <a:latin typeface="Playfair Display"/>
              <a:ea typeface="Playfair Display"/>
              <a:cs typeface="Playfair Display"/>
              <a:sym typeface="Playfair Display"/>
            </a:endParaRPr>
          </a:p>
        </p:txBody>
      </p:sp>
      <p:sp>
        <p:nvSpPr>
          <p:cNvPr id="393" name="Google Shape;393;p51"/>
          <p:cNvSpPr/>
          <p:nvPr/>
        </p:nvSpPr>
        <p:spPr>
          <a:xfrm>
            <a:off x="3743425" y="2480025"/>
            <a:ext cx="1571100" cy="506100"/>
          </a:xfrm>
          <a:prstGeom prst="ellipse">
            <a:avLst/>
          </a:prstGeom>
          <a:solidFill>
            <a:schemeClr val="dk2"/>
          </a:solidFill>
          <a:ln>
            <a:noFill/>
          </a:ln>
        </p:spPr>
        <p:txBody>
          <a:bodyPr spcFirstLastPara="1" wrap="square" lIns="0" tIns="0" rIns="0" bIns="54850" anchor="ctr" anchorCtr="0">
            <a:noAutofit/>
          </a:bodyPr>
          <a:lstStyle/>
          <a:p>
            <a:pPr marL="0" lvl="0" indent="0" algn="ctr" rtl="0">
              <a:spcBef>
                <a:spcPts val="0"/>
              </a:spcBef>
              <a:spcAft>
                <a:spcPts val="0"/>
              </a:spcAft>
              <a:buNone/>
            </a:pPr>
            <a:r>
              <a:rPr lang="en">
                <a:solidFill>
                  <a:schemeClr val="lt1"/>
                </a:solidFill>
                <a:latin typeface="Playfair Display"/>
                <a:ea typeface="Playfair Display"/>
                <a:cs typeface="Playfair Display"/>
                <a:sym typeface="Playfair Display"/>
              </a:rPr>
              <a:t>Regulators</a:t>
            </a:r>
            <a:endParaRPr>
              <a:solidFill>
                <a:schemeClr val="lt1"/>
              </a:solidFill>
              <a:latin typeface="Playfair Display"/>
              <a:ea typeface="Playfair Display"/>
              <a:cs typeface="Playfair Display"/>
              <a:sym typeface="Playfair Display"/>
            </a:endParaRPr>
          </a:p>
        </p:txBody>
      </p:sp>
      <p:sp>
        <p:nvSpPr>
          <p:cNvPr id="394" name="Google Shape;394;p51"/>
          <p:cNvSpPr/>
          <p:nvPr/>
        </p:nvSpPr>
        <p:spPr>
          <a:xfrm>
            <a:off x="3743425" y="3679575"/>
            <a:ext cx="1571100" cy="506100"/>
          </a:xfrm>
          <a:prstGeom prst="ellipse">
            <a:avLst/>
          </a:prstGeom>
          <a:solidFill>
            <a:schemeClr val="dk2"/>
          </a:solidFill>
          <a:ln>
            <a:noFill/>
          </a:ln>
        </p:spPr>
        <p:txBody>
          <a:bodyPr spcFirstLastPara="1" wrap="square" lIns="0" tIns="0" rIns="0" bIns="54850" anchor="ctr" anchorCtr="0">
            <a:noAutofit/>
          </a:bodyPr>
          <a:lstStyle/>
          <a:p>
            <a:pPr marL="0" lvl="0" indent="0" algn="ctr" rtl="0">
              <a:spcBef>
                <a:spcPts val="0"/>
              </a:spcBef>
              <a:spcAft>
                <a:spcPts val="0"/>
              </a:spcAft>
              <a:buNone/>
            </a:pPr>
            <a:r>
              <a:rPr lang="en">
                <a:solidFill>
                  <a:schemeClr val="lt1"/>
                </a:solidFill>
                <a:latin typeface="Playfair Display"/>
                <a:ea typeface="Playfair Display"/>
                <a:cs typeface="Playfair Display"/>
                <a:sym typeface="Playfair Display"/>
              </a:rPr>
              <a:t>Other factors</a:t>
            </a:r>
            <a:endParaRPr>
              <a:solidFill>
                <a:schemeClr val="lt1"/>
              </a:solidFill>
              <a:latin typeface="Playfair Display"/>
              <a:ea typeface="Playfair Display"/>
              <a:cs typeface="Playfair Display"/>
              <a:sym typeface="Playfair Display"/>
            </a:endParaRPr>
          </a:p>
        </p:txBody>
      </p:sp>
      <p:grpSp>
        <p:nvGrpSpPr>
          <p:cNvPr id="395" name="Google Shape;395;p51"/>
          <p:cNvGrpSpPr/>
          <p:nvPr/>
        </p:nvGrpSpPr>
        <p:grpSpPr>
          <a:xfrm>
            <a:off x="2990225" y="1445836"/>
            <a:ext cx="753300" cy="2490967"/>
            <a:chOff x="2992050" y="2038050"/>
            <a:chExt cx="753300" cy="1904700"/>
          </a:xfrm>
        </p:grpSpPr>
        <p:sp>
          <p:nvSpPr>
            <p:cNvPr id="396" name="Google Shape;396;p51"/>
            <p:cNvSpPr/>
            <p:nvPr/>
          </p:nvSpPr>
          <p:spPr>
            <a:xfrm>
              <a:off x="3368750" y="2038050"/>
              <a:ext cx="376500" cy="1904700"/>
            </a:xfrm>
            <a:prstGeom prst="leftBracket">
              <a:avLst>
                <a:gd name="adj" fmla="val 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397" name="Google Shape;397;p51"/>
            <p:cNvCxnSpPr>
              <a:stCxn id="387" idx="6"/>
              <a:endCxn id="393" idx="2"/>
            </p:cNvCxnSpPr>
            <p:nvPr/>
          </p:nvCxnSpPr>
          <p:spPr>
            <a:xfrm rot="10800000" flipH="1">
              <a:off x="2992050" y="3022355"/>
              <a:ext cx="753300" cy="3300"/>
            </a:xfrm>
            <a:prstGeom prst="straightConnector1">
              <a:avLst/>
            </a:prstGeom>
            <a:noFill/>
            <a:ln w="9525" cap="flat" cmpd="sng">
              <a:solidFill>
                <a:schemeClr val="lt1"/>
              </a:solidFill>
              <a:prstDash val="solid"/>
              <a:round/>
              <a:headEnd type="none" w="med" len="med"/>
              <a:tailEnd type="none" w="med" len="med"/>
            </a:ln>
          </p:spPr>
        </p:cxnSp>
      </p:grpSp>
      <p:cxnSp>
        <p:nvCxnSpPr>
          <p:cNvPr id="398" name="Google Shape;398;p51"/>
          <p:cNvCxnSpPr/>
          <p:nvPr/>
        </p:nvCxnSpPr>
        <p:spPr>
          <a:xfrm>
            <a:off x="5314475" y="1445925"/>
            <a:ext cx="473700" cy="0"/>
          </a:xfrm>
          <a:prstGeom prst="straightConnector1">
            <a:avLst/>
          </a:prstGeom>
          <a:noFill/>
          <a:ln w="9525" cap="flat" cmpd="sng">
            <a:solidFill>
              <a:schemeClr val="lt1"/>
            </a:solidFill>
            <a:prstDash val="dot"/>
            <a:round/>
            <a:headEnd type="none" w="med" len="med"/>
            <a:tailEnd type="none" w="med" len="med"/>
          </a:ln>
        </p:spPr>
      </p:cxnSp>
      <p:cxnSp>
        <p:nvCxnSpPr>
          <p:cNvPr id="399" name="Google Shape;399;p51"/>
          <p:cNvCxnSpPr/>
          <p:nvPr/>
        </p:nvCxnSpPr>
        <p:spPr>
          <a:xfrm>
            <a:off x="5314475" y="2737425"/>
            <a:ext cx="473700" cy="0"/>
          </a:xfrm>
          <a:prstGeom prst="straightConnector1">
            <a:avLst/>
          </a:prstGeom>
          <a:noFill/>
          <a:ln w="9525" cap="flat" cmpd="sng">
            <a:solidFill>
              <a:schemeClr val="lt1"/>
            </a:solidFill>
            <a:prstDash val="dot"/>
            <a:round/>
            <a:headEnd type="none" w="med" len="med"/>
            <a:tailEnd type="none" w="med" len="med"/>
          </a:ln>
        </p:spPr>
      </p:cxnSp>
      <p:cxnSp>
        <p:nvCxnSpPr>
          <p:cNvPr id="400" name="Google Shape;400;p51"/>
          <p:cNvCxnSpPr/>
          <p:nvPr/>
        </p:nvCxnSpPr>
        <p:spPr>
          <a:xfrm>
            <a:off x="5314475" y="3936975"/>
            <a:ext cx="473700" cy="0"/>
          </a:xfrm>
          <a:prstGeom prst="straightConnector1">
            <a:avLst/>
          </a:prstGeom>
          <a:noFill/>
          <a:ln w="9525" cap="flat" cmpd="sng">
            <a:solidFill>
              <a:schemeClr val="lt1"/>
            </a:solidFill>
            <a:prstDash val="dot"/>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2"/>
          <p:cNvSpPr txBox="1">
            <a:spLocks noGrp="1"/>
          </p:cNvSpPr>
          <p:nvPr>
            <p:ph type="title"/>
          </p:nvPr>
        </p:nvSpPr>
        <p:spPr>
          <a:xfrm>
            <a:off x="837250" y="457200"/>
            <a:ext cx="6885600" cy="387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Qualitative and Quantitative Analysis</a:t>
            </a:r>
            <a:endParaRPr/>
          </a:p>
        </p:txBody>
      </p:sp>
      <p:sp>
        <p:nvSpPr>
          <p:cNvPr id="406" name="Google Shape;406;p52"/>
          <p:cNvSpPr txBox="1"/>
          <p:nvPr/>
        </p:nvSpPr>
        <p:spPr>
          <a:xfrm>
            <a:off x="228600" y="1020525"/>
            <a:ext cx="8686800" cy="12930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800" b="1">
                <a:solidFill>
                  <a:schemeClr val="lt1"/>
                </a:solidFill>
                <a:latin typeface="Lato"/>
                <a:ea typeface="Lato"/>
                <a:cs typeface="Lato"/>
                <a:sym typeface="Lato"/>
              </a:rPr>
              <a:t>Final Verdict:</a:t>
            </a:r>
            <a:r>
              <a:rPr lang="en" sz="1800">
                <a:solidFill>
                  <a:schemeClr val="lt1"/>
                </a:solidFill>
                <a:latin typeface="Lato"/>
                <a:ea typeface="Lato"/>
                <a:cs typeface="Lato"/>
                <a:sym typeface="Lato"/>
              </a:rPr>
              <a:t> The only significant variables affect the target positively, and the ones that inhibit (gender1, gender2) are not significant enough to consider, while the variable 'other' even though positively impacting, is still not significant.</a:t>
            </a:r>
            <a:endParaRPr sz="18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86"/>
        <p:cNvGrpSpPr/>
        <p:nvPr/>
      </p:nvGrpSpPr>
      <p:grpSpPr>
        <a:xfrm>
          <a:off x="0" y="0"/>
          <a:ext cx="0" cy="0"/>
          <a:chOff x="0" y="0"/>
          <a:chExt cx="0" cy="0"/>
        </a:xfrm>
      </p:grpSpPr>
      <p:pic>
        <p:nvPicPr>
          <p:cNvPr id="287" name="Google Shape;287;p39" descr="The roof of a modern building underneath a sunny blue sky. "/>
          <p:cNvPicPr preferRelativeResize="0"/>
          <p:nvPr/>
        </p:nvPicPr>
        <p:blipFill rotWithShape="1">
          <a:blip r:embed="rId3">
            <a:alphaModFix/>
          </a:blip>
          <a:srcRect t="6107" b="56374"/>
          <a:stretch/>
        </p:blipFill>
        <p:spPr>
          <a:xfrm>
            <a:off x="-2" y="-1"/>
            <a:ext cx="9143997" cy="5143501"/>
          </a:xfrm>
          <a:prstGeom prst="rect">
            <a:avLst/>
          </a:prstGeom>
          <a:noFill/>
          <a:ln>
            <a:noFill/>
          </a:ln>
        </p:spPr>
      </p:pic>
      <p:sp>
        <p:nvSpPr>
          <p:cNvPr id="288" name="Google Shape;288;p39"/>
          <p:cNvSpPr/>
          <p:nvPr/>
        </p:nvSpPr>
        <p:spPr>
          <a:xfrm>
            <a:off x="284700" y="1352850"/>
            <a:ext cx="1667100" cy="1388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Lato"/>
              <a:ea typeface="Lato"/>
              <a:cs typeface="Lato"/>
              <a:sym typeface="Lato"/>
            </a:endParaRPr>
          </a:p>
        </p:txBody>
      </p:sp>
      <p:sp>
        <p:nvSpPr>
          <p:cNvPr id="289" name="Google Shape;289;p39"/>
          <p:cNvSpPr/>
          <p:nvPr/>
        </p:nvSpPr>
        <p:spPr>
          <a:xfrm>
            <a:off x="2588150" y="1352850"/>
            <a:ext cx="1667100" cy="1388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Lato"/>
              <a:ea typeface="Lato"/>
              <a:cs typeface="Lato"/>
              <a:sym typeface="Lato"/>
            </a:endParaRPr>
          </a:p>
        </p:txBody>
      </p:sp>
      <p:sp>
        <p:nvSpPr>
          <p:cNvPr id="290" name="Google Shape;290;p39"/>
          <p:cNvSpPr/>
          <p:nvPr/>
        </p:nvSpPr>
        <p:spPr>
          <a:xfrm>
            <a:off x="4891600" y="1352850"/>
            <a:ext cx="1667100" cy="1388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Lato"/>
              <a:ea typeface="Lato"/>
              <a:cs typeface="Lato"/>
              <a:sym typeface="Lato"/>
            </a:endParaRPr>
          </a:p>
        </p:txBody>
      </p:sp>
      <p:sp>
        <p:nvSpPr>
          <p:cNvPr id="291" name="Google Shape;291;p39"/>
          <p:cNvSpPr/>
          <p:nvPr/>
        </p:nvSpPr>
        <p:spPr>
          <a:xfrm>
            <a:off x="7287875" y="3355625"/>
            <a:ext cx="1667100" cy="1388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292" name="Google Shape;292;p39"/>
          <p:cNvPicPr preferRelativeResize="0"/>
          <p:nvPr/>
        </p:nvPicPr>
        <p:blipFill>
          <a:blip r:embed="rId4">
            <a:alphaModFix/>
          </a:blip>
          <a:stretch>
            <a:fillRect/>
          </a:stretch>
        </p:blipFill>
        <p:spPr>
          <a:xfrm>
            <a:off x="2009175" y="1335025"/>
            <a:ext cx="521600" cy="521600"/>
          </a:xfrm>
          <a:prstGeom prst="rect">
            <a:avLst/>
          </a:prstGeom>
          <a:noFill/>
          <a:ln>
            <a:noFill/>
          </a:ln>
        </p:spPr>
      </p:pic>
      <p:pic>
        <p:nvPicPr>
          <p:cNvPr id="293" name="Google Shape;293;p39"/>
          <p:cNvPicPr preferRelativeResize="0"/>
          <p:nvPr/>
        </p:nvPicPr>
        <p:blipFill>
          <a:blip r:embed="rId4">
            <a:alphaModFix/>
          </a:blip>
          <a:stretch>
            <a:fillRect/>
          </a:stretch>
        </p:blipFill>
        <p:spPr>
          <a:xfrm>
            <a:off x="4312625" y="1335025"/>
            <a:ext cx="521600" cy="521600"/>
          </a:xfrm>
          <a:prstGeom prst="rect">
            <a:avLst/>
          </a:prstGeom>
          <a:noFill/>
          <a:ln>
            <a:noFill/>
          </a:ln>
        </p:spPr>
      </p:pic>
      <p:pic>
        <p:nvPicPr>
          <p:cNvPr id="294" name="Google Shape;294;p39"/>
          <p:cNvPicPr preferRelativeResize="0"/>
          <p:nvPr/>
        </p:nvPicPr>
        <p:blipFill>
          <a:blip r:embed="rId4">
            <a:alphaModFix/>
          </a:blip>
          <a:stretch>
            <a:fillRect/>
          </a:stretch>
        </p:blipFill>
        <p:spPr>
          <a:xfrm rot="5400000">
            <a:off x="7828975" y="2777425"/>
            <a:ext cx="521600" cy="521600"/>
          </a:xfrm>
          <a:prstGeom prst="rect">
            <a:avLst/>
          </a:prstGeom>
          <a:noFill/>
          <a:ln>
            <a:noFill/>
          </a:ln>
        </p:spPr>
      </p:pic>
      <p:sp>
        <p:nvSpPr>
          <p:cNvPr id="295" name="Google Shape;295;p39"/>
          <p:cNvSpPr txBox="1">
            <a:spLocks noGrp="1"/>
          </p:cNvSpPr>
          <p:nvPr>
            <p:ph type="title"/>
          </p:nvPr>
        </p:nvSpPr>
        <p:spPr>
          <a:xfrm>
            <a:off x="276075" y="457200"/>
            <a:ext cx="5713200" cy="387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solidFill>
                  <a:schemeClr val="dk1"/>
                </a:solidFill>
              </a:rPr>
              <a:t>Project roadmap</a:t>
            </a:r>
            <a:endParaRPr>
              <a:solidFill>
                <a:schemeClr val="dk1"/>
              </a:solidFill>
            </a:endParaRPr>
          </a:p>
        </p:txBody>
      </p:sp>
      <p:sp>
        <p:nvSpPr>
          <p:cNvPr id="296" name="Google Shape;296;p39"/>
          <p:cNvSpPr txBox="1">
            <a:spLocks noGrp="1"/>
          </p:cNvSpPr>
          <p:nvPr>
            <p:ph type="sldNum" idx="12"/>
          </p:nvPr>
        </p:nvSpPr>
        <p:spPr>
          <a:xfrm>
            <a:off x="8656458" y="4815950"/>
            <a:ext cx="336000" cy="183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297" name="Google Shape;297;p39"/>
          <p:cNvSpPr txBox="1">
            <a:spLocks noGrp="1"/>
          </p:cNvSpPr>
          <p:nvPr>
            <p:ph type="subTitle" idx="2"/>
          </p:nvPr>
        </p:nvSpPr>
        <p:spPr>
          <a:xfrm>
            <a:off x="407100" y="1488125"/>
            <a:ext cx="1359000" cy="215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Step 01</a:t>
            </a:r>
            <a:endParaRPr/>
          </a:p>
        </p:txBody>
      </p:sp>
      <p:sp>
        <p:nvSpPr>
          <p:cNvPr id="298" name="Google Shape;298;p39"/>
          <p:cNvSpPr txBox="1">
            <a:spLocks noGrp="1"/>
          </p:cNvSpPr>
          <p:nvPr>
            <p:ph type="body" idx="6"/>
          </p:nvPr>
        </p:nvSpPr>
        <p:spPr>
          <a:xfrm>
            <a:off x="407100" y="1895400"/>
            <a:ext cx="1422300" cy="755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Problem Description</a:t>
            </a:r>
            <a:endParaRPr/>
          </a:p>
        </p:txBody>
      </p:sp>
      <p:sp>
        <p:nvSpPr>
          <p:cNvPr id="299" name="Google Shape;299;p39"/>
          <p:cNvSpPr txBox="1">
            <a:spLocks noGrp="1"/>
          </p:cNvSpPr>
          <p:nvPr>
            <p:ph type="subTitle" idx="3"/>
          </p:nvPr>
        </p:nvSpPr>
        <p:spPr>
          <a:xfrm>
            <a:off x="2710550" y="1488125"/>
            <a:ext cx="1359000" cy="215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Step 02</a:t>
            </a:r>
            <a:endParaRPr/>
          </a:p>
        </p:txBody>
      </p:sp>
      <p:sp>
        <p:nvSpPr>
          <p:cNvPr id="300" name="Google Shape;300;p39"/>
          <p:cNvSpPr txBox="1">
            <a:spLocks noGrp="1"/>
          </p:cNvSpPr>
          <p:nvPr>
            <p:ph type="body" idx="7"/>
          </p:nvPr>
        </p:nvSpPr>
        <p:spPr>
          <a:xfrm>
            <a:off x="2710550" y="1895400"/>
            <a:ext cx="1422300" cy="755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Dataset Understanding</a:t>
            </a:r>
            <a:endParaRPr/>
          </a:p>
        </p:txBody>
      </p:sp>
      <p:sp>
        <p:nvSpPr>
          <p:cNvPr id="301" name="Google Shape;301;p39"/>
          <p:cNvSpPr txBox="1">
            <a:spLocks noGrp="1"/>
          </p:cNvSpPr>
          <p:nvPr>
            <p:ph type="subTitle" idx="4"/>
          </p:nvPr>
        </p:nvSpPr>
        <p:spPr>
          <a:xfrm>
            <a:off x="5014000" y="1488125"/>
            <a:ext cx="1359000" cy="215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Step 03</a:t>
            </a:r>
            <a:endParaRPr/>
          </a:p>
        </p:txBody>
      </p:sp>
      <p:sp>
        <p:nvSpPr>
          <p:cNvPr id="302" name="Google Shape;302;p39"/>
          <p:cNvSpPr txBox="1">
            <a:spLocks noGrp="1"/>
          </p:cNvSpPr>
          <p:nvPr>
            <p:ph type="body" idx="8"/>
          </p:nvPr>
        </p:nvSpPr>
        <p:spPr>
          <a:xfrm>
            <a:off x="5014000" y="1895400"/>
            <a:ext cx="1422300" cy="755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Discussion</a:t>
            </a:r>
            <a:endParaRPr/>
          </a:p>
        </p:txBody>
      </p:sp>
      <p:sp>
        <p:nvSpPr>
          <p:cNvPr id="303" name="Google Shape;303;p39"/>
          <p:cNvSpPr txBox="1">
            <a:spLocks noGrp="1"/>
          </p:cNvSpPr>
          <p:nvPr>
            <p:ph type="subTitle" idx="5"/>
          </p:nvPr>
        </p:nvSpPr>
        <p:spPr>
          <a:xfrm>
            <a:off x="7410275" y="3490900"/>
            <a:ext cx="1359000" cy="215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chemeClr val="dk1"/>
                </a:solidFill>
              </a:rPr>
              <a:t>Step 05</a:t>
            </a:r>
            <a:endParaRPr>
              <a:solidFill>
                <a:schemeClr val="dk1"/>
              </a:solidFill>
            </a:endParaRPr>
          </a:p>
        </p:txBody>
      </p:sp>
      <p:sp>
        <p:nvSpPr>
          <p:cNvPr id="304" name="Google Shape;304;p39"/>
          <p:cNvSpPr txBox="1">
            <a:spLocks noGrp="1"/>
          </p:cNvSpPr>
          <p:nvPr>
            <p:ph type="body" idx="9"/>
          </p:nvPr>
        </p:nvSpPr>
        <p:spPr>
          <a:xfrm>
            <a:off x="7410275" y="3898175"/>
            <a:ext cx="1422300" cy="755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solidFill>
                  <a:schemeClr val="dk1"/>
                </a:solidFill>
              </a:rPr>
              <a:t>Quantitative and Qualitative Analysis</a:t>
            </a:r>
            <a:endParaRPr>
              <a:solidFill>
                <a:schemeClr val="dk1"/>
              </a:solidFill>
            </a:endParaRPr>
          </a:p>
        </p:txBody>
      </p:sp>
      <p:sp>
        <p:nvSpPr>
          <p:cNvPr id="305" name="Google Shape;305;p39"/>
          <p:cNvSpPr/>
          <p:nvPr/>
        </p:nvSpPr>
        <p:spPr>
          <a:xfrm>
            <a:off x="7195050" y="1370675"/>
            <a:ext cx="1667100" cy="1388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Lato"/>
              <a:ea typeface="Lato"/>
              <a:cs typeface="Lato"/>
              <a:sym typeface="Lato"/>
            </a:endParaRPr>
          </a:p>
        </p:txBody>
      </p:sp>
      <p:pic>
        <p:nvPicPr>
          <p:cNvPr id="306" name="Google Shape;306;p39"/>
          <p:cNvPicPr preferRelativeResize="0"/>
          <p:nvPr/>
        </p:nvPicPr>
        <p:blipFill>
          <a:blip r:embed="rId4">
            <a:alphaModFix/>
          </a:blip>
          <a:stretch>
            <a:fillRect/>
          </a:stretch>
        </p:blipFill>
        <p:spPr>
          <a:xfrm>
            <a:off x="6616075" y="1352850"/>
            <a:ext cx="521600" cy="521600"/>
          </a:xfrm>
          <a:prstGeom prst="rect">
            <a:avLst/>
          </a:prstGeom>
          <a:noFill/>
          <a:ln>
            <a:noFill/>
          </a:ln>
        </p:spPr>
      </p:pic>
      <p:sp>
        <p:nvSpPr>
          <p:cNvPr id="307" name="Google Shape;307;p39"/>
          <p:cNvSpPr txBox="1">
            <a:spLocks noGrp="1"/>
          </p:cNvSpPr>
          <p:nvPr>
            <p:ph type="subTitle" idx="4"/>
          </p:nvPr>
        </p:nvSpPr>
        <p:spPr>
          <a:xfrm>
            <a:off x="7317450" y="1505950"/>
            <a:ext cx="1359000" cy="215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Step 04</a:t>
            </a:r>
            <a:endParaRPr/>
          </a:p>
        </p:txBody>
      </p:sp>
      <p:sp>
        <p:nvSpPr>
          <p:cNvPr id="308" name="Google Shape;308;p39"/>
          <p:cNvSpPr txBox="1">
            <a:spLocks noGrp="1"/>
          </p:cNvSpPr>
          <p:nvPr>
            <p:ph type="body" idx="8"/>
          </p:nvPr>
        </p:nvSpPr>
        <p:spPr>
          <a:xfrm>
            <a:off x="7317450" y="1913225"/>
            <a:ext cx="1422300" cy="755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Initial Clustering and Analysis of Principal Components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837250" y="457200"/>
            <a:ext cx="6885600" cy="387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Problem Description</a:t>
            </a:r>
            <a:endParaRPr/>
          </a:p>
        </p:txBody>
      </p:sp>
      <p:sp>
        <p:nvSpPr>
          <p:cNvPr id="314" name="Google Shape;314;p40"/>
          <p:cNvSpPr txBox="1"/>
          <p:nvPr/>
        </p:nvSpPr>
        <p:spPr>
          <a:xfrm>
            <a:off x="228600" y="1020525"/>
            <a:ext cx="8686800" cy="3786600"/>
          </a:xfrm>
          <a:prstGeom prst="rect">
            <a:avLst/>
          </a:prstGeom>
          <a:noFill/>
          <a:ln>
            <a:noFill/>
          </a:ln>
        </p:spPr>
        <p:txBody>
          <a:bodyPr spcFirstLastPara="1" wrap="square" lIns="91425" tIns="91425" rIns="91425" bIns="91425" anchor="t" anchorCtr="0">
            <a:spAutoFit/>
          </a:bodyPr>
          <a:lstStyle/>
          <a:p>
            <a:pPr marL="457200" lvl="0" indent="-342900" algn="just" rtl="0">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The study of population dynamics is central to understanding societal structure, economic growth, and future resource allocation.</a:t>
            </a:r>
            <a:endParaRPr sz="1800">
              <a:solidFill>
                <a:schemeClr val="lt1"/>
              </a:solidFill>
              <a:latin typeface="Lato"/>
              <a:ea typeface="Lato"/>
              <a:cs typeface="Lato"/>
              <a:sym typeface="Lato"/>
            </a:endParaRPr>
          </a:p>
          <a:p>
            <a:pPr marL="457200" lvl="0" indent="-342900" algn="just" rtl="0">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Fertility, as one of the three primary components of these dynamics, directly influences population growth, composition, and age structure.</a:t>
            </a:r>
            <a:endParaRPr sz="1800">
              <a:solidFill>
                <a:schemeClr val="lt1"/>
              </a:solidFill>
              <a:latin typeface="Lato"/>
              <a:ea typeface="Lato"/>
              <a:cs typeface="Lato"/>
              <a:sym typeface="Lato"/>
            </a:endParaRPr>
          </a:p>
          <a:p>
            <a:pPr marL="457200" lvl="0" indent="-342900" algn="just" rtl="0">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In recent decades, a significant and persistent global trend has emerged: declining fertility rates.</a:t>
            </a:r>
            <a:endParaRPr sz="1800">
              <a:solidFill>
                <a:schemeClr val="lt1"/>
              </a:solidFill>
              <a:latin typeface="Lato"/>
              <a:ea typeface="Lato"/>
              <a:cs typeface="Lato"/>
              <a:sym typeface="Lato"/>
            </a:endParaRPr>
          </a:p>
          <a:p>
            <a:pPr marL="457200" lvl="0" indent="-342900" algn="just" rtl="0">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This phenomenon has profound implications for societies worldwide.</a:t>
            </a:r>
            <a:endParaRPr sz="1800">
              <a:solidFill>
                <a:schemeClr val="lt1"/>
              </a:solidFill>
              <a:latin typeface="Lato"/>
              <a:ea typeface="Lato"/>
              <a:cs typeface="Lato"/>
              <a:sym typeface="Lato"/>
            </a:endParaRPr>
          </a:p>
          <a:p>
            <a:pPr marL="0" lvl="0" indent="0" algn="just" rtl="0">
              <a:spcBef>
                <a:spcPts val="0"/>
              </a:spcBef>
              <a:spcAft>
                <a:spcPts val="0"/>
              </a:spcAft>
              <a:buNone/>
            </a:pPr>
            <a:endParaRPr sz="1800">
              <a:solidFill>
                <a:schemeClr val="lt1"/>
              </a:solidFill>
              <a:latin typeface="Lato"/>
              <a:ea typeface="Lato"/>
              <a:cs typeface="Lato"/>
              <a:sym typeface="Lato"/>
            </a:endParaRPr>
          </a:p>
          <a:p>
            <a:pPr marL="0" lvl="0" indent="0" algn="just" rtl="0">
              <a:spcBef>
                <a:spcPts val="0"/>
              </a:spcBef>
              <a:spcAft>
                <a:spcPts val="0"/>
              </a:spcAft>
              <a:buNone/>
            </a:pPr>
            <a:r>
              <a:rPr lang="en" sz="1800" b="1">
                <a:solidFill>
                  <a:schemeClr val="lt1"/>
                </a:solidFill>
                <a:latin typeface="Lato"/>
                <a:ea typeface="Lato"/>
                <a:cs typeface="Lato"/>
                <a:sym typeface="Lato"/>
              </a:rPr>
              <a:t>Problem Statement:</a:t>
            </a:r>
            <a:r>
              <a:rPr lang="en" sz="1800">
                <a:solidFill>
                  <a:schemeClr val="lt1"/>
                </a:solidFill>
                <a:latin typeface="Lato"/>
                <a:ea typeface="Lato"/>
                <a:cs typeface="Lato"/>
                <a:sym typeface="Lato"/>
              </a:rPr>
              <a:t> Given a set of demographic, familial, and employment-related characteristics of families with two children, can we accurately predict their decision to have more children? Furthermore, can we quantify the relative importance of these characteristics and understand the complex relationships that drive this family decision?</a:t>
            </a:r>
            <a:endParaRPr sz="18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1"/>
          <p:cNvSpPr txBox="1">
            <a:spLocks noGrp="1"/>
          </p:cNvSpPr>
          <p:nvPr>
            <p:ph type="title"/>
          </p:nvPr>
        </p:nvSpPr>
        <p:spPr>
          <a:xfrm>
            <a:off x="837250" y="457200"/>
            <a:ext cx="6885600" cy="387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Dataset Understanding</a:t>
            </a:r>
            <a:endParaRPr/>
          </a:p>
        </p:txBody>
      </p:sp>
      <p:sp>
        <p:nvSpPr>
          <p:cNvPr id="320" name="Google Shape;320;p41"/>
          <p:cNvSpPr txBox="1"/>
          <p:nvPr/>
        </p:nvSpPr>
        <p:spPr>
          <a:xfrm>
            <a:off x="228600" y="1020525"/>
            <a:ext cx="8686800" cy="37557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600">
                <a:solidFill>
                  <a:schemeClr val="lt1"/>
                </a:solidFill>
                <a:latin typeface="Lato"/>
                <a:ea typeface="Lato"/>
                <a:cs typeface="Lato"/>
                <a:sym typeface="Lato"/>
              </a:rPr>
              <a:t>Variables involved:</a:t>
            </a:r>
            <a:endParaRPr sz="1600">
              <a:solidFill>
                <a:schemeClr val="lt1"/>
              </a:solidFill>
              <a:latin typeface="Lato"/>
              <a:ea typeface="Lato"/>
              <a:cs typeface="Lato"/>
              <a:sym typeface="Lato"/>
            </a:endParaRPr>
          </a:p>
          <a:p>
            <a:pPr marL="457200" lvl="0" indent="-330200" algn="just" rtl="0">
              <a:lnSpc>
                <a:spcPct val="15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morekids (target variable): binary categorical, to have more children ('yes' or 'no')</a:t>
            </a:r>
            <a:endParaRPr sz="1600">
              <a:solidFill>
                <a:schemeClr val="lt1"/>
              </a:solidFill>
              <a:latin typeface="Lato"/>
              <a:ea typeface="Lato"/>
              <a:cs typeface="Lato"/>
              <a:sym typeface="Lato"/>
            </a:endParaRPr>
          </a:p>
          <a:p>
            <a:pPr marL="457200" lvl="0" indent="-330200" algn="just" rtl="0">
              <a:lnSpc>
                <a:spcPct val="15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gender1: categorical, gender of the first child ('female' or 'male')</a:t>
            </a:r>
            <a:endParaRPr sz="1600">
              <a:solidFill>
                <a:schemeClr val="lt1"/>
              </a:solidFill>
              <a:latin typeface="Lato"/>
              <a:ea typeface="Lato"/>
              <a:cs typeface="Lato"/>
              <a:sym typeface="Lato"/>
            </a:endParaRPr>
          </a:p>
          <a:p>
            <a:pPr marL="457200" lvl="0" indent="-330200" algn="just" rtl="0">
              <a:lnSpc>
                <a:spcPct val="15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gender2: categorical, gender of the second child ('female' or 'male').</a:t>
            </a:r>
            <a:endParaRPr sz="1600">
              <a:solidFill>
                <a:schemeClr val="lt1"/>
              </a:solidFill>
              <a:latin typeface="Lato"/>
              <a:ea typeface="Lato"/>
              <a:cs typeface="Lato"/>
              <a:sym typeface="Lato"/>
            </a:endParaRPr>
          </a:p>
          <a:p>
            <a:pPr marL="457200" lvl="0" indent="-330200" algn="just" rtl="0">
              <a:lnSpc>
                <a:spcPct val="15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age: numerical variable, age indicator (21 to 35 years)</a:t>
            </a:r>
            <a:endParaRPr sz="1600">
              <a:solidFill>
                <a:schemeClr val="lt1"/>
              </a:solidFill>
              <a:latin typeface="Lato"/>
              <a:ea typeface="Lato"/>
              <a:cs typeface="Lato"/>
              <a:sym typeface="Lato"/>
            </a:endParaRPr>
          </a:p>
          <a:p>
            <a:pPr marL="457200" lvl="0" indent="-330200" algn="just" rtl="0">
              <a:lnSpc>
                <a:spcPct val="15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afam: binary categorical, identifying as African American ('yes' or 'no')</a:t>
            </a:r>
            <a:endParaRPr sz="1600">
              <a:solidFill>
                <a:schemeClr val="lt1"/>
              </a:solidFill>
              <a:latin typeface="Lato"/>
              <a:ea typeface="Lato"/>
              <a:cs typeface="Lato"/>
              <a:sym typeface="Lato"/>
            </a:endParaRPr>
          </a:p>
          <a:p>
            <a:pPr marL="457200" lvl="0" indent="-330200" algn="just" rtl="0">
              <a:lnSpc>
                <a:spcPct val="15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hispanic: binary categorical, identifying as Hispanic ('yes' or 'no')</a:t>
            </a:r>
            <a:endParaRPr sz="1600">
              <a:solidFill>
                <a:schemeClr val="lt1"/>
              </a:solidFill>
              <a:latin typeface="Lato"/>
              <a:ea typeface="Lato"/>
              <a:cs typeface="Lato"/>
              <a:sym typeface="Lato"/>
            </a:endParaRPr>
          </a:p>
          <a:p>
            <a:pPr marL="457200" lvl="0" indent="-330200" algn="just" rtl="0">
              <a:lnSpc>
                <a:spcPct val="15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other: binary categorical, identifying with another ethnicity ('yes' or 'no')</a:t>
            </a:r>
            <a:endParaRPr sz="1600">
              <a:solidFill>
                <a:schemeClr val="lt1"/>
              </a:solidFill>
              <a:latin typeface="Lato"/>
              <a:ea typeface="Lato"/>
              <a:cs typeface="Lato"/>
              <a:sym typeface="Lato"/>
            </a:endParaRPr>
          </a:p>
          <a:p>
            <a:pPr marL="457200" lvl="0" indent="-330200" algn="just" rtl="0">
              <a:lnSpc>
                <a:spcPct val="15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work: numerica, number of weeks worked in the past year (0 to 52)</a:t>
            </a:r>
            <a:endParaRPr sz="1600">
              <a:solidFill>
                <a:schemeClr val="lt1"/>
              </a:solidFill>
              <a:latin typeface="Lato"/>
              <a:ea typeface="Lato"/>
              <a:cs typeface="Lato"/>
              <a:sym typeface="Lato"/>
            </a:endParaRPr>
          </a:p>
          <a:p>
            <a:pPr marL="457200" lvl="0" indent="-330200" algn="just" rtl="0">
              <a:lnSpc>
                <a:spcPct val="150000"/>
              </a:lnSpc>
              <a:spcBef>
                <a:spcPts val="0"/>
              </a:spcBef>
              <a:spcAft>
                <a:spcPts val="0"/>
              </a:spcAft>
              <a:buClr>
                <a:schemeClr val="lt1"/>
              </a:buClr>
              <a:buSzPts val="1600"/>
              <a:buFont typeface="Lato"/>
              <a:buChar char="-"/>
            </a:pPr>
            <a:r>
              <a:rPr lang="en" sz="1600">
                <a:solidFill>
                  <a:schemeClr val="lt1"/>
                </a:solidFill>
                <a:latin typeface="Lato"/>
                <a:ea typeface="Lato"/>
                <a:cs typeface="Lato"/>
                <a:sym typeface="Lato"/>
              </a:rPr>
              <a:t>rownames: row index column</a:t>
            </a:r>
            <a:endParaRPr sz="16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2"/>
          <p:cNvSpPr txBox="1">
            <a:spLocks noGrp="1"/>
          </p:cNvSpPr>
          <p:nvPr>
            <p:ph type="title"/>
          </p:nvPr>
        </p:nvSpPr>
        <p:spPr>
          <a:xfrm>
            <a:off x="837250" y="457200"/>
            <a:ext cx="6885600" cy="387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Dataset Understanding</a:t>
            </a:r>
            <a:endParaRPr/>
          </a:p>
        </p:txBody>
      </p:sp>
      <p:sp>
        <p:nvSpPr>
          <p:cNvPr id="326" name="Google Shape;326;p42"/>
          <p:cNvSpPr txBox="1"/>
          <p:nvPr/>
        </p:nvSpPr>
        <p:spPr>
          <a:xfrm>
            <a:off x="228600" y="1020525"/>
            <a:ext cx="8686800" cy="21240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800">
                <a:solidFill>
                  <a:schemeClr val="lt1"/>
                </a:solidFill>
                <a:latin typeface="Lato"/>
                <a:ea typeface="Lato"/>
                <a:cs typeface="Lato"/>
                <a:sym typeface="Lato"/>
              </a:rPr>
              <a:t>Challenges:</a:t>
            </a:r>
            <a:endParaRPr sz="1800">
              <a:solidFill>
                <a:schemeClr val="lt1"/>
              </a:solidFill>
              <a:latin typeface="Lato"/>
              <a:ea typeface="Lato"/>
              <a:cs typeface="Lato"/>
              <a:sym typeface="Lato"/>
            </a:endParaRPr>
          </a:p>
          <a:p>
            <a:pPr marL="457200" lvl="0" indent="-342900" algn="just" rtl="0">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Some of the features like ‘hispanic’ are unevenly distributed – about 94% negative and 6% positive.</a:t>
            </a:r>
            <a:endParaRPr sz="1800">
              <a:solidFill>
                <a:schemeClr val="lt1"/>
              </a:solidFill>
              <a:latin typeface="Lato"/>
              <a:ea typeface="Lato"/>
              <a:cs typeface="Lato"/>
              <a:sym typeface="Lato"/>
            </a:endParaRPr>
          </a:p>
          <a:p>
            <a:pPr marL="457200" lvl="0" indent="-342900" algn="just" rtl="0">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The standard deviation of the feature ‘work’ is very high - 21.94 weeks, with the mean of 19.2 weeks. </a:t>
            </a:r>
            <a:endParaRPr sz="18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3"/>
          <p:cNvSpPr txBox="1">
            <a:spLocks noGrp="1"/>
          </p:cNvSpPr>
          <p:nvPr>
            <p:ph type="title"/>
          </p:nvPr>
        </p:nvSpPr>
        <p:spPr>
          <a:xfrm>
            <a:off x="837250" y="457200"/>
            <a:ext cx="6885600" cy="387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Discussion</a:t>
            </a:r>
            <a:endParaRPr/>
          </a:p>
        </p:txBody>
      </p:sp>
      <p:sp>
        <p:nvSpPr>
          <p:cNvPr id="332" name="Google Shape;332;p43"/>
          <p:cNvSpPr txBox="1"/>
          <p:nvPr/>
        </p:nvSpPr>
        <p:spPr>
          <a:xfrm>
            <a:off x="228600" y="1020525"/>
            <a:ext cx="8686800" cy="42021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800">
                <a:solidFill>
                  <a:schemeClr val="lt1"/>
                </a:solidFill>
                <a:latin typeface="Lato"/>
                <a:ea typeface="Lato"/>
                <a:cs typeface="Lato"/>
                <a:sym typeface="Lato"/>
              </a:rPr>
              <a:t>Objectives Of The Project:</a:t>
            </a:r>
            <a:endParaRPr sz="1800">
              <a:solidFill>
                <a:schemeClr val="lt1"/>
              </a:solidFill>
              <a:latin typeface="Lato"/>
              <a:ea typeface="Lato"/>
              <a:cs typeface="Lato"/>
              <a:sym typeface="Lato"/>
            </a:endParaRPr>
          </a:p>
          <a:p>
            <a:pPr marL="457200" lvl="0" indent="-342900" algn="just" rtl="0">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To conduct a thorough exploratory data analysis of the given dataset to understand its underlying distributions and characteristics and prepare a model for understanding the chances of a family having another child given certain parameters.</a:t>
            </a:r>
            <a:endParaRPr sz="1800">
              <a:solidFill>
                <a:schemeClr val="lt1"/>
              </a:solidFill>
              <a:latin typeface="Lato"/>
              <a:ea typeface="Lato"/>
              <a:cs typeface="Lato"/>
              <a:sym typeface="Lato"/>
            </a:endParaRPr>
          </a:p>
          <a:p>
            <a:pPr marL="457200" lvl="0" indent="-342900" algn="just" rtl="0">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To explore the relative dependencies of the involved features from the data and try to model how they follow each other.</a:t>
            </a:r>
            <a:endParaRPr sz="1800">
              <a:solidFill>
                <a:schemeClr val="lt1"/>
              </a:solidFill>
              <a:latin typeface="Lato"/>
              <a:ea typeface="Lato"/>
              <a:cs typeface="Lato"/>
              <a:sym typeface="Lato"/>
            </a:endParaRPr>
          </a:p>
          <a:p>
            <a:pPr marL="457200" lvl="0" indent="-342900" algn="just" rtl="0">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To compare the model performance based on how many features are taken from the given dataset and determine the ones that are most significant in determining the chances of the family having another child.</a:t>
            </a:r>
            <a:endParaRPr sz="18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4"/>
          <p:cNvSpPr txBox="1">
            <a:spLocks noGrp="1"/>
          </p:cNvSpPr>
          <p:nvPr>
            <p:ph type="title"/>
          </p:nvPr>
        </p:nvSpPr>
        <p:spPr>
          <a:xfrm>
            <a:off x="837250" y="457200"/>
            <a:ext cx="6885600" cy="387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Discussion</a:t>
            </a:r>
            <a:endParaRPr/>
          </a:p>
        </p:txBody>
      </p:sp>
      <p:pic>
        <p:nvPicPr>
          <p:cNvPr id="338" name="Google Shape;338;p44"/>
          <p:cNvPicPr preferRelativeResize="0"/>
          <p:nvPr/>
        </p:nvPicPr>
        <p:blipFill>
          <a:blip r:embed="rId3">
            <a:alphaModFix/>
          </a:blip>
          <a:stretch>
            <a:fillRect/>
          </a:stretch>
        </p:blipFill>
        <p:spPr>
          <a:xfrm>
            <a:off x="1594400" y="1024975"/>
            <a:ext cx="6049099" cy="3993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5"/>
          <p:cNvSpPr txBox="1">
            <a:spLocks noGrp="1"/>
          </p:cNvSpPr>
          <p:nvPr>
            <p:ph type="title"/>
          </p:nvPr>
        </p:nvSpPr>
        <p:spPr>
          <a:xfrm>
            <a:off x="837250" y="457200"/>
            <a:ext cx="6885600" cy="387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Discussion</a:t>
            </a:r>
            <a:endParaRPr/>
          </a:p>
        </p:txBody>
      </p:sp>
      <p:sp>
        <p:nvSpPr>
          <p:cNvPr id="344" name="Google Shape;344;p45"/>
          <p:cNvSpPr txBox="1"/>
          <p:nvPr/>
        </p:nvSpPr>
        <p:spPr>
          <a:xfrm>
            <a:off x="228600" y="1020525"/>
            <a:ext cx="8686800" cy="1957800"/>
          </a:xfrm>
          <a:prstGeom prst="rect">
            <a:avLst/>
          </a:prstGeom>
          <a:noFill/>
          <a:ln>
            <a:noFill/>
          </a:ln>
        </p:spPr>
        <p:txBody>
          <a:bodyPr spcFirstLastPara="1" wrap="square" lIns="91425" tIns="91425" rIns="91425" bIns="91425" anchor="t" anchorCtr="0">
            <a:spAutoFit/>
          </a:bodyPr>
          <a:lstStyle/>
          <a:p>
            <a:pPr marL="0" lvl="0" indent="0" algn="just" rtl="0">
              <a:lnSpc>
                <a:spcPct val="180000"/>
              </a:lnSpc>
              <a:spcBef>
                <a:spcPts val="0"/>
              </a:spcBef>
              <a:spcAft>
                <a:spcPts val="0"/>
              </a:spcAft>
              <a:buNone/>
            </a:pPr>
            <a:r>
              <a:rPr lang="en" sz="1800">
                <a:solidFill>
                  <a:srgbClr val="1C2026"/>
                </a:solidFill>
                <a:latin typeface="Lato"/>
                <a:ea typeface="Lato"/>
                <a:cs typeface="Lato"/>
                <a:sym typeface="Lato"/>
              </a:rPr>
              <a:t>Variable distribution:</a:t>
            </a:r>
            <a:endParaRPr sz="1800">
              <a:solidFill>
                <a:srgbClr val="1C2026"/>
              </a:solidFill>
              <a:latin typeface="Lato"/>
              <a:ea typeface="Lato"/>
              <a:cs typeface="Lato"/>
              <a:sym typeface="Lato"/>
            </a:endParaRPr>
          </a:p>
          <a:p>
            <a:pPr marL="457200" lvl="0" indent="-342900" algn="just" rtl="0">
              <a:lnSpc>
                <a:spcPct val="180000"/>
              </a:lnSpc>
              <a:spcBef>
                <a:spcPts val="0"/>
              </a:spcBef>
              <a:spcAft>
                <a:spcPts val="0"/>
              </a:spcAft>
              <a:buClr>
                <a:schemeClr val="lt1"/>
              </a:buClr>
              <a:buSzPts val="1800"/>
              <a:buFont typeface="Lato"/>
              <a:buChar char="-"/>
            </a:pPr>
            <a:r>
              <a:rPr lang="en" sz="1800">
                <a:solidFill>
                  <a:srgbClr val="1C2026"/>
                </a:solidFill>
                <a:latin typeface="Lato"/>
                <a:ea typeface="Lato"/>
                <a:cs typeface="Lato"/>
                <a:sym typeface="Lato"/>
              </a:rPr>
              <a:t>With 95% confidence, ‘age’, ‘afam’, ‘hispanic’ have a P-value less than 0.05, hence are most statistically significant.</a:t>
            </a:r>
            <a:endParaRPr sz="1100"/>
          </a:p>
          <a:p>
            <a:pPr marL="0" lvl="0" indent="0" algn="just" rtl="0">
              <a:lnSpc>
                <a:spcPct val="150000"/>
              </a:lnSpc>
              <a:spcBef>
                <a:spcPts val="0"/>
              </a:spcBef>
              <a:spcAft>
                <a:spcPts val="0"/>
              </a:spcAft>
              <a:buNone/>
            </a:pPr>
            <a:r>
              <a:rPr lang="en" sz="1800">
                <a:solidFill>
                  <a:srgbClr val="1C2026"/>
                </a:solidFill>
                <a:latin typeface="Lato"/>
                <a:ea typeface="Lato"/>
                <a:cs typeface="Lato"/>
                <a:sym typeface="Lato"/>
              </a:rPr>
              <a:t>The variable ‘age’ has the least standard error.Variable distribution:</a:t>
            </a:r>
            <a:endParaRPr sz="1800">
              <a:solidFill>
                <a:srgbClr val="1C2026"/>
              </a:solidFill>
              <a:latin typeface="Lato"/>
              <a:ea typeface="Lato"/>
              <a:cs typeface="Lato"/>
              <a:sym typeface="Lato"/>
            </a:endParaRPr>
          </a:p>
          <a:p>
            <a:pPr marL="457200" lvl="0" indent="-342900" algn="just" rtl="0">
              <a:lnSpc>
                <a:spcPct val="150000"/>
              </a:lnSpc>
              <a:spcBef>
                <a:spcPts val="0"/>
              </a:spcBef>
              <a:spcAft>
                <a:spcPts val="0"/>
              </a:spcAft>
              <a:buClr>
                <a:schemeClr val="lt1"/>
              </a:buClr>
              <a:buSzPts val="1800"/>
              <a:buFont typeface="Lato"/>
              <a:buChar char="-"/>
            </a:pPr>
            <a:r>
              <a:rPr lang="en" sz="1800">
                <a:solidFill>
                  <a:srgbClr val="1C2026"/>
                </a:solidFill>
                <a:latin typeface="Lato"/>
                <a:ea typeface="Lato"/>
                <a:cs typeface="Lato"/>
                <a:sym typeface="Lato"/>
              </a:rPr>
              <a:t>With 95% confidence, ‘age’, ‘afam’, ‘hispanic’ have a P-value less than 0.05, hence are most statistically significant.</a:t>
            </a:r>
            <a:endParaRPr sz="1800">
              <a:solidFill>
                <a:srgbClr val="1C2026"/>
              </a:solidFill>
              <a:latin typeface="Lato"/>
              <a:ea typeface="Lato"/>
              <a:cs typeface="Lato"/>
              <a:sym typeface="Lato"/>
            </a:endParaRPr>
          </a:p>
          <a:p>
            <a:pPr marL="457200" lvl="0" indent="-342900" algn="just" rtl="0">
              <a:lnSpc>
                <a:spcPct val="180000"/>
              </a:lnSpc>
              <a:spcBef>
                <a:spcPts val="0"/>
              </a:spcBef>
              <a:spcAft>
                <a:spcPts val="0"/>
              </a:spcAft>
              <a:buClr>
                <a:schemeClr val="lt1"/>
              </a:buClr>
              <a:buSzPts val="1800"/>
              <a:buFont typeface="Lato"/>
              <a:buChar char="-"/>
            </a:pPr>
            <a:r>
              <a:rPr lang="en" sz="1800">
                <a:solidFill>
                  <a:srgbClr val="1C2026"/>
                </a:solidFill>
                <a:latin typeface="Lato"/>
                <a:ea typeface="Lato"/>
                <a:cs typeface="Lato"/>
                <a:sym typeface="Lato"/>
              </a:rPr>
              <a:t>The variable ‘age’ has the least standard error.</a:t>
            </a:r>
            <a:endParaRPr sz="1800">
              <a:solidFill>
                <a:srgbClr val="1C2026"/>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6"/>
          <p:cNvSpPr txBox="1">
            <a:spLocks noGrp="1"/>
          </p:cNvSpPr>
          <p:nvPr>
            <p:ph type="title"/>
          </p:nvPr>
        </p:nvSpPr>
        <p:spPr>
          <a:xfrm>
            <a:off x="837250" y="457200"/>
            <a:ext cx="6885600" cy="3879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
              <a:t>Discussion</a:t>
            </a:r>
            <a:endParaRPr/>
          </a:p>
        </p:txBody>
      </p:sp>
      <p:sp>
        <p:nvSpPr>
          <p:cNvPr id="350" name="Google Shape;350;p46"/>
          <p:cNvSpPr txBox="1"/>
          <p:nvPr/>
        </p:nvSpPr>
        <p:spPr>
          <a:xfrm>
            <a:off x="228600" y="1020525"/>
            <a:ext cx="8686800" cy="42021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800">
                <a:solidFill>
                  <a:schemeClr val="lt1"/>
                </a:solidFill>
                <a:latin typeface="Lato"/>
                <a:ea typeface="Lato"/>
                <a:cs typeface="Lato"/>
                <a:sym typeface="Lato"/>
              </a:rPr>
              <a:t>Objectives Of The Project:</a:t>
            </a:r>
            <a:endParaRPr sz="1800">
              <a:solidFill>
                <a:schemeClr val="lt1"/>
              </a:solidFill>
              <a:latin typeface="Lato"/>
              <a:ea typeface="Lato"/>
              <a:cs typeface="Lato"/>
              <a:sym typeface="Lato"/>
            </a:endParaRPr>
          </a:p>
          <a:p>
            <a:pPr marL="457200" lvl="0" indent="-342900" algn="just" rtl="0">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To conduct a thorough exploratory data analysis of the given dataset to understand its underlying distributions and characteristics and prepare a model for understanding the chances of a family having another child given certain parameters.</a:t>
            </a:r>
            <a:endParaRPr sz="1800">
              <a:solidFill>
                <a:schemeClr val="lt1"/>
              </a:solidFill>
              <a:latin typeface="Lato"/>
              <a:ea typeface="Lato"/>
              <a:cs typeface="Lato"/>
              <a:sym typeface="Lato"/>
            </a:endParaRPr>
          </a:p>
          <a:p>
            <a:pPr marL="457200" lvl="0" indent="-342900" algn="just" rtl="0">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To explore the relative dependencies of the involved features from the data and try to model how they follow each other.</a:t>
            </a:r>
            <a:endParaRPr sz="1800">
              <a:solidFill>
                <a:schemeClr val="lt1"/>
              </a:solidFill>
              <a:latin typeface="Lato"/>
              <a:ea typeface="Lato"/>
              <a:cs typeface="Lato"/>
              <a:sym typeface="Lato"/>
            </a:endParaRPr>
          </a:p>
          <a:p>
            <a:pPr marL="457200" lvl="0" indent="-342900" algn="just" rtl="0">
              <a:lnSpc>
                <a:spcPct val="150000"/>
              </a:lnSpc>
              <a:spcBef>
                <a:spcPts val="0"/>
              </a:spcBef>
              <a:spcAft>
                <a:spcPts val="0"/>
              </a:spcAft>
              <a:buClr>
                <a:schemeClr val="lt1"/>
              </a:buClr>
              <a:buSzPts val="1800"/>
              <a:buFont typeface="Lato"/>
              <a:buChar char="-"/>
            </a:pPr>
            <a:r>
              <a:rPr lang="en" sz="1800">
                <a:solidFill>
                  <a:schemeClr val="lt1"/>
                </a:solidFill>
                <a:latin typeface="Lato"/>
                <a:ea typeface="Lato"/>
                <a:cs typeface="Lato"/>
                <a:sym typeface="Lato"/>
              </a:rPr>
              <a:t>To compare the model performance based on how many features are taken from the given dataset and determine the ones that are most significant in determining the chances of the family having another child.</a:t>
            </a:r>
            <a:endParaRPr sz="18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Project Kickoff Presentation">
  <a:themeElements>
    <a:clrScheme name="Simple Light">
      <a:dk1>
        <a:srgbClr val="FBFBFB"/>
      </a:dk1>
      <a:lt1>
        <a:srgbClr val="1C2026"/>
      </a:lt1>
      <a:dk2>
        <a:srgbClr val="F5F5F5"/>
      </a:dk2>
      <a:lt2>
        <a:srgbClr val="1C2026"/>
      </a:lt2>
      <a:accent1>
        <a:srgbClr val="E9E9E9"/>
      </a:accent1>
      <a:accent2>
        <a:srgbClr val="7A7A7A"/>
      </a:accent2>
      <a:accent3>
        <a:srgbClr val="C2C2C2"/>
      </a:accent3>
      <a:accent4>
        <a:srgbClr val="434343"/>
      </a:accent4>
      <a:accent5>
        <a:srgbClr val="666666"/>
      </a:accent5>
      <a:accent6>
        <a:srgbClr val="999999"/>
      </a:accent6>
      <a:hlink>
        <a:srgbClr val="B7B7B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950</Words>
  <Application>Microsoft Office PowerPoint</Application>
  <PresentationFormat>On-screen Show (16:9)</PresentationFormat>
  <Paragraphs>86</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Lato</vt:lpstr>
      <vt:lpstr>Playfair Display Medium</vt:lpstr>
      <vt:lpstr>Playfair Display</vt:lpstr>
      <vt:lpstr>Arial</vt:lpstr>
      <vt:lpstr>Project Kickoff Presentation</vt:lpstr>
      <vt:lpstr>Foundations of Data Science BCSE206L  Project Review: Fertility Dynamics and Indicator Statistics in modern families</vt:lpstr>
      <vt:lpstr>Project roadmap</vt:lpstr>
      <vt:lpstr>Problem Description</vt:lpstr>
      <vt:lpstr>Dataset Understanding</vt:lpstr>
      <vt:lpstr>Dataset Understanding</vt:lpstr>
      <vt:lpstr>Discussion</vt:lpstr>
      <vt:lpstr>Discussion</vt:lpstr>
      <vt:lpstr>Discussion</vt:lpstr>
      <vt:lpstr>Discussion</vt:lpstr>
      <vt:lpstr>Discussion</vt:lpstr>
      <vt:lpstr>Initial Clustering and Analysis of Principal Components</vt:lpstr>
      <vt:lpstr>Qualitative and Quantitative Analysis</vt:lpstr>
      <vt:lpstr>Qualitative and Quantitative Analysis</vt:lpstr>
      <vt:lpstr>Qualitative and Quantitative Analysis</vt:lpstr>
      <vt:lpstr>Qualitative and Quantitative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Anshuman Aryan</cp:lastModifiedBy>
  <cp:revision>1</cp:revision>
  <dcterms:modified xsi:type="dcterms:W3CDTF">2025-10-29T22:01:35Z</dcterms:modified>
</cp:coreProperties>
</file>