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72" r:id="rId9"/>
    <p:sldId id="261" r:id="rId10"/>
    <p:sldId id="273" r:id="rId11"/>
    <p:sldId id="263" r:id="rId12"/>
    <p:sldId id="274" r:id="rId13"/>
    <p:sldId id="264" r:id="rId14"/>
    <p:sldId id="275" r:id="rId15"/>
    <p:sldId id="265" r:id="rId16"/>
    <p:sldId id="276" r:id="rId17"/>
    <p:sldId id="266" r:id="rId18"/>
    <p:sldId id="277" r:id="rId19"/>
    <p:sldId id="267" r:id="rId20"/>
    <p:sldId id="278" r:id="rId21"/>
    <p:sldId id="268" r:id="rId22"/>
    <p:sldId id="279" r:id="rId23"/>
    <p:sldId id="269" r:id="rId24"/>
    <p:sldId id="280" r:id="rId25"/>
    <p:sldId id="270" r:id="rId26"/>
    <p:sldId id="281" r:id="rId27"/>
    <p:sldId id="283" r:id="rId28"/>
  </p:sldIdLst>
  <p:sldSz cx="18288000" cy="10287000"/>
  <p:notesSz cx="6858000" cy="9144000"/>
  <p:embeddedFontLst>
    <p:embeddedFont>
      <p:font typeface="Barlow" panose="020B0604020202020204" charset="0"/>
      <p:regular r:id="rId29"/>
      <p:bold r:id="rId30"/>
      <p:italic r:id="rId31"/>
      <p:boldItalic r:id="rId32"/>
    </p:embeddedFont>
    <p:embeddedFont>
      <p:font typeface="Barlow Bold" panose="020B0604020202020204" charset="0"/>
      <p:regular r:id="rId33"/>
      <p:bold r:id="rId34"/>
    </p:embeddedFont>
    <p:embeddedFont>
      <p:font typeface="Flatory Sans Bold" panose="020B0604020202020204" charset="-3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9"/>
    <a:srgbClr val="D9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723F7-0D5A-2D94-FE09-83C2513C0CCF}" v="92" dt="2025-07-10T09:37:16.664"/>
    <p1510:client id="{D9E0A8AD-AE3A-3F9E-E16A-00403A840E7B}" v="866" dt="2025-07-10T09:31:05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Bordoloi" userId="203ca2d7aa261a36" providerId="Windows Live" clId="Web-{80C723F7-0D5A-2D94-FE09-83C2513C0CCF}"/>
    <pc:docChg chg="modSld">
      <pc:chgData name="Anshuman Bordoloi" userId="203ca2d7aa261a36" providerId="Windows Live" clId="Web-{80C723F7-0D5A-2D94-FE09-83C2513C0CCF}" dt="2025-07-10T09:37:16.664" v="41" actId="20577"/>
      <pc:docMkLst>
        <pc:docMk/>
      </pc:docMkLst>
      <pc:sldChg chg="modSp">
        <pc:chgData name="Anshuman Bordoloi" userId="203ca2d7aa261a36" providerId="Windows Live" clId="Web-{80C723F7-0D5A-2D94-FE09-83C2513C0CCF}" dt="2025-07-10T09:37:16.664" v="41" actId="20577"/>
        <pc:sldMkLst>
          <pc:docMk/>
          <pc:sldMk cId="0" sldId="257"/>
        </pc:sldMkLst>
        <pc:spChg chg="mod">
          <ac:chgData name="Anshuman Bordoloi" userId="203ca2d7aa261a36" providerId="Windows Live" clId="Web-{80C723F7-0D5A-2D94-FE09-83C2513C0CCF}" dt="2025-07-10T09:37:16.664" v="41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nshuman Bordoloi" userId="203ca2d7aa261a36" providerId="Windows Live" clId="Web-{80C723F7-0D5A-2D94-FE09-83C2513C0CCF}" dt="2025-07-10T09:37:06.836" v="30" actId="2057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Anshuman Bordoloi" userId="203ca2d7aa261a36" providerId="Windows Live" clId="Web-{80C723F7-0D5A-2D94-FE09-83C2513C0CCF}" dt="2025-07-10T09:37:03.133" v="20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nshuman Bordoloi" userId="203ca2d7aa261a36" providerId="Windows Live" clId="Web-{80C723F7-0D5A-2D94-FE09-83C2513C0CCF}" dt="2025-07-10T09:36:58.023" v="9" actId="20577"/>
          <ac:spMkLst>
            <pc:docMk/>
            <pc:sldMk cId="0" sldId="257"/>
            <ac:spMk id="13" creationId="{00000000-0000-0000-0000-000000000000}"/>
          </ac:spMkLst>
        </pc:spChg>
      </pc:sldChg>
    </pc:docChg>
  </pc:docChgLst>
  <pc:docChgLst>
    <pc:chgData name="Anshuman Bordoloi" userId="203ca2d7aa261a36" providerId="Windows Live" clId="Web-{D9E0A8AD-AE3A-3F9E-E16A-00403A840E7B}"/>
    <pc:docChg chg="addSld delSld modSld">
      <pc:chgData name="Anshuman Bordoloi" userId="203ca2d7aa261a36" providerId="Windows Live" clId="Web-{D9E0A8AD-AE3A-3F9E-E16A-00403A840E7B}" dt="2025-07-10T09:31:05.243" v="788"/>
      <pc:docMkLst>
        <pc:docMk/>
      </pc:docMkLst>
      <pc:sldChg chg="modSp">
        <pc:chgData name="Anshuman Bordoloi" userId="203ca2d7aa261a36" providerId="Windows Live" clId="Web-{D9E0A8AD-AE3A-3F9E-E16A-00403A840E7B}" dt="2025-07-10T09:19:56.814" v="781" actId="1076"/>
        <pc:sldMkLst>
          <pc:docMk/>
          <pc:sldMk cId="0" sldId="257"/>
        </pc:sldMkLst>
        <pc:spChg chg="mod">
          <ac:chgData name="Anshuman Bordoloi" userId="203ca2d7aa261a36" providerId="Windows Live" clId="Web-{D9E0A8AD-AE3A-3F9E-E16A-00403A840E7B}" dt="2025-07-10T09:18:32.796" v="769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Anshuman Bordoloi" userId="203ca2d7aa261a36" providerId="Windows Live" clId="Web-{D9E0A8AD-AE3A-3F9E-E16A-00403A840E7B}" dt="2025-07-10T09:18:42.640" v="770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Anshuman Bordoloi" userId="203ca2d7aa261a36" providerId="Windows Live" clId="Web-{D9E0A8AD-AE3A-3F9E-E16A-00403A840E7B}" dt="2025-07-10T09:18:47.952" v="772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Anshuman Bordoloi" userId="203ca2d7aa261a36" providerId="Windows Live" clId="Web-{D9E0A8AD-AE3A-3F9E-E16A-00403A840E7B}" dt="2025-07-10T09:18:44.780" v="771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Anshuman Bordoloi" userId="203ca2d7aa261a36" providerId="Windows Live" clId="Web-{D9E0A8AD-AE3A-3F9E-E16A-00403A840E7B}" dt="2025-07-10T09:19:24.922" v="775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Anshuman Bordoloi" userId="203ca2d7aa261a36" providerId="Windows Live" clId="Web-{D9E0A8AD-AE3A-3F9E-E16A-00403A840E7B}" dt="2025-07-10T09:19:35.485" v="777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Anshuman Bordoloi" userId="203ca2d7aa261a36" providerId="Windows Live" clId="Web-{D9E0A8AD-AE3A-3F9E-E16A-00403A840E7B}" dt="2025-07-10T09:19:46.548" v="779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nshuman Bordoloi" userId="203ca2d7aa261a36" providerId="Windows Live" clId="Web-{D9E0A8AD-AE3A-3F9E-E16A-00403A840E7B}" dt="2025-07-10T09:19:56.814" v="781" actId="1076"/>
          <ac:spMkLst>
            <pc:docMk/>
            <pc:sldMk cId="0" sldId="257"/>
            <ac:spMk id="13" creationId="{00000000-0000-0000-0000-000000000000}"/>
          </ac:spMkLst>
        </pc:spChg>
      </pc:sldChg>
      <pc:sldChg chg="addSp modSp add mod setBg">
        <pc:chgData name="Anshuman Bordoloi" userId="203ca2d7aa261a36" providerId="Windows Live" clId="Web-{D9E0A8AD-AE3A-3F9E-E16A-00403A840E7B}" dt="2025-07-10T07:22:07.404" v="82" actId="1076"/>
        <pc:sldMkLst>
          <pc:docMk/>
          <pc:sldMk cId="2056319467" sldId="261"/>
        </pc:sldMkLst>
        <pc:spChg chg="mod">
          <ac:chgData name="Anshuman Bordoloi" userId="203ca2d7aa261a36" providerId="Windows Live" clId="Web-{D9E0A8AD-AE3A-3F9E-E16A-00403A840E7B}" dt="2025-07-10T07:21:10.230" v="77" actId="1076"/>
          <ac:spMkLst>
            <pc:docMk/>
            <pc:sldMk cId="2056319467" sldId="261"/>
            <ac:spMk id="3" creationId="{0234C472-4763-54A9-B17B-3E2E07D8B19D}"/>
          </ac:spMkLst>
        </pc:spChg>
        <pc:spChg chg="add mod">
          <ac:chgData name="Anshuman Bordoloi" userId="203ca2d7aa261a36" providerId="Windows Live" clId="Web-{D9E0A8AD-AE3A-3F9E-E16A-00403A840E7B}" dt="2025-07-10T07:20:11.306" v="68" actId="1076"/>
          <ac:spMkLst>
            <pc:docMk/>
            <pc:sldMk cId="2056319467" sldId="261"/>
            <ac:spMk id="4" creationId="{5299CBE5-0821-68BC-6B06-00B2496DAFDB}"/>
          </ac:spMkLst>
        </pc:spChg>
        <pc:spChg chg="add mod">
          <ac:chgData name="Anshuman Bordoloi" userId="203ca2d7aa261a36" providerId="Windows Live" clId="Web-{D9E0A8AD-AE3A-3F9E-E16A-00403A840E7B}" dt="2025-07-10T07:22:07.404" v="82" actId="1076"/>
          <ac:spMkLst>
            <pc:docMk/>
            <pc:sldMk cId="2056319467" sldId="261"/>
            <ac:spMk id="7" creationId="{E0BE4989-3E50-00FB-A34F-6BBD317C77C4}"/>
          </ac:spMkLst>
        </pc:spChg>
        <pc:spChg chg="mod">
          <ac:chgData name="Anshuman Bordoloi" userId="203ca2d7aa261a36" providerId="Windows Live" clId="Web-{D9E0A8AD-AE3A-3F9E-E16A-00403A840E7B}" dt="2025-07-10T07:17:49.347" v="47" actId="20577"/>
          <ac:spMkLst>
            <pc:docMk/>
            <pc:sldMk cId="2056319467" sldId="261"/>
            <ac:spMk id="8" creationId="{691E5162-04A4-531F-1098-BE0EF70CAF83}"/>
          </ac:spMkLst>
        </pc:spChg>
      </pc:sldChg>
      <pc:sldChg chg="addSp delSp modSp">
        <pc:chgData name="Anshuman Bordoloi" userId="203ca2d7aa261a36" providerId="Windows Live" clId="Web-{D9E0A8AD-AE3A-3F9E-E16A-00403A840E7B}" dt="2025-07-10T08:10:51.511" v="453" actId="1076"/>
        <pc:sldMkLst>
          <pc:docMk/>
          <pc:sldMk cId="374309477" sldId="262"/>
        </pc:sldMkLst>
        <pc:spChg chg="add del">
          <ac:chgData name="Anshuman Bordoloi" userId="203ca2d7aa261a36" providerId="Windows Live" clId="Web-{D9E0A8AD-AE3A-3F9E-E16A-00403A840E7B}" dt="2025-07-10T06:57:30.396" v="12"/>
          <ac:spMkLst>
            <pc:docMk/>
            <pc:sldMk cId="374309477" sldId="262"/>
            <ac:spMk id="2" creationId="{55BBF275-21A4-76E1-E284-00A4FF759D90}"/>
          </ac:spMkLst>
        </pc:spChg>
        <pc:spChg chg="add del mod">
          <ac:chgData name="Anshuman Bordoloi" userId="203ca2d7aa261a36" providerId="Windows Live" clId="Web-{D9E0A8AD-AE3A-3F9E-E16A-00403A840E7B}" dt="2025-07-10T08:10:51.511" v="453" actId="1076"/>
          <ac:spMkLst>
            <pc:docMk/>
            <pc:sldMk cId="374309477" sldId="262"/>
            <ac:spMk id="3" creationId="{07536DAB-51A1-F1CD-DC38-AAE4D7829FDA}"/>
          </ac:spMkLst>
        </pc:spChg>
        <pc:spChg chg="mod">
          <ac:chgData name="Anshuman Bordoloi" userId="203ca2d7aa261a36" providerId="Windows Live" clId="Web-{D9E0A8AD-AE3A-3F9E-E16A-00403A840E7B}" dt="2025-07-10T08:10:25.073" v="447" actId="20577"/>
          <ac:spMkLst>
            <pc:docMk/>
            <pc:sldMk cId="374309477" sldId="262"/>
            <ac:spMk id="4" creationId="{1FDBEB90-2979-00CF-F6F9-A6C7EAD0E1DA}"/>
          </ac:spMkLst>
        </pc:spChg>
        <pc:spChg chg="mod">
          <ac:chgData name="Anshuman Bordoloi" userId="203ca2d7aa261a36" providerId="Windows Live" clId="Web-{D9E0A8AD-AE3A-3F9E-E16A-00403A840E7B}" dt="2025-07-10T07:47:53.742" v="268" actId="1076"/>
          <ac:spMkLst>
            <pc:docMk/>
            <pc:sldMk cId="374309477" sldId="262"/>
            <ac:spMk id="5" creationId="{5D5802F5-6AE7-DE41-2DE4-7FEF6EA4C07E}"/>
          </ac:spMkLst>
        </pc:spChg>
        <pc:spChg chg="mod">
          <ac:chgData name="Anshuman Bordoloi" userId="203ca2d7aa261a36" providerId="Windows Live" clId="Web-{D9E0A8AD-AE3A-3F9E-E16A-00403A840E7B}" dt="2025-07-10T07:47:32.350" v="259" actId="1076"/>
          <ac:spMkLst>
            <pc:docMk/>
            <pc:sldMk cId="374309477" sldId="262"/>
            <ac:spMk id="8" creationId="{A2654BF7-0CEF-A14F-30FA-76B120A7A83A}"/>
          </ac:spMkLst>
        </pc:spChg>
      </pc:sldChg>
      <pc:sldChg chg="modSp add del">
        <pc:chgData name="Anshuman Bordoloi" userId="203ca2d7aa261a36" providerId="Windows Live" clId="Web-{D9E0A8AD-AE3A-3F9E-E16A-00403A840E7B}" dt="2025-07-10T07:24:03.720" v="89"/>
        <pc:sldMkLst>
          <pc:docMk/>
          <pc:sldMk cId="1247619632" sldId="263"/>
        </pc:sldMkLst>
        <pc:spChg chg="mod">
          <ac:chgData name="Anshuman Bordoloi" userId="203ca2d7aa261a36" providerId="Windows Live" clId="Web-{D9E0A8AD-AE3A-3F9E-E16A-00403A840E7B}" dt="2025-07-10T07:23:55.533" v="88" actId="20577"/>
          <ac:spMkLst>
            <pc:docMk/>
            <pc:sldMk cId="1247619632" sldId="263"/>
            <ac:spMk id="3" creationId="{0234C472-4763-54A9-B17B-3E2E07D8B19D}"/>
          </ac:spMkLst>
        </pc:spChg>
        <pc:spChg chg="mod">
          <ac:chgData name="Anshuman Bordoloi" userId="203ca2d7aa261a36" providerId="Windows Live" clId="Web-{D9E0A8AD-AE3A-3F9E-E16A-00403A840E7B}" dt="2025-07-10T07:23:46.657" v="86" actId="20577"/>
          <ac:spMkLst>
            <pc:docMk/>
            <pc:sldMk cId="1247619632" sldId="263"/>
            <ac:spMk id="8" creationId="{691E5162-04A4-531F-1098-BE0EF70CAF83}"/>
          </ac:spMkLst>
        </pc:spChg>
      </pc:sldChg>
      <pc:sldChg chg="addSp modSp add mod setBg">
        <pc:chgData name="Anshuman Bordoloi" userId="203ca2d7aa261a36" providerId="Windows Live" clId="Web-{D9E0A8AD-AE3A-3F9E-E16A-00403A840E7B}" dt="2025-07-10T08:10:13.479" v="445" actId="1076"/>
        <pc:sldMkLst>
          <pc:docMk/>
          <pc:sldMk cId="1278725355" sldId="263"/>
        </pc:sldMkLst>
        <pc:spChg chg="mod">
          <ac:chgData name="Anshuman Bordoloi" userId="203ca2d7aa261a36" providerId="Windows Live" clId="Web-{D9E0A8AD-AE3A-3F9E-E16A-00403A840E7B}" dt="2025-07-10T08:09:24.555" v="433" actId="1076"/>
          <ac:spMkLst>
            <pc:docMk/>
            <pc:sldMk cId="1278725355" sldId="263"/>
            <ac:spMk id="3" creationId="{7C68CFB9-F941-630B-4F8D-946239277BA4}"/>
          </ac:spMkLst>
        </pc:spChg>
        <pc:spChg chg="add mod">
          <ac:chgData name="Anshuman Bordoloi" userId="203ca2d7aa261a36" providerId="Windows Live" clId="Web-{D9E0A8AD-AE3A-3F9E-E16A-00403A840E7B}" dt="2025-07-10T07:49:04.557" v="279" actId="1076"/>
          <ac:spMkLst>
            <pc:docMk/>
            <pc:sldMk cId="1278725355" sldId="263"/>
            <ac:spMk id="5" creationId="{58A58BF7-D756-2099-F7A4-B1E34D6F424E}"/>
          </ac:spMkLst>
        </pc:spChg>
        <pc:spChg chg="mod">
          <ac:chgData name="Anshuman Bordoloi" userId="203ca2d7aa261a36" providerId="Windows Live" clId="Web-{D9E0A8AD-AE3A-3F9E-E16A-00403A840E7B}" dt="2025-07-10T07:25:07.926" v="102" actId="1076"/>
          <ac:spMkLst>
            <pc:docMk/>
            <pc:sldMk cId="1278725355" sldId="263"/>
            <ac:spMk id="8" creationId="{C92CBEA2-B37D-EBFB-C791-40AAA1835E1B}"/>
          </ac:spMkLst>
        </pc:spChg>
        <pc:spChg chg="add mod">
          <ac:chgData name="Anshuman Bordoloi" userId="203ca2d7aa261a36" providerId="Windows Live" clId="Web-{D9E0A8AD-AE3A-3F9E-E16A-00403A840E7B}" dt="2025-07-10T08:10:13.479" v="445" actId="1076"/>
          <ac:spMkLst>
            <pc:docMk/>
            <pc:sldMk cId="1278725355" sldId="263"/>
            <ac:spMk id="10" creationId="{875F3A9F-F770-9A41-C1E6-93B5A663420D}"/>
          </ac:spMkLst>
        </pc:spChg>
      </pc:sldChg>
      <pc:sldChg chg="new del">
        <pc:chgData name="Anshuman Bordoloi" userId="203ca2d7aa261a36" providerId="Windows Live" clId="Web-{D9E0A8AD-AE3A-3F9E-E16A-00403A840E7B}" dt="2025-07-10T07:11:37.099" v="42"/>
        <pc:sldMkLst>
          <pc:docMk/>
          <pc:sldMk cId="4024973898" sldId="263"/>
        </pc:sldMkLst>
      </pc:sldChg>
      <pc:sldChg chg="addSp modSp add mod setBg">
        <pc:chgData name="Anshuman Bordoloi" userId="203ca2d7aa261a36" providerId="Windows Live" clId="Web-{D9E0A8AD-AE3A-3F9E-E16A-00403A840E7B}" dt="2025-07-10T07:48:44.728" v="276" actId="1076"/>
        <pc:sldMkLst>
          <pc:docMk/>
          <pc:sldMk cId="516590340" sldId="264"/>
        </pc:sldMkLst>
        <pc:spChg chg="mod">
          <ac:chgData name="Anshuman Bordoloi" userId="203ca2d7aa261a36" providerId="Windows Live" clId="Web-{D9E0A8AD-AE3A-3F9E-E16A-00403A840E7B}" dt="2025-07-10T07:35:06.307" v="180" actId="20577"/>
          <ac:spMkLst>
            <pc:docMk/>
            <pc:sldMk cId="516590340" sldId="264"/>
            <ac:spMk id="2" creationId="{AA7566BB-9D77-5B34-F5F4-D8AF9342179F}"/>
          </ac:spMkLst>
        </pc:spChg>
        <pc:spChg chg="add mod">
          <ac:chgData name="Anshuman Bordoloi" userId="203ca2d7aa261a36" providerId="Windows Live" clId="Web-{D9E0A8AD-AE3A-3F9E-E16A-00403A840E7B}" dt="2025-07-10T07:48:44.728" v="276" actId="1076"/>
          <ac:spMkLst>
            <pc:docMk/>
            <pc:sldMk cId="516590340" sldId="264"/>
            <ac:spMk id="4" creationId="{0AF6B5E7-9DFC-A7F3-E190-F901F307E5C0}"/>
          </ac:spMkLst>
        </pc:spChg>
        <pc:spChg chg="mod">
          <ac:chgData name="Anshuman Bordoloi" userId="203ca2d7aa261a36" providerId="Windows Live" clId="Web-{D9E0A8AD-AE3A-3F9E-E16A-00403A840E7B}" dt="2025-07-10T07:31:50.706" v="157" actId="20577"/>
          <ac:spMkLst>
            <pc:docMk/>
            <pc:sldMk cId="516590340" sldId="264"/>
            <ac:spMk id="8" creationId="{E655EA8B-A2D4-9BF9-07A5-A54553959FA1}"/>
          </ac:spMkLst>
        </pc:spChg>
        <pc:spChg chg="add mod">
          <ac:chgData name="Anshuman Bordoloi" userId="203ca2d7aa261a36" providerId="Windows Live" clId="Web-{D9E0A8AD-AE3A-3F9E-E16A-00403A840E7B}" dt="2025-07-10T07:36:59.577" v="187" actId="1076"/>
          <ac:spMkLst>
            <pc:docMk/>
            <pc:sldMk cId="516590340" sldId="264"/>
            <ac:spMk id="9" creationId="{122C8544-2645-AF00-1AD3-9E5302CED974}"/>
          </ac:spMkLst>
        </pc:spChg>
      </pc:sldChg>
      <pc:sldChg chg="addSp delSp modSp add mod setBg">
        <pc:chgData name="Anshuman Bordoloi" userId="203ca2d7aa261a36" providerId="Windows Live" clId="Web-{D9E0A8AD-AE3A-3F9E-E16A-00403A840E7B}" dt="2025-07-10T07:50:21.685" v="285" actId="1076"/>
        <pc:sldMkLst>
          <pc:docMk/>
          <pc:sldMk cId="2546526157" sldId="265"/>
        </pc:sldMkLst>
        <pc:spChg chg="mod">
          <ac:chgData name="Anshuman Bordoloi" userId="203ca2d7aa261a36" providerId="Windows Live" clId="Web-{D9E0A8AD-AE3A-3F9E-E16A-00403A840E7B}" dt="2025-07-10T07:40:30.194" v="212" actId="1076"/>
          <ac:spMkLst>
            <pc:docMk/>
            <pc:sldMk cId="2546526157" sldId="265"/>
            <ac:spMk id="2" creationId="{460AD1C9-EDDF-38DD-E27B-B7581D7B6C7D}"/>
          </ac:spMkLst>
        </pc:spChg>
        <pc:spChg chg="add del mod">
          <ac:chgData name="Anshuman Bordoloi" userId="203ca2d7aa261a36" providerId="Windows Live" clId="Web-{D9E0A8AD-AE3A-3F9E-E16A-00403A840E7B}" dt="2025-07-10T07:38:29.283" v="193"/>
          <ac:spMkLst>
            <pc:docMk/>
            <pc:sldMk cId="2546526157" sldId="265"/>
            <ac:spMk id="5" creationId="{2C5FEBC9-4149-32A2-FD1C-22180D6C9ECB}"/>
          </ac:spMkLst>
        </pc:spChg>
        <pc:spChg chg="mod">
          <ac:chgData name="Anshuman Bordoloi" userId="203ca2d7aa261a36" providerId="Windows Live" clId="Web-{D9E0A8AD-AE3A-3F9E-E16A-00403A840E7B}" dt="2025-07-10T07:39:19.613" v="202" actId="1076"/>
          <ac:spMkLst>
            <pc:docMk/>
            <pc:sldMk cId="2546526157" sldId="265"/>
            <ac:spMk id="8" creationId="{0575017F-72FB-BC54-0F6E-0209A3AB8148}"/>
          </ac:spMkLst>
        </pc:spChg>
        <pc:spChg chg="add mod">
          <ac:chgData name="Anshuman Bordoloi" userId="203ca2d7aa261a36" providerId="Windows Live" clId="Web-{D9E0A8AD-AE3A-3F9E-E16A-00403A840E7B}" dt="2025-07-10T07:41:47.806" v="216" actId="14100"/>
          <ac:spMkLst>
            <pc:docMk/>
            <pc:sldMk cId="2546526157" sldId="265"/>
            <ac:spMk id="9" creationId="{512E3B3E-71CF-841B-2C1F-2F4B3B92169B}"/>
          </ac:spMkLst>
        </pc:spChg>
        <pc:spChg chg="add mod">
          <ac:chgData name="Anshuman Bordoloi" userId="203ca2d7aa261a36" providerId="Windows Live" clId="Web-{D9E0A8AD-AE3A-3F9E-E16A-00403A840E7B}" dt="2025-07-10T07:50:21.685" v="285" actId="1076"/>
          <ac:spMkLst>
            <pc:docMk/>
            <pc:sldMk cId="2546526157" sldId="265"/>
            <ac:spMk id="12" creationId="{5E6CB745-223A-D92C-4F40-833A8DE2FF9F}"/>
          </ac:spMkLst>
        </pc:spChg>
      </pc:sldChg>
      <pc:sldChg chg="addSp delSp modSp add mod setBg">
        <pc:chgData name="Anshuman Bordoloi" userId="203ca2d7aa261a36" providerId="Windows Live" clId="Web-{D9E0A8AD-AE3A-3F9E-E16A-00403A840E7B}" dt="2025-07-10T08:05:03.936" v="415"/>
        <pc:sldMkLst>
          <pc:docMk/>
          <pc:sldMk cId="2335315532" sldId="266"/>
        </pc:sldMkLst>
        <pc:spChg chg="mod">
          <ac:chgData name="Anshuman Bordoloi" userId="203ca2d7aa261a36" providerId="Windows Live" clId="Web-{D9E0A8AD-AE3A-3F9E-E16A-00403A840E7B}" dt="2025-07-10T07:53:46.989" v="313" actId="1076"/>
          <ac:spMkLst>
            <pc:docMk/>
            <pc:sldMk cId="2335315532" sldId="266"/>
            <ac:spMk id="2" creationId="{E4C761EF-6A9F-7CC9-D809-D3CB06F9DEB5}"/>
          </ac:spMkLst>
        </pc:spChg>
        <pc:spChg chg="add mod">
          <ac:chgData name="Anshuman Bordoloi" userId="203ca2d7aa261a36" providerId="Windows Live" clId="Web-{D9E0A8AD-AE3A-3F9E-E16A-00403A840E7B}" dt="2025-07-10T08:04:31.747" v="411" actId="1076"/>
          <ac:spMkLst>
            <pc:docMk/>
            <pc:sldMk cId="2335315532" sldId="266"/>
            <ac:spMk id="5" creationId="{FD475ED2-F68D-866B-B1EF-8E5DB8B2469C}"/>
          </ac:spMkLst>
        </pc:spChg>
        <pc:spChg chg="del">
          <ac:chgData name="Anshuman Bordoloi" userId="203ca2d7aa261a36" providerId="Windows Live" clId="Web-{D9E0A8AD-AE3A-3F9E-E16A-00403A840E7B}" dt="2025-07-10T08:03:38.683" v="408"/>
          <ac:spMkLst>
            <pc:docMk/>
            <pc:sldMk cId="2335315532" sldId="266"/>
            <ac:spMk id="6" creationId="{CF46E828-1577-DBCD-58B7-4240CEF7535F}"/>
          </ac:spMkLst>
        </pc:spChg>
        <pc:spChg chg="mod ord">
          <ac:chgData name="Anshuman Bordoloi" userId="203ca2d7aa261a36" providerId="Windows Live" clId="Web-{D9E0A8AD-AE3A-3F9E-E16A-00403A840E7B}" dt="2025-07-10T08:05:03.936" v="415"/>
          <ac:spMkLst>
            <pc:docMk/>
            <pc:sldMk cId="2335315532" sldId="266"/>
            <ac:spMk id="8" creationId="{9A14E78A-2577-EF63-7BA0-06DDC698065A}"/>
          </ac:spMkLst>
        </pc:spChg>
        <pc:spChg chg="add mod">
          <ac:chgData name="Anshuman Bordoloi" userId="203ca2d7aa261a36" providerId="Windows Live" clId="Web-{D9E0A8AD-AE3A-3F9E-E16A-00403A840E7B}" dt="2025-07-10T07:53:39.051" v="312" actId="1076"/>
          <ac:spMkLst>
            <pc:docMk/>
            <pc:sldMk cId="2335315532" sldId="266"/>
            <ac:spMk id="9" creationId="{E862B4F9-B6F5-594C-6969-25ECB5C33268}"/>
          </ac:spMkLst>
        </pc:spChg>
      </pc:sldChg>
      <pc:sldChg chg="addSp modSp add mod setBg">
        <pc:chgData name="Anshuman Bordoloi" userId="203ca2d7aa261a36" providerId="Windows Live" clId="Web-{D9E0A8AD-AE3A-3F9E-E16A-00403A840E7B}" dt="2025-07-10T08:28:47.363" v="638" actId="1076"/>
        <pc:sldMkLst>
          <pc:docMk/>
          <pc:sldMk cId="2465393550" sldId="267"/>
        </pc:sldMkLst>
        <pc:spChg chg="add mod">
          <ac:chgData name="Anshuman Bordoloi" userId="203ca2d7aa261a36" providerId="Windows Live" clId="Web-{D9E0A8AD-AE3A-3F9E-E16A-00403A840E7B}" dt="2025-07-10T08:00:44.911" v="400" actId="1076"/>
          <ac:spMkLst>
            <pc:docMk/>
            <pc:sldMk cId="2465393550" sldId="267"/>
            <ac:spMk id="3" creationId="{DB1EB7B9-7E28-635F-73BF-E217AA49C911}"/>
          </ac:spMkLst>
        </pc:spChg>
        <pc:spChg chg="add mod">
          <ac:chgData name="Anshuman Bordoloi" userId="203ca2d7aa261a36" providerId="Windows Live" clId="Web-{D9E0A8AD-AE3A-3F9E-E16A-00403A840E7B}" dt="2025-07-10T08:28:47.363" v="638" actId="1076"/>
          <ac:spMkLst>
            <pc:docMk/>
            <pc:sldMk cId="2465393550" sldId="267"/>
            <ac:spMk id="5" creationId="{5F905116-2A8E-70F0-DC04-602299625D73}"/>
          </ac:spMkLst>
        </pc:spChg>
        <pc:spChg chg="mod">
          <ac:chgData name="Anshuman Bordoloi" userId="203ca2d7aa261a36" providerId="Windows Live" clId="Web-{D9E0A8AD-AE3A-3F9E-E16A-00403A840E7B}" dt="2025-07-10T08:00:14.691" v="397" actId="1076"/>
          <ac:spMkLst>
            <pc:docMk/>
            <pc:sldMk cId="2465393550" sldId="267"/>
            <ac:spMk id="7" creationId="{3F9C934A-538F-A341-BFCF-67DBCC7E39D7}"/>
          </ac:spMkLst>
        </pc:spChg>
        <pc:spChg chg="mod">
          <ac:chgData name="Anshuman Bordoloi" userId="203ca2d7aa261a36" providerId="Windows Live" clId="Web-{D9E0A8AD-AE3A-3F9E-E16A-00403A840E7B}" dt="2025-07-10T08:28:27.816" v="637" actId="14100"/>
          <ac:spMkLst>
            <pc:docMk/>
            <pc:sldMk cId="2465393550" sldId="267"/>
            <ac:spMk id="8" creationId="{1A16B603-C8ED-9E45-6856-2D52F2AF5677}"/>
          </ac:spMkLst>
        </pc:spChg>
        <pc:picChg chg="ord">
          <ac:chgData name="Anshuman Bordoloi" userId="203ca2d7aa261a36" providerId="Windows Live" clId="Web-{D9E0A8AD-AE3A-3F9E-E16A-00403A840E7B}" dt="2025-07-10T08:06:44.237" v="421"/>
          <ac:picMkLst>
            <pc:docMk/>
            <pc:sldMk cId="2465393550" sldId="267"/>
            <ac:picMk id="9" creationId="{C6C321B0-2D3C-68A0-DD30-0019657A729A}"/>
          </ac:picMkLst>
        </pc:picChg>
      </pc:sldChg>
      <pc:sldChg chg="addSp delSp modSp add mod setBg">
        <pc:chgData name="Anshuman Bordoloi" userId="203ca2d7aa261a36" providerId="Windows Live" clId="Web-{D9E0A8AD-AE3A-3F9E-E16A-00403A840E7B}" dt="2025-07-10T08:16:18.227" v="515" actId="1076"/>
        <pc:sldMkLst>
          <pc:docMk/>
          <pc:sldMk cId="3824068675" sldId="268"/>
        </pc:sldMkLst>
        <pc:spChg chg="mod">
          <ac:chgData name="Anshuman Bordoloi" userId="203ca2d7aa261a36" providerId="Windows Live" clId="Web-{D9E0A8AD-AE3A-3F9E-E16A-00403A840E7B}" dt="2025-07-10T08:12:27.999" v="473" actId="1076"/>
          <ac:spMkLst>
            <pc:docMk/>
            <pc:sldMk cId="3824068675" sldId="268"/>
            <ac:spMk id="2" creationId="{231C3BF6-1BDA-4C8E-F0C5-3B99D7EA91D2}"/>
          </ac:spMkLst>
        </pc:spChg>
        <pc:spChg chg="add mod">
          <ac:chgData name="Anshuman Bordoloi" userId="203ca2d7aa261a36" providerId="Windows Live" clId="Web-{D9E0A8AD-AE3A-3F9E-E16A-00403A840E7B}" dt="2025-07-10T08:13:11.985" v="478" actId="1076"/>
          <ac:spMkLst>
            <pc:docMk/>
            <pc:sldMk cId="3824068675" sldId="268"/>
            <ac:spMk id="7" creationId="{EBB37B0D-885C-2CD1-64FF-2E561D5629D9}"/>
          </ac:spMkLst>
        </pc:spChg>
        <pc:spChg chg="mod">
          <ac:chgData name="Anshuman Bordoloi" userId="203ca2d7aa261a36" providerId="Windows Live" clId="Web-{D9E0A8AD-AE3A-3F9E-E16A-00403A840E7B}" dt="2025-07-10T08:08:44.913" v="428" actId="20577"/>
          <ac:spMkLst>
            <pc:docMk/>
            <pc:sldMk cId="3824068675" sldId="268"/>
            <ac:spMk id="8" creationId="{ABA3E8CC-EFCC-AF78-AE60-F8B677DE17DD}"/>
          </ac:spMkLst>
        </pc:spChg>
        <pc:spChg chg="add mod">
          <ac:chgData name="Anshuman Bordoloi" userId="203ca2d7aa261a36" providerId="Windows Live" clId="Web-{D9E0A8AD-AE3A-3F9E-E16A-00403A840E7B}" dt="2025-07-10T08:14:08.894" v="484" actId="14100"/>
          <ac:spMkLst>
            <pc:docMk/>
            <pc:sldMk cId="3824068675" sldId="268"/>
            <ac:spMk id="9" creationId="{12EB0354-77EE-4C24-357C-D75A34A336E9}"/>
          </ac:spMkLst>
        </pc:spChg>
        <pc:spChg chg="add mod">
          <ac:chgData name="Anshuman Bordoloi" userId="203ca2d7aa261a36" providerId="Windows Live" clId="Web-{D9E0A8AD-AE3A-3F9E-E16A-00403A840E7B}" dt="2025-07-10T08:16:18.227" v="515" actId="1076"/>
          <ac:spMkLst>
            <pc:docMk/>
            <pc:sldMk cId="3824068675" sldId="268"/>
            <ac:spMk id="12" creationId="{1260C77F-068E-B602-4414-410AF5EAC302}"/>
          </ac:spMkLst>
        </pc:spChg>
        <pc:picChg chg="del">
          <ac:chgData name="Anshuman Bordoloi" userId="203ca2d7aa261a36" providerId="Windows Live" clId="Web-{D9E0A8AD-AE3A-3F9E-E16A-00403A840E7B}" dt="2025-07-10T08:08:14.224" v="425"/>
          <ac:picMkLst>
            <pc:docMk/>
            <pc:sldMk cId="3824068675" sldId="268"/>
            <ac:picMk id="5" creationId="{7C2C6372-EA80-9DF7-D633-A5139DAA03A8}"/>
          </ac:picMkLst>
        </pc:picChg>
      </pc:sldChg>
      <pc:sldChg chg="addSp delSp modSp add mod setBg">
        <pc:chgData name="Anshuman Bordoloi" userId="203ca2d7aa261a36" providerId="Windows Live" clId="Web-{D9E0A8AD-AE3A-3F9E-E16A-00403A840E7B}" dt="2025-07-10T08:29:48.053" v="645" actId="14100"/>
        <pc:sldMkLst>
          <pc:docMk/>
          <pc:sldMk cId="805884130" sldId="269"/>
        </pc:sldMkLst>
        <pc:spChg chg="mod">
          <ac:chgData name="Anshuman Bordoloi" userId="203ca2d7aa261a36" providerId="Windows Live" clId="Web-{D9E0A8AD-AE3A-3F9E-E16A-00403A840E7B}" dt="2025-07-10T08:23:05.882" v="608" actId="1076"/>
          <ac:spMkLst>
            <pc:docMk/>
            <pc:sldMk cId="805884130" sldId="269"/>
            <ac:spMk id="3" creationId="{69C634D8-6B18-E7C8-FFDD-B5D55F0D0CB5}"/>
          </ac:spMkLst>
        </pc:spChg>
        <pc:spChg chg="add del mod">
          <ac:chgData name="Anshuman Bordoloi" userId="203ca2d7aa261a36" providerId="Windows Live" clId="Web-{D9E0A8AD-AE3A-3F9E-E16A-00403A840E7B}" dt="2025-07-10T08:19:40.109" v="518"/>
          <ac:spMkLst>
            <pc:docMk/>
            <pc:sldMk cId="805884130" sldId="269"/>
            <ac:spMk id="4" creationId="{12A747A3-CF88-F1B7-B74D-2CA1812141CA}"/>
          </ac:spMkLst>
        </pc:spChg>
        <pc:spChg chg="del">
          <ac:chgData name="Anshuman Bordoloi" userId="203ca2d7aa261a36" providerId="Windows Live" clId="Web-{D9E0A8AD-AE3A-3F9E-E16A-00403A840E7B}" dt="2025-07-10T08:27:30.095" v="633"/>
          <ac:spMkLst>
            <pc:docMk/>
            <pc:sldMk cId="805884130" sldId="269"/>
            <ac:spMk id="6" creationId="{498853B7-28FA-8713-AA9E-7CA321065E2E}"/>
          </ac:spMkLst>
        </pc:spChg>
        <pc:spChg chg="add mod">
          <ac:chgData name="Anshuman Bordoloi" userId="203ca2d7aa261a36" providerId="Windows Live" clId="Web-{D9E0A8AD-AE3A-3F9E-E16A-00403A840E7B}" dt="2025-07-10T08:24:08.134" v="613" actId="1076"/>
          <ac:spMkLst>
            <pc:docMk/>
            <pc:sldMk cId="805884130" sldId="269"/>
            <ac:spMk id="7" creationId="{58016FA3-3E97-9EA1-F81F-5234FF62F46B}"/>
          </ac:spMkLst>
        </pc:spChg>
        <pc:spChg chg="mod">
          <ac:chgData name="Anshuman Bordoloi" userId="203ca2d7aa261a36" providerId="Windows Live" clId="Web-{D9E0A8AD-AE3A-3F9E-E16A-00403A840E7B}" dt="2025-07-10T08:22:13.005" v="602" actId="1076"/>
          <ac:spMkLst>
            <pc:docMk/>
            <pc:sldMk cId="805884130" sldId="269"/>
            <ac:spMk id="8" creationId="{D3F91777-5648-FF94-6364-F086D21FDF82}"/>
          </ac:spMkLst>
        </pc:spChg>
        <pc:spChg chg="add mod">
          <ac:chgData name="Anshuman Bordoloi" userId="203ca2d7aa261a36" providerId="Windows Live" clId="Web-{D9E0A8AD-AE3A-3F9E-E16A-00403A840E7B}" dt="2025-07-10T08:29:48.053" v="645" actId="14100"/>
          <ac:spMkLst>
            <pc:docMk/>
            <pc:sldMk cId="805884130" sldId="269"/>
            <ac:spMk id="11" creationId="{43F5665F-049A-1F9F-4454-092836BEE089}"/>
          </ac:spMkLst>
        </pc:spChg>
      </pc:sldChg>
      <pc:sldChg chg="addSp modSp add mod setBg">
        <pc:chgData name="Anshuman Bordoloi" userId="203ca2d7aa261a36" providerId="Windows Live" clId="Web-{D9E0A8AD-AE3A-3F9E-E16A-00403A840E7B}" dt="2025-07-10T08:34:41.220" v="668" actId="1076"/>
        <pc:sldMkLst>
          <pc:docMk/>
          <pc:sldMk cId="1089269138" sldId="270"/>
        </pc:sldMkLst>
        <pc:spChg chg="add mod">
          <ac:chgData name="Anshuman Bordoloi" userId="203ca2d7aa261a36" providerId="Windows Live" clId="Web-{D9E0A8AD-AE3A-3F9E-E16A-00403A840E7B}" dt="2025-07-10T08:33:45.499" v="662" actId="1076"/>
          <ac:spMkLst>
            <pc:docMk/>
            <pc:sldMk cId="1089269138" sldId="270"/>
            <ac:spMk id="3" creationId="{BD0C9BF8-7320-991F-9B06-1CF4E2FA4355}"/>
          </ac:spMkLst>
        </pc:spChg>
        <pc:spChg chg="mod">
          <ac:chgData name="Anshuman Bordoloi" userId="203ca2d7aa261a36" providerId="Windows Live" clId="Web-{D9E0A8AD-AE3A-3F9E-E16A-00403A840E7B}" dt="2025-07-10T08:31:23.510" v="654" actId="1076"/>
          <ac:spMkLst>
            <pc:docMk/>
            <pc:sldMk cId="1089269138" sldId="270"/>
            <ac:spMk id="4" creationId="{7EF60F11-6B06-BA4D-6853-C79D75071A6B}"/>
          </ac:spMkLst>
        </pc:spChg>
        <pc:spChg chg="mod">
          <ac:chgData name="Anshuman Bordoloi" userId="203ca2d7aa261a36" providerId="Windows Live" clId="Web-{D9E0A8AD-AE3A-3F9E-E16A-00403A840E7B}" dt="2025-07-10T08:30:46.415" v="650" actId="20577"/>
          <ac:spMkLst>
            <pc:docMk/>
            <pc:sldMk cId="1089269138" sldId="270"/>
            <ac:spMk id="8" creationId="{347EAB2E-9E81-0591-5954-F026C39CFD72}"/>
          </ac:spMkLst>
        </pc:spChg>
        <pc:spChg chg="add mod">
          <ac:chgData name="Anshuman Bordoloi" userId="203ca2d7aa261a36" providerId="Windows Live" clId="Web-{D9E0A8AD-AE3A-3F9E-E16A-00403A840E7B}" dt="2025-07-10T08:34:41.220" v="668" actId="1076"/>
          <ac:spMkLst>
            <pc:docMk/>
            <pc:sldMk cId="1089269138" sldId="270"/>
            <ac:spMk id="10" creationId="{CF633FCA-0D25-0E34-52E1-405E5A3A9A70}"/>
          </ac:spMkLst>
        </pc:spChg>
      </pc:sldChg>
      <pc:sldChg chg="addSp modSp new mod setBg">
        <pc:chgData name="Anshuman Bordoloi" userId="203ca2d7aa261a36" providerId="Windows Live" clId="Web-{D9E0A8AD-AE3A-3F9E-E16A-00403A840E7B}" dt="2025-07-10T09:05:17.237" v="671"/>
        <pc:sldMkLst>
          <pc:docMk/>
          <pc:sldMk cId="3086845788" sldId="271"/>
        </pc:sldMkLst>
        <pc:spChg chg="add">
          <ac:chgData name="Anshuman Bordoloi" userId="203ca2d7aa261a36" providerId="Windows Live" clId="Web-{D9E0A8AD-AE3A-3F9E-E16A-00403A840E7B}" dt="2025-07-10T09:05:17.237" v="671"/>
          <ac:spMkLst>
            <pc:docMk/>
            <pc:sldMk cId="3086845788" sldId="271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5:17.237" v="671"/>
          <ac:picMkLst>
            <pc:docMk/>
            <pc:sldMk cId="3086845788" sldId="271"/>
            <ac:picMk id="2" creationId="{EF44B2EF-0B26-053D-2B7A-C110B0DAF205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5:49.472" v="674"/>
        <pc:sldMkLst>
          <pc:docMk/>
          <pc:sldMk cId="1169100706" sldId="272"/>
        </pc:sldMkLst>
        <pc:spChg chg="add">
          <ac:chgData name="Anshuman Bordoloi" userId="203ca2d7aa261a36" providerId="Windows Live" clId="Web-{D9E0A8AD-AE3A-3F9E-E16A-00403A840E7B}" dt="2025-07-10T09:05:49.472" v="674"/>
          <ac:spMkLst>
            <pc:docMk/>
            <pc:sldMk cId="1169100706" sldId="272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5:49.472" v="674"/>
          <ac:picMkLst>
            <pc:docMk/>
            <pc:sldMk cId="1169100706" sldId="272"/>
            <ac:picMk id="2" creationId="{6B345581-6210-CE6E-F519-25819198EE53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6:24.052" v="677"/>
        <pc:sldMkLst>
          <pc:docMk/>
          <pc:sldMk cId="70190237" sldId="273"/>
        </pc:sldMkLst>
        <pc:spChg chg="add">
          <ac:chgData name="Anshuman Bordoloi" userId="203ca2d7aa261a36" providerId="Windows Live" clId="Web-{D9E0A8AD-AE3A-3F9E-E16A-00403A840E7B}" dt="2025-07-10T09:06:24.052" v="677"/>
          <ac:spMkLst>
            <pc:docMk/>
            <pc:sldMk cId="70190237" sldId="273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6:24.052" v="677"/>
          <ac:picMkLst>
            <pc:docMk/>
            <pc:sldMk cId="70190237" sldId="273"/>
            <ac:picMk id="2" creationId="{E85D9F35-3705-1981-A0FA-4721F5E4D99C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6:50.631" v="680"/>
        <pc:sldMkLst>
          <pc:docMk/>
          <pc:sldMk cId="2083074470" sldId="274"/>
        </pc:sldMkLst>
        <pc:spChg chg="add">
          <ac:chgData name="Anshuman Bordoloi" userId="203ca2d7aa261a36" providerId="Windows Live" clId="Web-{D9E0A8AD-AE3A-3F9E-E16A-00403A840E7B}" dt="2025-07-10T09:06:50.631" v="680"/>
          <ac:spMkLst>
            <pc:docMk/>
            <pc:sldMk cId="2083074470" sldId="274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6:50.631" v="680"/>
          <ac:picMkLst>
            <pc:docMk/>
            <pc:sldMk cId="2083074470" sldId="274"/>
            <ac:picMk id="2" creationId="{F7A3CD5D-7B30-6BB8-9A07-032DD41B7F54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7:15.663" v="683"/>
        <pc:sldMkLst>
          <pc:docMk/>
          <pc:sldMk cId="2061998218" sldId="275"/>
        </pc:sldMkLst>
        <pc:spChg chg="add">
          <ac:chgData name="Anshuman Bordoloi" userId="203ca2d7aa261a36" providerId="Windows Live" clId="Web-{D9E0A8AD-AE3A-3F9E-E16A-00403A840E7B}" dt="2025-07-10T09:07:15.663" v="683"/>
          <ac:spMkLst>
            <pc:docMk/>
            <pc:sldMk cId="2061998218" sldId="275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7:15.663" v="683"/>
          <ac:picMkLst>
            <pc:docMk/>
            <pc:sldMk cId="2061998218" sldId="275"/>
            <ac:picMk id="2" creationId="{7DF8974F-298D-F2C5-E04A-4F0902A9D9BB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7:40.992" v="686"/>
        <pc:sldMkLst>
          <pc:docMk/>
          <pc:sldMk cId="3104204804" sldId="276"/>
        </pc:sldMkLst>
        <pc:spChg chg="add">
          <ac:chgData name="Anshuman Bordoloi" userId="203ca2d7aa261a36" providerId="Windows Live" clId="Web-{D9E0A8AD-AE3A-3F9E-E16A-00403A840E7B}" dt="2025-07-10T09:07:40.992" v="686"/>
          <ac:spMkLst>
            <pc:docMk/>
            <pc:sldMk cId="3104204804" sldId="276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7:40.992" v="686"/>
          <ac:picMkLst>
            <pc:docMk/>
            <pc:sldMk cId="3104204804" sldId="276"/>
            <ac:picMk id="2" creationId="{DAC76815-06B7-861C-F0AA-FDA826647CB4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8:01.477" v="689"/>
        <pc:sldMkLst>
          <pc:docMk/>
          <pc:sldMk cId="4131059812" sldId="277"/>
        </pc:sldMkLst>
        <pc:spChg chg="add">
          <ac:chgData name="Anshuman Bordoloi" userId="203ca2d7aa261a36" providerId="Windows Live" clId="Web-{D9E0A8AD-AE3A-3F9E-E16A-00403A840E7B}" dt="2025-07-10T09:08:01.477" v="689"/>
          <ac:spMkLst>
            <pc:docMk/>
            <pc:sldMk cId="4131059812" sldId="277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8:01.477" v="689"/>
          <ac:picMkLst>
            <pc:docMk/>
            <pc:sldMk cId="4131059812" sldId="277"/>
            <ac:picMk id="2" creationId="{207D647A-439E-81CE-FF2E-07A879207E14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8:24.962" v="692"/>
        <pc:sldMkLst>
          <pc:docMk/>
          <pc:sldMk cId="15628090" sldId="278"/>
        </pc:sldMkLst>
        <pc:spChg chg="add">
          <ac:chgData name="Anshuman Bordoloi" userId="203ca2d7aa261a36" providerId="Windows Live" clId="Web-{D9E0A8AD-AE3A-3F9E-E16A-00403A840E7B}" dt="2025-07-10T09:08:24.962" v="692"/>
          <ac:spMkLst>
            <pc:docMk/>
            <pc:sldMk cId="15628090" sldId="278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8:24.962" v="692"/>
          <ac:picMkLst>
            <pc:docMk/>
            <pc:sldMk cId="15628090" sldId="278"/>
            <ac:picMk id="2" creationId="{6361145F-58D1-6A0D-1594-B28CEE4567D4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8:51.291" v="695"/>
        <pc:sldMkLst>
          <pc:docMk/>
          <pc:sldMk cId="1671259209" sldId="279"/>
        </pc:sldMkLst>
        <pc:spChg chg="add">
          <ac:chgData name="Anshuman Bordoloi" userId="203ca2d7aa261a36" providerId="Windows Live" clId="Web-{D9E0A8AD-AE3A-3F9E-E16A-00403A840E7B}" dt="2025-07-10T09:08:51.291" v="695"/>
          <ac:spMkLst>
            <pc:docMk/>
            <pc:sldMk cId="1671259209" sldId="279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8:51.291" v="695"/>
          <ac:picMkLst>
            <pc:docMk/>
            <pc:sldMk cId="1671259209" sldId="279"/>
            <ac:picMk id="2" creationId="{BD52EF91-4E9B-7B45-2688-365FBF7E3C10}"/>
          </ac:picMkLst>
        </pc:picChg>
      </pc:sldChg>
      <pc:sldChg chg="addSp modSp new mod setBg">
        <pc:chgData name="Anshuman Bordoloi" userId="203ca2d7aa261a36" providerId="Windows Live" clId="Web-{D9E0A8AD-AE3A-3F9E-E16A-00403A840E7B}" dt="2025-07-10T09:09:13.823" v="698"/>
        <pc:sldMkLst>
          <pc:docMk/>
          <pc:sldMk cId="3061113183" sldId="280"/>
        </pc:sldMkLst>
        <pc:spChg chg="add">
          <ac:chgData name="Anshuman Bordoloi" userId="203ca2d7aa261a36" providerId="Windows Live" clId="Web-{D9E0A8AD-AE3A-3F9E-E16A-00403A840E7B}" dt="2025-07-10T09:09:13.823" v="698"/>
          <ac:spMkLst>
            <pc:docMk/>
            <pc:sldMk cId="3061113183" sldId="280"/>
            <ac:spMk id="7" creationId="{42A4FC2C-047E-45A5-965D-8E1E3BF09BC6}"/>
          </ac:spMkLst>
        </pc:spChg>
        <pc:picChg chg="add mod">
          <ac:chgData name="Anshuman Bordoloi" userId="203ca2d7aa261a36" providerId="Windows Live" clId="Web-{D9E0A8AD-AE3A-3F9E-E16A-00403A840E7B}" dt="2025-07-10T09:09:13.823" v="698"/>
          <ac:picMkLst>
            <pc:docMk/>
            <pc:sldMk cId="3061113183" sldId="280"/>
            <ac:picMk id="2" creationId="{1A887979-9BF1-5E17-57D2-5D4DE8E4A2EF}"/>
          </ac:picMkLst>
        </pc:picChg>
      </pc:sldChg>
      <pc:sldChg chg="addSp delSp modSp new mod setBg">
        <pc:chgData name="Anshuman Bordoloi" userId="203ca2d7aa261a36" providerId="Windows Live" clId="Web-{D9E0A8AD-AE3A-3F9E-E16A-00403A840E7B}" dt="2025-07-10T09:13:41.411" v="704"/>
        <pc:sldMkLst>
          <pc:docMk/>
          <pc:sldMk cId="1279569849" sldId="281"/>
        </pc:sldMkLst>
        <pc:spChg chg="add del">
          <ac:chgData name="Anshuman Bordoloi" userId="203ca2d7aa261a36" providerId="Windows Live" clId="Web-{D9E0A8AD-AE3A-3F9E-E16A-00403A840E7B}" dt="2025-07-10T09:13:41.411" v="704"/>
          <ac:spMkLst>
            <pc:docMk/>
            <pc:sldMk cId="1279569849" sldId="281"/>
            <ac:spMk id="7" creationId="{42A4FC2C-047E-45A5-965D-8E1E3BF09BC6}"/>
          </ac:spMkLst>
        </pc:spChg>
        <pc:spChg chg="add">
          <ac:chgData name="Anshuman Bordoloi" userId="203ca2d7aa261a36" providerId="Windows Live" clId="Web-{D9E0A8AD-AE3A-3F9E-E16A-00403A840E7B}" dt="2025-07-10T09:13:41.411" v="704"/>
          <ac:spMkLst>
            <pc:docMk/>
            <pc:sldMk cId="1279569849" sldId="281"/>
            <ac:spMk id="12" creationId="{42A4FC2C-047E-45A5-965D-8E1E3BF09BC6}"/>
          </ac:spMkLst>
        </pc:spChg>
        <pc:picChg chg="add del mod">
          <ac:chgData name="Anshuman Bordoloi" userId="203ca2d7aa261a36" providerId="Windows Live" clId="Web-{D9E0A8AD-AE3A-3F9E-E16A-00403A840E7B}" dt="2025-07-10T09:11:53.922" v="702"/>
          <ac:picMkLst>
            <pc:docMk/>
            <pc:sldMk cId="1279569849" sldId="281"/>
            <ac:picMk id="2" creationId="{D1BD8965-B6F7-91E5-394C-491DABBF3E54}"/>
          </ac:picMkLst>
        </pc:picChg>
        <pc:picChg chg="add mod">
          <ac:chgData name="Anshuman Bordoloi" userId="203ca2d7aa261a36" providerId="Windows Live" clId="Web-{D9E0A8AD-AE3A-3F9E-E16A-00403A840E7B}" dt="2025-07-10T09:13:41.411" v="704"/>
          <ac:picMkLst>
            <pc:docMk/>
            <pc:sldMk cId="1279569849" sldId="281"/>
            <ac:picMk id="3" creationId="{12857FF9-2F6F-2F28-0421-88CB8E9FD499}"/>
          </ac:picMkLst>
        </pc:picChg>
      </pc:sldChg>
      <pc:sldChg chg="addSp delSp modSp new del">
        <pc:chgData name="Anshuman Bordoloi" userId="203ca2d7aa261a36" providerId="Windows Live" clId="Web-{D9E0A8AD-AE3A-3F9E-E16A-00403A840E7B}" dt="2025-07-10T09:31:05.243" v="788"/>
        <pc:sldMkLst>
          <pc:docMk/>
          <pc:sldMk cId="3060221653" sldId="282"/>
        </pc:sldMkLst>
        <pc:spChg chg="add del mod">
          <ac:chgData name="Anshuman Bordoloi" userId="203ca2d7aa261a36" providerId="Windows Live" clId="Web-{D9E0A8AD-AE3A-3F9E-E16A-00403A840E7B}" dt="2025-07-10T09:21:58.162" v="786"/>
          <ac:spMkLst>
            <pc:docMk/>
            <pc:sldMk cId="3060221653" sldId="282"/>
            <ac:spMk id="2" creationId="{2FDC3EE0-E38A-0C22-3B97-57BFC7085BA8}"/>
          </ac:spMkLst>
        </pc:spChg>
      </pc:sldChg>
      <pc:sldChg chg="add">
        <pc:chgData name="Anshuman Bordoloi" userId="203ca2d7aa261a36" providerId="Windows Live" clId="Web-{D9E0A8AD-AE3A-3F9E-E16A-00403A840E7B}" dt="2025-07-10T09:31:00.774" v="787"/>
        <pc:sldMkLst>
          <pc:docMk/>
          <pc:sldMk cId="2521943386" sldId="283"/>
        </pc:sldMkLst>
      </pc:sldChg>
    </pc:docChg>
  </pc:docChgLst>
  <pc:docChgLst>
    <pc:chgData name="Anshuman Bordoloi" userId="203ca2d7aa261a36" providerId="Windows Live" clId="Web-{E978B2CA-9AA0-460D-87C6-EECD5A70E79E}"/>
    <pc:docChg chg="delSld">
      <pc:chgData name="Anshuman Bordoloi" userId="203ca2d7aa261a36" providerId="Windows Live" clId="Web-{E978B2CA-9AA0-460D-87C6-EECD5A70E79E}" dt="2025-07-02T08:32:03.218" v="0"/>
      <pc:docMkLst>
        <pc:docMk/>
      </pc:docMkLst>
      <pc:sldChg chg="del">
        <pc:chgData name="Anshuman Bordoloi" userId="203ca2d7aa261a36" providerId="Windows Live" clId="Web-{E978B2CA-9AA0-460D-87C6-EECD5A70E79E}" dt="2025-07-02T08:32:03.218" v="0"/>
        <pc:sldMkLst>
          <pc:docMk/>
          <pc:sldMk cId="4276644759" sldId="263"/>
        </pc:sldMkLst>
      </pc:sldChg>
    </pc:docChg>
  </pc:docChgLst>
  <pc:docChgLst>
    <pc:chgData name="Anshuman Bordoloi" userId="203ca2d7aa261a36" providerId="Windows Live" clId="Web-{0681534F-9D92-4D35-9FCC-9A6599091815}"/>
    <pc:docChg chg="addSld delSld modSld">
      <pc:chgData name="Anshuman Bordoloi" userId="203ca2d7aa261a36" providerId="Windows Live" clId="Web-{0681534F-9D92-4D35-9FCC-9A6599091815}" dt="2025-07-02T08:09:36.887" v="130" actId="14100"/>
      <pc:docMkLst>
        <pc:docMk/>
      </pc:docMkLst>
      <pc:sldChg chg="mod setBg">
        <pc:chgData name="Anshuman Bordoloi" userId="203ca2d7aa261a36" providerId="Windows Live" clId="Web-{0681534F-9D92-4D35-9FCC-9A6599091815}" dt="2025-07-02T07:20:12.698" v="17"/>
        <pc:sldMkLst>
          <pc:docMk/>
          <pc:sldMk cId="0" sldId="260"/>
        </pc:sldMkLst>
      </pc:sldChg>
      <pc:sldChg chg="new del">
        <pc:chgData name="Anshuman Bordoloi" userId="203ca2d7aa261a36" providerId="Windows Live" clId="Web-{0681534F-9D92-4D35-9FCC-9A6599091815}" dt="2025-07-02T07:16:44.941" v="2"/>
        <pc:sldMkLst>
          <pc:docMk/>
          <pc:sldMk cId="3156908833" sldId="261"/>
        </pc:sldMkLst>
      </pc:sldChg>
      <pc:sldChg chg="addSp delSp modSp add mod setBg">
        <pc:chgData name="Anshuman Bordoloi" userId="203ca2d7aa261a36" providerId="Windows Live" clId="Web-{0681534F-9D92-4D35-9FCC-9A6599091815}" dt="2025-07-02T08:03:35.641" v="115"/>
        <pc:sldMkLst>
          <pc:docMk/>
          <pc:sldMk cId="374309477" sldId="262"/>
        </pc:sldMkLst>
        <pc:spChg chg="add mod">
          <ac:chgData name="Anshuman Bordoloi" userId="203ca2d7aa261a36" providerId="Windows Live" clId="Web-{0681534F-9D92-4D35-9FCC-9A6599091815}" dt="2025-07-02T08:03:11.656" v="114" actId="1076"/>
          <ac:spMkLst>
            <pc:docMk/>
            <pc:sldMk cId="374309477" sldId="262"/>
            <ac:spMk id="3" creationId="{07536DAB-51A1-F1CD-DC38-AAE4D7829FDA}"/>
          </ac:spMkLst>
        </pc:spChg>
        <pc:spChg chg="mod">
          <ac:chgData name="Anshuman Bordoloi" userId="203ca2d7aa261a36" providerId="Windows Live" clId="Web-{0681534F-9D92-4D35-9FCC-9A6599091815}" dt="2025-07-02T07:18:30.772" v="11" actId="20577"/>
          <ac:spMkLst>
            <pc:docMk/>
            <pc:sldMk cId="374309477" sldId="262"/>
            <ac:spMk id="4" creationId="{1FDBEB90-2979-00CF-F6F9-A6C7EAD0E1DA}"/>
          </ac:spMkLst>
        </pc:spChg>
        <pc:spChg chg="add mod ord">
          <ac:chgData name="Anshuman Bordoloi" userId="203ca2d7aa261a36" providerId="Windows Live" clId="Web-{0681534F-9D92-4D35-9FCC-9A6599091815}" dt="2025-07-02T08:03:35.641" v="115"/>
          <ac:spMkLst>
            <pc:docMk/>
            <pc:sldMk cId="374309477" sldId="262"/>
            <ac:spMk id="5" creationId="{5D5802F5-6AE7-DE41-2DE4-7FEF6EA4C07E}"/>
          </ac:spMkLst>
        </pc:spChg>
        <pc:spChg chg="add del">
          <ac:chgData name="Anshuman Bordoloi" userId="203ca2d7aa261a36" providerId="Windows Live" clId="Web-{0681534F-9D92-4D35-9FCC-9A6599091815}" dt="2025-07-02T07:25:39.959" v="27"/>
          <ac:spMkLst>
            <pc:docMk/>
            <pc:sldMk cId="374309477" sldId="262"/>
            <ac:spMk id="6" creationId="{97B964AC-9359-0A63-8713-CCE6C72C6AB8}"/>
          </ac:spMkLst>
        </pc:spChg>
        <pc:spChg chg="mod">
          <ac:chgData name="Anshuman Bordoloi" userId="203ca2d7aa261a36" providerId="Windows Live" clId="Web-{0681534F-9D92-4D35-9FCC-9A6599091815}" dt="2025-07-02T07:19:08.493" v="16" actId="20577"/>
          <ac:spMkLst>
            <pc:docMk/>
            <pc:sldMk cId="374309477" sldId="262"/>
            <ac:spMk id="8" creationId="{A2654BF7-0CEF-A14F-30FA-76B120A7A83A}"/>
          </ac:spMkLst>
        </pc:spChg>
      </pc:sldChg>
      <pc:sldChg chg="modSp new">
        <pc:chgData name="Anshuman Bordoloi" userId="203ca2d7aa261a36" providerId="Windows Live" clId="Web-{0681534F-9D92-4D35-9FCC-9A6599091815}" dt="2025-07-02T08:09:36.887" v="130" actId="14100"/>
        <pc:sldMkLst>
          <pc:docMk/>
          <pc:sldMk cId="427664475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35015" y="0"/>
            <a:ext cx="7375612" cy="10868444"/>
          </a:xfrm>
          <a:custGeom>
            <a:avLst/>
            <a:gdLst/>
            <a:ahLst/>
            <a:cxnLst/>
            <a:rect l="l" t="t" r="r" b="b"/>
            <a:pathLst>
              <a:path w="7375612" h="10868444">
                <a:moveTo>
                  <a:pt x="0" y="0"/>
                </a:moveTo>
                <a:lnTo>
                  <a:pt x="7375611" y="0"/>
                </a:lnTo>
                <a:lnTo>
                  <a:pt x="7375611" y="10868444"/>
                </a:lnTo>
                <a:lnTo>
                  <a:pt x="0" y="10868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-70384" r="-507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22821" y="-356450"/>
            <a:ext cx="9279915" cy="10999900"/>
          </a:xfrm>
          <a:custGeom>
            <a:avLst/>
            <a:gdLst/>
            <a:ahLst/>
            <a:cxnLst/>
            <a:rect l="l" t="t" r="r" b="b"/>
            <a:pathLst>
              <a:path w="9279915" h="10999900">
                <a:moveTo>
                  <a:pt x="0" y="0"/>
                </a:moveTo>
                <a:lnTo>
                  <a:pt x="9279915" y="0"/>
                </a:lnTo>
                <a:lnTo>
                  <a:pt x="9279915" y="10999900"/>
                </a:lnTo>
                <a:lnTo>
                  <a:pt x="0" y="1099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950873" y="-465862"/>
            <a:ext cx="2979573" cy="11218724"/>
            <a:chOff x="0" y="0"/>
            <a:chExt cx="784744" cy="29547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84744" cy="2954726"/>
            </a:xfrm>
            <a:custGeom>
              <a:avLst/>
              <a:gdLst/>
              <a:ahLst/>
              <a:cxnLst/>
              <a:rect l="l" t="t" r="r" b="b"/>
              <a:pathLst>
                <a:path w="784744" h="2954726">
                  <a:moveTo>
                    <a:pt x="0" y="0"/>
                  </a:moveTo>
                  <a:lnTo>
                    <a:pt x="784744" y="0"/>
                  </a:lnTo>
                  <a:lnTo>
                    <a:pt x="784744" y="2954726"/>
                  </a:lnTo>
                  <a:lnTo>
                    <a:pt x="0" y="2954726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84744" cy="2992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673545" y="1028700"/>
            <a:ext cx="1460451" cy="1429164"/>
          </a:xfrm>
          <a:custGeom>
            <a:avLst/>
            <a:gdLst/>
            <a:ahLst/>
            <a:cxnLst/>
            <a:rect l="l" t="t" r="r" b="b"/>
            <a:pathLst>
              <a:path w="1460451" h="1429164">
                <a:moveTo>
                  <a:pt x="0" y="0"/>
                </a:moveTo>
                <a:lnTo>
                  <a:pt x="1460451" y="0"/>
                </a:lnTo>
                <a:lnTo>
                  <a:pt x="1460451" y="1429164"/>
                </a:lnTo>
                <a:lnTo>
                  <a:pt x="0" y="14291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925830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73545" y="3275768"/>
            <a:ext cx="9921485" cy="374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1"/>
              </a:lnSpc>
            </a:pPr>
            <a:r>
              <a:rPr lang="en-US" sz="14537" b="1">
                <a:solidFill>
                  <a:srgbClr val="D96627"/>
                </a:solidFill>
                <a:latin typeface="Flatory Sans Bold"/>
                <a:ea typeface="Flatory Sans Bold"/>
                <a:cs typeface="Flatory Sans Bold"/>
                <a:sym typeface="Flatory Sans Bold"/>
              </a:rPr>
              <a:t>AD_HOC INSIGHTS​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73545" y="6802030"/>
            <a:ext cx="8238843" cy="494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Consumer Goods of AtliQ Hardware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D9F35-3705-1981-A0FA-4721F5E4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3" r="116" b="-1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8CD69-CD75-783B-C4BE-D6F371B1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50ED5E-261F-F178-80DC-54311C7F7CB2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CBEA2-B37D-EBFB-C791-40AAA1835E1B}"/>
              </a:ext>
            </a:extLst>
          </p:cNvPr>
          <p:cNvSpPr txBox="1"/>
          <p:nvPr/>
        </p:nvSpPr>
        <p:spPr>
          <a:xfrm>
            <a:off x="2745924" y="566056"/>
            <a:ext cx="12801608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3: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Provide a report with all the unique product counts for each segment and sort them in descending order of product counts.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8CFB9-F941-630B-4F8D-946239277BA4}"/>
              </a:ext>
            </a:extLst>
          </p:cNvPr>
          <p:cNvSpPr txBox="1"/>
          <p:nvPr/>
        </p:nvSpPr>
        <p:spPr>
          <a:xfrm>
            <a:off x="6708321" y="2158091"/>
            <a:ext cx="5951245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segment,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COUNT(distinct </a:t>
            </a:r>
            <a:r>
              <a:rPr lang="en-US" sz="2400" err="1">
                <a:latin typeface="Barlow"/>
                <a:ea typeface="+mn-lt"/>
                <a:cs typeface="+mn-lt"/>
              </a:rPr>
              <a:t>product_code</a:t>
            </a:r>
            <a:r>
              <a:rPr lang="en-US" sz="2400">
                <a:latin typeface="Barlow"/>
                <a:ea typeface="+mn-lt"/>
                <a:cs typeface="+mn-lt"/>
              </a:rPr>
              <a:t>) AS </a:t>
            </a:r>
            <a:r>
              <a:rPr lang="en-US" sz="2400" err="1">
                <a:latin typeface="Barlow"/>
                <a:ea typeface="+mn-lt"/>
                <a:cs typeface="+mn-lt"/>
              </a:rPr>
              <a:t>product_count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dim_product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GROUP BY segment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</a:t>
            </a:r>
            <a:r>
              <a:rPr lang="en-US" sz="2400" err="1">
                <a:latin typeface="Barlow"/>
                <a:ea typeface="+mn-lt"/>
                <a:cs typeface="+mn-lt"/>
              </a:rPr>
              <a:t>product_count</a:t>
            </a:r>
            <a:r>
              <a:rPr lang="en-US" sz="2400">
                <a:latin typeface="Barlow"/>
                <a:ea typeface="+mn-lt"/>
                <a:cs typeface="+mn-lt"/>
              </a:rPr>
              <a:t> DESC;</a:t>
            </a:r>
            <a:endParaRPr lang="en-US" sz="2400">
              <a:latin typeface="Barlow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97BB9B-F80A-8C41-22CC-D64FB8F0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18" r="33075" b="47826"/>
          <a:stretch>
            <a:fillRect/>
          </a:stretch>
        </p:blipFill>
        <p:spPr>
          <a:xfrm>
            <a:off x="7086600" y="5895637"/>
            <a:ext cx="4112052" cy="3192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1BB44-B010-BA30-AD41-A06D9BF1BEF9}"/>
              </a:ext>
            </a:extLst>
          </p:cNvPr>
          <p:cNvSpPr txBox="1"/>
          <p:nvPr/>
        </p:nvSpPr>
        <p:spPr>
          <a:xfrm>
            <a:off x="8588829" y="5385708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A58BF7-D756-2099-F7A4-B1E34D6F424E}"/>
              </a:ext>
            </a:extLst>
          </p:cNvPr>
          <p:cNvSpPr/>
          <p:nvPr/>
        </p:nvSpPr>
        <p:spPr>
          <a:xfrm>
            <a:off x="2653391" y="525235"/>
            <a:ext cx="12969785" cy="1182189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F3A9F-F770-9A41-C1E6-93B5A663420D}"/>
              </a:ext>
            </a:extLst>
          </p:cNvPr>
          <p:cNvSpPr/>
          <p:nvPr/>
        </p:nvSpPr>
        <p:spPr>
          <a:xfrm>
            <a:off x="6422573" y="2149928"/>
            <a:ext cx="268441" cy="2739937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7A3CD5D-7B30-6BB8-9A07-032DD41B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15B47-0ECE-5DEF-9F02-EA91E6B2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CFBEA8-907E-2033-BD72-4B73A5408105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5EA8B-A2D4-9BF9-07A5-A54553959FA1}"/>
              </a:ext>
            </a:extLst>
          </p:cNvPr>
          <p:cNvSpPr txBox="1"/>
          <p:nvPr/>
        </p:nvSpPr>
        <p:spPr>
          <a:xfrm>
            <a:off x="919846" y="931094"/>
            <a:ext cx="16458092" cy="600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4:</a:t>
            </a:r>
            <a:r>
              <a:rPr lang="en-US" sz="3000" b="1">
                <a:latin typeface="Barlow"/>
                <a:ea typeface="+mn-lt"/>
                <a:cs typeface="+mn-lt"/>
              </a:rPr>
              <a:t> </a:t>
            </a:r>
            <a:r>
              <a:rPr lang="en-US" sz="3000">
                <a:latin typeface="Barlow"/>
                <a:ea typeface="+mn-lt"/>
                <a:cs typeface="+mn-lt"/>
              </a:rPr>
              <a:t>Which segment had the most increase in unique products in 2021 vs 2020?</a:t>
            </a:r>
            <a:endParaRPr lang="en-US" sz="4050">
              <a:latin typeface="Barl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566BB-9D77-5B34-F5F4-D8AF9342179F}"/>
              </a:ext>
            </a:extLst>
          </p:cNvPr>
          <p:cNvSpPr txBox="1"/>
          <p:nvPr/>
        </p:nvSpPr>
        <p:spPr>
          <a:xfrm>
            <a:off x="919844" y="1934936"/>
            <a:ext cx="13732317" cy="64171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WITH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products_by_segment</a:t>
            </a:r>
            <a:r>
              <a:rPr lang="en-US" sz="2400">
                <a:latin typeface="Barlow"/>
                <a:ea typeface="+mn-lt"/>
                <a:cs typeface="+mn-lt"/>
              </a:rPr>
              <a:t> AS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(SELECT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</a:t>
            </a:r>
            <a:r>
              <a:rPr lang="en-US" sz="2400" err="1">
                <a:latin typeface="Barlow"/>
                <a:ea typeface="+mn-lt"/>
                <a:cs typeface="+mn-lt"/>
              </a:rPr>
              <a:t>p.segment</a:t>
            </a:r>
            <a:r>
              <a:rPr lang="en-US" sz="2400">
                <a:latin typeface="Barlow"/>
                <a:ea typeface="+mn-lt"/>
                <a:cs typeface="+mn-lt"/>
              </a:rPr>
              <a:t> AS segment,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COUNT(DISTINCT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     IF(</a:t>
            </a:r>
            <a:r>
              <a:rPr lang="en-US" sz="2400" err="1">
                <a:latin typeface="Barlow"/>
                <a:ea typeface="+mn-lt"/>
                <a:cs typeface="+mn-lt"/>
              </a:rPr>
              <a:t>s.fiscal_year</a:t>
            </a:r>
            <a:r>
              <a:rPr lang="en-US" sz="2400">
                <a:latin typeface="Barlow"/>
                <a:ea typeface="+mn-lt"/>
                <a:cs typeface="+mn-lt"/>
              </a:rPr>
              <a:t> = 2020, </a:t>
            </a:r>
            <a:r>
              <a:rPr lang="en-US" sz="2400" err="1">
                <a:latin typeface="Barlow"/>
                <a:ea typeface="+mn-lt"/>
                <a:cs typeface="+mn-lt"/>
              </a:rPr>
              <a:t>s.product_code</a:t>
            </a:r>
            <a:r>
              <a:rPr lang="en-US" sz="2400">
                <a:latin typeface="Barlow"/>
                <a:ea typeface="+mn-lt"/>
                <a:cs typeface="+mn-lt"/>
              </a:rPr>
              <a:t>, NULL)) AS product_count_2020,</a:t>
            </a: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COUNT(DISTINCT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     IF(</a:t>
            </a:r>
            <a:r>
              <a:rPr lang="en-US" sz="2400" err="1">
                <a:latin typeface="Barlow"/>
                <a:ea typeface="+mn-lt"/>
                <a:cs typeface="+mn-lt"/>
              </a:rPr>
              <a:t>s.fiscal_year</a:t>
            </a:r>
            <a:r>
              <a:rPr lang="en-US" sz="2400">
                <a:latin typeface="Barlow"/>
                <a:ea typeface="+mn-lt"/>
                <a:cs typeface="+mn-lt"/>
              </a:rPr>
              <a:t> = 2021, </a:t>
            </a:r>
            <a:r>
              <a:rPr lang="en-US" sz="2400" err="1">
                <a:latin typeface="Barlow"/>
                <a:ea typeface="+mn-lt"/>
                <a:cs typeface="+mn-lt"/>
              </a:rPr>
              <a:t>s.product_code</a:t>
            </a:r>
            <a:r>
              <a:rPr lang="en-US" sz="2400">
                <a:latin typeface="Barlow"/>
                <a:ea typeface="+mn-lt"/>
                <a:cs typeface="+mn-lt"/>
              </a:rPr>
              <a:t>, NULL)) AS product_count_2021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FROM </a:t>
            </a:r>
            <a:r>
              <a:rPr lang="en-US" sz="2400" err="1">
                <a:latin typeface="Barlow"/>
                <a:ea typeface="+mn-lt"/>
                <a:cs typeface="+mn-lt"/>
              </a:rPr>
              <a:t>dim_product</a:t>
            </a:r>
            <a:r>
              <a:rPr lang="en-US" sz="2400">
                <a:latin typeface="Barlow"/>
                <a:ea typeface="+mn-lt"/>
                <a:cs typeface="+mn-lt"/>
              </a:rPr>
              <a:t> p</a:t>
            </a:r>
          </a:p>
          <a:p>
            <a:r>
              <a:rPr lang="en-US" sz="2400">
                <a:latin typeface="Barlow"/>
                <a:ea typeface="+mn-lt"/>
                <a:cs typeface="+mn-lt"/>
              </a:rPr>
              <a:t>    JOIN </a:t>
            </a:r>
            <a:r>
              <a:rPr lang="en-US" sz="2400" err="1">
                <a:latin typeface="Barlow"/>
                <a:ea typeface="+mn-lt"/>
                <a:cs typeface="+mn-lt"/>
              </a:rPr>
              <a:t>fact_sales_monthly</a:t>
            </a:r>
            <a:r>
              <a:rPr lang="en-US" sz="2400">
                <a:latin typeface="Barlow"/>
                <a:ea typeface="+mn-lt"/>
                <a:cs typeface="+mn-lt"/>
              </a:rPr>
              <a:t> s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ON </a:t>
            </a:r>
            <a:r>
              <a:rPr lang="en-US" sz="2400" err="1">
                <a:latin typeface="Barlow"/>
                <a:ea typeface="+mn-lt"/>
                <a:cs typeface="+mn-lt"/>
              </a:rPr>
              <a:t>p.product_code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s.product_code</a:t>
            </a:r>
            <a:endParaRPr lang="en-US" sz="2400">
              <a:latin typeface="Barlow"/>
              <a:ea typeface="+mn-lt"/>
              <a:cs typeface="+mn-lt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GROUP BY segment)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*,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product_count_2021-product_count_2020 AS difference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products_by_segment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difference DESC;</a:t>
            </a:r>
          </a:p>
        </p:txBody>
      </p:sp>
      <p:pic>
        <p:nvPicPr>
          <p:cNvPr id="7" name="Picture 6" descr="A screenshot of a data&#10;&#10;AI-generated content may be incorrect.">
            <a:extLst>
              <a:ext uri="{FF2B5EF4-FFF2-40B4-BE49-F238E27FC236}">
                <a16:creationId xmlns:a16="http://schemas.microsoft.com/office/drawing/2014/main" id="{CAC28727-5306-9F27-11B9-9D87733A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7" r="33147" b="47751"/>
          <a:stretch>
            <a:fillRect/>
          </a:stretch>
        </p:blipFill>
        <p:spPr>
          <a:xfrm>
            <a:off x="8865055" y="5545592"/>
            <a:ext cx="8505914" cy="2816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43E2E-B7FB-BAE2-830F-E3278222B901}"/>
              </a:ext>
            </a:extLst>
          </p:cNvPr>
          <p:cNvSpPr txBox="1"/>
          <p:nvPr/>
        </p:nvSpPr>
        <p:spPr>
          <a:xfrm>
            <a:off x="12562115" y="5045531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F6B5E7-9DFC-A7F3-E190-F901F307E5C0}"/>
              </a:ext>
            </a:extLst>
          </p:cNvPr>
          <p:cNvSpPr/>
          <p:nvPr/>
        </p:nvSpPr>
        <p:spPr>
          <a:xfrm>
            <a:off x="1964870" y="870855"/>
            <a:ext cx="14347921" cy="732608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2C8544-2645-AF00-1AD3-9E5302CED974}"/>
              </a:ext>
            </a:extLst>
          </p:cNvPr>
          <p:cNvSpPr/>
          <p:nvPr/>
        </p:nvSpPr>
        <p:spPr>
          <a:xfrm>
            <a:off x="642259" y="1937656"/>
            <a:ext cx="274972" cy="6430194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DF8974F-298D-F2C5-E04A-4F0902A9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9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49BB5-512D-8C31-6F63-3DA66BE9C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B8165-1DF4-7308-FE02-5E546CEB3039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75017F-72FB-BC54-0F6E-0209A3AB8148}"/>
              </a:ext>
            </a:extLst>
          </p:cNvPr>
          <p:cNvSpPr txBox="1"/>
          <p:nvPr/>
        </p:nvSpPr>
        <p:spPr>
          <a:xfrm>
            <a:off x="1608367" y="538680"/>
            <a:ext cx="15087588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5: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Get the products that have the highest and lowest manufacturing costs.</a:t>
            </a:r>
            <a:endParaRPr lang="en-US" sz="3200">
              <a:latin typeface="Barl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0AD1C9-EDDF-38DD-E27B-B7581D7B6C7D}"/>
              </a:ext>
            </a:extLst>
          </p:cNvPr>
          <p:cNvSpPr txBox="1"/>
          <p:nvPr/>
        </p:nvSpPr>
        <p:spPr>
          <a:xfrm>
            <a:off x="4571999" y="1540325"/>
            <a:ext cx="10051889" cy="56784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p.product_code</a:t>
            </a:r>
            <a:r>
              <a:rPr lang="en-US" sz="2400">
                <a:latin typeface="Barlow"/>
                <a:ea typeface="+mn-lt"/>
                <a:cs typeface="+mn-lt"/>
              </a:rPr>
              <a:t> AS </a:t>
            </a:r>
            <a:r>
              <a:rPr lang="en-US" sz="2400" err="1">
                <a:latin typeface="Barlow"/>
                <a:ea typeface="+mn-lt"/>
                <a:cs typeface="+mn-lt"/>
              </a:rPr>
              <a:t>product_code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p.product</a:t>
            </a:r>
            <a:r>
              <a:rPr lang="en-US" sz="2400">
                <a:latin typeface="Barlow"/>
                <a:ea typeface="+mn-lt"/>
                <a:cs typeface="+mn-lt"/>
              </a:rPr>
              <a:t> AS product,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CONCAT("$ ", ROUND(</a:t>
            </a:r>
            <a:r>
              <a:rPr lang="en-US" sz="2400" err="1">
                <a:latin typeface="Barlow"/>
                <a:ea typeface="+mn-lt"/>
                <a:cs typeface="+mn-lt"/>
              </a:rPr>
              <a:t>m.manufacturing_cost</a:t>
            </a:r>
            <a:r>
              <a:rPr lang="en-US" sz="2400">
                <a:latin typeface="Barlow"/>
                <a:ea typeface="+mn-lt"/>
                <a:cs typeface="+mn-lt"/>
              </a:rPr>
              <a:t>, 2)) AS </a:t>
            </a:r>
            <a:r>
              <a:rPr lang="en-US" sz="2400" err="1">
                <a:latin typeface="Barlow"/>
                <a:ea typeface="+mn-lt"/>
                <a:cs typeface="+mn-lt"/>
              </a:rPr>
              <a:t>manufacturing_cost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dim_product</a:t>
            </a:r>
            <a:r>
              <a:rPr lang="en-US" sz="2400">
                <a:latin typeface="Barlow"/>
                <a:ea typeface="+mn-lt"/>
                <a:cs typeface="+mn-lt"/>
              </a:rPr>
              <a:t> p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JOIN </a:t>
            </a:r>
            <a:r>
              <a:rPr lang="en-US" sz="2400" err="1">
                <a:latin typeface="Barlow"/>
                <a:ea typeface="+mn-lt"/>
                <a:cs typeface="+mn-lt"/>
              </a:rPr>
              <a:t>fact_manufacturing_cost</a:t>
            </a:r>
            <a:r>
              <a:rPr lang="en-US" sz="2400">
                <a:latin typeface="Barlow"/>
                <a:ea typeface="+mn-lt"/>
                <a:cs typeface="+mn-lt"/>
              </a:rPr>
              <a:t> m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ON </a:t>
            </a:r>
            <a:r>
              <a:rPr lang="en-US" sz="2400" err="1">
                <a:latin typeface="Barlow"/>
                <a:ea typeface="+mn-lt"/>
                <a:cs typeface="+mn-lt"/>
              </a:rPr>
              <a:t>p.product_code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m.product_code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WHERE </a:t>
            </a:r>
            <a:r>
              <a:rPr lang="en-US" sz="2400" err="1">
                <a:latin typeface="Barlow"/>
                <a:ea typeface="+mn-lt"/>
                <a:cs typeface="+mn-lt"/>
              </a:rPr>
              <a:t>manufacturing_cost</a:t>
            </a:r>
            <a:r>
              <a:rPr lang="en-US" sz="2400">
                <a:latin typeface="Barlow"/>
                <a:ea typeface="+mn-lt"/>
                <a:cs typeface="+mn-lt"/>
              </a:rPr>
              <a:t> IN(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(SELECT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MAX(</a:t>
            </a:r>
            <a:r>
              <a:rPr lang="en-US" sz="2400" err="1">
                <a:latin typeface="Barlow"/>
                <a:ea typeface="+mn-lt"/>
                <a:cs typeface="+mn-lt"/>
              </a:rPr>
              <a:t>manufacturing_cost</a:t>
            </a:r>
            <a:r>
              <a:rPr lang="en-US" sz="2400">
                <a:latin typeface="Barlow"/>
                <a:ea typeface="+mn-lt"/>
                <a:cs typeface="+mn-lt"/>
              </a:rPr>
              <a:t>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fact_manufacturing_cost</a:t>
            </a:r>
            <a:r>
              <a:rPr lang="en-US" sz="2400">
                <a:latin typeface="Barlow"/>
                <a:ea typeface="+mn-lt"/>
                <a:cs typeface="+mn-lt"/>
              </a:rPr>
              <a:t>),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(SELECT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MIN(</a:t>
            </a:r>
            <a:r>
              <a:rPr lang="en-US" sz="2400" err="1">
                <a:latin typeface="Barlow"/>
                <a:ea typeface="+mn-lt"/>
                <a:cs typeface="+mn-lt"/>
              </a:rPr>
              <a:t>manufacturing_cost</a:t>
            </a:r>
            <a:r>
              <a:rPr lang="en-US" sz="2400">
                <a:latin typeface="Barlow"/>
                <a:ea typeface="+mn-lt"/>
                <a:cs typeface="+mn-lt"/>
              </a:rPr>
              <a:t>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fact_manufacturing_cost</a:t>
            </a:r>
            <a:r>
              <a:rPr lang="en-US" sz="2400">
                <a:latin typeface="Barlow"/>
                <a:ea typeface="+mn-lt"/>
                <a:cs typeface="+mn-lt"/>
              </a:rPr>
              <a:t>))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</a:t>
            </a:r>
            <a:r>
              <a:rPr lang="en-US" sz="2400" err="1">
                <a:latin typeface="Barlow"/>
                <a:ea typeface="+mn-lt"/>
                <a:cs typeface="+mn-lt"/>
              </a:rPr>
              <a:t>manufacturing_cost</a:t>
            </a:r>
            <a:r>
              <a:rPr lang="en-US" sz="2400">
                <a:latin typeface="Barlow"/>
                <a:ea typeface="+mn-lt"/>
                <a:cs typeface="+mn-lt"/>
              </a:rPr>
              <a:t> DESC;</a:t>
            </a:r>
            <a:endParaRPr lang="en-US" sz="2400">
              <a:latin typeface="Barlow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B8CB96-CFF5-23D9-F418-92FD1E3A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3" r="33177" b="76842"/>
          <a:stretch>
            <a:fillRect/>
          </a:stretch>
        </p:blipFill>
        <p:spPr>
          <a:xfrm>
            <a:off x="4876120" y="7762196"/>
            <a:ext cx="8550359" cy="13660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4AE2DC-A856-98B5-E5DB-3F41796AA178}"/>
              </a:ext>
            </a:extLst>
          </p:cNvPr>
          <p:cNvSpPr txBox="1"/>
          <p:nvPr/>
        </p:nvSpPr>
        <p:spPr>
          <a:xfrm>
            <a:off x="8605158" y="7249889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2E3B3E-71CF-841B-2C1F-2F4B3B92169B}"/>
              </a:ext>
            </a:extLst>
          </p:cNvPr>
          <p:cNvSpPr/>
          <p:nvPr/>
        </p:nvSpPr>
        <p:spPr>
          <a:xfrm>
            <a:off x="4288973" y="1543049"/>
            <a:ext cx="277150" cy="5681802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6CB745-223A-D92C-4F40-833A8DE2FF9F}"/>
              </a:ext>
            </a:extLst>
          </p:cNvPr>
          <p:cNvSpPr/>
          <p:nvPr/>
        </p:nvSpPr>
        <p:spPr>
          <a:xfrm>
            <a:off x="1747156" y="478969"/>
            <a:ext cx="14811653" cy="729887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product&#10;&#10;AI-generated content may be incorrect.">
            <a:extLst>
              <a:ext uri="{FF2B5EF4-FFF2-40B4-BE49-F238E27FC236}">
                <a16:creationId xmlns:a16="http://schemas.microsoft.com/office/drawing/2014/main" id="{DAC76815-06B7-861C-F0AA-FDA82664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7" b="1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0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E7C60-1932-52BF-81F5-228B84C82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761EF-6A9F-7CC9-D809-D3CB06F9DEB5}"/>
              </a:ext>
            </a:extLst>
          </p:cNvPr>
          <p:cNvSpPr txBox="1"/>
          <p:nvPr/>
        </p:nvSpPr>
        <p:spPr>
          <a:xfrm>
            <a:off x="1812472" y="2677886"/>
            <a:ext cx="8784765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c.customer_code</a:t>
            </a:r>
            <a:r>
              <a:rPr lang="en-US" sz="2400">
                <a:latin typeface="Barlow"/>
                <a:ea typeface="+mn-lt"/>
                <a:cs typeface="+mn-lt"/>
              </a:rPr>
              <a:t> AS </a:t>
            </a:r>
            <a:r>
              <a:rPr lang="en-US" sz="2400" err="1">
                <a:latin typeface="Barlow"/>
                <a:ea typeface="+mn-lt"/>
                <a:cs typeface="+mn-lt"/>
              </a:rPr>
              <a:t>customer_code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c.customer</a:t>
            </a:r>
            <a:r>
              <a:rPr lang="en-US" sz="2400">
                <a:latin typeface="Barlow"/>
                <a:ea typeface="+mn-lt"/>
                <a:cs typeface="+mn-lt"/>
              </a:rPr>
              <a:t> AS customer,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CONCAT(ROUND(AVG(</a:t>
            </a:r>
            <a:r>
              <a:rPr lang="en-US" sz="2400" err="1">
                <a:latin typeface="Barlow"/>
                <a:ea typeface="+mn-lt"/>
                <a:cs typeface="+mn-lt"/>
              </a:rPr>
              <a:t>d.pre_invoice_discount_pct</a:t>
            </a:r>
            <a:r>
              <a:rPr lang="en-US" sz="2400">
                <a:latin typeface="Barlow"/>
                <a:ea typeface="+mn-lt"/>
                <a:cs typeface="+mn-lt"/>
              </a:rPr>
              <a:t>*100), 2), "%")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AS </a:t>
            </a:r>
            <a:r>
              <a:rPr lang="en-US" sz="2400" err="1">
                <a:latin typeface="Barlow"/>
                <a:ea typeface="+mn-lt"/>
                <a:cs typeface="+mn-lt"/>
              </a:rPr>
              <a:t>average_discount_percentage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dim_customer</a:t>
            </a:r>
            <a:r>
              <a:rPr lang="en-US" sz="2400">
                <a:latin typeface="Barlow"/>
                <a:ea typeface="+mn-lt"/>
                <a:cs typeface="+mn-lt"/>
              </a:rPr>
              <a:t> c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JOIN </a:t>
            </a:r>
            <a:r>
              <a:rPr lang="en-US" sz="2400" err="1">
                <a:latin typeface="Barlow"/>
                <a:ea typeface="+mn-lt"/>
                <a:cs typeface="+mn-lt"/>
              </a:rPr>
              <a:t>fact_pre_invoice_deductions</a:t>
            </a:r>
            <a:r>
              <a:rPr lang="en-US" sz="2400">
                <a:latin typeface="Barlow"/>
                <a:ea typeface="+mn-lt"/>
                <a:cs typeface="+mn-lt"/>
              </a:rPr>
              <a:t> d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ON </a:t>
            </a:r>
            <a:r>
              <a:rPr lang="en-US" sz="2400" err="1">
                <a:latin typeface="Barlow"/>
                <a:ea typeface="+mn-lt"/>
                <a:cs typeface="+mn-lt"/>
              </a:rPr>
              <a:t>c.customer_code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d.customer_code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WHERE </a:t>
            </a:r>
            <a:r>
              <a:rPr lang="en-US" sz="2400" err="1">
                <a:latin typeface="Barlow"/>
                <a:ea typeface="+mn-lt"/>
                <a:cs typeface="+mn-lt"/>
              </a:rPr>
              <a:t>c.market</a:t>
            </a:r>
            <a:r>
              <a:rPr lang="en-US" sz="2400">
                <a:latin typeface="Barlow"/>
                <a:ea typeface="+mn-lt"/>
                <a:cs typeface="+mn-lt"/>
              </a:rPr>
              <a:t> = "India"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AND </a:t>
            </a:r>
            <a:r>
              <a:rPr lang="en-US" sz="2400" err="1">
                <a:latin typeface="Barlow"/>
                <a:ea typeface="+mn-lt"/>
                <a:cs typeface="+mn-lt"/>
              </a:rPr>
              <a:t>d.fiscal_year</a:t>
            </a:r>
            <a:r>
              <a:rPr lang="en-US" sz="2400">
                <a:latin typeface="Barlow"/>
                <a:ea typeface="+mn-lt"/>
                <a:cs typeface="+mn-lt"/>
              </a:rPr>
              <a:t> = 2021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GROUP BY </a:t>
            </a:r>
            <a:r>
              <a:rPr lang="en-US" sz="2400" err="1">
                <a:latin typeface="Barlow"/>
                <a:ea typeface="+mn-lt"/>
                <a:cs typeface="+mn-lt"/>
              </a:rPr>
              <a:t>c.customer</a:t>
            </a:r>
            <a:r>
              <a:rPr lang="en-US" sz="2400">
                <a:latin typeface="Barlow"/>
                <a:ea typeface="+mn-lt"/>
                <a:cs typeface="+mn-lt"/>
              </a:rPr>
              <a:t>, </a:t>
            </a:r>
            <a:r>
              <a:rPr lang="en-US" sz="2400" err="1">
                <a:latin typeface="Barlow"/>
                <a:ea typeface="+mn-lt"/>
                <a:cs typeface="+mn-lt"/>
              </a:rPr>
              <a:t>c.customer_code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AVG(</a:t>
            </a:r>
            <a:r>
              <a:rPr lang="en-US" sz="2400" err="1">
                <a:latin typeface="Barlow"/>
                <a:ea typeface="+mn-lt"/>
                <a:cs typeface="+mn-lt"/>
              </a:rPr>
              <a:t>d.pre_invoice_discount_pct</a:t>
            </a:r>
            <a:r>
              <a:rPr lang="en-US" sz="2400">
                <a:latin typeface="Barlow"/>
                <a:ea typeface="+mn-lt"/>
                <a:cs typeface="+mn-lt"/>
              </a:rPr>
              <a:t>) DESC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LIMIT 5;</a:t>
            </a:r>
            <a:endParaRPr lang="en-US" sz="2400">
              <a:latin typeface="Barlow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A2BD9C-21F8-3758-E17C-C96DF6BC9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6" r="32893" b="55052"/>
          <a:stretch>
            <a:fillRect/>
          </a:stretch>
        </p:blipFill>
        <p:spPr>
          <a:xfrm>
            <a:off x="10242098" y="5144522"/>
            <a:ext cx="7134336" cy="24067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EA26EB-CA82-F376-2E9B-B592BF8E6FC1}"/>
              </a:ext>
            </a:extLst>
          </p:cNvPr>
          <p:cNvSpPr txBox="1"/>
          <p:nvPr/>
        </p:nvSpPr>
        <p:spPr>
          <a:xfrm>
            <a:off x="13258800" y="4637316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475ED2-F68D-866B-B1EF-8E5DB8B2469C}"/>
              </a:ext>
            </a:extLst>
          </p:cNvPr>
          <p:cNvSpPr/>
          <p:nvPr/>
        </p:nvSpPr>
        <p:spPr>
          <a:xfrm>
            <a:off x="1918606" y="949778"/>
            <a:ext cx="14436091" cy="1182189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4E78A-2577-EF63-7BA0-06DDC698065A}"/>
              </a:ext>
            </a:extLst>
          </p:cNvPr>
          <p:cNvSpPr txBox="1"/>
          <p:nvPr/>
        </p:nvSpPr>
        <p:spPr>
          <a:xfrm>
            <a:off x="1910445" y="1015051"/>
            <a:ext cx="14447501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6:</a:t>
            </a:r>
            <a:r>
              <a:rPr lang="en-US" sz="3000" b="1">
                <a:latin typeface="Barlow"/>
                <a:ea typeface="+mn-lt"/>
                <a:cs typeface="+mn-lt"/>
              </a:rPr>
              <a:t> </a:t>
            </a:r>
            <a:r>
              <a:rPr lang="en-US" sz="3000">
                <a:latin typeface="Barlow"/>
                <a:ea typeface="+mn-lt"/>
                <a:cs typeface="+mn-lt"/>
              </a:rPr>
              <a:t>Generate a report which contains the top 5 customers who received an average high pre invoice discount pct for the fiscal year 2021 and in the Indian market.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2B4F9-B6F5-594C-6969-25ECB5C33268}"/>
              </a:ext>
            </a:extLst>
          </p:cNvPr>
          <p:cNvSpPr/>
          <p:nvPr/>
        </p:nvSpPr>
        <p:spPr>
          <a:xfrm>
            <a:off x="1529444" y="2669720"/>
            <a:ext cx="277150" cy="4947017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1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D647A-439E-81CE-FF2E-07A87920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D7450-EA0A-A5EA-5458-8874FDDA0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CBBE8C-93F7-CF60-872D-6581626C9587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B603-C8ED-9E45-6856-2D52F2AF5677}"/>
              </a:ext>
            </a:extLst>
          </p:cNvPr>
          <p:cNvSpPr txBox="1"/>
          <p:nvPr/>
        </p:nvSpPr>
        <p:spPr>
          <a:xfrm>
            <a:off x="2530931" y="410893"/>
            <a:ext cx="12442341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7: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Get the complete report of the Gross sales amount for the customer “</a:t>
            </a:r>
            <a:r>
              <a:rPr lang="en-US" sz="3200" err="1">
                <a:latin typeface="Barlow"/>
                <a:ea typeface="+mn-lt"/>
                <a:cs typeface="+mn-lt"/>
              </a:rPr>
              <a:t>Atliq</a:t>
            </a:r>
            <a:r>
              <a:rPr lang="en-US" sz="3200">
                <a:latin typeface="Barlow"/>
                <a:ea typeface="+mn-lt"/>
                <a:cs typeface="+mn-lt"/>
              </a:rPr>
              <a:t> Exclusive” for each month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C934A-538F-A341-BFCF-67DBCC7E39D7}"/>
              </a:ext>
            </a:extLst>
          </p:cNvPr>
          <p:cNvSpPr txBox="1"/>
          <p:nvPr/>
        </p:nvSpPr>
        <p:spPr>
          <a:xfrm>
            <a:off x="1730829" y="2481943"/>
            <a:ext cx="10241284" cy="5309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MONTHNAME(</a:t>
            </a:r>
            <a:r>
              <a:rPr lang="en-US" sz="2400" err="1">
                <a:latin typeface="Barlow"/>
                <a:ea typeface="+mn-lt"/>
                <a:cs typeface="+mn-lt"/>
              </a:rPr>
              <a:t>s.date</a:t>
            </a:r>
            <a:r>
              <a:rPr lang="en-US" sz="2400">
                <a:latin typeface="Barlow"/>
                <a:ea typeface="+mn-lt"/>
                <a:cs typeface="+mn-lt"/>
              </a:rPr>
              <a:t>) AS </a:t>
            </a:r>
            <a:r>
              <a:rPr lang="en-US" sz="2400" err="1">
                <a:latin typeface="Barlow"/>
                <a:ea typeface="+mn-lt"/>
                <a:cs typeface="+mn-lt"/>
              </a:rPr>
              <a:t>month_name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s.fiscal_year</a:t>
            </a:r>
            <a:r>
              <a:rPr lang="en-US" sz="2400">
                <a:latin typeface="Barlow"/>
                <a:ea typeface="+mn-lt"/>
                <a:cs typeface="+mn-lt"/>
              </a:rPr>
              <a:t> AS </a:t>
            </a:r>
            <a:r>
              <a:rPr lang="en-US" sz="2400" err="1">
                <a:latin typeface="Barlow"/>
                <a:ea typeface="+mn-lt"/>
                <a:cs typeface="+mn-lt"/>
              </a:rPr>
              <a:t>fiscal_year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CONCAT("$ ", ROUND(SUM(</a:t>
            </a:r>
            <a:r>
              <a:rPr lang="en-US" sz="2400" err="1">
                <a:latin typeface="Barlow"/>
                <a:ea typeface="+mn-lt"/>
                <a:cs typeface="+mn-lt"/>
              </a:rPr>
              <a:t>s.sold_quantity</a:t>
            </a:r>
            <a:r>
              <a:rPr lang="en-US" sz="2400">
                <a:latin typeface="Barlow"/>
                <a:ea typeface="+mn-lt"/>
                <a:cs typeface="+mn-lt"/>
              </a:rPr>
              <a:t>*</a:t>
            </a:r>
            <a:r>
              <a:rPr lang="en-US" sz="2400" err="1">
                <a:latin typeface="Barlow"/>
                <a:ea typeface="+mn-lt"/>
                <a:cs typeface="+mn-lt"/>
              </a:rPr>
              <a:t>g.gross_price</a:t>
            </a:r>
            <a:r>
              <a:rPr lang="en-US" sz="2400">
                <a:latin typeface="Barlow"/>
                <a:ea typeface="+mn-lt"/>
                <a:cs typeface="+mn-lt"/>
              </a:rPr>
              <a:t>)/1000000, 2), " M") AS </a:t>
            </a:r>
            <a:r>
              <a:rPr lang="en-US" sz="2400" err="1">
                <a:latin typeface="Barlow"/>
                <a:ea typeface="+mn-lt"/>
                <a:cs typeface="+mn-lt"/>
              </a:rPr>
              <a:t>gross_sales_amount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dim_customer</a:t>
            </a:r>
            <a:r>
              <a:rPr lang="en-US" sz="2400">
                <a:latin typeface="Barlow"/>
                <a:ea typeface="+mn-lt"/>
                <a:cs typeface="+mn-lt"/>
              </a:rPr>
              <a:t> c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JOIN </a:t>
            </a:r>
            <a:r>
              <a:rPr lang="en-US" sz="2400" err="1">
                <a:latin typeface="Barlow"/>
                <a:ea typeface="+mn-lt"/>
                <a:cs typeface="+mn-lt"/>
              </a:rPr>
              <a:t>fact_sales_monthly</a:t>
            </a:r>
            <a:r>
              <a:rPr lang="en-US" sz="2400">
                <a:latin typeface="Barlow"/>
                <a:ea typeface="+mn-lt"/>
                <a:cs typeface="+mn-lt"/>
              </a:rPr>
              <a:t> s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ON </a:t>
            </a:r>
            <a:r>
              <a:rPr lang="en-US" sz="2400" err="1">
                <a:latin typeface="Barlow"/>
                <a:ea typeface="+mn-lt"/>
                <a:cs typeface="+mn-lt"/>
              </a:rPr>
              <a:t>c.customer_code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s.customer_code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JOIN </a:t>
            </a:r>
            <a:r>
              <a:rPr lang="en-US" sz="2400" err="1">
                <a:latin typeface="Barlow"/>
                <a:ea typeface="+mn-lt"/>
                <a:cs typeface="+mn-lt"/>
              </a:rPr>
              <a:t>fact_gross_price</a:t>
            </a:r>
            <a:r>
              <a:rPr lang="en-US" sz="2400">
                <a:latin typeface="Barlow"/>
                <a:ea typeface="+mn-lt"/>
                <a:cs typeface="+mn-lt"/>
              </a:rPr>
              <a:t> g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ON </a:t>
            </a:r>
            <a:r>
              <a:rPr lang="en-US" sz="2400" err="1">
                <a:latin typeface="Barlow"/>
                <a:ea typeface="+mn-lt"/>
                <a:cs typeface="+mn-lt"/>
              </a:rPr>
              <a:t>s.product_code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g.product_code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AND </a:t>
            </a:r>
            <a:r>
              <a:rPr lang="en-US" sz="2400" err="1">
                <a:latin typeface="Barlow"/>
                <a:ea typeface="+mn-lt"/>
                <a:cs typeface="+mn-lt"/>
              </a:rPr>
              <a:t>s.fiscal_year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g.fiscal_year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WHERE </a:t>
            </a:r>
            <a:r>
              <a:rPr lang="en-US" sz="2400" err="1">
                <a:latin typeface="Barlow"/>
                <a:ea typeface="+mn-lt"/>
                <a:cs typeface="+mn-lt"/>
              </a:rPr>
              <a:t>c.customer</a:t>
            </a:r>
            <a:r>
              <a:rPr lang="en-US" sz="2400">
                <a:latin typeface="Barlow"/>
                <a:ea typeface="+mn-lt"/>
                <a:cs typeface="+mn-lt"/>
              </a:rPr>
              <a:t> = "</a:t>
            </a:r>
            <a:r>
              <a:rPr lang="en-US" sz="2400" err="1">
                <a:latin typeface="Barlow"/>
                <a:ea typeface="+mn-lt"/>
                <a:cs typeface="+mn-lt"/>
              </a:rPr>
              <a:t>Atliq</a:t>
            </a:r>
            <a:r>
              <a:rPr lang="en-US" sz="2400">
                <a:latin typeface="Barlow"/>
                <a:ea typeface="+mn-lt"/>
                <a:cs typeface="+mn-lt"/>
              </a:rPr>
              <a:t> Exclusive"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GROUP BY </a:t>
            </a:r>
            <a:r>
              <a:rPr lang="en-US" sz="2400" err="1">
                <a:latin typeface="Barlow"/>
                <a:ea typeface="+mn-lt"/>
                <a:cs typeface="+mn-lt"/>
              </a:rPr>
              <a:t>month_name</a:t>
            </a:r>
            <a:r>
              <a:rPr lang="en-US" sz="2400">
                <a:latin typeface="Barlow"/>
                <a:ea typeface="+mn-lt"/>
                <a:cs typeface="+mn-lt"/>
              </a:rPr>
              <a:t>, </a:t>
            </a:r>
            <a:r>
              <a:rPr lang="en-US" sz="2400" err="1">
                <a:latin typeface="Barlow"/>
                <a:ea typeface="+mn-lt"/>
                <a:cs typeface="+mn-lt"/>
              </a:rPr>
              <a:t>fiscal_year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</a:t>
            </a:r>
            <a:r>
              <a:rPr lang="en-US" sz="2400" err="1">
                <a:latin typeface="Barlow"/>
                <a:ea typeface="+mn-lt"/>
                <a:cs typeface="+mn-lt"/>
              </a:rPr>
              <a:t>fiscal_year</a:t>
            </a:r>
            <a:r>
              <a:rPr lang="en-US" sz="2400">
                <a:latin typeface="Barlow"/>
                <a:ea typeface="+mn-lt"/>
                <a:cs typeface="+mn-lt"/>
              </a:rPr>
              <a:t>;</a:t>
            </a:r>
            <a:endParaRPr lang="en-US" sz="2400">
              <a:latin typeface="Barlo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EB7B9-7E28-635F-73BF-E217AA49C911}"/>
              </a:ext>
            </a:extLst>
          </p:cNvPr>
          <p:cNvSpPr/>
          <p:nvPr/>
        </p:nvSpPr>
        <p:spPr>
          <a:xfrm>
            <a:off x="1447801" y="2490105"/>
            <a:ext cx="286946" cy="5306245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905116-2A8E-70F0-DC04-602299625D73}"/>
              </a:ext>
            </a:extLst>
          </p:cNvPr>
          <p:cNvSpPr/>
          <p:nvPr/>
        </p:nvSpPr>
        <p:spPr>
          <a:xfrm>
            <a:off x="2522763" y="410935"/>
            <a:ext cx="12434212" cy="1182189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data&#10;&#10;AI-generated content may be incorrect.">
            <a:extLst>
              <a:ext uri="{FF2B5EF4-FFF2-40B4-BE49-F238E27FC236}">
                <a16:creationId xmlns:a16="http://schemas.microsoft.com/office/drawing/2014/main" id="{C6C321B0-2D3C-68A0-DD30-0019657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3" t="-669" r="33592" b="-190"/>
          <a:stretch>
            <a:fillRect/>
          </a:stretch>
        </p:blipFill>
        <p:spPr>
          <a:xfrm>
            <a:off x="12104575" y="1300801"/>
            <a:ext cx="5261642" cy="8689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539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0873" y="-465862"/>
            <a:ext cx="3086100" cy="11218724"/>
            <a:chOff x="0" y="0"/>
            <a:chExt cx="812800" cy="29547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54726"/>
            </a:xfrm>
            <a:custGeom>
              <a:avLst/>
              <a:gdLst/>
              <a:ahLst/>
              <a:cxnLst/>
              <a:rect l="l" t="t" r="r" b="b"/>
              <a:pathLst>
                <a:path w="812800" h="2954726">
                  <a:moveTo>
                    <a:pt x="0" y="0"/>
                  </a:moveTo>
                  <a:lnTo>
                    <a:pt x="812800" y="0"/>
                  </a:lnTo>
                  <a:lnTo>
                    <a:pt x="812800" y="2954726"/>
                  </a:lnTo>
                  <a:lnTo>
                    <a:pt x="0" y="2954726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992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22821" y="-356450"/>
            <a:ext cx="9279915" cy="10999900"/>
          </a:xfrm>
          <a:custGeom>
            <a:avLst/>
            <a:gdLst/>
            <a:ahLst/>
            <a:cxnLst/>
            <a:rect l="l" t="t" r="r" b="b"/>
            <a:pathLst>
              <a:path w="9279915" h="10999900">
                <a:moveTo>
                  <a:pt x="0" y="0"/>
                </a:moveTo>
                <a:lnTo>
                  <a:pt x="9279915" y="0"/>
                </a:lnTo>
                <a:lnTo>
                  <a:pt x="9279915" y="10999900"/>
                </a:lnTo>
                <a:lnTo>
                  <a:pt x="0" y="1099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75858" y="3309239"/>
            <a:ext cx="940150" cy="940150"/>
          </a:xfrm>
          <a:custGeom>
            <a:avLst/>
            <a:gdLst/>
            <a:ahLst/>
            <a:cxnLst/>
            <a:rect l="l" t="t" r="r" b="b"/>
            <a:pathLst>
              <a:path w="940150" h="940150">
                <a:moveTo>
                  <a:pt x="0" y="0"/>
                </a:moveTo>
                <a:lnTo>
                  <a:pt x="940150" y="0"/>
                </a:lnTo>
                <a:lnTo>
                  <a:pt x="940150" y="940150"/>
                </a:lnTo>
                <a:lnTo>
                  <a:pt x="0" y="940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575858" y="4954239"/>
            <a:ext cx="940150" cy="940150"/>
          </a:xfrm>
          <a:custGeom>
            <a:avLst/>
            <a:gdLst/>
            <a:ahLst/>
            <a:cxnLst/>
            <a:rect l="l" t="t" r="r" b="b"/>
            <a:pathLst>
              <a:path w="940150" h="940150">
                <a:moveTo>
                  <a:pt x="0" y="0"/>
                </a:moveTo>
                <a:lnTo>
                  <a:pt x="940150" y="0"/>
                </a:lnTo>
                <a:lnTo>
                  <a:pt x="940150" y="940149"/>
                </a:lnTo>
                <a:lnTo>
                  <a:pt x="0" y="9401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575858" y="8244238"/>
            <a:ext cx="940150" cy="940150"/>
          </a:xfrm>
          <a:custGeom>
            <a:avLst/>
            <a:gdLst/>
            <a:ahLst/>
            <a:cxnLst/>
            <a:rect l="l" t="t" r="r" b="b"/>
            <a:pathLst>
              <a:path w="940150" h="940150">
                <a:moveTo>
                  <a:pt x="0" y="0"/>
                </a:moveTo>
                <a:lnTo>
                  <a:pt x="940150" y="0"/>
                </a:lnTo>
                <a:lnTo>
                  <a:pt x="940150" y="940149"/>
                </a:lnTo>
                <a:lnTo>
                  <a:pt x="0" y="9401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75858" y="6599238"/>
            <a:ext cx="940150" cy="940150"/>
          </a:xfrm>
          <a:custGeom>
            <a:avLst/>
            <a:gdLst/>
            <a:ahLst/>
            <a:cxnLst/>
            <a:rect l="l" t="t" r="r" b="b"/>
            <a:pathLst>
              <a:path w="940150" h="940150">
                <a:moveTo>
                  <a:pt x="0" y="0"/>
                </a:moveTo>
                <a:lnTo>
                  <a:pt x="940150" y="0"/>
                </a:lnTo>
                <a:lnTo>
                  <a:pt x="940150" y="940150"/>
                </a:lnTo>
                <a:lnTo>
                  <a:pt x="0" y="9401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06686" y="8472472"/>
            <a:ext cx="730412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00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 err="1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Ad_Hoc</a:t>
            </a:r>
            <a:r>
              <a:rPr lang="en-US" sz="3600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 Request Insights​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6686" y="6841323"/>
            <a:ext cx="7299851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00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600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Company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06686" y="5193846"/>
            <a:ext cx="7303116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600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Objective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06686" y="3534450"/>
            <a:ext cx="729985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600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About the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85216" y="1381125"/>
            <a:ext cx="10317568" cy="103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4"/>
              </a:lnSpc>
            </a:pPr>
            <a:r>
              <a:rPr lang="en-US" sz="9180" b="1">
                <a:solidFill>
                  <a:srgbClr val="D96627"/>
                </a:solidFill>
                <a:latin typeface="Flatory Sans Bold"/>
                <a:ea typeface="Flatory Sans Bold"/>
                <a:cs typeface="Flatory Sans Bold"/>
                <a:sym typeface="Flatory Sans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sales&#10;&#10;AI-generated content may be incorrect.">
            <a:extLst>
              <a:ext uri="{FF2B5EF4-FFF2-40B4-BE49-F238E27FC236}">
                <a16:creationId xmlns:a16="http://schemas.microsoft.com/office/drawing/2014/main" id="{6361145F-58D1-6A0D-1594-B28CEE45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5F3CCB-C628-B17F-6BC8-CD682F3C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CBD639-F24C-4116-AD21-120F32E80512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3E8CC-EFCC-AF78-AE60-F8B677DE17DD}"/>
              </a:ext>
            </a:extLst>
          </p:cNvPr>
          <p:cNvSpPr txBox="1"/>
          <p:nvPr/>
        </p:nvSpPr>
        <p:spPr>
          <a:xfrm>
            <a:off x="1600203" y="418934"/>
            <a:ext cx="15084315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8: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In which quarter of 2020, got the maximum total sold quantity?</a:t>
            </a:r>
            <a:endParaRPr lang="en-US" sz="3200">
              <a:latin typeface="Barlow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C3BF6-1BDA-4C8E-F0C5-3B99D7EA91D2}"/>
              </a:ext>
            </a:extLst>
          </p:cNvPr>
          <p:cNvSpPr txBox="1"/>
          <p:nvPr/>
        </p:nvSpPr>
        <p:spPr>
          <a:xfrm>
            <a:off x="2220686" y="1404257"/>
            <a:ext cx="11694510" cy="8263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Barlow"/>
                <a:ea typeface="+mn-lt"/>
                <a:cs typeface="+mn-lt"/>
              </a:rPr>
              <a:t>Query type 1:</a:t>
            </a:r>
            <a:endParaRPr lang="en-US" sz="2400" b="1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CONCAT("Q", QUARTER(DATE_ADD(date, INTERVAL 4 MONTH))) AS </a:t>
            </a:r>
            <a:r>
              <a:rPr lang="en-US" sz="2400" err="1">
                <a:latin typeface="Barlow"/>
                <a:ea typeface="+mn-lt"/>
                <a:cs typeface="+mn-lt"/>
              </a:rPr>
              <a:t>fiscal_quarter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SUM(</a:t>
            </a:r>
            <a:r>
              <a:rPr lang="en-US" sz="2400" err="1">
                <a:latin typeface="Barlow"/>
                <a:ea typeface="+mn-lt"/>
                <a:cs typeface="+mn-lt"/>
              </a:rPr>
              <a:t>sold_quantity</a:t>
            </a:r>
            <a:r>
              <a:rPr lang="en-US" sz="2400">
                <a:latin typeface="Barlow"/>
                <a:ea typeface="+mn-lt"/>
                <a:cs typeface="+mn-lt"/>
              </a:rPr>
              <a:t>) AS </a:t>
            </a:r>
            <a:r>
              <a:rPr lang="en-US" sz="2400" err="1">
                <a:latin typeface="Barlow"/>
                <a:ea typeface="+mn-lt"/>
                <a:cs typeface="+mn-lt"/>
              </a:rPr>
              <a:t>total_sold_quantity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fact_sales_monthly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WHERE </a:t>
            </a:r>
            <a:r>
              <a:rPr lang="en-US" sz="2400" err="1">
                <a:latin typeface="Barlow"/>
                <a:ea typeface="+mn-lt"/>
                <a:cs typeface="+mn-lt"/>
              </a:rPr>
              <a:t>fiscal_year</a:t>
            </a:r>
            <a:r>
              <a:rPr lang="en-US" sz="2400">
                <a:latin typeface="Barlow"/>
                <a:ea typeface="+mn-lt"/>
                <a:cs typeface="+mn-lt"/>
              </a:rPr>
              <a:t> = 2020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GROUP BY </a:t>
            </a:r>
            <a:r>
              <a:rPr lang="en-US" sz="2400" err="1">
                <a:latin typeface="Barlow"/>
                <a:ea typeface="+mn-lt"/>
                <a:cs typeface="+mn-lt"/>
              </a:rPr>
              <a:t>fiscal_quarter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</a:t>
            </a:r>
            <a:r>
              <a:rPr lang="en-US" sz="2400" err="1">
                <a:latin typeface="Barlow"/>
                <a:ea typeface="+mn-lt"/>
                <a:cs typeface="+mn-lt"/>
              </a:rPr>
              <a:t>total_sold_quantity</a:t>
            </a:r>
            <a:r>
              <a:rPr lang="en-US" sz="2400">
                <a:latin typeface="Barlow"/>
                <a:ea typeface="+mn-lt"/>
                <a:cs typeface="+mn-lt"/>
              </a:rPr>
              <a:t> DESC;</a:t>
            </a:r>
            <a:endParaRPr lang="en-US" sz="2400">
              <a:latin typeface="Barlow"/>
            </a:endParaRPr>
          </a:p>
          <a:p>
            <a:endParaRPr lang="en-US" sz="2400">
              <a:latin typeface="Barlow"/>
            </a:endParaRPr>
          </a:p>
          <a:p>
            <a:r>
              <a:rPr lang="en-US" sz="2400" b="1">
                <a:latin typeface="Barlow"/>
                <a:ea typeface="+mn-lt"/>
                <a:cs typeface="+mn-lt"/>
              </a:rPr>
              <a:t>Query type 2:</a:t>
            </a:r>
            <a:endParaRPr lang="en-US" sz="2400" b="1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</a:p>
          <a:p>
            <a:r>
              <a:rPr lang="en-US" sz="2400">
                <a:latin typeface="Barlow"/>
                <a:ea typeface="+mn-lt"/>
                <a:cs typeface="+mn-lt"/>
              </a:rPr>
              <a:t>    CASE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WHEN MONTH(date) IN (9,10,11) THEN "Q1"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WHEN MONTH(date) IN (12,1,2) THEN "Q2"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WHEN MONTH(date) IN (3,4,5) THEN "Q3"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ELSE "Q4"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END AS </a:t>
            </a:r>
            <a:r>
              <a:rPr lang="en-US" sz="2400" err="1">
                <a:latin typeface="Barlow"/>
                <a:ea typeface="+mn-lt"/>
                <a:cs typeface="+mn-lt"/>
              </a:rPr>
              <a:t>fiscal_quarter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SUM(</a:t>
            </a:r>
            <a:r>
              <a:rPr lang="en-US" sz="2400" err="1">
                <a:latin typeface="Barlow"/>
                <a:ea typeface="+mn-lt"/>
                <a:cs typeface="+mn-lt"/>
              </a:rPr>
              <a:t>sold_quantity</a:t>
            </a:r>
            <a:r>
              <a:rPr lang="en-US" sz="2400">
                <a:latin typeface="Barlow"/>
                <a:ea typeface="+mn-lt"/>
                <a:cs typeface="+mn-lt"/>
              </a:rPr>
              <a:t>) AS </a:t>
            </a:r>
            <a:r>
              <a:rPr lang="en-US" sz="2400" err="1">
                <a:latin typeface="Barlow"/>
                <a:ea typeface="+mn-lt"/>
                <a:cs typeface="+mn-lt"/>
              </a:rPr>
              <a:t>total_sold_quantity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fact_sales_monthly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WHERE </a:t>
            </a:r>
            <a:r>
              <a:rPr lang="en-US" sz="2400" err="1">
                <a:latin typeface="Barlow"/>
                <a:ea typeface="+mn-lt"/>
                <a:cs typeface="+mn-lt"/>
              </a:rPr>
              <a:t>fiscal_year</a:t>
            </a:r>
            <a:r>
              <a:rPr lang="en-US" sz="2400">
                <a:latin typeface="Barlow"/>
                <a:ea typeface="+mn-lt"/>
                <a:cs typeface="+mn-lt"/>
              </a:rPr>
              <a:t> = 2020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GROUP BY </a:t>
            </a:r>
            <a:r>
              <a:rPr lang="en-US" sz="2400" err="1">
                <a:latin typeface="Barlow"/>
                <a:ea typeface="+mn-lt"/>
                <a:cs typeface="+mn-lt"/>
              </a:rPr>
              <a:t>fiscal_quarter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</a:t>
            </a:r>
            <a:r>
              <a:rPr lang="en-US" sz="2400" err="1">
                <a:latin typeface="Barlow"/>
                <a:ea typeface="+mn-lt"/>
                <a:cs typeface="+mn-lt"/>
              </a:rPr>
              <a:t>total_sold_quantity</a:t>
            </a:r>
            <a:r>
              <a:rPr lang="en-US" sz="2400">
                <a:latin typeface="Barlow"/>
                <a:ea typeface="+mn-lt"/>
                <a:cs typeface="+mn-lt"/>
              </a:rPr>
              <a:t> DESC;</a:t>
            </a:r>
            <a:endParaRPr lang="en-US" sz="2400">
              <a:latin typeface="Barlow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A577F7-6128-7C0C-8F1B-0D79CF2D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72" r="33592" b="62105"/>
          <a:stretch>
            <a:fillRect/>
          </a:stretch>
        </p:blipFill>
        <p:spPr>
          <a:xfrm>
            <a:off x="12226019" y="4120924"/>
            <a:ext cx="4467791" cy="20491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39A799-05F5-E838-49AD-CFDFFD870C18}"/>
              </a:ext>
            </a:extLst>
          </p:cNvPr>
          <p:cNvSpPr txBox="1"/>
          <p:nvPr/>
        </p:nvSpPr>
        <p:spPr>
          <a:xfrm>
            <a:off x="13911944" y="3608616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37B0D-885C-2CD1-64FF-2E561D5629D9}"/>
              </a:ext>
            </a:extLst>
          </p:cNvPr>
          <p:cNvSpPr/>
          <p:nvPr/>
        </p:nvSpPr>
        <p:spPr>
          <a:xfrm>
            <a:off x="1937658" y="1412419"/>
            <a:ext cx="283680" cy="2954931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EB0354-77EE-4C24-357C-D75A34A336E9}"/>
              </a:ext>
            </a:extLst>
          </p:cNvPr>
          <p:cNvSpPr/>
          <p:nvPr/>
        </p:nvSpPr>
        <p:spPr>
          <a:xfrm>
            <a:off x="1937658" y="4743448"/>
            <a:ext cx="283680" cy="4685759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60C77F-068E-B602-4414-410AF5EAC302}"/>
              </a:ext>
            </a:extLst>
          </p:cNvPr>
          <p:cNvSpPr/>
          <p:nvPr/>
        </p:nvSpPr>
        <p:spPr>
          <a:xfrm>
            <a:off x="2514600" y="364669"/>
            <a:ext cx="13263719" cy="729887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sales&#10;&#10;AI-generated content may be incorrect.">
            <a:extLst>
              <a:ext uri="{FF2B5EF4-FFF2-40B4-BE49-F238E27FC236}">
                <a16:creationId xmlns:a16="http://schemas.microsoft.com/office/drawing/2014/main" id="{BD52EF91-4E9B-7B45-2688-365FBF7E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5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C3CB4-E6FB-C068-F131-8CA60A19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F91777-5648-FF94-6364-F086D21FDF82}"/>
              </a:ext>
            </a:extLst>
          </p:cNvPr>
          <p:cNvSpPr txBox="1"/>
          <p:nvPr/>
        </p:nvSpPr>
        <p:spPr>
          <a:xfrm>
            <a:off x="1826081" y="411300"/>
            <a:ext cx="14623322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9: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Which channel helped to bring more gross sales in the fiscal year 2021 and the percentage of contribution?</a:t>
            </a:r>
            <a:endParaRPr lang="en-US" sz="3200">
              <a:latin typeface="Barlow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634D8-6B18-E7C8-FFDD-B5D55F0D0CB5}"/>
              </a:ext>
            </a:extLst>
          </p:cNvPr>
          <p:cNvSpPr txBox="1"/>
          <p:nvPr/>
        </p:nvSpPr>
        <p:spPr>
          <a:xfrm>
            <a:off x="2383970" y="1910443"/>
            <a:ext cx="11704873" cy="7155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WITH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sales_per_channel</a:t>
            </a:r>
            <a:r>
              <a:rPr lang="en-US" sz="2400">
                <a:latin typeface="Barlow"/>
                <a:ea typeface="+mn-lt"/>
                <a:cs typeface="+mn-lt"/>
              </a:rPr>
              <a:t> AS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(SELECT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</a:t>
            </a:r>
            <a:r>
              <a:rPr lang="en-US" sz="2400" err="1">
                <a:latin typeface="Barlow"/>
                <a:ea typeface="+mn-lt"/>
                <a:cs typeface="+mn-lt"/>
              </a:rPr>
              <a:t>c.channel</a:t>
            </a:r>
            <a:r>
              <a:rPr lang="en-US" sz="2400">
                <a:latin typeface="Barlow"/>
                <a:ea typeface="+mn-lt"/>
                <a:cs typeface="+mn-lt"/>
              </a:rPr>
              <a:t> AS channel,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ROUND(SUM(</a:t>
            </a:r>
            <a:r>
              <a:rPr lang="en-US" sz="2400" err="1">
                <a:latin typeface="Barlow"/>
                <a:ea typeface="+mn-lt"/>
                <a:cs typeface="+mn-lt"/>
              </a:rPr>
              <a:t>s.sold_quantity</a:t>
            </a:r>
            <a:r>
              <a:rPr lang="en-US" sz="2400">
                <a:latin typeface="Barlow"/>
                <a:ea typeface="+mn-lt"/>
                <a:cs typeface="+mn-lt"/>
              </a:rPr>
              <a:t>*</a:t>
            </a:r>
            <a:r>
              <a:rPr lang="en-US" sz="2400" err="1">
                <a:latin typeface="Barlow"/>
                <a:ea typeface="+mn-lt"/>
                <a:cs typeface="+mn-lt"/>
              </a:rPr>
              <a:t>g.gross_price</a:t>
            </a:r>
            <a:r>
              <a:rPr lang="en-US" sz="2400">
                <a:latin typeface="Barlow"/>
                <a:ea typeface="+mn-lt"/>
                <a:cs typeface="+mn-lt"/>
              </a:rPr>
              <a:t>)/1000000, 2) AS </a:t>
            </a:r>
            <a:r>
              <a:rPr lang="en-US" sz="2400" err="1">
                <a:latin typeface="Barlow"/>
                <a:ea typeface="+mn-lt"/>
                <a:cs typeface="+mn-lt"/>
              </a:rPr>
              <a:t>gross_sales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FROM </a:t>
            </a:r>
            <a:r>
              <a:rPr lang="en-US" sz="2400" err="1">
                <a:latin typeface="Barlow"/>
                <a:ea typeface="+mn-lt"/>
                <a:cs typeface="+mn-lt"/>
              </a:rPr>
              <a:t>dim_customer</a:t>
            </a:r>
            <a:r>
              <a:rPr lang="en-US" sz="2400">
                <a:latin typeface="Barlow"/>
                <a:ea typeface="+mn-lt"/>
                <a:cs typeface="+mn-lt"/>
              </a:rPr>
              <a:t> c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JOIN </a:t>
            </a:r>
            <a:r>
              <a:rPr lang="en-US" sz="2400" err="1">
                <a:latin typeface="Barlow"/>
                <a:ea typeface="+mn-lt"/>
                <a:cs typeface="+mn-lt"/>
              </a:rPr>
              <a:t>fact_sales_monthly</a:t>
            </a:r>
            <a:r>
              <a:rPr lang="en-US" sz="2400">
                <a:latin typeface="Barlow"/>
                <a:ea typeface="+mn-lt"/>
                <a:cs typeface="+mn-lt"/>
              </a:rPr>
              <a:t> s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ON </a:t>
            </a:r>
            <a:r>
              <a:rPr lang="en-US" sz="2400" err="1">
                <a:latin typeface="Barlow"/>
                <a:ea typeface="+mn-lt"/>
                <a:cs typeface="+mn-lt"/>
              </a:rPr>
              <a:t>c.customer_code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s.customer_code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JOIN </a:t>
            </a:r>
            <a:r>
              <a:rPr lang="en-US" sz="2400" err="1">
                <a:latin typeface="Barlow"/>
                <a:ea typeface="+mn-lt"/>
                <a:cs typeface="+mn-lt"/>
              </a:rPr>
              <a:t>fact_gross_price</a:t>
            </a:r>
            <a:r>
              <a:rPr lang="en-US" sz="2400">
                <a:latin typeface="Barlow"/>
                <a:ea typeface="+mn-lt"/>
                <a:cs typeface="+mn-lt"/>
              </a:rPr>
              <a:t> g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ON </a:t>
            </a:r>
            <a:r>
              <a:rPr lang="en-US" sz="2400" err="1">
                <a:latin typeface="Barlow"/>
                <a:ea typeface="+mn-lt"/>
                <a:cs typeface="+mn-lt"/>
              </a:rPr>
              <a:t>s.product_code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g.product_code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AND </a:t>
            </a:r>
            <a:r>
              <a:rPr lang="en-US" sz="2400" err="1">
                <a:latin typeface="Barlow"/>
                <a:ea typeface="+mn-lt"/>
                <a:cs typeface="+mn-lt"/>
              </a:rPr>
              <a:t>s.fiscal_year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g.fiscal_year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WHERE </a:t>
            </a:r>
            <a:r>
              <a:rPr lang="en-US" sz="2400" err="1">
                <a:latin typeface="Barlow"/>
                <a:ea typeface="+mn-lt"/>
                <a:cs typeface="+mn-lt"/>
              </a:rPr>
              <a:t>s.fiscal_year</a:t>
            </a:r>
            <a:r>
              <a:rPr lang="en-US" sz="2400">
                <a:latin typeface="Barlow"/>
                <a:ea typeface="+mn-lt"/>
                <a:cs typeface="+mn-lt"/>
              </a:rPr>
              <a:t> = 2021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GROUP BY channel)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channel,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CONCAT("$ ", </a:t>
            </a:r>
            <a:r>
              <a:rPr lang="en-US" sz="2400" err="1">
                <a:latin typeface="Barlow"/>
                <a:ea typeface="+mn-lt"/>
                <a:cs typeface="+mn-lt"/>
              </a:rPr>
              <a:t>gross_sales</a:t>
            </a:r>
            <a:r>
              <a:rPr lang="en-US" sz="2400">
                <a:latin typeface="Barlow"/>
                <a:ea typeface="+mn-lt"/>
                <a:cs typeface="+mn-lt"/>
              </a:rPr>
              <a:t>) AS </a:t>
            </a:r>
            <a:r>
              <a:rPr lang="en-US" sz="2400" err="1">
                <a:latin typeface="Barlow"/>
                <a:ea typeface="+mn-lt"/>
                <a:cs typeface="+mn-lt"/>
              </a:rPr>
              <a:t>gross_sales_mln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CONCAT(ROUND(</a:t>
            </a:r>
            <a:r>
              <a:rPr lang="en-US" sz="2400" err="1">
                <a:latin typeface="Barlow"/>
                <a:ea typeface="+mn-lt"/>
                <a:cs typeface="+mn-lt"/>
              </a:rPr>
              <a:t>gross_sales</a:t>
            </a:r>
            <a:r>
              <a:rPr lang="en-US" sz="2400">
                <a:latin typeface="Barlow"/>
                <a:ea typeface="+mn-lt"/>
                <a:cs typeface="+mn-lt"/>
              </a:rPr>
              <a:t>/SUM(</a:t>
            </a:r>
            <a:r>
              <a:rPr lang="en-US" sz="2400" err="1">
                <a:latin typeface="Barlow"/>
                <a:ea typeface="+mn-lt"/>
                <a:cs typeface="+mn-lt"/>
              </a:rPr>
              <a:t>gross_sales</a:t>
            </a:r>
            <a:r>
              <a:rPr lang="en-US" sz="2400">
                <a:latin typeface="Barlow"/>
                <a:ea typeface="+mn-lt"/>
                <a:cs typeface="+mn-lt"/>
              </a:rPr>
              <a:t>) OVER()*100, 2), "%") AS percentage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sales_per_channel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ORDER BY percentage DESC;</a:t>
            </a:r>
            <a:endParaRPr lang="en-US" sz="2400">
              <a:latin typeface="Barlow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02F807-6997-1E93-5778-273F1D46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2" r="33983" b="69896"/>
          <a:stretch>
            <a:fillRect/>
          </a:stretch>
        </p:blipFill>
        <p:spPr>
          <a:xfrm>
            <a:off x="11887200" y="4304619"/>
            <a:ext cx="5486406" cy="16838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F42B57-D34D-EAD4-1EEC-B3A0A090D5A1}"/>
              </a:ext>
            </a:extLst>
          </p:cNvPr>
          <p:cNvSpPr txBox="1"/>
          <p:nvPr/>
        </p:nvSpPr>
        <p:spPr>
          <a:xfrm>
            <a:off x="14091558" y="3804558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16FA3-3E97-9EA1-F81F-5234FF62F46B}"/>
              </a:ext>
            </a:extLst>
          </p:cNvPr>
          <p:cNvSpPr/>
          <p:nvPr/>
        </p:nvSpPr>
        <p:spPr>
          <a:xfrm>
            <a:off x="2114552" y="1913162"/>
            <a:ext cx="272250" cy="7162259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5665F-049A-1F9F-4454-092836BEE089}"/>
              </a:ext>
            </a:extLst>
          </p:cNvPr>
          <p:cNvSpPr/>
          <p:nvPr/>
        </p:nvSpPr>
        <p:spPr>
          <a:xfrm>
            <a:off x="1826077" y="378278"/>
            <a:ext cx="14622781" cy="1197971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4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pie chart with numbers and a diagram&#10;&#10;AI-generated content may be incorrect.">
            <a:extLst>
              <a:ext uri="{FF2B5EF4-FFF2-40B4-BE49-F238E27FC236}">
                <a16:creationId xmlns:a16="http://schemas.microsoft.com/office/drawing/2014/main" id="{1A887979-9BF1-5E17-57D2-5D4DE8E4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1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8F3C8-C443-0E80-D917-04A744FC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0E8F9D-60CC-51EB-1245-7E3CDA6FA927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EAB2E-9E81-0591-5954-F026C39CFD72}"/>
              </a:ext>
            </a:extLst>
          </p:cNvPr>
          <p:cNvSpPr txBox="1"/>
          <p:nvPr/>
        </p:nvSpPr>
        <p:spPr>
          <a:xfrm>
            <a:off x="914402" y="171815"/>
            <a:ext cx="16452639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10: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Get the Top 3 products in each division that have a high total sold quantity in the fiscal year 2021?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60F11-6B06-BA4D-6853-C79D75071A6B}"/>
              </a:ext>
            </a:extLst>
          </p:cNvPr>
          <p:cNvSpPr txBox="1"/>
          <p:nvPr/>
        </p:nvSpPr>
        <p:spPr>
          <a:xfrm>
            <a:off x="1240970" y="1551215"/>
            <a:ext cx="11704309" cy="8633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Barlow"/>
                <a:ea typeface="+mn-lt"/>
                <a:cs typeface="+mn-lt"/>
              </a:rPr>
              <a:t>WITH</a:t>
            </a:r>
            <a:endParaRPr lang="en-US" sz="2400">
              <a:solidFill>
                <a:srgbClr val="000000"/>
              </a:solidFill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products_sold</a:t>
            </a:r>
            <a:r>
              <a:rPr lang="en-US" sz="2400">
                <a:latin typeface="Barlow"/>
                <a:ea typeface="+mn-lt"/>
                <a:cs typeface="+mn-lt"/>
              </a:rPr>
              <a:t> AS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(SELECT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</a:t>
            </a:r>
            <a:r>
              <a:rPr lang="en-US" sz="2400" err="1">
                <a:latin typeface="Barlow"/>
                <a:ea typeface="+mn-lt"/>
                <a:cs typeface="+mn-lt"/>
              </a:rPr>
              <a:t>p.division</a:t>
            </a:r>
            <a:r>
              <a:rPr lang="en-US" sz="2400">
                <a:latin typeface="Barlow"/>
                <a:ea typeface="+mn-lt"/>
                <a:cs typeface="+mn-lt"/>
              </a:rPr>
              <a:t> AS division,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</a:t>
            </a:r>
            <a:r>
              <a:rPr lang="en-US" sz="2400" err="1">
                <a:latin typeface="Barlow"/>
                <a:ea typeface="+mn-lt"/>
                <a:cs typeface="+mn-lt"/>
              </a:rPr>
              <a:t>p.product_code</a:t>
            </a:r>
            <a:r>
              <a:rPr lang="en-US" sz="2400">
                <a:latin typeface="Barlow"/>
                <a:ea typeface="+mn-lt"/>
                <a:cs typeface="+mn-lt"/>
              </a:rPr>
              <a:t> AS </a:t>
            </a:r>
            <a:r>
              <a:rPr lang="en-US" sz="2400" err="1">
                <a:latin typeface="Barlow"/>
                <a:ea typeface="+mn-lt"/>
                <a:cs typeface="+mn-lt"/>
              </a:rPr>
              <a:t>product_code</a:t>
            </a:r>
            <a:r>
              <a:rPr lang="en-US" sz="2400">
                <a:latin typeface="Barlow"/>
                <a:ea typeface="+mn-lt"/>
                <a:cs typeface="+mn-lt"/>
              </a:rPr>
              <a:t>,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</a:t>
            </a:r>
            <a:r>
              <a:rPr lang="en-US" sz="2400" err="1">
                <a:latin typeface="Barlow"/>
                <a:ea typeface="+mn-lt"/>
                <a:cs typeface="+mn-lt"/>
              </a:rPr>
              <a:t>p.product</a:t>
            </a:r>
            <a:r>
              <a:rPr lang="en-US" sz="2400">
                <a:latin typeface="Barlow"/>
                <a:ea typeface="+mn-lt"/>
                <a:cs typeface="+mn-lt"/>
              </a:rPr>
              <a:t> AS product,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sum(</a:t>
            </a:r>
            <a:r>
              <a:rPr lang="en-US" sz="2400" err="1">
                <a:latin typeface="Barlow"/>
                <a:ea typeface="+mn-lt"/>
                <a:cs typeface="+mn-lt"/>
              </a:rPr>
              <a:t>sold_quantity</a:t>
            </a:r>
            <a:r>
              <a:rPr lang="en-US" sz="2400">
                <a:latin typeface="Barlow"/>
                <a:ea typeface="+mn-lt"/>
                <a:cs typeface="+mn-lt"/>
              </a:rPr>
              <a:t>) AS </a:t>
            </a:r>
            <a:r>
              <a:rPr lang="en-US" sz="2400" err="1">
                <a:latin typeface="Barlow"/>
                <a:ea typeface="+mn-lt"/>
                <a:cs typeface="+mn-lt"/>
              </a:rPr>
              <a:t>total_sold_quantity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FROM </a:t>
            </a:r>
            <a:r>
              <a:rPr lang="en-US" sz="2400" err="1">
                <a:latin typeface="Barlow"/>
                <a:ea typeface="+mn-lt"/>
                <a:cs typeface="+mn-lt"/>
              </a:rPr>
              <a:t>dim_product</a:t>
            </a:r>
            <a:r>
              <a:rPr lang="en-US" sz="2400">
                <a:latin typeface="Barlow"/>
                <a:ea typeface="+mn-lt"/>
                <a:cs typeface="+mn-lt"/>
              </a:rPr>
              <a:t> p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JOIN </a:t>
            </a:r>
            <a:r>
              <a:rPr lang="en-US" sz="2400" err="1">
                <a:latin typeface="Barlow"/>
                <a:ea typeface="+mn-lt"/>
                <a:cs typeface="+mn-lt"/>
              </a:rPr>
              <a:t>fact_sales_monthly</a:t>
            </a:r>
            <a:r>
              <a:rPr lang="en-US" sz="2400">
                <a:latin typeface="Barlow"/>
                <a:ea typeface="+mn-lt"/>
                <a:cs typeface="+mn-lt"/>
              </a:rPr>
              <a:t> s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ON </a:t>
            </a:r>
            <a:r>
              <a:rPr lang="en-US" sz="2400" err="1">
                <a:latin typeface="Barlow"/>
                <a:ea typeface="+mn-lt"/>
                <a:cs typeface="+mn-lt"/>
              </a:rPr>
              <a:t>p.product_code</a:t>
            </a:r>
            <a:r>
              <a:rPr lang="en-US" sz="2400">
                <a:latin typeface="Barlow"/>
                <a:ea typeface="+mn-lt"/>
                <a:cs typeface="+mn-lt"/>
              </a:rPr>
              <a:t> = </a:t>
            </a:r>
            <a:r>
              <a:rPr lang="en-US" sz="2400" err="1">
                <a:latin typeface="Barlow"/>
                <a:ea typeface="+mn-lt"/>
                <a:cs typeface="+mn-lt"/>
              </a:rPr>
              <a:t>s.product_code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WHERE </a:t>
            </a:r>
            <a:r>
              <a:rPr lang="en-US" sz="2400" err="1">
                <a:latin typeface="Barlow"/>
                <a:ea typeface="+mn-lt"/>
                <a:cs typeface="+mn-lt"/>
              </a:rPr>
              <a:t>s.fiscal_year</a:t>
            </a:r>
            <a:r>
              <a:rPr lang="en-US" sz="2400">
                <a:latin typeface="Barlow"/>
                <a:ea typeface="+mn-lt"/>
                <a:cs typeface="+mn-lt"/>
              </a:rPr>
              <a:t> = 2021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GROUP BY division, </a:t>
            </a:r>
            <a:r>
              <a:rPr lang="en-US" sz="2400" err="1">
                <a:latin typeface="Barlow"/>
                <a:ea typeface="+mn-lt"/>
                <a:cs typeface="+mn-lt"/>
              </a:rPr>
              <a:t>product_code</a:t>
            </a:r>
            <a:r>
              <a:rPr lang="en-US" sz="2400">
                <a:latin typeface="Barlow"/>
                <a:ea typeface="+mn-lt"/>
                <a:cs typeface="+mn-lt"/>
              </a:rPr>
              <a:t>, product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ORDER BY </a:t>
            </a:r>
            <a:r>
              <a:rPr lang="en-US" sz="2400" err="1">
                <a:latin typeface="Barlow"/>
                <a:ea typeface="+mn-lt"/>
                <a:cs typeface="+mn-lt"/>
              </a:rPr>
              <a:t>total_sold_quantity</a:t>
            </a:r>
            <a:r>
              <a:rPr lang="en-US" sz="2400">
                <a:latin typeface="Barlow"/>
                <a:ea typeface="+mn-lt"/>
                <a:cs typeface="+mn-lt"/>
              </a:rPr>
              <a:t>),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products_sold_per_division</a:t>
            </a:r>
            <a:r>
              <a:rPr lang="en-US" sz="2400">
                <a:latin typeface="Barlow"/>
                <a:ea typeface="+mn-lt"/>
                <a:cs typeface="+mn-lt"/>
              </a:rPr>
              <a:t> AS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(SELECT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*,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DENSE_RANK() OVER(PARTITION BY division ORDER BY </a:t>
            </a:r>
            <a:r>
              <a:rPr lang="en-US" sz="2400" err="1">
                <a:latin typeface="Barlow"/>
                <a:ea typeface="+mn-lt"/>
                <a:cs typeface="+mn-lt"/>
              </a:rPr>
              <a:t>total_sold_quantity</a:t>
            </a:r>
            <a:r>
              <a:rPr lang="en-US" sz="2400">
                <a:latin typeface="Barlow"/>
                <a:ea typeface="+mn-lt"/>
                <a:cs typeface="+mn-lt"/>
              </a:rPr>
              <a:t> DESC)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     AS </a:t>
            </a:r>
            <a:r>
              <a:rPr lang="en-US" sz="2400" err="1">
                <a:latin typeface="Barlow"/>
                <a:ea typeface="+mn-lt"/>
                <a:cs typeface="+mn-lt"/>
              </a:rPr>
              <a:t>rank_order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FROM </a:t>
            </a:r>
            <a:r>
              <a:rPr lang="en-US" sz="2400" err="1">
                <a:latin typeface="Barlow"/>
                <a:ea typeface="+mn-lt"/>
                <a:cs typeface="+mn-lt"/>
              </a:rPr>
              <a:t>products_sold</a:t>
            </a:r>
            <a:r>
              <a:rPr lang="en-US" sz="2400">
                <a:latin typeface="Barlow"/>
                <a:ea typeface="+mn-lt"/>
                <a:cs typeface="+mn-lt"/>
              </a:rPr>
              <a:t>)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*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products_sold_per_division</a:t>
            </a:r>
            <a:endParaRPr lang="en-US" sz="2400">
              <a:latin typeface="Barlow"/>
              <a:ea typeface="Calibri"/>
              <a:cs typeface="Calibri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WHERE </a:t>
            </a:r>
            <a:r>
              <a:rPr lang="en-US" sz="2400" err="1">
                <a:latin typeface="Barlow"/>
                <a:ea typeface="+mn-lt"/>
                <a:cs typeface="+mn-lt"/>
              </a:rPr>
              <a:t>rank_order</a:t>
            </a:r>
            <a:r>
              <a:rPr lang="en-US" sz="2400">
                <a:latin typeface="Barlow"/>
                <a:ea typeface="+mn-lt"/>
                <a:cs typeface="+mn-lt"/>
              </a:rPr>
              <a:t> &lt;= 3;</a:t>
            </a:r>
            <a:endParaRPr lang="en-US" sz="2400">
              <a:latin typeface="Barlow"/>
              <a:ea typeface="Calibri"/>
              <a:cs typeface="Calibri"/>
            </a:endParaRPr>
          </a:p>
        </p:txBody>
      </p:sp>
      <p:pic>
        <p:nvPicPr>
          <p:cNvPr id="7" name="Picture 6" descr="A screenshot of a data&#10;&#10;AI-generated content may be incorrect.">
            <a:extLst>
              <a:ext uri="{FF2B5EF4-FFF2-40B4-BE49-F238E27FC236}">
                <a16:creationId xmlns:a16="http://schemas.microsoft.com/office/drawing/2014/main" id="{D62DBBC4-1B13-46B7-F330-E0907D6E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2" r="33258" b="26132"/>
          <a:stretch>
            <a:fillRect/>
          </a:stretch>
        </p:blipFill>
        <p:spPr>
          <a:xfrm>
            <a:off x="9144004" y="3281024"/>
            <a:ext cx="8705765" cy="3451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DA2839-6BA3-2324-63EF-A2D4C33593BE}"/>
              </a:ext>
            </a:extLst>
          </p:cNvPr>
          <p:cNvSpPr txBox="1"/>
          <p:nvPr/>
        </p:nvSpPr>
        <p:spPr>
          <a:xfrm>
            <a:off x="12948558" y="2775858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0C9BF8-7320-991F-9B06-1CF4E2FA4355}"/>
              </a:ext>
            </a:extLst>
          </p:cNvPr>
          <p:cNvSpPr/>
          <p:nvPr/>
        </p:nvSpPr>
        <p:spPr>
          <a:xfrm>
            <a:off x="922562" y="133349"/>
            <a:ext cx="16447770" cy="1191986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633FCA-0D25-0E34-52E1-405E5A3A9A70}"/>
              </a:ext>
            </a:extLst>
          </p:cNvPr>
          <p:cNvSpPr/>
          <p:nvPr/>
        </p:nvSpPr>
        <p:spPr>
          <a:xfrm>
            <a:off x="955223" y="1537605"/>
            <a:ext cx="285314" cy="8566515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57FF9-2F6F-2F28-0421-88CB8E9F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6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0873" y="-465862"/>
            <a:ext cx="3086100" cy="11218724"/>
            <a:chOff x="0" y="0"/>
            <a:chExt cx="812800" cy="29547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54726"/>
            </a:xfrm>
            <a:custGeom>
              <a:avLst/>
              <a:gdLst/>
              <a:ahLst/>
              <a:cxnLst/>
              <a:rect l="l" t="t" r="r" b="b"/>
              <a:pathLst>
                <a:path w="812800" h="2954726">
                  <a:moveTo>
                    <a:pt x="0" y="0"/>
                  </a:moveTo>
                  <a:lnTo>
                    <a:pt x="812800" y="0"/>
                  </a:lnTo>
                  <a:lnTo>
                    <a:pt x="812800" y="2954726"/>
                  </a:lnTo>
                  <a:lnTo>
                    <a:pt x="0" y="2954726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2992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73545" y="3275768"/>
            <a:ext cx="9921485" cy="374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1"/>
              </a:lnSpc>
            </a:pPr>
            <a:r>
              <a:rPr lang="en-US" sz="14537" b="1">
                <a:solidFill>
                  <a:srgbClr val="D96627"/>
                </a:solidFill>
                <a:latin typeface="Flatory Sans Bold"/>
                <a:ea typeface="Flatory Sans Bold"/>
                <a:cs typeface="Flatory Sans Bold"/>
                <a:sym typeface="Flatory Sans Bold"/>
              </a:rPr>
              <a:t>THANK</a:t>
            </a:r>
          </a:p>
          <a:p>
            <a:pPr algn="l">
              <a:lnSpc>
                <a:spcPts val="14391"/>
              </a:lnSpc>
            </a:pPr>
            <a:r>
              <a:rPr lang="en-US" sz="14537" b="1">
                <a:solidFill>
                  <a:srgbClr val="D96627"/>
                </a:solidFill>
                <a:latin typeface="Flatory Sans Bold"/>
                <a:ea typeface="Flatory Sans Bold"/>
                <a:cs typeface="Flatory Sans Bold"/>
                <a:sym typeface="Flatory Sans Bold"/>
              </a:rPr>
              <a:t>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73545" y="6802030"/>
            <a:ext cx="8238843" cy="494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Barlow"/>
                <a:ea typeface="Barlow"/>
                <a:cs typeface="Barlow"/>
                <a:sym typeface="Barlow"/>
              </a:rPr>
              <a:t>For your attention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4622821" y="-356450"/>
            <a:ext cx="9279915" cy="10999900"/>
          </a:xfrm>
          <a:custGeom>
            <a:avLst/>
            <a:gdLst/>
            <a:ahLst/>
            <a:cxnLst/>
            <a:rect l="l" t="t" r="r" b="b"/>
            <a:pathLst>
              <a:path w="9279915" h="10999900">
                <a:moveTo>
                  <a:pt x="0" y="0"/>
                </a:moveTo>
                <a:lnTo>
                  <a:pt x="9279915" y="0"/>
                </a:lnTo>
                <a:lnTo>
                  <a:pt x="9279915" y="10999900"/>
                </a:lnTo>
                <a:lnTo>
                  <a:pt x="0" y="1099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219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42372" y="7444374"/>
            <a:ext cx="13603256" cy="2383598"/>
            <a:chOff x="0" y="0"/>
            <a:chExt cx="3582751" cy="627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82751" cy="627779"/>
            </a:xfrm>
            <a:custGeom>
              <a:avLst/>
              <a:gdLst/>
              <a:ahLst/>
              <a:cxnLst/>
              <a:rect l="l" t="t" r="r" b="b"/>
              <a:pathLst>
                <a:path w="3582751" h="627779">
                  <a:moveTo>
                    <a:pt x="11382" y="0"/>
                  </a:moveTo>
                  <a:lnTo>
                    <a:pt x="3571368" y="0"/>
                  </a:lnTo>
                  <a:cubicBezTo>
                    <a:pt x="3574387" y="0"/>
                    <a:pt x="3577282" y="1199"/>
                    <a:pt x="3579417" y="3334"/>
                  </a:cubicBezTo>
                  <a:cubicBezTo>
                    <a:pt x="3581552" y="5468"/>
                    <a:pt x="3582751" y="8364"/>
                    <a:pt x="3582751" y="11382"/>
                  </a:cubicBezTo>
                  <a:lnTo>
                    <a:pt x="3582751" y="616396"/>
                  </a:lnTo>
                  <a:cubicBezTo>
                    <a:pt x="3582751" y="619415"/>
                    <a:pt x="3581552" y="622310"/>
                    <a:pt x="3579417" y="624445"/>
                  </a:cubicBezTo>
                  <a:cubicBezTo>
                    <a:pt x="3577282" y="626580"/>
                    <a:pt x="3574387" y="627779"/>
                    <a:pt x="3571368" y="627779"/>
                  </a:cubicBezTo>
                  <a:lnTo>
                    <a:pt x="11382" y="627779"/>
                  </a:lnTo>
                  <a:cubicBezTo>
                    <a:pt x="8364" y="627779"/>
                    <a:pt x="5468" y="626580"/>
                    <a:pt x="3334" y="624445"/>
                  </a:cubicBezTo>
                  <a:cubicBezTo>
                    <a:pt x="1199" y="622310"/>
                    <a:pt x="0" y="619415"/>
                    <a:pt x="0" y="616396"/>
                  </a:cubicBezTo>
                  <a:lnTo>
                    <a:pt x="0" y="11382"/>
                  </a:lnTo>
                  <a:cubicBezTo>
                    <a:pt x="0" y="8364"/>
                    <a:pt x="1199" y="5468"/>
                    <a:pt x="3334" y="3334"/>
                  </a:cubicBezTo>
                  <a:cubicBezTo>
                    <a:pt x="5468" y="1199"/>
                    <a:pt x="8364" y="0"/>
                    <a:pt x="11382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82751" cy="66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42372" y="685979"/>
            <a:ext cx="13603256" cy="103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4"/>
              </a:lnSpc>
            </a:pPr>
            <a:r>
              <a:rPr lang="en-US" sz="9180" b="1">
                <a:solidFill>
                  <a:srgbClr val="D96627"/>
                </a:solidFill>
                <a:latin typeface="Flatory Sans Bold"/>
                <a:ea typeface="Flatory Sans Bold"/>
                <a:cs typeface="Flatory Sans Bold"/>
                <a:sym typeface="Flatory Sans Bold"/>
              </a:rPr>
              <a:t>COMPANY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93869" y="7587153"/>
            <a:ext cx="12700262" cy="2021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Current Challenge:​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Limited data-driven insights for strategic decision making​.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Need for enhanced analytics capabilities to maintain competitive edge​.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Expanding data analytics team to support rapid growth​.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342372" y="4822651"/>
            <a:ext cx="13603256" cy="2383598"/>
            <a:chOff x="0" y="0"/>
            <a:chExt cx="3582751" cy="62777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82751" cy="627779"/>
            </a:xfrm>
            <a:custGeom>
              <a:avLst/>
              <a:gdLst/>
              <a:ahLst/>
              <a:cxnLst/>
              <a:rect l="l" t="t" r="r" b="b"/>
              <a:pathLst>
                <a:path w="3582751" h="627779">
                  <a:moveTo>
                    <a:pt x="11382" y="0"/>
                  </a:moveTo>
                  <a:lnTo>
                    <a:pt x="3571368" y="0"/>
                  </a:lnTo>
                  <a:cubicBezTo>
                    <a:pt x="3574387" y="0"/>
                    <a:pt x="3577282" y="1199"/>
                    <a:pt x="3579417" y="3334"/>
                  </a:cubicBezTo>
                  <a:cubicBezTo>
                    <a:pt x="3581552" y="5468"/>
                    <a:pt x="3582751" y="8364"/>
                    <a:pt x="3582751" y="11382"/>
                  </a:cubicBezTo>
                  <a:lnTo>
                    <a:pt x="3582751" y="616396"/>
                  </a:lnTo>
                  <a:cubicBezTo>
                    <a:pt x="3582751" y="619415"/>
                    <a:pt x="3581552" y="622310"/>
                    <a:pt x="3579417" y="624445"/>
                  </a:cubicBezTo>
                  <a:cubicBezTo>
                    <a:pt x="3577282" y="626580"/>
                    <a:pt x="3574387" y="627779"/>
                    <a:pt x="3571368" y="627779"/>
                  </a:cubicBezTo>
                  <a:lnTo>
                    <a:pt x="11382" y="627779"/>
                  </a:lnTo>
                  <a:cubicBezTo>
                    <a:pt x="8364" y="627779"/>
                    <a:pt x="5468" y="626580"/>
                    <a:pt x="3334" y="624445"/>
                  </a:cubicBezTo>
                  <a:cubicBezTo>
                    <a:pt x="1199" y="622310"/>
                    <a:pt x="0" y="619415"/>
                    <a:pt x="0" y="616396"/>
                  </a:cubicBezTo>
                  <a:lnTo>
                    <a:pt x="0" y="11382"/>
                  </a:lnTo>
                  <a:cubicBezTo>
                    <a:pt x="0" y="8364"/>
                    <a:pt x="1199" y="5468"/>
                    <a:pt x="3334" y="3334"/>
                  </a:cubicBezTo>
                  <a:cubicBezTo>
                    <a:pt x="5468" y="1199"/>
                    <a:pt x="8364" y="0"/>
                    <a:pt x="11382" y="0"/>
                  </a:cubicBezTo>
                  <a:close/>
                </a:path>
              </a:pathLst>
            </a:custGeom>
            <a:solidFill>
              <a:srgbClr val="D96627">
                <a:alpha val="57647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82751" cy="66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793869" y="4936648"/>
            <a:ext cx="12700262" cy="2021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FFF0E9"/>
                </a:solidFill>
                <a:latin typeface="Barlow Bold"/>
                <a:ea typeface="Barlow Bold"/>
                <a:cs typeface="Barlow Bold"/>
                <a:sym typeface="Barlow Bold"/>
              </a:rPr>
              <a:t>Our Reach:​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b="1">
                <a:solidFill>
                  <a:srgbClr val="252D37"/>
                </a:solidFill>
                <a:latin typeface="Barlow Bold"/>
                <a:ea typeface="Barlow Bold"/>
                <a:cs typeface="Barlow Bold"/>
                <a:sym typeface="Barlow Bold"/>
              </a:rPr>
              <a:t>Regions:</a:t>
            </a: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 APAC, Europe, North America, Latin America​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b="1">
                <a:solidFill>
                  <a:srgbClr val="252D37"/>
                </a:solidFill>
                <a:latin typeface="Barlow Bold"/>
                <a:ea typeface="Barlow Bold"/>
                <a:cs typeface="Barlow Bold"/>
                <a:sym typeface="Barlow Bold"/>
              </a:rPr>
              <a:t>Distribution Channels:</a:t>
            </a: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 Retailers, Direct Sales, Distributors​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 b="1">
                <a:solidFill>
                  <a:srgbClr val="252D37"/>
                </a:solidFill>
                <a:latin typeface="Barlow Bold"/>
                <a:ea typeface="Barlow Bold"/>
                <a:cs typeface="Barlow Bold"/>
                <a:sym typeface="Barlow Bold"/>
              </a:rPr>
              <a:t>Platforms:</a:t>
            </a: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 Brick &amp; Mortar and E-Commerce​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342372" y="4822651"/>
            <a:ext cx="299097" cy="2383598"/>
            <a:chOff x="0" y="0"/>
            <a:chExt cx="78775" cy="6277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775" cy="627779"/>
            </a:xfrm>
            <a:custGeom>
              <a:avLst/>
              <a:gdLst/>
              <a:ahLst/>
              <a:cxnLst/>
              <a:rect l="l" t="t" r="r" b="b"/>
              <a:pathLst>
                <a:path w="78775" h="627779">
                  <a:moveTo>
                    <a:pt x="0" y="0"/>
                  </a:moveTo>
                  <a:lnTo>
                    <a:pt x="78775" y="0"/>
                  </a:lnTo>
                  <a:lnTo>
                    <a:pt x="78775" y="627779"/>
                  </a:lnTo>
                  <a:lnTo>
                    <a:pt x="0" y="627779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8775" cy="66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42372" y="7444374"/>
            <a:ext cx="299097" cy="2383598"/>
            <a:chOff x="0" y="0"/>
            <a:chExt cx="78775" cy="6277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8775" cy="627779"/>
            </a:xfrm>
            <a:custGeom>
              <a:avLst/>
              <a:gdLst/>
              <a:ahLst/>
              <a:cxnLst/>
              <a:rect l="l" t="t" r="r" b="b"/>
              <a:pathLst>
                <a:path w="78775" h="627779">
                  <a:moveTo>
                    <a:pt x="0" y="0"/>
                  </a:moveTo>
                  <a:lnTo>
                    <a:pt x="78775" y="0"/>
                  </a:lnTo>
                  <a:lnTo>
                    <a:pt x="78775" y="627779"/>
                  </a:lnTo>
                  <a:lnTo>
                    <a:pt x="0" y="627779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78775" cy="66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342372" y="1723846"/>
            <a:ext cx="13603256" cy="2860680"/>
            <a:chOff x="0" y="0"/>
            <a:chExt cx="3582751" cy="75343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82751" cy="753430"/>
            </a:xfrm>
            <a:custGeom>
              <a:avLst/>
              <a:gdLst/>
              <a:ahLst/>
              <a:cxnLst/>
              <a:rect l="l" t="t" r="r" b="b"/>
              <a:pathLst>
                <a:path w="3582751" h="753430">
                  <a:moveTo>
                    <a:pt x="11382" y="0"/>
                  </a:moveTo>
                  <a:lnTo>
                    <a:pt x="3571368" y="0"/>
                  </a:lnTo>
                  <a:cubicBezTo>
                    <a:pt x="3574387" y="0"/>
                    <a:pt x="3577282" y="1199"/>
                    <a:pt x="3579417" y="3334"/>
                  </a:cubicBezTo>
                  <a:cubicBezTo>
                    <a:pt x="3581552" y="5468"/>
                    <a:pt x="3582751" y="8364"/>
                    <a:pt x="3582751" y="11382"/>
                  </a:cubicBezTo>
                  <a:lnTo>
                    <a:pt x="3582751" y="742048"/>
                  </a:lnTo>
                  <a:cubicBezTo>
                    <a:pt x="3582751" y="745067"/>
                    <a:pt x="3581552" y="747962"/>
                    <a:pt x="3579417" y="750096"/>
                  </a:cubicBezTo>
                  <a:cubicBezTo>
                    <a:pt x="3577282" y="752231"/>
                    <a:pt x="3574387" y="753430"/>
                    <a:pt x="3571368" y="753430"/>
                  </a:cubicBezTo>
                  <a:lnTo>
                    <a:pt x="11382" y="753430"/>
                  </a:lnTo>
                  <a:cubicBezTo>
                    <a:pt x="8364" y="753430"/>
                    <a:pt x="5468" y="752231"/>
                    <a:pt x="3334" y="750096"/>
                  </a:cubicBezTo>
                  <a:cubicBezTo>
                    <a:pt x="1199" y="747962"/>
                    <a:pt x="0" y="745067"/>
                    <a:pt x="0" y="742048"/>
                  </a:cubicBezTo>
                  <a:lnTo>
                    <a:pt x="0" y="11382"/>
                  </a:lnTo>
                  <a:cubicBezTo>
                    <a:pt x="0" y="8364"/>
                    <a:pt x="1199" y="5468"/>
                    <a:pt x="3334" y="3334"/>
                  </a:cubicBezTo>
                  <a:cubicBezTo>
                    <a:pt x="5468" y="1199"/>
                    <a:pt x="8364" y="0"/>
                    <a:pt x="11382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582751" cy="7915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793869" y="1857516"/>
            <a:ext cx="12700262" cy="251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Who We Are:</a:t>
            </a:r>
            <a:r>
              <a:rPr lang="en-US" sz="3000" b="1">
                <a:solidFill>
                  <a:srgbClr val="FF914D"/>
                </a:solidFill>
                <a:latin typeface="Barlow Bold"/>
                <a:ea typeface="Barlow Bold"/>
                <a:cs typeface="Barlow Bold"/>
                <a:sym typeface="Barlow Bold"/>
              </a:rPr>
              <a:t>​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AtliQ Hardware is one of India's leading computer hardware producers.​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Has strong international presence across multiple regions​.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Comprehensive product portfolio spanning PC components, networking, andstorage solutions​.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342372" y="1723846"/>
            <a:ext cx="299097" cy="2860680"/>
            <a:chOff x="0" y="0"/>
            <a:chExt cx="78775" cy="75343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8775" cy="753430"/>
            </a:xfrm>
            <a:custGeom>
              <a:avLst/>
              <a:gdLst/>
              <a:ahLst/>
              <a:cxnLst/>
              <a:rect l="l" t="t" r="r" b="b"/>
              <a:pathLst>
                <a:path w="78775" h="753430">
                  <a:moveTo>
                    <a:pt x="0" y="0"/>
                  </a:moveTo>
                  <a:lnTo>
                    <a:pt x="78775" y="0"/>
                  </a:lnTo>
                  <a:lnTo>
                    <a:pt x="78775" y="753430"/>
                  </a:lnTo>
                  <a:lnTo>
                    <a:pt x="0" y="753430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78775" cy="7915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14114" y="1381125"/>
            <a:ext cx="13603256" cy="103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4"/>
              </a:lnSpc>
            </a:pPr>
            <a:r>
              <a:rPr lang="en-US" sz="9180" b="1">
                <a:solidFill>
                  <a:srgbClr val="D96627"/>
                </a:solidFill>
                <a:latin typeface="Flatory Sans Bold"/>
                <a:ea typeface="Flatory Sans Bold"/>
                <a:cs typeface="Flatory Sans Bold"/>
                <a:sym typeface="Flatory Sans Bold"/>
              </a:rPr>
              <a:t>OBJECTIVE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42372" y="5245323"/>
            <a:ext cx="13603256" cy="958403"/>
            <a:chOff x="0" y="0"/>
            <a:chExt cx="3582751" cy="2524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82751" cy="252419"/>
            </a:xfrm>
            <a:custGeom>
              <a:avLst/>
              <a:gdLst/>
              <a:ahLst/>
              <a:cxnLst/>
              <a:rect l="l" t="t" r="r" b="b"/>
              <a:pathLst>
                <a:path w="3582751" h="252419">
                  <a:moveTo>
                    <a:pt x="11382" y="0"/>
                  </a:moveTo>
                  <a:lnTo>
                    <a:pt x="3571368" y="0"/>
                  </a:lnTo>
                  <a:cubicBezTo>
                    <a:pt x="3574387" y="0"/>
                    <a:pt x="3577282" y="1199"/>
                    <a:pt x="3579417" y="3334"/>
                  </a:cubicBezTo>
                  <a:cubicBezTo>
                    <a:pt x="3581552" y="5468"/>
                    <a:pt x="3582751" y="8364"/>
                    <a:pt x="3582751" y="11382"/>
                  </a:cubicBezTo>
                  <a:lnTo>
                    <a:pt x="3582751" y="241036"/>
                  </a:lnTo>
                  <a:cubicBezTo>
                    <a:pt x="3582751" y="247323"/>
                    <a:pt x="3577654" y="252419"/>
                    <a:pt x="3571368" y="252419"/>
                  </a:cubicBezTo>
                  <a:lnTo>
                    <a:pt x="11382" y="252419"/>
                  </a:lnTo>
                  <a:cubicBezTo>
                    <a:pt x="8364" y="252419"/>
                    <a:pt x="5468" y="251220"/>
                    <a:pt x="3334" y="249085"/>
                  </a:cubicBezTo>
                  <a:cubicBezTo>
                    <a:pt x="1199" y="246950"/>
                    <a:pt x="0" y="244055"/>
                    <a:pt x="0" y="241036"/>
                  </a:cubicBezTo>
                  <a:lnTo>
                    <a:pt x="0" y="11382"/>
                  </a:lnTo>
                  <a:cubicBezTo>
                    <a:pt x="0" y="8364"/>
                    <a:pt x="1199" y="5468"/>
                    <a:pt x="3334" y="3334"/>
                  </a:cubicBezTo>
                  <a:cubicBezTo>
                    <a:pt x="5468" y="1199"/>
                    <a:pt x="8364" y="0"/>
                    <a:pt x="11382" y="0"/>
                  </a:cubicBezTo>
                  <a:close/>
                </a:path>
              </a:pathLst>
            </a:custGeom>
            <a:solidFill>
              <a:srgbClr val="D96627">
                <a:alpha val="5764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582751" cy="29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18317" y="5419725"/>
            <a:ext cx="1245136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Deliver quick insights to inform strategic decisions​.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314114" y="2836216"/>
            <a:ext cx="13603256" cy="1599483"/>
            <a:chOff x="0" y="0"/>
            <a:chExt cx="3582751" cy="4212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82751" cy="421263"/>
            </a:xfrm>
            <a:custGeom>
              <a:avLst/>
              <a:gdLst/>
              <a:ahLst/>
              <a:cxnLst/>
              <a:rect l="l" t="t" r="r" b="b"/>
              <a:pathLst>
                <a:path w="3582751" h="421263">
                  <a:moveTo>
                    <a:pt x="11382" y="0"/>
                  </a:moveTo>
                  <a:lnTo>
                    <a:pt x="3571368" y="0"/>
                  </a:lnTo>
                  <a:cubicBezTo>
                    <a:pt x="3574387" y="0"/>
                    <a:pt x="3577282" y="1199"/>
                    <a:pt x="3579417" y="3334"/>
                  </a:cubicBezTo>
                  <a:cubicBezTo>
                    <a:pt x="3581552" y="5468"/>
                    <a:pt x="3582751" y="8364"/>
                    <a:pt x="3582751" y="11382"/>
                  </a:cubicBezTo>
                  <a:lnTo>
                    <a:pt x="3582751" y="409880"/>
                  </a:lnTo>
                  <a:cubicBezTo>
                    <a:pt x="3582751" y="412899"/>
                    <a:pt x="3581552" y="415794"/>
                    <a:pt x="3579417" y="417929"/>
                  </a:cubicBezTo>
                  <a:cubicBezTo>
                    <a:pt x="3577282" y="420064"/>
                    <a:pt x="3574387" y="421263"/>
                    <a:pt x="3571368" y="421263"/>
                  </a:cubicBezTo>
                  <a:lnTo>
                    <a:pt x="11382" y="421263"/>
                  </a:lnTo>
                  <a:cubicBezTo>
                    <a:pt x="8364" y="421263"/>
                    <a:pt x="5468" y="420064"/>
                    <a:pt x="3334" y="417929"/>
                  </a:cubicBezTo>
                  <a:cubicBezTo>
                    <a:pt x="1199" y="415794"/>
                    <a:pt x="0" y="412899"/>
                    <a:pt x="0" y="409880"/>
                  </a:cubicBezTo>
                  <a:lnTo>
                    <a:pt x="0" y="11382"/>
                  </a:lnTo>
                  <a:cubicBezTo>
                    <a:pt x="0" y="8364"/>
                    <a:pt x="1199" y="5468"/>
                    <a:pt x="3334" y="3334"/>
                  </a:cubicBezTo>
                  <a:cubicBezTo>
                    <a:pt x="5468" y="1199"/>
                    <a:pt x="8364" y="0"/>
                    <a:pt x="11382" y="0"/>
                  </a:cubicBezTo>
                  <a:close/>
                </a:path>
              </a:pathLst>
            </a:custGeom>
            <a:solidFill>
              <a:srgbClr val="D96627">
                <a:alpha val="17647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82751" cy="4593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61802" y="3064501"/>
            <a:ext cx="1245136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To empower executive management with clear, actionable insights derived through SQL-based analysis for ad hoc business questions.​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342372" y="5254848"/>
            <a:ext cx="277166" cy="948878"/>
            <a:chOff x="0" y="0"/>
            <a:chExt cx="72999" cy="2499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999" cy="249910"/>
            </a:xfrm>
            <a:custGeom>
              <a:avLst/>
              <a:gdLst/>
              <a:ahLst/>
              <a:cxnLst/>
              <a:rect l="l" t="t" r="r" b="b"/>
              <a:pathLst>
                <a:path w="72999" h="249910">
                  <a:moveTo>
                    <a:pt x="0" y="0"/>
                  </a:moveTo>
                  <a:lnTo>
                    <a:pt x="72999" y="0"/>
                  </a:lnTo>
                  <a:lnTo>
                    <a:pt x="72999" y="249910"/>
                  </a:lnTo>
                  <a:lnTo>
                    <a:pt x="0" y="249910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2999" cy="288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42372" y="6518052"/>
            <a:ext cx="13603256" cy="958403"/>
            <a:chOff x="0" y="0"/>
            <a:chExt cx="3582751" cy="2524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582751" cy="252419"/>
            </a:xfrm>
            <a:custGeom>
              <a:avLst/>
              <a:gdLst/>
              <a:ahLst/>
              <a:cxnLst/>
              <a:rect l="l" t="t" r="r" b="b"/>
              <a:pathLst>
                <a:path w="3582751" h="252419">
                  <a:moveTo>
                    <a:pt x="11382" y="0"/>
                  </a:moveTo>
                  <a:lnTo>
                    <a:pt x="3571368" y="0"/>
                  </a:lnTo>
                  <a:cubicBezTo>
                    <a:pt x="3574387" y="0"/>
                    <a:pt x="3577282" y="1199"/>
                    <a:pt x="3579417" y="3334"/>
                  </a:cubicBezTo>
                  <a:cubicBezTo>
                    <a:pt x="3581552" y="5468"/>
                    <a:pt x="3582751" y="8364"/>
                    <a:pt x="3582751" y="11382"/>
                  </a:cubicBezTo>
                  <a:lnTo>
                    <a:pt x="3582751" y="241036"/>
                  </a:lnTo>
                  <a:cubicBezTo>
                    <a:pt x="3582751" y="247323"/>
                    <a:pt x="3577654" y="252419"/>
                    <a:pt x="3571368" y="252419"/>
                  </a:cubicBezTo>
                  <a:lnTo>
                    <a:pt x="11382" y="252419"/>
                  </a:lnTo>
                  <a:cubicBezTo>
                    <a:pt x="8364" y="252419"/>
                    <a:pt x="5468" y="251220"/>
                    <a:pt x="3334" y="249085"/>
                  </a:cubicBezTo>
                  <a:cubicBezTo>
                    <a:pt x="1199" y="246950"/>
                    <a:pt x="0" y="244055"/>
                    <a:pt x="0" y="241036"/>
                  </a:cubicBezTo>
                  <a:lnTo>
                    <a:pt x="0" y="11382"/>
                  </a:lnTo>
                  <a:cubicBezTo>
                    <a:pt x="0" y="8364"/>
                    <a:pt x="1199" y="5468"/>
                    <a:pt x="3334" y="3334"/>
                  </a:cubicBezTo>
                  <a:cubicBezTo>
                    <a:pt x="5468" y="1199"/>
                    <a:pt x="8364" y="0"/>
                    <a:pt x="11382" y="0"/>
                  </a:cubicBezTo>
                  <a:close/>
                </a:path>
              </a:pathLst>
            </a:custGeom>
            <a:solidFill>
              <a:srgbClr val="D96627">
                <a:alpha val="5764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582751" cy="29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18317" y="6682928"/>
            <a:ext cx="1245136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Demonstrate technical SQL proficiency and business understanding.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342372" y="6518052"/>
            <a:ext cx="277166" cy="948878"/>
            <a:chOff x="0" y="0"/>
            <a:chExt cx="72999" cy="2499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2999" cy="249910"/>
            </a:xfrm>
            <a:custGeom>
              <a:avLst/>
              <a:gdLst/>
              <a:ahLst/>
              <a:cxnLst/>
              <a:rect l="l" t="t" r="r" b="b"/>
              <a:pathLst>
                <a:path w="72999" h="249910">
                  <a:moveTo>
                    <a:pt x="0" y="0"/>
                  </a:moveTo>
                  <a:lnTo>
                    <a:pt x="72999" y="0"/>
                  </a:lnTo>
                  <a:lnTo>
                    <a:pt x="72999" y="249910"/>
                  </a:lnTo>
                  <a:lnTo>
                    <a:pt x="0" y="249910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2999" cy="288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42372" y="7784805"/>
            <a:ext cx="13603256" cy="958403"/>
            <a:chOff x="0" y="0"/>
            <a:chExt cx="3582751" cy="2524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582751" cy="252419"/>
            </a:xfrm>
            <a:custGeom>
              <a:avLst/>
              <a:gdLst/>
              <a:ahLst/>
              <a:cxnLst/>
              <a:rect l="l" t="t" r="r" b="b"/>
              <a:pathLst>
                <a:path w="3582751" h="252419">
                  <a:moveTo>
                    <a:pt x="11382" y="0"/>
                  </a:moveTo>
                  <a:lnTo>
                    <a:pt x="3571368" y="0"/>
                  </a:lnTo>
                  <a:cubicBezTo>
                    <a:pt x="3574387" y="0"/>
                    <a:pt x="3577282" y="1199"/>
                    <a:pt x="3579417" y="3334"/>
                  </a:cubicBezTo>
                  <a:cubicBezTo>
                    <a:pt x="3581552" y="5468"/>
                    <a:pt x="3582751" y="8364"/>
                    <a:pt x="3582751" y="11382"/>
                  </a:cubicBezTo>
                  <a:lnTo>
                    <a:pt x="3582751" y="241036"/>
                  </a:lnTo>
                  <a:cubicBezTo>
                    <a:pt x="3582751" y="247323"/>
                    <a:pt x="3577654" y="252419"/>
                    <a:pt x="3571368" y="252419"/>
                  </a:cubicBezTo>
                  <a:lnTo>
                    <a:pt x="11382" y="252419"/>
                  </a:lnTo>
                  <a:cubicBezTo>
                    <a:pt x="8364" y="252419"/>
                    <a:pt x="5468" y="251220"/>
                    <a:pt x="3334" y="249085"/>
                  </a:cubicBezTo>
                  <a:cubicBezTo>
                    <a:pt x="1199" y="246950"/>
                    <a:pt x="0" y="244055"/>
                    <a:pt x="0" y="241036"/>
                  </a:cubicBezTo>
                  <a:lnTo>
                    <a:pt x="0" y="11382"/>
                  </a:lnTo>
                  <a:cubicBezTo>
                    <a:pt x="0" y="8364"/>
                    <a:pt x="1199" y="5468"/>
                    <a:pt x="3334" y="3334"/>
                  </a:cubicBezTo>
                  <a:cubicBezTo>
                    <a:pt x="5468" y="1199"/>
                    <a:pt x="8364" y="0"/>
                    <a:pt x="11382" y="0"/>
                  </a:cubicBezTo>
                  <a:close/>
                </a:path>
              </a:pathLst>
            </a:custGeom>
            <a:solidFill>
              <a:srgbClr val="D96627">
                <a:alpha val="57647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582751" cy="290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918317" y="7959207"/>
            <a:ext cx="1245136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Provide visually engaging and data-rich outputs for management.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2342372" y="7794330"/>
            <a:ext cx="277166" cy="948878"/>
            <a:chOff x="0" y="0"/>
            <a:chExt cx="72999" cy="24991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2999" cy="249910"/>
            </a:xfrm>
            <a:custGeom>
              <a:avLst/>
              <a:gdLst/>
              <a:ahLst/>
              <a:cxnLst/>
              <a:rect l="l" t="t" r="r" b="b"/>
              <a:pathLst>
                <a:path w="72999" h="249910">
                  <a:moveTo>
                    <a:pt x="0" y="0"/>
                  </a:moveTo>
                  <a:lnTo>
                    <a:pt x="72999" y="0"/>
                  </a:lnTo>
                  <a:lnTo>
                    <a:pt x="72999" y="249910"/>
                  </a:lnTo>
                  <a:lnTo>
                    <a:pt x="0" y="249910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72999" cy="288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1861" y="1381125"/>
            <a:ext cx="10437959" cy="103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9180" b="1">
                <a:solidFill>
                  <a:srgbClr val="D96627"/>
                </a:solidFill>
                <a:latin typeface="Flatory Sans Bold"/>
                <a:ea typeface="Flatory Sans Bold"/>
                <a:cs typeface="Flatory Sans Bold"/>
                <a:sym typeface="Flatory Sans Bold"/>
              </a:rPr>
              <a:t>ABOUT THE DATA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886198" y="2797916"/>
            <a:ext cx="14515604" cy="5945292"/>
            <a:chOff x="0" y="0"/>
            <a:chExt cx="3823040" cy="15658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23040" cy="1565838"/>
            </a:xfrm>
            <a:custGeom>
              <a:avLst/>
              <a:gdLst/>
              <a:ahLst/>
              <a:cxnLst/>
              <a:rect l="l" t="t" r="r" b="b"/>
              <a:pathLst>
                <a:path w="3823040" h="1565838">
                  <a:moveTo>
                    <a:pt x="24001" y="0"/>
                  </a:moveTo>
                  <a:lnTo>
                    <a:pt x="3799039" y="0"/>
                  </a:lnTo>
                  <a:cubicBezTo>
                    <a:pt x="3805404" y="0"/>
                    <a:pt x="3811509" y="2529"/>
                    <a:pt x="3816010" y="7030"/>
                  </a:cubicBezTo>
                  <a:cubicBezTo>
                    <a:pt x="3820511" y="11531"/>
                    <a:pt x="3823040" y="17635"/>
                    <a:pt x="3823040" y="24001"/>
                  </a:cubicBezTo>
                  <a:lnTo>
                    <a:pt x="3823040" y="1541837"/>
                  </a:lnTo>
                  <a:cubicBezTo>
                    <a:pt x="3823040" y="1548203"/>
                    <a:pt x="3820511" y="1554308"/>
                    <a:pt x="3816010" y="1558809"/>
                  </a:cubicBezTo>
                  <a:cubicBezTo>
                    <a:pt x="3811509" y="1563310"/>
                    <a:pt x="3805404" y="1565838"/>
                    <a:pt x="3799039" y="1565838"/>
                  </a:cubicBezTo>
                  <a:lnTo>
                    <a:pt x="24001" y="1565838"/>
                  </a:lnTo>
                  <a:cubicBezTo>
                    <a:pt x="17635" y="1565838"/>
                    <a:pt x="11531" y="1563310"/>
                    <a:pt x="7030" y="1558809"/>
                  </a:cubicBezTo>
                  <a:cubicBezTo>
                    <a:pt x="2529" y="1554308"/>
                    <a:pt x="0" y="1548203"/>
                    <a:pt x="0" y="1541837"/>
                  </a:cubicBezTo>
                  <a:lnTo>
                    <a:pt x="0" y="24001"/>
                  </a:lnTo>
                  <a:cubicBezTo>
                    <a:pt x="0" y="17635"/>
                    <a:pt x="2529" y="11531"/>
                    <a:pt x="7030" y="7030"/>
                  </a:cubicBezTo>
                  <a:cubicBezTo>
                    <a:pt x="11531" y="2529"/>
                    <a:pt x="17635" y="0"/>
                    <a:pt x="24001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823040" cy="16039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86198" y="2797916"/>
            <a:ext cx="371326" cy="5945292"/>
            <a:chOff x="0" y="0"/>
            <a:chExt cx="97798" cy="1565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7798" cy="1565838"/>
            </a:xfrm>
            <a:custGeom>
              <a:avLst/>
              <a:gdLst/>
              <a:ahLst/>
              <a:cxnLst/>
              <a:rect l="l" t="t" r="r" b="b"/>
              <a:pathLst>
                <a:path w="97798" h="1565838">
                  <a:moveTo>
                    <a:pt x="0" y="0"/>
                  </a:moveTo>
                  <a:lnTo>
                    <a:pt x="97798" y="0"/>
                  </a:lnTo>
                  <a:lnTo>
                    <a:pt x="97798" y="1565838"/>
                  </a:lnTo>
                  <a:lnTo>
                    <a:pt x="0" y="1565838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97798" cy="1613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10402" y="3065462"/>
            <a:ext cx="13667195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The insights are derived from the Atliq Hardware Database (gdb023) whichincludes:​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D37"/>
                </a:solidFill>
                <a:latin typeface="Barlow Bold"/>
                <a:ea typeface="Barlow Bold"/>
                <a:cs typeface="Barlow Bold"/>
                <a:sym typeface="Barlow Bold"/>
              </a:rPr>
              <a:t>6 Key Tables:​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dim_customer 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– Customer profiles, market, region, and channel info​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dim_product 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– Product hierarchy including segment, division, andvariants​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fact_sales_monthly 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– Monthly sales and quantity data​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fact_manufacturing_cost 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– Yearly product manufacturing costs​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fact_gross_price 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– Fiscal year-wise product prices​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fact_pre_invoice_deductions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 – Discount percentages applied pre-invoice​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D37"/>
                </a:solidFill>
                <a:latin typeface="Barlow Bold"/>
                <a:ea typeface="Barlow Bold"/>
                <a:cs typeface="Barlow Bold"/>
                <a:sym typeface="Barlow Bold"/>
              </a:rPr>
              <a:t>Time Frame: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 Data covers fiscal years 2020 and 2021.​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D37"/>
                </a:solidFill>
                <a:latin typeface="Barlow Bold"/>
                <a:ea typeface="Barlow Bold"/>
                <a:cs typeface="Barlow Bold"/>
                <a:sym typeface="Barlow Bold"/>
              </a:rPr>
              <a:t>Fiscal Year:</a:t>
            </a:r>
            <a:r>
              <a:rPr lang="en-US" sz="3000">
                <a:solidFill>
                  <a:srgbClr val="252D37"/>
                </a:solidFill>
                <a:latin typeface="Barlow"/>
                <a:ea typeface="Barlow"/>
                <a:cs typeface="Barlow"/>
                <a:sym typeface="Barlow"/>
              </a:rPr>
              <a:t> Starts from September, ends at August cycle.​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map of the world with orange labels&#10;&#10;AI-generated content may be incorrect.">
            <a:extLst>
              <a:ext uri="{FF2B5EF4-FFF2-40B4-BE49-F238E27FC236}">
                <a16:creationId xmlns:a16="http://schemas.microsoft.com/office/drawing/2014/main" id="{EF44B2EF-0B26-053D-2B7A-C110B0DA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6E562-7BFC-2BC9-6967-0803C57A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5802F5-6AE7-DE41-2DE4-7FEF6EA4C07E}"/>
              </a:ext>
            </a:extLst>
          </p:cNvPr>
          <p:cNvSpPr/>
          <p:nvPr/>
        </p:nvSpPr>
        <p:spPr>
          <a:xfrm>
            <a:off x="3486149" y="949778"/>
            <a:ext cx="10510716" cy="1185454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964AC-9359-0A63-8713-CCE6C72C6AB8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54BF7-0CEF-A14F-30FA-76B120A7A83A}"/>
              </a:ext>
            </a:extLst>
          </p:cNvPr>
          <p:cNvSpPr txBox="1"/>
          <p:nvPr/>
        </p:nvSpPr>
        <p:spPr>
          <a:xfrm>
            <a:off x="3575959" y="979713"/>
            <a:ext cx="10335996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1: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Provide the list of markets in which customer "</a:t>
            </a:r>
            <a:r>
              <a:rPr lang="en-US" sz="3200" err="1">
                <a:latin typeface="Barlow"/>
                <a:ea typeface="+mn-lt"/>
                <a:cs typeface="+mn-lt"/>
              </a:rPr>
              <a:t>Atliq</a:t>
            </a:r>
            <a:r>
              <a:rPr lang="en-US" sz="3200">
                <a:latin typeface="Barlow"/>
                <a:ea typeface="+mn-lt"/>
                <a:cs typeface="+mn-lt"/>
              </a:rPr>
              <a:t> Exclusive" operates its business in the APAC region.</a:t>
            </a:r>
            <a:endParaRPr lang="en-US" sz="3200">
              <a:latin typeface="Barlow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BEB90-2979-00CF-F6F9-A6C7EAD0E1DA}"/>
              </a:ext>
            </a:extLst>
          </p:cNvPr>
          <p:cNvSpPr txBox="1"/>
          <p:nvPr/>
        </p:nvSpPr>
        <p:spPr>
          <a:xfrm>
            <a:off x="3314697" y="4147457"/>
            <a:ext cx="7462128" cy="1985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SELECT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DISTINCT market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dim_customer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WHERE customer = "</a:t>
            </a:r>
            <a:r>
              <a:rPr lang="en-US" sz="2400" err="1">
                <a:latin typeface="Barlow"/>
                <a:ea typeface="+mn-lt"/>
                <a:cs typeface="+mn-lt"/>
              </a:rPr>
              <a:t>Atliq</a:t>
            </a:r>
            <a:r>
              <a:rPr lang="en-US" sz="2400">
                <a:latin typeface="Barlow"/>
                <a:ea typeface="+mn-lt"/>
                <a:cs typeface="+mn-lt"/>
              </a:rPr>
              <a:t> Exclusive"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AND region = "APAC";</a:t>
            </a:r>
            <a:endParaRPr lang="en-US" sz="2400">
              <a:latin typeface="Barlow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2EDF85-6758-FB22-DA4A-F3B4660B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89" r="66924" b="32877"/>
          <a:stretch>
            <a:fillRect/>
          </a:stretch>
        </p:blipFill>
        <p:spPr>
          <a:xfrm>
            <a:off x="10780938" y="3527993"/>
            <a:ext cx="2269446" cy="47935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91C11D-862E-67CF-E38B-824E28890C5A}"/>
              </a:ext>
            </a:extLst>
          </p:cNvPr>
          <p:cNvSpPr txBox="1"/>
          <p:nvPr/>
        </p:nvSpPr>
        <p:spPr>
          <a:xfrm>
            <a:off x="11364686" y="3018065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36DAB-51A1-F1CD-DC38-AAE4D7829FDA}"/>
              </a:ext>
            </a:extLst>
          </p:cNvPr>
          <p:cNvSpPr/>
          <p:nvPr/>
        </p:nvSpPr>
        <p:spPr>
          <a:xfrm>
            <a:off x="3031673" y="4147456"/>
            <a:ext cx="279326" cy="1980659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map of the world with orange dots&#10;&#10;AI-generated content may be incorrect.">
            <a:extLst>
              <a:ext uri="{FF2B5EF4-FFF2-40B4-BE49-F238E27FC236}">
                <a16:creationId xmlns:a16="http://schemas.microsoft.com/office/drawing/2014/main" id="{6B345581-6210-CE6E-F519-25819198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0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4F4868-4EAE-DC92-0FA3-5EC20E912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55F53A-C914-5A28-28B6-5FDDD7742338}"/>
              </a:ext>
            </a:extLst>
          </p:cNvPr>
          <p:cNvSpPr txBox="1"/>
          <p:nvPr/>
        </p:nvSpPr>
        <p:spPr>
          <a:xfrm>
            <a:off x="3228976" y="1543051"/>
            <a:ext cx="5529263" cy="19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E5162-04A4-531F-1098-BE0EF70CAF83}"/>
              </a:ext>
            </a:extLst>
          </p:cNvPr>
          <p:cNvSpPr txBox="1"/>
          <p:nvPr/>
        </p:nvSpPr>
        <p:spPr>
          <a:xfrm>
            <a:off x="1943102" y="948029"/>
            <a:ext cx="14401784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accent2"/>
                </a:solidFill>
                <a:latin typeface="Barlow"/>
                <a:ea typeface="+mn-lt"/>
                <a:cs typeface="+mn-lt"/>
              </a:rPr>
              <a:t>Request 2:</a:t>
            </a:r>
            <a:r>
              <a:rPr lang="en-US" sz="3200" b="1">
                <a:latin typeface="Barlow"/>
                <a:ea typeface="+mn-lt"/>
                <a:cs typeface="+mn-lt"/>
              </a:rPr>
              <a:t> </a:t>
            </a:r>
            <a:r>
              <a:rPr lang="en-US" sz="3200">
                <a:latin typeface="Barlow"/>
                <a:ea typeface="+mn-lt"/>
                <a:cs typeface="+mn-lt"/>
              </a:rPr>
              <a:t>What is the percentage of unique product increase in 2021 vs. 2020?</a:t>
            </a:r>
            <a:endParaRPr lang="en-US" sz="3200">
              <a:latin typeface="Barlow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4C472-4763-54A9-B17B-3E2E07D8B19D}"/>
              </a:ext>
            </a:extLst>
          </p:cNvPr>
          <p:cNvSpPr txBox="1"/>
          <p:nvPr/>
        </p:nvSpPr>
        <p:spPr>
          <a:xfrm>
            <a:off x="2256064" y="2054679"/>
            <a:ext cx="14089907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Barlow"/>
                <a:ea typeface="+mn-lt"/>
                <a:cs typeface="+mn-lt"/>
              </a:rPr>
              <a:t>WITH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</a:t>
            </a:r>
            <a:r>
              <a:rPr lang="en-US" sz="2400" err="1">
                <a:latin typeface="Barlow"/>
                <a:ea typeface="+mn-lt"/>
                <a:cs typeface="+mn-lt"/>
              </a:rPr>
              <a:t>unique_products</a:t>
            </a:r>
            <a:r>
              <a:rPr lang="en-US" sz="2400">
                <a:latin typeface="Barlow"/>
                <a:ea typeface="+mn-lt"/>
                <a:cs typeface="+mn-lt"/>
              </a:rPr>
              <a:t> AS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(SELECT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COUNT(DISTINCT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     IF(</a:t>
            </a:r>
            <a:r>
              <a:rPr lang="en-US" sz="2400" err="1">
                <a:latin typeface="Barlow"/>
                <a:ea typeface="+mn-lt"/>
                <a:cs typeface="+mn-lt"/>
              </a:rPr>
              <a:t>fiscal_year</a:t>
            </a:r>
            <a:r>
              <a:rPr lang="en-US" sz="2400">
                <a:latin typeface="Barlow"/>
                <a:ea typeface="+mn-lt"/>
                <a:cs typeface="+mn-lt"/>
              </a:rPr>
              <a:t> = 2020, </a:t>
            </a:r>
            <a:r>
              <a:rPr lang="en-US" sz="2400" err="1">
                <a:latin typeface="Barlow"/>
                <a:ea typeface="+mn-lt"/>
                <a:cs typeface="+mn-lt"/>
              </a:rPr>
              <a:t>product_code</a:t>
            </a:r>
            <a:r>
              <a:rPr lang="en-US" sz="2400">
                <a:latin typeface="Barlow"/>
                <a:ea typeface="+mn-lt"/>
                <a:cs typeface="+mn-lt"/>
              </a:rPr>
              <a:t>, NULL)) AS unique_products_2020,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COUNT(DISTINCT 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     IF(</a:t>
            </a:r>
            <a:r>
              <a:rPr lang="en-US" sz="2400" err="1">
                <a:latin typeface="Barlow"/>
                <a:ea typeface="+mn-lt"/>
                <a:cs typeface="+mn-lt"/>
              </a:rPr>
              <a:t>fiscal_year</a:t>
            </a:r>
            <a:r>
              <a:rPr lang="en-US" sz="2400">
                <a:latin typeface="Barlow"/>
                <a:ea typeface="+mn-lt"/>
                <a:cs typeface="+mn-lt"/>
              </a:rPr>
              <a:t> = 2021, </a:t>
            </a:r>
            <a:r>
              <a:rPr lang="en-US" sz="2400" err="1">
                <a:latin typeface="Barlow"/>
                <a:ea typeface="+mn-lt"/>
                <a:cs typeface="+mn-lt"/>
              </a:rPr>
              <a:t>product_code</a:t>
            </a:r>
            <a:r>
              <a:rPr lang="en-US" sz="2400">
                <a:latin typeface="Barlow"/>
                <a:ea typeface="+mn-lt"/>
                <a:cs typeface="+mn-lt"/>
              </a:rPr>
              <a:t>, NULL)) AS unique_products_2021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FROM </a:t>
            </a:r>
            <a:r>
              <a:rPr lang="en-US" sz="2400" err="1">
                <a:latin typeface="Barlow"/>
                <a:ea typeface="+mn-lt"/>
                <a:cs typeface="+mn-lt"/>
              </a:rPr>
              <a:t>fact_sales_monthly</a:t>
            </a:r>
            <a:r>
              <a:rPr lang="en-US" sz="2400">
                <a:latin typeface="Barlow"/>
                <a:ea typeface="+mn-lt"/>
                <a:cs typeface="+mn-lt"/>
              </a:rPr>
              <a:t>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SELECT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*,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 CONCAT(ROUND(((unique_products_2021-unique_products_2020)/unique_products_2020)*100, 2), "%")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        AS </a:t>
            </a:r>
            <a:r>
              <a:rPr lang="en-US" sz="2400" err="1">
                <a:latin typeface="Barlow"/>
                <a:ea typeface="+mn-lt"/>
                <a:cs typeface="+mn-lt"/>
              </a:rPr>
              <a:t>percentage_chg</a:t>
            </a:r>
            <a:endParaRPr lang="en-US" sz="2400">
              <a:latin typeface="Barlow"/>
            </a:endParaRPr>
          </a:p>
          <a:p>
            <a:r>
              <a:rPr lang="en-US" sz="2400">
                <a:latin typeface="Barlow"/>
                <a:ea typeface="+mn-lt"/>
                <a:cs typeface="+mn-lt"/>
              </a:rPr>
              <a:t>FROM </a:t>
            </a:r>
            <a:r>
              <a:rPr lang="en-US" sz="2400" err="1">
                <a:latin typeface="Barlow"/>
                <a:ea typeface="+mn-lt"/>
                <a:cs typeface="+mn-lt"/>
              </a:rPr>
              <a:t>unique_products</a:t>
            </a:r>
            <a:r>
              <a:rPr lang="en-US" sz="2400">
                <a:latin typeface="Barlow"/>
                <a:ea typeface="+mn-lt"/>
                <a:cs typeface="+mn-lt"/>
              </a:rPr>
              <a:t>;</a:t>
            </a:r>
            <a:endParaRPr lang="en-US" sz="2400">
              <a:latin typeface="Barlow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49BBE9-F2D4-D808-9909-75C44C28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5" r="33675" b="84419"/>
          <a:stretch>
            <a:fillRect/>
          </a:stretch>
        </p:blipFill>
        <p:spPr>
          <a:xfrm>
            <a:off x="4682217" y="7983652"/>
            <a:ext cx="8926542" cy="9565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D6B594-1037-8CE3-B428-432FB415E369}"/>
              </a:ext>
            </a:extLst>
          </p:cNvPr>
          <p:cNvSpPr txBox="1"/>
          <p:nvPr/>
        </p:nvSpPr>
        <p:spPr>
          <a:xfrm>
            <a:off x="8588829" y="7475765"/>
            <a:ext cx="109401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latin typeface="Calibri"/>
                <a:ea typeface="Calibri"/>
                <a:cs typeface="Calibri"/>
              </a:rPr>
              <a:t>Result</a:t>
            </a:r>
            <a:endParaRPr lang="en-US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99CBE5-0821-68BC-6B06-00B2496DAFDB}"/>
              </a:ext>
            </a:extLst>
          </p:cNvPr>
          <p:cNvSpPr/>
          <p:nvPr/>
        </p:nvSpPr>
        <p:spPr>
          <a:xfrm>
            <a:off x="2046513" y="887184"/>
            <a:ext cx="14171574" cy="732608"/>
          </a:xfrm>
          <a:prstGeom prst="roundRect">
            <a:avLst/>
          </a:prstGeom>
          <a:solidFill>
            <a:srgbClr val="D96627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E4989-3E50-00FB-A34F-6BBD317C77C4}"/>
              </a:ext>
            </a:extLst>
          </p:cNvPr>
          <p:cNvSpPr/>
          <p:nvPr/>
        </p:nvSpPr>
        <p:spPr>
          <a:xfrm>
            <a:off x="1981201" y="2051956"/>
            <a:ext cx="278238" cy="4944294"/>
          </a:xfrm>
          <a:prstGeom prst="rect">
            <a:avLst/>
          </a:prstGeom>
          <a:solidFill>
            <a:srgbClr val="D966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Ad_Hoc Insights​</dc:title>
  <cp:revision>1</cp:revision>
  <dcterms:created xsi:type="dcterms:W3CDTF">2006-08-16T00:00:00Z</dcterms:created>
  <dcterms:modified xsi:type="dcterms:W3CDTF">2025-07-10T09:37:49Z</dcterms:modified>
  <dc:identifier>DAGr5wySlOg</dc:identifier>
</cp:coreProperties>
</file>