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8498-92A5-44AE-9BB3-8A44F7E9567C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7033D-B309-4F2B-94ED-8CA3CDF03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5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033D-B309-4F2B-94ED-8CA3CDF03A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4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0A16-B1FE-A244-1CDD-E7B647F8B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4ED3-C7F0-617B-1F70-711188220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8B38-4EE5-22A1-5857-E7B8B1A0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F58E-D26E-770B-8767-FEBBB0C0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8CAB-20CA-3F56-0335-09EAF54B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CA4F-60F2-4D43-C9FA-10FEEA89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54FEF-3F85-A447-54FF-B0E1E79B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74C7-DCE3-91E9-653B-FEE1955A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FD2C-56F4-ED11-486C-F2C465C0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A57C-6790-CE86-F4C6-149FF332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1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8A3AA-41BD-CC1E-4303-5CBD1DB4D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8C211-32DB-992C-56FE-803662F8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A3D7-35DA-50ED-AB03-2FF0AEEE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85D0-90C8-97A1-65DA-ADBFEC25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0DCD-53AC-9BD8-228F-6E036DC2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4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FC18-05F8-0AD0-C85E-221068E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917-8EBA-024A-F90C-68489B44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DA9B-8F84-2932-F7FC-5B2F0047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CE03-C1E9-1031-DDCC-76EEDAFF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F34D-ADEA-0FB8-6422-0EDADCE7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FA52-1F5F-1B44-EDFE-AA359DEB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7D8F1-0142-5D33-2F9F-D5B0D3D8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3CFE-B665-88CF-87EE-ABAE69A3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6F49-211F-9F53-B20E-D68A7BEA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7B35-A8F5-224F-5964-C8FEF6AC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DBF-4F4D-7CBF-DD7B-D33FD7D9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5662-498E-40BC-5FE4-235DACAAB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16C2-528E-33B0-A173-FBBE25A6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AC396-21DD-F43D-05A7-8823333A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DC600-4D32-682F-2DFF-0D565224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4896-9C75-C7EF-560F-3A7CA6BC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922C-33FA-F344-C699-EB1DFB3E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F18C-B04E-E7BB-3F6D-5F2914F2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B092A-32C4-53EB-AE43-EFFFC09A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62AF3-5E51-7ABC-C3B7-680D42C7D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C79E6-E1AF-218D-6279-8E19C1818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22A8-8045-3340-756D-5F3CD452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FBFBB-C580-0908-B397-B2A6ECD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9C055-D826-297E-A5E9-118C9519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0118-7E3B-9EC1-6956-5815EEB6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630E1-9E41-FDFA-7B17-5B99FE2A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446D-2AF7-FB51-7D9E-4892D418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8A7CD-EF54-B94C-E8D6-79478EF5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6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9EDC-B6DC-7644-F5F6-7783B8EB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D720B-0943-60DD-2B1E-84F9C889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F8C28-45D5-E2C0-39AB-85646D4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708F-3A21-4B3B-74B1-CB7C05BB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524-6547-B204-37C4-95426B74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E60AB-9B4E-E75C-05FF-DEA10A7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ACDC-2351-60C5-A76F-29228CAE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6B80-4833-0E44-7D52-A6E6D11F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5AD2C-D7D7-CFE4-506D-7C70DFF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536F-5B60-6E77-37F2-98528DA6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B4E7A-532B-6D90-F17C-4FAD5CF13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4D63-5EE7-EA4E-9151-4DCC2F78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04E73-F11D-6900-65D3-29090CC2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04FDE-2127-2E56-0EA9-154945C2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5DFBC-12D5-B938-A67E-16405A70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7F74-DA82-2813-E9D1-251977A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29628-B410-B49B-570B-C1C1BD98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EE6D-683D-A083-B7EB-5271856B3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77B8-8B45-448C-8705-5D288EFCEC6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0344-1211-8349-EA97-E989E3D7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D9BB-E0E7-2E3D-8AC9-6D0F5ED5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D419-4AD0-48F9-9BBA-BBE980A65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B3CC3D-0829-643D-E451-AA10B06A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1347EFC-8670-89E1-8A5A-61B52C8B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282" y="1412240"/>
            <a:ext cx="6175436" cy="4835843"/>
          </a:xfrm>
        </p:spPr>
      </p:pic>
    </p:spTree>
    <p:extLst>
      <p:ext uri="{BB962C8B-B14F-4D97-AF65-F5344CB8AC3E}">
        <p14:creationId xmlns:p14="http://schemas.microsoft.com/office/powerpoint/2010/main" val="42494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930E-8BCE-D040-BB02-57E98568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91C93-B68D-E8FE-8D2C-04D5E7146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634" y="1279525"/>
            <a:ext cx="7586732" cy="4897438"/>
          </a:xfrm>
        </p:spPr>
      </p:pic>
    </p:spTree>
    <p:extLst>
      <p:ext uri="{BB962C8B-B14F-4D97-AF65-F5344CB8AC3E}">
        <p14:creationId xmlns:p14="http://schemas.microsoft.com/office/powerpoint/2010/main" val="333537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DA75-E735-12F2-88B5-741EF476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B92EB-30C5-0853-F29F-9DAB0151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184"/>
            <a:ext cx="10515600" cy="4280219"/>
          </a:xfrm>
        </p:spPr>
      </p:pic>
    </p:spTree>
    <p:extLst>
      <p:ext uri="{BB962C8B-B14F-4D97-AF65-F5344CB8AC3E}">
        <p14:creationId xmlns:p14="http://schemas.microsoft.com/office/powerpoint/2010/main" val="24401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9BC7-9D81-62B6-48FE-DE8C28AE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D3C3A-B454-7D04-391E-FFF76A0F4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60" y="1825625"/>
            <a:ext cx="7556680" cy="4351338"/>
          </a:xfrm>
        </p:spPr>
      </p:pic>
    </p:spTree>
    <p:extLst>
      <p:ext uri="{BB962C8B-B14F-4D97-AF65-F5344CB8AC3E}">
        <p14:creationId xmlns:p14="http://schemas.microsoft.com/office/powerpoint/2010/main" val="6024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12DA-AAE3-743A-04DA-A6545348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E151-F87E-2CAC-1DE4-107A869C8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06" y="1825625"/>
            <a:ext cx="4572187" cy="4351338"/>
          </a:xfrm>
        </p:spPr>
      </p:pic>
    </p:spTree>
    <p:extLst>
      <p:ext uri="{BB962C8B-B14F-4D97-AF65-F5344CB8AC3E}">
        <p14:creationId xmlns:p14="http://schemas.microsoft.com/office/powerpoint/2010/main" val="272173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1508-3E2B-3886-8A97-FEA6C0ED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pPr algn="ctr"/>
            <a:r>
              <a:rPr lang="en-IN" dirty="0"/>
              <a:t>Experiment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835B5-BE7A-9B6A-6528-0E5F343A1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4420" y="1825625"/>
            <a:ext cx="4343159" cy="4351338"/>
          </a:xfrm>
        </p:spPr>
      </p:pic>
    </p:spTree>
    <p:extLst>
      <p:ext uri="{BB962C8B-B14F-4D97-AF65-F5344CB8AC3E}">
        <p14:creationId xmlns:p14="http://schemas.microsoft.com/office/powerpoint/2010/main" val="12629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92D7-4252-97FB-F487-8BB6258B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B0A2A-DA7B-C99D-D081-98AF21EE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017"/>
            <a:ext cx="10515600" cy="4278553"/>
          </a:xfrm>
        </p:spPr>
      </p:pic>
    </p:spTree>
    <p:extLst>
      <p:ext uri="{BB962C8B-B14F-4D97-AF65-F5344CB8AC3E}">
        <p14:creationId xmlns:p14="http://schemas.microsoft.com/office/powerpoint/2010/main" val="235819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1D76-5938-A49F-84AB-1B1CF5A5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7F5F1B-01CC-EFFF-84E2-4536DDF6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757" y="1189038"/>
            <a:ext cx="5700485" cy="4987925"/>
          </a:xfrm>
        </p:spPr>
      </p:pic>
    </p:spTree>
    <p:extLst>
      <p:ext uri="{BB962C8B-B14F-4D97-AF65-F5344CB8AC3E}">
        <p14:creationId xmlns:p14="http://schemas.microsoft.com/office/powerpoint/2010/main" val="317415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429-FE72-F8B6-E65C-58811FA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904D2-9075-71A2-3EF7-0DE7DFD6C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25" y="1319678"/>
            <a:ext cx="8592749" cy="4706007"/>
          </a:xfrm>
        </p:spPr>
      </p:pic>
    </p:spTree>
    <p:extLst>
      <p:ext uri="{BB962C8B-B14F-4D97-AF65-F5344CB8AC3E}">
        <p14:creationId xmlns:p14="http://schemas.microsoft.com/office/powerpoint/2010/main" val="30630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FBB2-A58B-B58E-D1D5-7E4C2629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42A88-0B4A-EF80-D0D3-6D854C883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968" y="1961121"/>
            <a:ext cx="8164064" cy="3372321"/>
          </a:xfrm>
        </p:spPr>
      </p:pic>
    </p:spTree>
    <p:extLst>
      <p:ext uri="{BB962C8B-B14F-4D97-AF65-F5344CB8AC3E}">
        <p14:creationId xmlns:p14="http://schemas.microsoft.com/office/powerpoint/2010/main" val="209567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 1</vt:lpstr>
      <vt:lpstr>Experiment 2</vt:lpstr>
      <vt:lpstr>Experiment 3</vt:lpstr>
      <vt:lpstr>Experiment 4</vt:lpstr>
      <vt:lpstr>Experiment 5</vt:lpstr>
      <vt:lpstr>Experiment 6</vt:lpstr>
      <vt:lpstr>Experiment 7</vt:lpstr>
      <vt:lpstr>Experiment 8</vt:lpstr>
      <vt:lpstr>Experiment 9</vt:lpstr>
      <vt:lpstr>Experiment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Anshuman Dhara</dc:creator>
  <cp:lastModifiedBy>Anshuman Dhara</cp:lastModifiedBy>
  <cp:revision>26</cp:revision>
  <dcterms:created xsi:type="dcterms:W3CDTF">2024-11-11T10:03:29Z</dcterms:created>
  <dcterms:modified xsi:type="dcterms:W3CDTF">2024-11-11T10:16:05Z</dcterms:modified>
</cp:coreProperties>
</file>