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C02C4999-DADB-4128-9E2F-8F11FCFEC5AB}" type="datetimeFigureOut">
              <a:rPr lang="en-US" smtClean="0"/>
              <a:pPr/>
              <a:t>6/10/2019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FE750F3A-577E-4A4A-B620-9095C1039F6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C4999-DADB-4128-9E2F-8F11FCFEC5AB}" type="datetimeFigureOut">
              <a:rPr lang="en-US" smtClean="0"/>
              <a:pPr/>
              <a:t>6/10/2019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50F3A-577E-4A4A-B620-9095C1039F6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C4999-DADB-4128-9E2F-8F11FCFEC5AB}" type="datetimeFigureOut">
              <a:rPr lang="en-US" smtClean="0"/>
              <a:pPr/>
              <a:t>6/10/2019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50F3A-577E-4A4A-B620-9095C1039F6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C4999-DADB-4128-9E2F-8F11FCFEC5AB}" type="datetimeFigureOut">
              <a:rPr lang="en-US" smtClean="0"/>
              <a:pPr/>
              <a:t>6/10/2019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50F3A-577E-4A4A-B620-9095C1039F6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C4999-DADB-4128-9E2F-8F11FCFEC5AB}" type="datetimeFigureOut">
              <a:rPr lang="en-US" smtClean="0"/>
              <a:pPr/>
              <a:t>6/10/2019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50F3A-577E-4A4A-B620-9095C1039F6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C4999-DADB-4128-9E2F-8F11FCFEC5AB}" type="datetimeFigureOut">
              <a:rPr lang="en-US" smtClean="0"/>
              <a:pPr/>
              <a:t>6/10/2019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50F3A-577E-4A4A-B620-9095C1039F6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02C4999-DADB-4128-9E2F-8F11FCFEC5AB}" type="datetimeFigureOut">
              <a:rPr lang="en-US" smtClean="0"/>
              <a:pPr/>
              <a:t>6/10/2019</a:t>
            </a:fld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E750F3A-577E-4A4A-B620-9095C1039F6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C02C4999-DADB-4128-9E2F-8F11FCFEC5AB}" type="datetimeFigureOut">
              <a:rPr lang="en-US" smtClean="0"/>
              <a:pPr/>
              <a:t>6/10/2019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FE750F3A-577E-4A4A-B620-9095C1039F6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C4999-DADB-4128-9E2F-8F11FCFEC5AB}" type="datetimeFigureOut">
              <a:rPr lang="en-US" smtClean="0"/>
              <a:pPr/>
              <a:t>6/10/2019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50F3A-577E-4A4A-B620-9095C1039F6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C4999-DADB-4128-9E2F-8F11FCFEC5AB}" type="datetimeFigureOut">
              <a:rPr lang="en-US" smtClean="0"/>
              <a:pPr/>
              <a:t>6/10/2019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50F3A-577E-4A4A-B620-9095C1039F6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C4999-DADB-4128-9E2F-8F11FCFEC5AB}" type="datetimeFigureOut">
              <a:rPr lang="en-US" smtClean="0"/>
              <a:pPr/>
              <a:t>6/10/2019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50F3A-577E-4A4A-B620-9095C1039F6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02C4999-DADB-4128-9E2F-8F11FCFEC5AB}" type="datetimeFigureOut">
              <a:rPr lang="en-US" smtClean="0"/>
              <a:pPr/>
              <a:t>6/10/2019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FE750F3A-577E-4A4A-B620-9095C1039F6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785794"/>
            <a:ext cx="7772400" cy="1470025"/>
          </a:xfrm>
        </p:spPr>
        <p:txBody>
          <a:bodyPr>
            <a:normAutofit/>
          </a:bodyPr>
          <a:lstStyle/>
          <a:p>
            <a:r>
              <a:rPr lang="en-IN" dirty="0" smtClean="0"/>
              <a:t>Designing Audio Amplifier </a:t>
            </a:r>
            <a:r>
              <a:rPr lang="en-IN" dirty="0" smtClean="0"/>
              <a:t>For Music System In </a:t>
            </a:r>
            <a:r>
              <a:rPr lang="en-IN" dirty="0" smtClean="0"/>
              <a:t>T</a:t>
            </a:r>
            <a:r>
              <a:rPr lang="en-IN" dirty="0" smtClean="0"/>
              <a:t>wo-</a:t>
            </a:r>
            <a:r>
              <a:rPr lang="en-IN" dirty="0" smtClean="0"/>
              <a:t>W</a:t>
            </a:r>
            <a:r>
              <a:rPr lang="en-IN" dirty="0" smtClean="0"/>
              <a:t>heelers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4572008"/>
            <a:ext cx="4953000" cy="1752600"/>
          </a:xfrm>
        </p:spPr>
        <p:txBody>
          <a:bodyPr>
            <a:normAutofit fontScale="92500" lnSpcReduction="10000"/>
          </a:bodyPr>
          <a:lstStyle/>
          <a:p>
            <a:r>
              <a:rPr lang="en-IN" sz="2400" dirty="0" smtClean="0">
                <a:solidFill>
                  <a:schemeClr val="tx2"/>
                </a:solidFill>
              </a:rPr>
              <a:t>Presented </a:t>
            </a:r>
            <a:r>
              <a:rPr lang="en-IN" sz="2400" dirty="0" smtClean="0">
                <a:solidFill>
                  <a:schemeClr val="tx2"/>
                </a:solidFill>
              </a:rPr>
              <a:t>By:</a:t>
            </a:r>
          </a:p>
          <a:p>
            <a:r>
              <a:rPr lang="en-IN" sz="2400" dirty="0" smtClean="0">
                <a:solidFill>
                  <a:schemeClr val="tx2"/>
                </a:solidFill>
              </a:rPr>
              <a:t>Anshuman Maharana</a:t>
            </a:r>
          </a:p>
          <a:p>
            <a:r>
              <a:rPr lang="en-IN" sz="2400" dirty="0" smtClean="0">
                <a:solidFill>
                  <a:schemeClr val="tx2"/>
                </a:solidFill>
              </a:rPr>
              <a:t>Project Trainee, TVS Motor</a:t>
            </a:r>
          </a:p>
          <a:p>
            <a:endParaRPr lang="en-IN" sz="2400" dirty="0">
              <a:solidFill>
                <a:schemeClr val="tx2"/>
              </a:solidFill>
            </a:endParaRPr>
          </a:p>
          <a:p>
            <a:r>
              <a:rPr lang="en-IN" sz="2400" dirty="0" smtClean="0">
                <a:solidFill>
                  <a:schemeClr val="tx2"/>
                </a:solidFill>
              </a:rPr>
              <a:t>Project Guide – </a:t>
            </a:r>
            <a:r>
              <a:rPr lang="en-IN" sz="2400" dirty="0" smtClean="0">
                <a:solidFill>
                  <a:schemeClr val="tx2"/>
                </a:solidFill>
              </a:rPr>
              <a:t>Mrs. G</a:t>
            </a:r>
            <a:r>
              <a:rPr lang="en-IN" sz="2400" dirty="0" smtClean="0">
                <a:solidFill>
                  <a:schemeClr val="tx2"/>
                </a:solidFill>
              </a:rPr>
              <a:t>. </a:t>
            </a:r>
            <a:r>
              <a:rPr lang="en-IN" sz="2400" dirty="0" smtClean="0">
                <a:solidFill>
                  <a:schemeClr val="tx2"/>
                </a:solidFill>
              </a:rPr>
              <a:t>Gayathri</a:t>
            </a:r>
            <a:endParaRPr lang="en-IN" sz="24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71480"/>
            <a:ext cx="8229600" cy="1066800"/>
          </a:xfrm>
        </p:spPr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571612"/>
            <a:ext cx="8229600" cy="4857784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sz="2400" dirty="0" smtClean="0">
                <a:latin typeface="Arial" pitchFamily="34" charset="0"/>
                <a:cs typeface="Arial" pitchFamily="34" charset="0"/>
              </a:rPr>
              <a:t>Objective</a:t>
            </a:r>
          </a:p>
          <a:p>
            <a:pPr>
              <a:buNone/>
            </a:pPr>
            <a:r>
              <a:rPr lang="en-IN" sz="24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To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design and simulate an audio amplifier to drive medium wattage speakers fitted in two wheelers with optimal bandwidth, power efficiency, compact size and least distortion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None/>
            </a:pPr>
            <a:endParaRPr lang="en-IN" sz="1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latin typeface="Arial" pitchFamily="34" charset="0"/>
                <a:cs typeface="Arial" pitchFamily="34" charset="0"/>
              </a:rPr>
              <a:t>Scope of the Project</a:t>
            </a:r>
          </a:p>
          <a:p>
            <a:pPr>
              <a:buNone/>
            </a:pPr>
            <a:r>
              <a:rPr lang="en-IN" sz="1800" dirty="0" smtClean="0">
                <a:latin typeface="Arial" pitchFamily="34" charset="0"/>
                <a:cs typeface="Arial" pitchFamily="34" charset="0"/>
              </a:rPr>
              <a:t>     To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propose the most efficient model that fulfils the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requirements and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simulate it on software to verify it’s performance over various range of frequencies and gain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None/>
            </a:pPr>
            <a:endParaRPr lang="en-IN" sz="1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latin typeface="Arial" pitchFamily="34" charset="0"/>
                <a:cs typeface="Arial" pitchFamily="34" charset="0"/>
              </a:rPr>
              <a:t>Back Ground</a:t>
            </a:r>
          </a:p>
          <a:p>
            <a:pPr>
              <a:buNone/>
            </a:pPr>
            <a:r>
              <a:rPr lang="en-IN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Various brands such as </a:t>
            </a:r>
            <a:r>
              <a:rPr lang="en-IN" sz="1800" dirty="0" err="1" smtClean="0">
                <a:latin typeface="Arial" pitchFamily="34" charset="0"/>
                <a:cs typeface="Arial" pitchFamily="34" charset="0"/>
              </a:rPr>
              <a:t>Leoie</a:t>
            </a:r>
            <a:r>
              <a:rPr lang="en-IN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Boss, PAGARIA and </a:t>
            </a:r>
            <a:r>
              <a:rPr lang="en-IN" sz="1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Allextreme</a:t>
            </a:r>
            <a:r>
              <a:rPr lang="en-IN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manufacture and sell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 audio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systems</a:t>
            </a:r>
            <a:r>
              <a:rPr lang="en-IN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on online shopping platforms.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Facilities such as Bluetooth and Aux connectivity with Radio, FM and Anti-theft alarm built in.</a:t>
            </a:r>
            <a:endParaRPr lang="en-IN" sz="18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229600" cy="1066800"/>
          </a:xfrm>
        </p:spPr>
        <p:txBody>
          <a:bodyPr>
            <a:normAutofit/>
          </a:bodyPr>
          <a:lstStyle/>
          <a:p>
            <a:pPr algn="l"/>
            <a:r>
              <a:rPr lang="en-IN" sz="3200" dirty="0" smtClean="0"/>
              <a:t>Current Progress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357298"/>
            <a:ext cx="8229600" cy="5072098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IN" sz="2000" b="1" u="sng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IN" sz="2000" b="1" u="sng" baseline="30000" dirty="0" smtClean="0">
                <a:latin typeface="Arial" pitchFamily="34" charset="0"/>
                <a:cs typeface="Arial" pitchFamily="34" charset="0"/>
              </a:rPr>
              <a:t>st</a:t>
            </a:r>
            <a:r>
              <a:rPr lang="en-IN" sz="2000" b="1" u="sng" dirty="0" smtClean="0">
                <a:latin typeface="Arial" pitchFamily="34" charset="0"/>
                <a:cs typeface="Arial" pitchFamily="34" charset="0"/>
              </a:rPr>
              <a:t> Week</a:t>
            </a:r>
          </a:p>
          <a:p>
            <a:pPr lvl="1">
              <a:buFont typeface="Arial" pitchFamily="34" charset="0"/>
              <a:buChar char="•"/>
            </a:pPr>
            <a:r>
              <a:rPr lang="en-IN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Studied characteristics of (Analog and Digital) </a:t>
            </a:r>
            <a:r>
              <a:rPr lang="en-IN" sz="1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audio signals</a:t>
            </a:r>
            <a:r>
              <a:rPr lang="en-IN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and their </a:t>
            </a:r>
            <a:r>
              <a:rPr lang="en-IN" sz="1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transmission</a:t>
            </a:r>
            <a:r>
              <a:rPr lang="en-IN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using PCM(Pulse Code Modulation).</a:t>
            </a:r>
          </a:p>
          <a:p>
            <a:pPr lvl="1">
              <a:buFont typeface="Arial" pitchFamily="34" charset="0"/>
              <a:buChar char="•"/>
            </a:pPr>
            <a:r>
              <a:rPr lang="en-IN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Studied the operation of </a:t>
            </a:r>
            <a:r>
              <a:rPr lang="en-IN" sz="1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microphones(Dynamic and Condenser type) </a:t>
            </a:r>
            <a:r>
              <a:rPr lang="en-IN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lang="en-IN" sz="1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speakers.</a:t>
            </a:r>
          </a:p>
          <a:p>
            <a:pPr lvl="1">
              <a:buFont typeface="Arial" pitchFamily="34" charset="0"/>
              <a:buChar char="•"/>
            </a:pPr>
            <a:r>
              <a:rPr lang="en-IN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Studied the mode of transmission of signals through </a:t>
            </a:r>
            <a:r>
              <a:rPr lang="en-IN" sz="1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AUX cables </a:t>
            </a:r>
            <a:r>
              <a:rPr lang="en-IN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 the related parameters.</a:t>
            </a:r>
          </a:p>
          <a:p>
            <a:pPr lvl="1">
              <a:buFont typeface="Arial" pitchFamily="34" charset="0"/>
              <a:buChar char="•"/>
            </a:pPr>
            <a:r>
              <a:rPr lang="en-IN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Studied the role </a:t>
            </a:r>
            <a:r>
              <a:rPr lang="en-IN" sz="1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of pre-amplifiers </a:t>
            </a:r>
            <a:r>
              <a:rPr lang="en-IN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lang="en-IN" sz="1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power amplifie</a:t>
            </a:r>
            <a:r>
              <a:rPr lang="en-IN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rs and sketched a </a:t>
            </a:r>
            <a:r>
              <a:rPr lang="en-IN" sz="1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basic block diagram</a:t>
            </a:r>
            <a:r>
              <a:rPr lang="en-IN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of the circuit to be proposed.</a:t>
            </a:r>
            <a:endParaRPr lang="en-IN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000" b="1" u="sng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IN" sz="2000" b="1" u="sng" baseline="30000" dirty="0" smtClean="0">
                <a:latin typeface="Arial" pitchFamily="34" charset="0"/>
                <a:cs typeface="Arial" pitchFamily="34" charset="0"/>
              </a:rPr>
              <a:t>nd</a:t>
            </a:r>
            <a:r>
              <a:rPr lang="en-IN" sz="2000" b="1" u="sng" dirty="0" smtClean="0">
                <a:latin typeface="Arial" pitchFamily="34" charset="0"/>
                <a:cs typeface="Arial" pitchFamily="34" charset="0"/>
              </a:rPr>
              <a:t> Week</a:t>
            </a:r>
          </a:p>
          <a:p>
            <a:pPr lvl="1">
              <a:buFont typeface="Arial" pitchFamily="34" charset="0"/>
              <a:buChar char="•"/>
            </a:pPr>
            <a:r>
              <a:rPr lang="en-IN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Studied about the power specifications of </a:t>
            </a:r>
            <a:r>
              <a:rPr lang="en-IN" sz="1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2-wheeler batteries</a:t>
            </a:r>
            <a:r>
              <a:rPr lang="en-IN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and </a:t>
            </a:r>
            <a:r>
              <a:rPr lang="en-IN" sz="1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power distribution block.</a:t>
            </a:r>
          </a:p>
          <a:p>
            <a:pPr lvl="1">
              <a:buFont typeface="Arial" pitchFamily="34" charset="0"/>
              <a:buChar char="•"/>
            </a:pPr>
            <a:r>
              <a:rPr lang="en-IN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Found the power consumption, distortion level and bandwidth of various types of </a:t>
            </a:r>
            <a:r>
              <a:rPr lang="en-IN" sz="1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Power Amplifiers(Class A, Class B, Class AB and Class C to H)</a:t>
            </a:r>
            <a:r>
              <a:rPr lang="en-IN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to propose a suitable model.</a:t>
            </a:r>
          </a:p>
          <a:p>
            <a:pPr lvl="1">
              <a:buFont typeface="Arial" pitchFamily="34" charset="0"/>
              <a:buChar char="•"/>
            </a:pPr>
            <a:r>
              <a:rPr lang="en-IN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Familiarised </a:t>
            </a:r>
            <a:r>
              <a:rPr lang="en-IN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myself with the </a:t>
            </a:r>
            <a:r>
              <a:rPr lang="en-IN" sz="1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simulation software </a:t>
            </a:r>
            <a:r>
              <a:rPr lang="en-IN" sz="16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LTSpice</a:t>
            </a:r>
            <a:r>
              <a:rPr lang="en-IN" sz="1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using basic circuits. </a:t>
            </a:r>
          </a:p>
          <a:p>
            <a:pPr lvl="1">
              <a:buFont typeface="Arial" pitchFamily="34" charset="0"/>
              <a:buChar char="•"/>
            </a:pPr>
            <a:r>
              <a:rPr lang="en-IN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Simulated </a:t>
            </a:r>
            <a:r>
              <a:rPr lang="en-IN" sz="1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n-IN" sz="1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ommon </a:t>
            </a:r>
            <a:r>
              <a:rPr lang="en-IN" sz="1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en-IN" sz="1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mitter Phase Splitter circuit </a:t>
            </a:r>
            <a:r>
              <a:rPr lang="en-IN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on </a:t>
            </a:r>
            <a:r>
              <a:rPr lang="en-IN" sz="1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LTSpice</a:t>
            </a:r>
            <a:r>
              <a:rPr lang="en-IN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to decide the optimal </a:t>
            </a:r>
            <a:r>
              <a:rPr lang="en-IN" sz="1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components(power transistors, resistance and capacitance values)</a:t>
            </a:r>
            <a:r>
              <a:rPr lang="en-IN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to have least </a:t>
            </a:r>
            <a:r>
              <a:rPr lang="en-IN" sz="1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distortion(DC shift, Clipping and phase difference produced) </a:t>
            </a:r>
            <a:r>
              <a:rPr lang="en-IN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at the required gain.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28596" y="35716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Future Plan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85720" y="1428736"/>
            <a:ext cx="8229600" cy="5143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n-IN" sz="2000" b="1" u="sng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n-IN" sz="2000" b="1" u="sng" baseline="30000" dirty="0" smtClean="0">
                <a:latin typeface="Arial" pitchFamily="34" charset="0"/>
                <a:cs typeface="Arial" pitchFamily="34" charset="0"/>
              </a:rPr>
              <a:t>rd</a:t>
            </a:r>
            <a:r>
              <a:rPr kumimoji="0" lang="en-IN" sz="20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Week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Simulate Class A and check the power consumed for various range of input DC swing and the bandwidth of frequency permitted(20Hz to 20kHz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).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Design and simulate Common Emitter Phase Splitter circuit using BJTs.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160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Design a</a:t>
            </a:r>
            <a:r>
              <a:rPr kumimoji="0" lang="en-IN" sz="1600" i="0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Class</a:t>
            </a:r>
            <a:r>
              <a:rPr kumimoji="0" lang="en-IN" sz="160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IN" sz="160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B </a:t>
            </a:r>
            <a:r>
              <a:rPr kumimoji="0" lang="en-IN" sz="160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power</a:t>
            </a:r>
            <a:r>
              <a:rPr kumimoji="0" lang="en-IN" sz="1600" i="0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amplifier with suitable component parameters to obtain required gain at a low Q-Point with least distortion and variable resistor to adjust the volume.</a:t>
            </a:r>
            <a:endParaRPr kumimoji="0" lang="en-IN" sz="1600" i="0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n-IN" sz="2000" b="1" u="sng" dirty="0">
                <a:latin typeface="Arial" pitchFamily="34" charset="0"/>
                <a:cs typeface="Arial" pitchFamily="34" charset="0"/>
              </a:rPr>
              <a:t>4</a:t>
            </a:r>
            <a:r>
              <a:rPr lang="en-IN" sz="2000" b="1" u="sng" baseline="30000" dirty="0" smtClean="0">
                <a:latin typeface="Arial" pitchFamily="34" charset="0"/>
                <a:cs typeface="Arial" pitchFamily="34" charset="0"/>
              </a:rPr>
              <a:t>th</a:t>
            </a:r>
            <a:r>
              <a:rPr kumimoji="0" lang="en-IN" sz="20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Week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Simulate the designed class AB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amplifier(Quasi-AB and Push-Pull Output Stage) with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heat sinks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for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optimal signal output and decide the components for most efficient characteristics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160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Simulate Class D amplifier</a:t>
            </a:r>
            <a:r>
              <a:rPr kumimoji="0" lang="en-IN" sz="1600" i="0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circuit.</a:t>
            </a:r>
            <a:endParaRPr kumimoji="0" lang="en-IN" sz="1600" i="0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lvl="0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lang="en-IN" sz="2000" b="1" u="sng" dirty="0" smtClean="0">
                <a:latin typeface="Arial" pitchFamily="34" charset="0"/>
                <a:cs typeface="Arial" pitchFamily="34" charset="0"/>
              </a:rPr>
              <a:t>5</a:t>
            </a:r>
            <a:r>
              <a:rPr lang="en-IN" sz="2000" b="1" u="sng" baseline="30000" dirty="0" smtClean="0">
                <a:latin typeface="Arial" pitchFamily="34" charset="0"/>
                <a:cs typeface="Arial" pitchFamily="34" charset="0"/>
              </a:rPr>
              <a:t>th</a:t>
            </a:r>
            <a:r>
              <a:rPr lang="en-IN" sz="2000" b="1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2000" b="1" u="sng" dirty="0" smtClean="0">
                <a:latin typeface="Arial" pitchFamily="34" charset="0"/>
                <a:cs typeface="Arial" pitchFamily="34" charset="0"/>
              </a:rPr>
              <a:t>Week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Propose a model based on the results obtained from various models based on efficiency, quality and size.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342900" lvl="0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lang="en-IN" sz="2000" b="1" u="sng" dirty="0" smtClean="0">
                <a:latin typeface="Arial" pitchFamily="34" charset="0"/>
                <a:cs typeface="Arial" pitchFamily="34" charset="0"/>
              </a:rPr>
              <a:t>6</a:t>
            </a:r>
            <a:r>
              <a:rPr lang="en-IN" sz="2000" b="1" u="sng" baseline="30000" dirty="0" smtClean="0">
                <a:latin typeface="Arial" pitchFamily="34" charset="0"/>
                <a:cs typeface="Arial" pitchFamily="34" charset="0"/>
              </a:rPr>
              <a:t>th</a:t>
            </a:r>
            <a:r>
              <a:rPr lang="en-IN" sz="2000" b="1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2000" b="1" u="sng" dirty="0" smtClean="0">
                <a:latin typeface="Arial" pitchFamily="34" charset="0"/>
                <a:cs typeface="Arial" pitchFamily="34" charset="0"/>
              </a:rPr>
              <a:t>Week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160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Final presentation and</a:t>
            </a:r>
            <a:r>
              <a:rPr kumimoji="0" lang="en-IN" sz="1600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evaluation.</a:t>
            </a:r>
            <a:endParaRPr kumimoji="0" lang="en-IN" sz="1600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295</TotalTime>
  <Words>429</Words>
  <Application>Microsoft Office PowerPoint</Application>
  <PresentationFormat>On-screen Show (4:3)</PresentationFormat>
  <Paragraphs>38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Urban</vt:lpstr>
      <vt:lpstr>Designing Audio Amplifier For Music System In Two-Wheelers</vt:lpstr>
      <vt:lpstr>Introduction</vt:lpstr>
      <vt:lpstr>Current Progress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anshuman</dc:creator>
  <cp:lastModifiedBy>anshuman</cp:lastModifiedBy>
  <cp:revision>30</cp:revision>
  <dcterms:created xsi:type="dcterms:W3CDTF">2019-06-10T03:26:55Z</dcterms:created>
  <dcterms:modified xsi:type="dcterms:W3CDTF">2019-06-10T15:56:40Z</dcterms:modified>
</cp:coreProperties>
</file>