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98760D-1309-4BEA-A5B0-D06C12B40DF9}">
  <a:tblStyle styleId="{9498760D-1309-4BEA-A5B0-D06C12B40D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f7f3d21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8ef7f3d21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f7f3d215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8ef7f3d215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f7f3d215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8ef7f3d215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f7f3d215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ef7f3d215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f7f3d215_0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8ef7f3d215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f7f3d215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ef7f3d215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f7f3d215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ef7f3d215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f7f3d215_0_2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ef7f3d215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ef7f3d215_0_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ef7f3d215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1892" y="377393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51892" y="2263606"/>
            <a:ext cx="8840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19827" y="4789359"/>
            <a:ext cx="267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aps.dac.gov.in/APY/Public_Report1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34" y="-57150"/>
            <a:ext cx="9177869" cy="57361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588134" y="1458118"/>
            <a:ext cx="65685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6799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Govt. of  Bihar (DOA)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963" lvl="0" marL="100963" marR="508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</a:t>
            </a:r>
            <a:r>
              <a:rPr b="0" i="0" lang="en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Develop a Real time land usage  monitoring tool using satellite data and  AI.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350889" y="4390058"/>
            <a:ext cx="2957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Maharaja Surajmal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Technology, New Delhi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7432" y="216406"/>
            <a:ext cx="1344300" cy="144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7482" y="4315306"/>
            <a:ext cx="2272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: Central Crew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389120" y="3486911"/>
            <a:ext cx="649200" cy="1124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266942" y="3511294"/>
            <a:ext cx="1362600" cy="9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565069" y="3722042"/>
            <a:ext cx="1617300" cy="536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24961" y="206704"/>
            <a:ext cx="2350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SIH</a:t>
            </a:r>
            <a:r>
              <a:rPr lang="en"/>
              <a:t>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520" y="-478954"/>
            <a:ext cx="9361042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75692" y="710"/>
            <a:ext cx="2139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/>
              <a:t>Idea/Solution:-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2991" y="378574"/>
            <a:ext cx="79380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FarmAid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application targeted towards the admin officials of Dept. of Agriculture aiming to improve the current condition of Indian farmers by helping them plan their agricultural year.</a:t>
            </a:r>
            <a:b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 production is mostly influenced by various agricultural as well as climatic factors which can be studied through satellite data made available by ISRO</a:t>
            </a:r>
            <a:b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pre-processed and wrangled the already available data given on the government site: </a:t>
            </a:r>
            <a:r>
              <a:rPr b="0" i="0" lang="en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https://aps.dac.gov.in/APY/Public_Report1.aspx</a:t>
            </a:r>
            <a:r>
              <a:rPr b="0" i="0" lang="en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where the data in the form of image is converted into NDVI of numeric form.</a:t>
            </a:r>
            <a:br>
              <a:rPr b="0" i="0" lang="en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8570"/>
            <a:ext cx="9262536" cy="578908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9778" y="1567761"/>
            <a:ext cx="6891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4668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876664" y="789160"/>
            <a:ext cx="13584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79752" y="1218275"/>
            <a:ext cx="56157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79750" y="937300"/>
            <a:ext cx="78798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" sz="2600"/>
              <a:t>Arima Model for Time Forecasting and predicting NDVI values for all the months of a Crop-Cycle</a:t>
            </a:r>
            <a:endParaRPr sz="2600"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sz="2600"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" sz="2600"/>
              <a:t>Keras Regression Model for Yield Prediction</a:t>
            </a:r>
            <a:endParaRPr sz="2600"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" sz="2600"/>
              <a:t>Scaling 15 Models for each crop-state pair</a:t>
            </a:r>
            <a:endParaRPr sz="2600"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sz="2600"/>
          </a:p>
        </p:txBody>
      </p:sp>
      <p:sp>
        <p:nvSpPr>
          <p:cNvPr id="83" name="Google Shape;83;p16"/>
          <p:cNvSpPr txBox="1"/>
          <p:nvPr/>
        </p:nvSpPr>
        <p:spPr>
          <a:xfrm>
            <a:off x="193654" y="90055"/>
            <a:ext cx="5787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Moving to a Better Model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532440" y="-50155"/>
            <a:ext cx="25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13" y="3228963"/>
            <a:ext cx="75342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51892" y="377393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51892" y="2263606"/>
            <a:ext cx="8840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Image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181608"/>
            <a:ext cx="9345120" cy="570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8989" y="563678"/>
            <a:ext cx="2005956" cy="401191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103416" y="1415471"/>
            <a:ext cx="22323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page in which the user gets the option to choose the Specific State, filtering the districts and further the crops.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884368" y="-50155"/>
            <a:ext cx="25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39552" y="1851670"/>
            <a:ext cx="2520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FarmAid</a:t>
            </a:r>
            <a:r>
              <a:rPr b="1" i="0" lang="en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app for Admin Officials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557" y="-390360"/>
            <a:ext cx="9345120" cy="57056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107504" y="21754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>
                <a:solidFill>
                  <a:schemeClr val="lt1"/>
                </a:solidFill>
              </a:rPr>
              <a:t>App tour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51892" y="2263606"/>
            <a:ext cx="8840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00" y="1008125"/>
            <a:ext cx="2005974" cy="3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768" y="1008113"/>
            <a:ext cx="1942893" cy="388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9485" y="902527"/>
            <a:ext cx="1995687" cy="399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884368" y="-50155"/>
            <a:ext cx="25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1625" y="1014081"/>
            <a:ext cx="1942875" cy="387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51892" y="377393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1892" y="2263606"/>
            <a:ext cx="8840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Image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181608"/>
            <a:ext cx="9345120" cy="570568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103416" y="1415471"/>
            <a:ext cx="22323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page in which the user gets informational options to choose from in a simplistic manner.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884368" y="-50155"/>
            <a:ext cx="25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39552" y="1851670"/>
            <a:ext cx="252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Krishi Sahatya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for farmers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whatsapp.com/d921b62b-5ceb-4c6f-a839-b7cb0af195cd" id="119" name="Google Shape;119;p1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4003"/>
          <a:stretch/>
        </p:blipFill>
        <p:spPr>
          <a:xfrm>
            <a:off x="3347864" y="520722"/>
            <a:ext cx="2240124" cy="430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51892" y="377393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51892" y="2263606"/>
            <a:ext cx="8840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Image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181608"/>
            <a:ext cx="9345120" cy="570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27" y="1244068"/>
            <a:ext cx="1992217" cy="398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024" y="1244066"/>
            <a:ext cx="1992217" cy="3984433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b:https://web.whatsapp.com/412b3d93-b1fc-494d-86ce-293f34479a10" id="130" name="Google Shape;130;p2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3768" y="1251613"/>
            <a:ext cx="1992217" cy="398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6287" y="1244067"/>
            <a:ext cx="1992217" cy="398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07504" y="21754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tour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812360" y="93861"/>
            <a:ext cx="25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51892" y="377393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51892" y="2263606"/>
            <a:ext cx="8840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Image"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283210"/>
            <a:ext cx="9345120" cy="5705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155575" y="173138"/>
            <a:ext cx="2917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Report</a:t>
            </a:r>
            <a:endParaRPr/>
          </a:p>
        </p:txBody>
      </p:sp>
      <p:sp>
        <p:nvSpPr>
          <p:cNvPr descr="blob:https://web.whatsapp.com/f25de024-4583-4a33-8d35-2dc559eb147b" id="143" name="Google Shape;143;p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651967" y="1979293"/>
            <a:ext cx="41616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sample form of Report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we are thinking of adding 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feature.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would have the option to download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could increase the scope of 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our product  to the lower management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will be in PDF Format and the Data Collection is in progress.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23" y="706950"/>
            <a:ext cx="3025875" cy="4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109600"/>
            <a:ext cx="9345120" cy="57056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2"/>
          <p:cNvGraphicFramePr/>
          <p:nvPr/>
        </p:nvGraphicFramePr>
        <p:xfrm>
          <a:off x="22880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{9498760D-1309-4BEA-A5B0-D06C12B40DF9}</a:tableStyleId>
              </a:tblPr>
              <a:tblGrid>
                <a:gridCol w="4457600"/>
                <a:gridCol w="4457600"/>
              </a:tblGrid>
              <a:tr h="4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FEATURE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PROGRESS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12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Solution Appearance -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Procurement Report for Govt. Officials Clerical / managerial levels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Data Collection 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Research </a:t>
                      </a:r>
                      <a:r>
                        <a:rPr lang="en" sz="2200"/>
                        <a:t>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New Feature</a:t>
                      </a:r>
                      <a:r>
                        <a:rPr lang="en" sz="1900">
                          <a:solidFill>
                            <a:schemeClr val="dk1"/>
                          </a:solidFill>
                        </a:rPr>
                        <a:t>: Smart Yield Calculator 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Developed. Presentation for tomorrow 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9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User Experience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Admin App - Alternate Crops feature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Created simplistic App targeted towards Farmers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0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Impact </a:t>
                      </a:r>
                      <a:r>
                        <a:rPr lang="en" sz="1900"/>
                        <a:t>- Separate App for Farmers with Simple User Interface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Chat Bot in Progress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Rest of the features Developed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9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Execution </a:t>
                      </a:r>
                      <a:r>
                        <a:rPr lang="en" sz="1900"/>
                        <a:t>- 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Helpline Numbers for Farmers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NGOs Contact Details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Integration in Website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