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Nunito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ExtraBold-bold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eed456c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eed456c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eed45714c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eed45714c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eed45714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eed45714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eed45714c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eed45714c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ed45714c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ed45714c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eed45714c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eed45714c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eed45714c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eed45714c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eed45714c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eed45714c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eed456cd6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eed456cd6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eed456cd6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eed456cd6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eed456cd6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eed456cd6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eed456cd6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eed456cd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eed45714c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eed45714c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eed45714c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eed45714c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eed456cd6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eed456cd6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eed456cd6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eed456cd6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eed456cd6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eed456cd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ed45714c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eed45714c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eed456cd6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eed456cd6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eed456cd6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eed456cd6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eed4571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eed4571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10" Type="http://schemas.openxmlformats.org/officeDocument/2006/relationships/image" Target="../media/image18.jp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536750" y="979300"/>
            <a:ext cx="54015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0963" lvl="0" marL="100963" marR="508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PROBLEM</a:t>
            </a:r>
            <a:r>
              <a:rPr b="1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00963" lvl="0" marL="100963" marR="508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rgbClr val="585858"/>
                </a:solidFill>
              </a:rPr>
              <a:t> </a:t>
            </a:r>
            <a:r>
              <a:rPr lang="en" sz="1500">
                <a:solidFill>
                  <a:srgbClr val="212529"/>
                </a:solidFill>
              </a:rPr>
              <a:t>Use satellite data and artificial intelligence to monitor crop production across India. Use standard dataset available from NASA/ISRO for this purpose. This kind of data will be helpful to predict production of crop with schedule and help government develop a procurement plan for the same.</a:t>
            </a:r>
            <a:endParaRPr sz="2000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67993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800">
              <a:solidFill>
                <a:srgbClr val="585858"/>
              </a:solidFill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6183825" y="870575"/>
            <a:ext cx="2037900" cy="218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994226" y="3503302"/>
            <a:ext cx="549900" cy="96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 rot="-3540116">
            <a:off x="2632768" y="3780829"/>
            <a:ext cx="859208" cy="5995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 rot="3401694">
            <a:off x="931004" y="3909628"/>
            <a:ext cx="1040253" cy="3433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3538624" y="221800"/>
            <a:ext cx="26451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SIH2020</a:t>
            </a:r>
            <a:endParaRPr sz="2000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4290350" y="3503300"/>
            <a:ext cx="4254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6799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Govt. of  Bihar (DOA)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20" y="261950"/>
            <a:ext cx="3399974" cy="461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424975" y="36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r>
              <a:rPr lang="en"/>
              <a:t> 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524" y="844024"/>
            <a:ext cx="1412174" cy="184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880" y="839396"/>
            <a:ext cx="1404945" cy="183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702" y="837500"/>
            <a:ext cx="1412170" cy="183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 rotWithShape="1">
          <a:blip r:embed="rId6">
            <a:alphaModFix/>
          </a:blip>
          <a:srcRect b="0" l="0" r="0" t="4003"/>
          <a:stretch/>
        </p:blipFill>
        <p:spPr>
          <a:xfrm>
            <a:off x="6661826" y="839401"/>
            <a:ext cx="1466524" cy="183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44583" y="2686622"/>
            <a:ext cx="1402503" cy="182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4472" y="2686621"/>
            <a:ext cx="1402503" cy="182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49531" y="2686619"/>
            <a:ext cx="1402503" cy="182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9425" y="2686625"/>
            <a:ext cx="1466525" cy="18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IMPACT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1164275" y="956350"/>
            <a:ext cx="67098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Agriculture plays a vital role in the Indian economy with over 70% of rural households depending on it. It contributes about 18% of the total GDP and provides employment to over 60% of the population.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Crop monitoring can improve food security and help prevent famines and tackle climate change in India.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it's citizens and Our app will equip us better for a similar situation as the 5 months long lockdown currently, in the future.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SOLUTION APPEARANCE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86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SOLUTION APPEARANCE</a:t>
            </a:r>
            <a:endParaRPr b="1" sz="3500"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819150" y="2461800"/>
            <a:ext cx="75057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app is specifically designed on the suggestions of real farmers. E.g. font size, language, information required by them.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features are intuitive and the order makes it easy to move forward step by step in real life. 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TECHNOLOGY STACK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19150" y="597900"/>
            <a:ext cx="55134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Machine Learning and AI</a:t>
            </a:r>
            <a:endParaRPr sz="3500"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19150" y="15118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Modules: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Scikit Learn</a:t>
            </a:r>
            <a:endParaRPr sz="1500"/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Tensorflow</a:t>
            </a:r>
            <a:endParaRPr sz="1500"/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Keras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Keras regression model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ARIMA model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20515" l="20027" r="19281" t="18929"/>
          <a:stretch/>
        </p:blipFill>
        <p:spPr>
          <a:xfrm>
            <a:off x="5980125" y="2812950"/>
            <a:ext cx="2616249" cy="14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800" y="1409250"/>
            <a:ext cx="1797576" cy="9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0225" y="2519521"/>
            <a:ext cx="2115276" cy="6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1085000"/>
            <a:ext cx="55134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Android</a:t>
            </a:r>
            <a:endParaRPr sz="3500"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819150" y="22631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Android Studio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Firebase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Retrofit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Dialogflow kit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413" y="3153463"/>
            <a:ext cx="2086025" cy="13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577" y="1424675"/>
            <a:ext cx="933696" cy="128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375" y="1651772"/>
            <a:ext cx="2755773" cy="8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0200" y="3472559"/>
            <a:ext cx="2579949" cy="6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819150" y="1060250"/>
            <a:ext cx="55134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Website</a:t>
            </a:r>
            <a:endParaRPr sz="3500"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819150" y="2221875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HTML/CSS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Javascript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chart.js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Bootstrap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Postman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Flask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425" y="763550"/>
            <a:ext cx="3429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325" y="3176198"/>
            <a:ext cx="2550475" cy="176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2138" y="2374018"/>
            <a:ext cx="2945725" cy="10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475" y="2514550"/>
            <a:ext cx="1421424" cy="182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CENTRAL CREW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Maharaja Surajmal Institute of Technology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819175" y="2827600"/>
            <a:ext cx="36861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</a:t>
            </a:r>
            <a:r>
              <a:rPr lang="en" sz="1500"/>
              <a:t>nshuman Padhi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Anushka Jadhav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Tavneet Singh</a:t>
            </a:r>
            <a:endParaRPr sz="1500"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638700" y="2827600"/>
            <a:ext cx="36861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Vimal Kumar Tripathi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Ishan Vohra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Yatan Srivastava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USER EXPERIENCE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819150" y="64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USER EXPERIENCE</a:t>
            </a:r>
            <a:endParaRPr b="1" sz="3500"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819150" y="1519625"/>
            <a:ext cx="75057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FarmAid: </a:t>
            </a:r>
            <a:endParaRPr b="1" sz="1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interface provides elaborate statistical details and visualization for administrators.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clerical employees a detailed report is generated to manage logistics like transport and warehousing.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Krishi Sahayta: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farmers the user experience is simple intuitive and minimalistic to avoid any information overload with precise intel.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 in the app help farmers understand the future situation and take smart decisions.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Helplines, govt. policies and chatbot will help the farmers during the whole crop cycle.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are we solving the problem?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solution requires us to predict the future yield of a crop in a particular district.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An android application and website reporting the findings and some other usable features will be helpful.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SOLUTION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0875" y="1094100"/>
            <a:ext cx="36861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FarmAid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 platform that helps govt. official to get insights over the future yields for their district to help them with better procurement and logistics with detailed statistics</a:t>
            </a:r>
            <a:endParaRPr sz="15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843625" y="1094100"/>
            <a:ext cx="36861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Krishi Sahayta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 platform that helps farmers understand their crops choice and improve financial growth with simple, to the point observations.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1094650" y="2166600"/>
            <a:ext cx="67722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VIDEO </a:t>
            </a:r>
            <a:r>
              <a:rPr lang="en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DEMONSTRATION</a:t>
            </a:r>
            <a:endParaRPr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EXECUTION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57600" y="4082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Execution Flow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-539" r="5807" t="0"/>
          <a:stretch/>
        </p:blipFill>
        <p:spPr>
          <a:xfrm>
            <a:off x="457588" y="1113550"/>
            <a:ext cx="8228826" cy="3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8327" r="7815" t="0"/>
          <a:stretch/>
        </p:blipFill>
        <p:spPr>
          <a:xfrm>
            <a:off x="5476975" y="1952625"/>
            <a:ext cx="3065949" cy="26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75" y="2297375"/>
            <a:ext cx="4740898" cy="191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