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8" d="100"/>
          <a:sy n="78" d="100"/>
        </p:scale>
        <p:origin x="2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0694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63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456855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Introduction to Easy Way Website</a:t>
            </a:r>
            <a:endParaRPr lang="en-US" sz="6036" dirty="0"/>
          </a:p>
        </p:txBody>
      </p:sp>
      <p:sp>
        <p:nvSpPr>
          <p:cNvPr id="6" name="Text 2"/>
          <p:cNvSpPr/>
          <p:nvPr/>
        </p:nvSpPr>
        <p:spPr>
          <a:xfrm>
            <a:off x="6319599" y="470654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Discover the one-stop solution for all your home service needs. With a seamless online platform, Easy Way brings together trusted professionals to deliver exceptional services at your doorstep.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42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817971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Team Member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833199" y="3845600"/>
            <a:ext cx="93064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 Anshu (University Roll.No. 2200290140035)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4450913"/>
            <a:ext cx="93064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Anshuman Patek (Roll.No. 2200290140036)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33199" y="5056227"/>
            <a:ext cx="93064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Arpita Vaish (Roll.No. 2200290140038)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2022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595568" y="2687003"/>
            <a:ext cx="4404717" cy="5506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35"/>
              </a:lnSpc>
              <a:buNone/>
            </a:pPr>
            <a:r>
              <a:rPr lang="en-US" sz="3468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Our Services</a:t>
            </a:r>
            <a:endParaRPr lang="en-US" sz="3468" dirty="0"/>
          </a:p>
        </p:txBody>
      </p:sp>
      <p:sp>
        <p:nvSpPr>
          <p:cNvPr id="6" name="Shape 2"/>
          <p:cNvSpPr/>
          <p:nvPr/>
        </p:nvSpPr>
        <p:spPr>
          <a:xfrm>
            <a:off x="3842266" y="3501866"/>
            <a:ext cx="35123" cy="4243030"/>
          </a:xfrm>
          <a:prstGeom prst="roundRect">
            <a:avLst>
              <a:gd name="adj" fmla="val 225741"/>
            </a:avLst>
          </a:prstGeom>
          <a:solidFill>
            <a:srgbClr val="6D4562"/>
          </a:solidFill>
          <a:ln/>
        </p:spPr>
      </p:sp>
      <p:sp>
        <p:nvSpPr>
          <p:cNvPr id="7" name="Shape 3"/>
          <p:cNvSpPr/>
          <p:nvPr/>
        </p:nvSpPr>
        <p:spPr>
          <a:xfrm>
            <a:off x="4057948" y="3820061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6D4562"/>
          </a:solidFill>
          <a:ln/>
        </p:spPr>
      </p:sp>
      <p:sp>
        <p:nvSpPr>
          <p:cNvPr id="8" name="Shape 4"/>
          <p:cNvSpPr/>
          <p:nvPr/>
        </p:nvSpPr>
        <p:spPr>
          <a:xfrm>
            <a:off x="3661589" y="3639503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3810298" y="3672483"/>
            <a:ext cx="98822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081" dirty="0"/>
          </a:p>
        </p:txBody>
      </p:sp>
      <p:sp>
        <p:nvSpPr>
          <p:cNvPr id="10" name="Text 6"/>
          <p:cNvSpPr/>
          <p:nvPr/>
        </p:nvSpPr>
        <p:spPr>
          <a:xfrm>
            <a:off x="4828818" y="3677960"/>
            <a:ext cx="2466856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Extensive Offerings </a:t>
            </a:r>
            <a:r>
              <a:rPr lang="en-US" sz="1734" dirty="0">
                <a:solidFill>
                  <a:srgbClr val="000000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🏡</a:t>
            </a:r>
            <a:endParaRPr lang="en-US" sz="1734" dirty="0"/>
          </a:p>
        </p:txBody>
      </p:sp>
      <p:sp>
        <p:nvSpPr>
          <p:cNvPr id="11" name="Text 7"/>
          <p:cNvSpPr/>
          <p:nvPr/>
        </p:nvSpPr>
        <p:spPr>
          <a:xfrm>
            <a:off x="4828818" y="4058841"/>
            <a:ext cx="6206014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From home cleaning to repairs and maintenance, our versatile services cover all aspects of household management.</a:t>
            </a:r>
            <a:endParaRPr lang="en-US" sz="1387" dirty="0"/>
          </a:p>
        </p:txBody>
      </p:sp>
      <p:sp>
        <p:nvSpPr>
          <p:cNvPr id="12" name="Shape 8"/>
          <p:cNvSpPr/>
          <p:nvPr/>
        </p:nvSpPr>
        <p:spPr>
          <a:xfrm>
            <a:off x="4057948" y="5293102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6D4562"/>
          </a:solidFill>
          <a:ln/>
        </p:spPr>
      </p:sp>
      <p:sp>
        <p:nvSpPr>
          <p:cNvPr id="13" name="Shape 9"/>
          <p:cNvSpPr/>
          <p:nvPr/>
        </p:nvSpPr>
        <p:spPr>
          <a:xfrm>
            <a:off x="3661589" y="5112544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3782437" y="5145524"/>
            <a:ext cx="154662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081" dirty="0"/>
          </a:p>
        </p:txBody>
      </p:sp>
      <p:sp>
        <p:nvSpPr>
          <p:cNvPr id="15" name="Text 11"/>
          <p:cNvSpPr/>
          <p:nvPr/>
        </p:nvSpPr>
        <p:spPr>
          <a:xfrm>
            <a:off x="4828818" y="5151001"/>
            <a:ext cx="2742724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Professional Expertise </a:t>
            </a:r>
            <a:r>
              <a:rPr lang="en-US" sz="1734" dirty="0">
                <a:solidFill>
                  <a:srgbClr val="000000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🌟</a:t>
            </a:r>
            <a:endParaRPr lang="en-US" sz="1734" dirty="0"/>
          </a:p>
        </p:txBody>
      </p:sp>
      <p:sp>
        <p:nvSpPr>
          <p:cNvPr id="16" name="Text 12"/>
          <p:cNvSpPr/>
          <p:nvPr/>
        </p:nvSpPr>
        <p:spPr>
          <a:xfrm>
            <a:off x="4828818" y="5531882"/>
            <a:ext cx="6206014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Trained professionals to handle their fields service, ensuring the highest quality standards and attention to detail.</a:t>
            </a:r>
            <a:endParaRPr lang="en-US" sz="1387" dirty="0"/>
          </a:p>
        </p:txBody>
      </p:sp>
      <p:sp>
        <p:nvSpPr>
          <p:cNvPr id="17" name="Shape 13"/>
          <p:cNvSpPr/>
          <p:nvPr/>
        </p:nvSpPr>
        <p:spPr>
          <a:xfrm>
            <a:off x="4057948" y="6766143"/>
            <a:ext cx="616625" cy="35123"/>
          </a:xfrm>
          <a:prstGeom prst="roundRect">
            <a:avLst>
              <a:gd name="adj" fmla="val 225741"/>
            </a:avLst>
          </a:prstGeom>
          <a:solidFill>
            <a:srgbClr val="6D4562"/>
          </a:solidFill>
          <a:ln/>
        </p:spPr>
      </p:sp>
      <p:sp>
        <p:nvSpPr>
          <p:cNvPr id="18" name="Shape 14"/>
          <p:cNvSpPr/>
          <p:nvPr/>
        </p:nvSpPr>
        <p:spPr>
          <a:xfrm>
            <a:off x="3661589" y="6585585"/>
            <a:ext cx="396359" cy="396359"/>
          </a:xfrm>
          <a:prstGeom prst="roundRect">
            <a:avLst>
              <a:gd name="adj" fmla="val 20004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3783032" y="6618565"/>
            <a:ext cx="153353" cy="33039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01"/>
              </a:lnSpc>
              <a:buNone/>
            </a:pPr>
            <a:r>
              <a:rPr lang="en-US" sz="208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081" dirty="0"/>
          </a:p>
        </p:txBody>
      </p:sp>
      <p:sp>
        <p:nvSpPr>
          <p:cNvPr id="20" name="Text 16"/>
          <p:cNvSpPr/>
          <p:nvPr/>
        </p:nvSpPr>
        <p:spPr>
          <a:xfrm>
            <a:off x="4828818" y="6624042"/>
            <a:ext cx="4357926" cy="2752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68"/>
              </a:lnSpc>
              <a:buNone/>
            </a:pPr>
            <a:r>
              <a:rPr lang="en-US" sz="173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Convenient Booking And Requesting </a:t>
            </a:r>
            <a:r>
              <a:rPr lang="en-US" sz="1734" dirty="0">
                <a:solidFill>
                  <a:srgbClr val="000000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⏰</a:t>
            </a:r>
            <a:endParaRPr lang="en-US" sz="1734" dirty="0"/>
          </a:p>
        </p:txBody>
      </p:sp>
      <p:sp>
        <p:nvSpPr>
          <p:cNvPr id="21" name="Text 17"/>
          <p:cNvSpPr/>
          <p:nvPr/>
        </p:nvSpPr>
        <p:spPr>
          <a:xfrm>
            <a:off x="4828818" y="7004923"/>
            <a:ext cx="6206014" cy="563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220"/>
              </a:lnSpc>
              <a:buNone/>
            </a:pPr>
            <a:r>
              <a:rPr lang="en-US" sz="1387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With a user-friendly interface designed for ease, booking your service is just a few clicks away by just requesting for that service.</a:t>
            </a:r>
            <a:endParaRPr lang="en-US" sz="138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269021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Project Objective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917752"/>
            <a:ext cx="44198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Project focuses on developing a service portal that enhances user experience by streamlining service requests and providing efficient service management.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3806" y="3917752"/>
            <a:ext cx="441983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project aims to replace traditional manual processes with an automated, user-friendly solution, leveraging advanced technologies to improve functionality and user satisfaction.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81546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How it Works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812018" y="3169444"/>
            <a:ext cx="1246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1</a:t>
            </a: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346490" y="32040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Browse Services </a:t>
            </a:r>
            <a:r>
              <a:rPr lang="en-US" sz="2187" dirty="0">
                <a:solidFill>
                  <a:srgbClr val="000000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🖥️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346490" y="3684508"/>
            <a:ext cx="385762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Easily browse through our wide range of service categories to find what you need.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426285" y="312777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7578685" y="3169444"/>
            <a:ext cx="19502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2</a:t>
            </a: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8148399" y="3204091"/>
            <a:ext cx="27866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Select &amp; Request </a:t>
            </a:r>
            <a:r>
              <a:rPr lang="en-US" sz="2187" dirty="0">
                <a:solidFill>
                  <a:srgbClr val="000000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🔍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148399" y="3684508"/>
            <a:ext cx="385762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Select your desired service and request for the service with the specific provider.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2624376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777609" y="4832747"/>
            <a:ext cx="19335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3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3346490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Professional Visit </a:t>
            </a:r>
            <a:r>
              <a:rPr lang="en-US" sz="2187" dirty="0">
                <a:solidFill>
                  <a:srgbClr val="000000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🚪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3346490" y="5347811"/>
            <a:ext cx="38576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Sit back and relax while the professional arrives at your doorstep to deliver the service.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426285" y="4791075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574756" y="4832747"/>
            <a:ext cx="20300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4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8148399" y="48673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Rating &amp; feedback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8148399" y="5347811"/>
            <a:ext cx="38576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Rate the service provider and write the feedback for the provider and the platform.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19" y="0"/>
            <a:ext cx="14630400" cy="8879443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 flipH="1">
            <a:off x="8291392" y="427673"/>
            <a:ext cx="1596185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endParaRPr lang="en-US" sz="3062" dirty="0"/>
          </a:p>
        </p:txBody>
      </p:sp>
      <p:sp>
        <p:nvSpPr>
          <p:cNvPr id="6" name="Text 2"/>
          <p:cNvSpPr/>
          <p:nvPr/>
        </p:nvSpPr>
        <p:spPr>
          <a:xfrm>
            <a:off x="4031575" y="1768912"/>
            <a:ext cx="2033468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endParaRPr lang="en-US" sz="1531" dirty="0"/>
          </a:p>
        </p:txBody>
      </p:sp>
      <p:sp>
        <p:nvSpPr>
          <p:cNvPr id="7" name="Text 3"/>
          <p:cNvSpPr/>
          <p:nvPr/>
        </p:nvSpPr>
        <p:spPr>
          <a:xfrm>
            <a:off x="4031575" y="2348151"/>
            <a:ext cx="2033468" cy="7461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9" name="Text 4"/>
          <p:cNvSpPr/>
          <p:nvPr/>
        </p:nvSpPr>
        <p:spPr>
          <a:xfrm>
            <a:off x="6298287" y="1768912"/>
            <a:ext cx="2033588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 smtClean="0">
                <a:solidFill>
                  <a:srgbClr val="000000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❤️</a:t>
            </a:r>
            <a:endParaRPr lang="en-US" sz="1531" dirty="0"/>
          </a:p>
        </p:txBody>
      </p:sp>
      <p:sp>
        <p:nvSpPr>
          <p:cNvPr id="10" name="Text 5"/>
          <p:cNvSpPr/>
          <p:nvPr/>
        </p:nvSpPr>
        <p:spPr>
          <a:xfrm>
            <a:off x="6298287" y="2348151"/>
            <a:ext cx="2033588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12" name="Text 6"/>
          <p:cNvSpPr/>
          <p:nvPr/>
        </p:nvSpPr>
        <p:spPr>
          <a:xfrm>
            <a:off x="8565118" y="1768912"/>
            <a:ext cx="2033588" cy="4860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endParaRPr lang="en-US" sz="1531" dirty="0"/>
          </a:p>
        </p:txBody>
      </p:sp>
      <p:sp>
        <p:nvSpPr>
          <p:cNvPr id="13" name="Text 7"/>
          <p:cNvSpPr/>
          <p:nvPr/>
        </p:nvSpPr>
        <p:spPr>
          <a:xfrm>
            <a:off x="8565118" y="2348151"/>
            <a:ext cx="2033588" cy="9948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14" name="Text 8"/>
          <p:cNvSpPr/>
          <p:nvPr/>
        </p:nvSpPr>
        <p:spPr>
          <a:xfrm>
            <a:off x="4031575" y="3517940"/>
            <a:ext cx="6567130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15" name="Text 9"/>
          <p:cNvSpPr/>
          <p:nvPr/>
        </p:nvSpPr>
        <p:spPr>
          <a:xfrm>
            <a:off x="4031575" y="913687"/>
            <a:ext cx="5079325" cy="7467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i="1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Modules in </a:t>
            </a:r>
            <a:r>
              <a:rPr lang="en-US" sz="3062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the application</a:t>
            </a:r>
            <a:endParaRPr lang="en-US" sz="3062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5946" y="1947743"/>
            <a:ext cx="777597" cy="1244203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042416" y="2070975"/>
            <a:ext cx="1944172" cy="3588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Admin module</a:t>
            </a:r>
            <a:endParaRPr lang="en-US" sz="1531" dirty="0"/>
          </a:p>
        </p:txBody>
      </p:sp>
      <p:sp>
        <p:nvSpPr>
          <p:cNvPr id="18" name="Text 11"/>
          <p:cNvSpPr/>
          <p:nvPr/>
        </p:nvSpPr>
        <p:spPr>
          <a:xfrm>
            <a:off x="5042416" y="2429829"/>
            <a:ext cx="5556290" cy="57185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Can Login to the application and manages the entire system i.e. users, workers, services, ratings and feedback.</a:t>
            </a:r>
            <a:endParaRPr lang="en-US" sz="1225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5945" y="3285172"/>
            <a:ext cx="777597" cy="1244203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5042416" y="3343038"/>
            <a:ext cx="1944172" cy="2675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User Module</a:t>
            </a:r>
            <a:endParaRPr lang="en-US" sz="1531" dirty="0"/>
          </a:p>
        </p:txBody>
      </p:sp>
      <p:sp>
        <p:nvSpPr>
          <p:cNvPr id="21" name="Text 13"/>
          <p:cNvSpPr/>
          <p:nvPr/>
        </p:nvSpPr>
        <p:spPr>
          <a:xfrm>
            <a:off x="5042416" y="3703798"/>
            <a:ext cx="5556290" cy="5791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User can login and search for their required services and can request to specific provider for the service.</a:t>
            </a:r>
            <a:endParaRPr lang="en-US" sz="1225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5946" y="4643680"/>
            <a:ext cx="777597" cy="1244203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5042416" y="4643679"/>
            <a:ext cx="1944172" cy="29623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Worker module</a:t>
            </a:r>
            <a:endParaRPr lang="en-US" sz="1531" dirty="0"/>
          </a:p>
        </p:txBody>
      </p:sp>
      <p:sp>
        <p:nvSpPr>
          <p:cNvPr id="24" name="Text 15"/>
          <p:cNvSpPr/>
          <p:nvPr/>
        </p:nvSpPr>
        <p:spPr>
          <a:xfrm>
            <a:off x="5042416" y="4994788"/>
            <a:ext cx="5556290" cy="7472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Worker can register themselves according to their expertise and takes the request from the users.</a:t>
            </a:r>
            <a:endParaRPr lang="en-US" sz="12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3105"/>
            <a:ext cx="14630400" cy="8879443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768645" y="1807005"/>
            <a:ext cx="4876800" cy="82415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r>
              <a:rPr lang="en-US" sz="3062" dirty="0" smtClean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Customer Testimonials</a:t>
            </a:r>
            <a:endParaRPr lang="en-US" sz="3062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4275" y="3399354"/>
            <a:ext cx="388739" cy="38873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031575" y="4034790"/>
            <a:ext cx="2033468" cy="1176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Satisfied Customers </a:t>
            </a:r>
            <a:r>
              <a:rPr lang="en-US" sz="1531" dirty="0">
                <a:solidFill>
                  <a:srgbClr val="000000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😊</a:t>
            </a:r>
            <a:endParaRPr lang="en-US" sz="1531" dirty="0"/>
          </a:p>
        </p:txBody>
      </p:sp>
      <p:sp>
        <p:nvSpPr>
          <p:cNvPr id="7" name="Text 3"/>
          <p:cNvSpPr/>
          <p:nvPr/>
        </p:nvSpPr>
        <p:spPr>
          <a:xfrm>
            <a:off x="4031574" y="4426030"/>
            <a:ext cx="1991227" cy="13661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Discover what our satisfied customers have to say about their experience with Easy Way.</a:t>
            </a:r>
            <a:endParaRPr lang="en-US" sz="122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4492" y="3377923"/>
            <a:ext cx="388739" cy="388739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298287" y="3859887"/>
            <a:ext cx="2033588" cy="6260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Heartwarming Stories </a:t>
            </a:r>
            <a:r>
              <a:rPr lang="en-US" sz="1531" dirty="0">
                <a:solidFill>
                  <a:srgbClr val="000000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❤️</a:t>
            </a:r>
            <a:endParaRPr lang="en-US" sz="1531" dirty="0"/>
          </a:p>
        </p:txBody>
      </p:sp>
      <p:sp>
        <p:nvSpPr>
          <p:cNvPr id="10" name="Text 5"/>
          <p:cNvSpPr/>
          <p:nvPr/>
        </p:nvSpPr>
        <p:spPr>
          <a:xfrm>
            <a:off x="6298287" y="4418521"/>
            <a:ext cx="2033588" cy="12898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Read inspiring stories of how our services have made a positive impact on our customers' lives.</a:t>
            </a:r>
            <a:endParaRPr lang="en-US" sz="1225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3857" y="3399354"/>
            <a:ext cx="388739" cy="388739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565118" y="3844410"/>
            <a:ext cx="2033588" cy="5014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14"/>
              </a:lnSpc>
              <a:buNone/>
            </a:pPr>
            <a:r>
              <a:rPr lang="en-US" sz="1531" dirty="0">
                <a:solidFill>
                  <a:srgbClr val="DAD8E9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Exceptional Ratings </a:t>
            </a:r>
            <a:r>
              <a:rPr lang="en-US" sz="1531" dirty="0">
                <a:solidFill>
                  <a:srgbClr val="000000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⭐</a:t>
            </a:r>
            <a:endParaRPr lang="en-US" sz="1531" dirty="0"/>
          </a:p>
        </p:txBody>
      </p:sp>
      <p:sp>
        <p:nvSpPr>
          <p:cNvPr id="13" name="Text 7"/>
          <p:cNvSpPr/>
          <p:nvPr/>
        </p:nvSpPr>
        <p:spPr>
          <a:xfrm>
            <a:off x="8565118" y="4345857"/>
            <a:ext cx="2033588" cy="16124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r>
              <a:rPr lang="en-US" sz="1225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Find out why our services consistently receive high ratings and positive feedback from our customers.</a:t>
            </a:r>
            <a:endParaRPr lang="en-US" sz="1225" dirty="0"/>
          </a:p>
        </p:txBody>
      </p:sp>
      <p:sp>
        <p:nvSpPr>
          <p:cNvPr id="14" name="Text 8"/>
          <p:cNvSpPr/>
          <p:nvPr/>
        </p:nvSpPr>
        <p:spPr>
          <a:xfrm>
            <a:off x="4031575" y="3517940"/>
            <a:ext cx="6567130" cy="2487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15" name="Text 9"/>
          <p:cNvSpPr/>
          <p:nvPr/>
        </p:nvSpPr>
        <p:spPr>
          <a:xfrm>
            <a:off x="4031575" y="3999905"/>
            <a:ext cx="5079325" cy="4860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27"/>
              </a:lnSpc>
              <a:buNone/>
            </a:pPr>
            <a:endParaRPr lang="en-US" sz="3062" dirty="0"/>
          </a:p>
        </p:txBody>
      </p:sp>
      <p:sp>
        <p:nvSpPr>
          <p:cNvPr id="17" name="Text 10"/>
          <p:cNvSpPr/>
          <p:nvPr/>
        </p:nvSpPr>
        <p:spPr>
          <a:xfrm>
            <a:off x="5042416" y="4874657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endParaRPr lang="en-US" sz="1531" dirty="0"/>
          </a:p>
        </p:txBody>
      </p:sp>
      <p:sp>
        <p:nvSpPr>
          <p:cNvPr id="18" name="Text 11"/>
          <p:cNvSpPr/>
          <p:nvPr/>
        </p:nvSpPr>
        <p:spPr>
          <a:xfrm>
            <a:off x="5042416" y="5210889"/>
            <a:ext cx="5556290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20" name="Text 12"/>
          <p:cNvSpPr/>
          <p:nvPr/>
        </p:nvSpPr>
        <p:spPr>
          <a:xfrm>
            <a:off x="5042416" y="6118860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endParaRPr lang="en-US" sz="1531" dirty="0"/>
          </a:p>
        </p:txBody>
      </p:sp>
      <p:sp>
        <p:nvSpPr>
          <p:cNvPr id="21" name="Text 13"/>
          <p:cNvSpPr/>
          <p:nvPr/>
        </p:nvSpPr>
        <p:spPr>
          <a:xfrm>
            <a:off x="5042416" y="6455093"/>
            <a:ext cx="5556290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endParaRPr lang="en-US" sz="1225" dirty="0"/>
          </a:p>
        </p:txBody>
      </p:sp>
      <p:sp>
        <p:nvSpPr>
          <p:cNvPr id="23" name="Text 14"/>
          <p:cNvSpPr/>
          <p:nvPr/>
        </p:nvSpPr>
        <p:spPr>
          <a:xfrm>
            <a:off x="5042416" y="7363063"/>
            <a:ext cx="1944172" cy="243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14"/>
              </a:lnSpc>
              <a:buNone/>
            </a:pPr>
            <a:endParaRPr lang="en-US" sz="1531" dirty="0"/>
          </a:p>
        </p:txBody>
      </p:sp>
      <p:sp>
        <p:nvSpPr>
          <p:cNvPr id="24" name="Text 15"/>
          <p:cNvSpPr/>
          <p:nvPr/>
        </p:nvSpPr>
        <p:spPr>
          <a:xfrm>
            <a:off x="5042416" y="7699296"/>
            <a:ext cx="5556290" cy="4974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1960"/>
              </a:lnSpc>
              <a:buNone/>
            </a:pPr>
            <a:endParaRPr lang="en-US" sz="1225" dirty="0"/>
          </a:p>
        </p:txBody>
      </p:sp>
    </p:spTree>
    <p:extLst>
      <p:ext uri="{BB962C8B-B14F-4D97-AF65-F5344CB8AC3E}">
        <p14:creationId xmlns:p14="http://schemas.microsoft.com/office/powerpoint/2010/main" val="1550275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820" y="0"/>
            <a:ext cx="73152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474" y="2492454"/>
            <a:ext cx="6759773" cy="324469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3199" y="289012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C6BFEE"/>
                </a:solidFill>
                <a:latin typeface="Prompt" pitchFamily="34" charset="0"/>
                <a:ea typeface="Prompt" pitchFamily="34" charset="-122"/>
                <a:cs typeface="Prompt" pitchFamily="34" charset="-120"/>
              </a:rPr>
              <a:t>Project Output</a:t>
            </a:r>
            <a:endParaRPr lang="en-US" sz="4374" dirty="0"/>
          </a:p>
        </p:txBody>
      </p:sp>
      <p:sp>
        <p:nvSpPr>
          <p:cNvPr id="7" name="Text 2"/>
          <p:cNvSpPr/>
          <p:nvPr/>
        </p:nvSpPr>
        <p:spPr>
          <a:xfrm>
            <a:off x="833199" y="3917752"/>
            <a:ext cx="56488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" pitchFamily="34" charset="0"/>
                <a:ea typeface="Mukta" pitchFamily="34" charset="-122"/>
                <a:cs typeface="Mukta" pitchFamily="34" charset="-120"/>
              </a:rPr>
              <a:t>The final deliverable showcases the collaborative effort of our cross-functional team. Through their expertise and dedication, we have developed a comprehensive solution that addresses the client's key requirements.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435</Words>
  <Application>Microsoft Office PowerPoint</Application>
  <PresentationFormat>Custom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Mukta</vt:lpstr>
      <vt:lpstr>Prompt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Anshuman patek</cp:lastModifiedBy>
  <cp:revision>3</cp:revision>
  <dcterms:created xsi:type="dcterms:W3CDTF">2024-05-25T05:55:45Z</dcterms:created>
  <dcterms:modified xsi:type="dcterms:W3CDTF">2024-06-13T05:02:18Z</dcterms:modified>
</cp:coreProperties>
</file>