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Image Processing REVIEW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Processing REVIEW 2</a:t>
            </a:r>
          </a:p>
        </p:txBody>
      </p:sp>
      <p:sp>
        <p:nvSpPr>
          <p:cNvPr id="130" name="Fruit Recognition using Dominant Colour Realisation and Feature Extraction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defRPr sz="4752"/>
            </a:pPr>
            <a:r>
              <a:t> Fruit Recognition using Dominant Colour Realisation and Feature Extraction </a:t>
            </a:r>
          </a:p>
          <a:p>
            <a:pPr defTabSz="578358">
              <a:defRPr sz="4752"/>
            </a:pPr>
            <a:r>
              <a:t>By </a:t>
            </a:r>
          </a:p>
          <a:p>
            <a:pPr defTabSz="578358">
              <a:defRPr sz="4752"/>
            </a:pPr>
            <a:r>
              <a:t>Anshuman Saboo</a:t>
            </a:r>
          </a:p>
          <a:p>
            <a:pPr defTabSz="578358">
              <a:defRPr sz="4752"/>
            </a:pPr>
            <a:r>
              <a:t>17BCE0141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55" t="129" r="9870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69" name="By  Anshuman Saboo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spcBef>
                <a:spcPts val="500"/>
              </a:spcBef>
              <a:defRPr sz="4080"/>
            </a:pPr>
            <a:r>
              <a:t>By  Anshuman Saboo</a:t>
            </a:r>
          </a:p>
          <a:p>
            <a:pPr defTabSz="496570">
              <a:spcBef>
                <a:spcPts val="500"/>
              </a:spcBef>
              <a:defRPr sz="4080"/>
            </a:pPr>
            <a:r>
              <a:t>17BCE0141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Problems addres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Problems addressed</a:t>
            </a:r>
          </a:p>
        </p:txBody>
      </p:sp>
      <p:sp>
        <p:nvSpPr>
          <p:cNvPr id="134" name="With the age of technology, image restoration and creation has become a very pivotal part of many industry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the age of technology, image restoration and creation has become a very pivotal part of many industry. </a:t>
            </a:r>
          </a:p>
          <a:p>
            <a:pPr/>
            <a:r>
              <a:t>A problem many Statistician and data scientist face are of better images in data models. Many real images do not fit the content of what we perform. </a:t>
            </a:r>
          </a:p>
          <a:p>
            <a:pPr/>
            <a:r>
              <a:t>With so many factors we do have lost of issue in preprocessing. Colour grading is the key here</a:t>
            </a:r>
          </a:p>
          <a:p>
            <a:pPr/>
            <a:r>
              <a:t>With these problems, many cannot implement in machine learning algorithms to perform well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limitation of the existing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 limitation of the existing work</a:t>
            </a:r>
          </a:p>
        </p:txBody>
      </p:sp>
      <p:sp>
        <p:nvSpPr>
          <p:cNvPr id="138" name="Many companies have not implemented k-means clustering, most take assumed pictures.…"/>
          <p:cNvSpPr txBox="1"/>
          <p:nvPr>
            <p:ph type="body" idx="4294967295"/>
          </p:nvPr>
        </p:nvSpPr>
        <p:spPr>
          <a:xfrm>
            <a:off x="409198" y="1981200"/>
            <a:ext cx="11861801" cy="7226300"/>
          </a:xfrm>
          <a:prstGeom prst="rect">
            <a:avLst/>
          </a:prstGeom>
        </p:spPr>
        <p:txBody>
          <a:bodyPr/>
          <a:lstStyle/>
          <a:p>
            <a:pPr/>
            <a:r>
              <a:t>Many companies have not implemented k-means clustering, most take assumed pictures. </a:t>
            </a:r>
          </a:p>
          <a:p>
            <a:pPr/>
            <a:r>
              <a:t> In the Heart of the Sea is a movie where bad grading caused  very bad visuals throughout the movies. </a:t>
            </a:r>
          </a:p>
        </p:txBody>
      </p:sp>
      <p:pic>
        <p:nvPicPr>
          <p:cNvPr id="139" name="proper.jpeg" descr="prop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1716" y="5022229"/>
            <a:ext cx="6196765" cy="4009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So what do we pro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So what do we propose </a:t>
            </a:r>
          </a:p>
        </p:txBody>
      </p:sp>
      <p:sp>
        <p:nvSpPr>
          <p:cNvPr id="143" name="k-means Clustering: k-means clustering is a method of vector quantization, originally from signal processing, that is popular for cluster analysisin data mining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/>
              <a:t>k-means Clustering:</a:t>
            </a:r>
            <a:r>
              <a:t> k-means clustering is a method of vector quantization, originally from signal processing, that is popular for cluster analysisin data mining.</a:t>
            </a:r>
          </a:p>
          <a:p>
            <a:pPr/>
            <a:r>
              <a:rPr b="1"/>
              <a:t>Canny Edge Detection:</a:t>
            </a:r>
            <a:r>
              <a:t> The Canny edge detector is an edge detection operator that uses a multistage algorithm to detect a wide range of edges in images. It was developed by John F. Canny in 1986. Canny also produced a computational theory of edge detection explaining why the technique 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6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Methodology</a:t>
            </a:r>
          </a:p>
        </p:txBody>
      </p:sp>
      <p:sp>
        <p:nvSpPr>
          <p:cNvPr id="147" name="We Will make functions for the following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make functions for the following</a:t>
            </a:r>
          </a:p>
          <a:p>
            <a:pPr marL="228600" indent="-228600">
              <a:buSzPct val="100000"/>
              <a:buAutoNum type="arabicPeriod" startAt="1"/>
            </a:pPr>
            <a:r>
              <a:rPr b="1"/>
              <a:t> Most Dominant Color Finder</a:t>
            </a:r>
            <a:r>
              <a:t>: Function to find the most dominant color or the blend of most dominant color out for the image. Uses k-mean clustering</a:t>
            </a:r>
          </a:p>
          <a:p>
            <a:pPr marL="228600" indent="-228600">
              <a:buSzPct val="100000"/>
              <a:buAutoNum type="arabicPeriod" startAt="1"/>
            </a:pPr>
            <a:r>
              <a:t> </a:t>
            </a:r>
            <a:r>
              <a:rPr b="1"/>
              <a:t>Enclosed Area Finder</a:t>
            </a:r>
            <a:r>
              <a:t>: This whole function is to join the edges of the image so that it can the find the inside pixels to replace with dominant color here this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Implementation</a:t>
            </a:r>
          </a:p>
        </p:txBody>
      </p:sp>
      <p:pic>
        <p:nvPicPr>
          <p:cNvPr id="151" name="jup.png" descr="j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3505200"/>
            <a:ext cx="2641600" cy="307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Why Jupyter notebook?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Jupyter notebook?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inal Functions: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1500"/>
              </a:spcBef>
              <a:defRPr sz="2720"/>
            </a:pPr>
            <a:r>
              <a:t>Final Functions: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First import the image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Then find the canny edge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Convert the image form binary form to rgb format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 Then finds the fill area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 Find the most dominant color for the image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 After finding the most dominant color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 It merges/overlays all the image following the priority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 Top layer the canny edge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 Second layer the fill area with the most dominant color </a:t>
            </a:r>
          </a:p>
          <a:p>
            <a:pPr marL="194310" indent="-194310" defTabSz="496570">
              <a:spcBef>
                <a:spcPts val="1500"/>
              </a:spcBef>
              <a:buSzPct val="100000"/>
              <a:buAutoNum type="arabicPeriod" startAt="1"/>
              <a:defRPr sz="2720"/>
            </a:pPr>
            <a:r>
              <a:t>The bottom layer being the original image</a:t>
            </a:r>
          </a:p>
        </p:txBody>
      </p:sp>
      <p:sp>
        <p:nvSpPr>
          <p:cNvPr id="155" name="Concls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Conclsusion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rEFERENCES</a:t>
            </a:r>
          </a:p>
        </p:txBody>
      </p:sp>
      <p:sp>
        <p:nvSpPr>
          <p:cNvPr id="159" name="Su, Mu-Chun, and Chien-Hsing Chou. &quot;A modified version of the K-means algorithm with a distance based on cluster symmetry.&quot; IEEE Transactions on Pattern Analysis &amp; Machine Intelligence 6 (2001): 674-680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Su, Mu-Chun, and Chien-Hsing Chou. "A modified version of the K-means algorithm with a distance based on cluster symmetry." </a:t>
            </a:r>
            <a:r>
              <a:rPr i="1"/>
              <a:t>IEEE Transactions on Pattern Analysis &amp; Machine Intelligence</a:t>
            </a:r>
            <a:r>
              <a:t> 6 (2001): 674-680.</a:t>
            </a:r>
          </a:p>
          <a:p>
            <a:pPr/>
            <a:r>
              <a:t> Van der Walt, Stefan, et al. "scikit-image: image processing in Python." </a:t>
            </a:r>
            <a:r>
              <a:rPr i="1"/>
              <a:t>PeerJ</a:t>
            </a:r>
            <a:r>
              <a:t> 2 (2014): e453.</a:t>
            </a:r>
          </a:p>
          <a:p>
            <a:pPr/>
            <a:r>
              <a:t> Poorani, S., and P. Gokila Brindha. "Automatic detection of pomegranate fruits using K-mean clustering." </a:t>
            </a:r>
            <a:r>
              <a:rPr i="1"/>
              <a:t>Int. J. Adv. Res. Sci. Eng</a:t>
            </a:r>
            <a:r>
              <a:t> 3.8 (2014): 198-202.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fUTURE-Review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fUTURE-Review 3</a:t>
            </a:r>
          </a:p>
        </p:txBody>
      </p:sp>
      <p:sp>
        <p:nvSpPr>
          <p:cNvPr id="163" name="We will implement the functions and generate the most dominant colour image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implement the functions and generate the most dominant colour image. </a:t>
            </a:r>
          </a:p>
          <a:p>
            <a:pPr/>
            <a:r>
              <a:t>We will use that picture in the machine learning algorithm to see how much percentage similar the processed image is. </a:t>
            </a:r>
          </a:p>
          <a:p>
            <a:pPr/>
            <a:r>
              <a:t>Example :</a:t>
            </a:r>
          </a:p>
        </p:txBody>
      </p:sp>
      <p:pic>
        <p:nvPicPr>
          <p:cNvPr id="164" name="apple.jpeg" descr="appl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2050" y="5073650"/>
            <a:ext cx="2679700" cy="303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