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3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rishna" userId="da76bad0ec939a9d" providerId="LiveId" clId="{5508ADE0-C28E-4CC9-A6ED-AB03F97859AF}"/>
    <pc:docChg chg="modSld">
      <pc:chgData name="Hemanth Krishna" userId="da76bad0ec939a9d" providerId="LiveId" clId="{5508ADE0-C28E-4CC9-A6ED-AB03F97859AF}" dt="2025-02-17T09:23:33.475" v="129" actId="20577"/>
      <pc:docMkLst>
        <pc:docMk/>
      </pc:docMkLst>
      <pc:sldChg chg="modSp mod">
        <pc:chgData name="Hemanth Krishna" userId="da76bad0ec939a9d" providerId="LiveId" clId="{5508ADE0-C28E-4CC9-A6ED-AB03F97859AF}" dt="2025-02-17T09:23:33.475" v="129" actId="20577"/>
        <pc:sldMkLst>
          <pc:docMk/>
          <pc:sldMk cId="614882681" sldId="2146847055"/>
        </pc:sldMkLst>
        <pc:spChg chg="mod">
          <ac:chgData name="Hemanth Krishna" userId="da76bad0ec939a9d" providerId="LiveId" clId="{5508ADE0-C28E-4CC9-A6ED-AB03F97859AF}" dt="2025-02-17T09:23:33.475" v="129" actId="20577"/>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shumankumarpandey/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smtClean="0">
                <a:solidFill>
                  <a:schemeClr val="accent1">
                    <a:lumMod val="75000"/>
                  </a:schemeClr>
                </a:solidFill>
                <a:latin typeface="Arial" pitchFamily="34" charset="0"/>
                <a:cs typeface="Arial" pitchFamily="34" charset="0"/>
              </a:rPr>
              <a:t>Anshuman</a:t>
            </a:r>
            <a:r>
              <a:rPr lang="en-US" sz="2000" b="1" dirty="0" smtClean="0">
                <a:solidFill>
                  <a:schemeClr val="accent1">
                    <a:lumMod val="75000"/>
                  </a:schemeClr>
                </a:solidFill>
                <a:latin typeface="Arial" pitchFamily="34" charset="0"/>
                <a:cs typeface="Arial" pitchFamily="34" charset="0"/>
              </a:rPr>
              <a:t> Kumar </a:t>
            </a:r>
            <a:r>
              <a:rPr lang="en-US" sz="2000" b="1" dirty="0" err="1" smtClean="0">
                <a:solidFill>
                  <a:schemeClr val="accent1">
                    <a:lumMod val="75000"/>
                  </a:schemeClr>
                </a:solidFill>
                <a:latin typeface="Arial" pitchFamily="34" charset="0"/>
                <a:cs typeface="Arial" pitchFamily="34" charset="0"/>
              </a:rPr>
              <a:t>Pandey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Anshuman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pandey</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xmlns=""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xmlns=""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363" y="1264042"/>
            <a:ext cx="10379144" cy="508530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xmlns=""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r>
              <a:rPr kumimoji="0" lang="en-US" altLang="en-US" sz="1400" b="0" i="0" u="none" strike="noStrike" cap="none" normalizeH="0" baseline="0" dirty="0">
                <a:ln>
                  <a:noFill/>
                </a:ln>
                <a:solidFill>
                  <a:schemeClr val="tx1"/>
                </a:solidFill>
                <a:effectLst/>
                <a:latin typeface="Arial" panose="020B0604020202020204" pitchFamily="34" charset="0"/>
              </a:rPr>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The GitHub link </a:t>
            </a:r>
            <a:r>
              <a:rPr lang="en-IN" dirty="0"/>
              <a:t>:</a:t>
            </a:r>
            <a:r>
              <a:rPr lang="en-IN" dirty="0">
                <a:hlinkClick r:id="rId2"/>
              </a:rPr>
              <a:t>https://github.com/</a:t>
            </a:r>
            <a:r>
              <a:rPr lang="en-IN" dirty="0" err="1">
                <a:hlinkClick r:id="rId2"/>
              </a:rPr>
              <a:t>Anshumankumarpandey</a:t>
            </a:r>
            <a:r>
              <a:rPr lang="en-IN" dirty="0">
                <a:hlinkClick r:id="rId2"/>
              </a:rPr>
              <a:t>/</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318</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anshuman pandey</cp:lastModifiedBy>
  <cp:revision>27</cp:revision>
  <dcterms:created xsi:type="dcterms:W3CDTF">2021-05-26T16:50:10Z</dcterms:created>
  <dcterms:modified xsi:type="dcterms:W3CDTF">2025-02-17T12:19:24Z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