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</p:sldMasterIdLst>
  <p:sldIdLst>
    <p:sldId id="281" r:id="rId2"/>
    <p:sldId id="258" r:id="rId3"/>
    <p:sldId id="295" r:id="rId4"/>
    <p:sldId id="296" r:id="rId5"/>
    <p:sldId id="297" r:id="rId6"/>
    <p:sldId id="278" r:id="rId7"/>
    <p:sldId id="298" r:id="rId8"/>
    <p:sldId id="303" r:id="rId9"/>
    <p:sldId id="300" r:id="rId10"/>
    <p:sldId id="302" r:id="rId11"/>
    <p:sldId id="301" r:id="rId12"/>
    <p:sldId id="306" r:id="rId13"/>
    <p:sldId id="307" r:id="rId14"/>
    <p:sldId id="308" r:id="rId15"/>
    <p:sldId id="304" r:id="rId16"/>
    <p:sldId id="293" r:id="rId17"/>
    <p:sldId id="294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RAG SETIA" initials="CS" lastIdx="1" clrIdx="0">
    <p:extLst>
      <p:ext uri="{19B8F6BF-5375-455C-9EA6-DF929625EA0E}">
        <p15:presenceInfo xmlns:p15="http://schemas.microsoft.com/office/powerpoint/2012/main" userId="S::chirags.ug20.cse@nitp.ac.in::b6ce0b05-d12c-4edc-a716-5c693c43fa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7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5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44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90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13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55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2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7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1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8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7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9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7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6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  <p:sldLayoutId id="2147484174" r:id="rId14"/>
    <p:sldLayoutId id="2147484175" r:id="rId15"/>
    <p:sldLayoutId id="2147484176" r:id="rId16"/>
    <p:sldLayoutId id="21474841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1880-CD53-8865-0C01-67204C952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725" y="329938"/>
            <a:ext cx="9448800" cy="1168924"/>
          </a:xfrm>
        </p:spPr>
        <p:txBody>
          <a:bodyPr>
            <a:norm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kern="150" dirty="0">
                <a:solidFill>
                  <a:srgbClr val="22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u="sng" dirty="0"/>
              <a:t>A Full-Stack Application using Angular and Node.js</a:t>
            </a:r>
            <a:br>
              <a:rPr lang="en-US" sz="2000" u="sng" kern="150" dirty="0">
                <a:solidFill>
                  <a:srgbClr val="221F1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F7818-F565-0067-085A-73B383E6E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675" y="4355184"/>
            <a:ext cx="4010025" cy="1376312"/>
          </a:xfrm>
        </p:spPr>
        <p:txBody>
          <a:bodyPr>
            <a:normAutofit/>
          </a:bodyPr>
          <a:lstStyle/>
          <a:p>
            <a:r>
              <a:rPr lang="en-US" dirty="0"/>
              <a:t>Contribution by-</a:t>
            </a:r>
          </a:p>
          <a:p>
            <a:r>
              <a:rPr lang="en-US" dirty="0"/>
              <a:t>Anshu Kumari 2006039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719AF-7155-2FC9-0039-2B21D68F3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12" y="1101261"/>
            <a:ext cx="1905000" cy="1905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560050-868F-D1B4-D18C-578E134C6309}"/>
              </a:ext>
            </a:extLst>
          </p:cNvPr>
          <p:cNvSpPr txBox="1">
            <a:spLocks/>
          </p:cNvSpPr>
          <p:nvPr/>
        </p:nvSpPr>
        <p:spPr>
          <a:xfrm>
            <a:off x="1457325" y="3006261"/>
            <a:ext cx="8991600" cy="685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88715BB-5871-7608-95CF-D426F0922C99}"/>
              </a:ext>
            </a:extLst>
          </p:cNvPr>
          <p:cNvSpPr txBox="1">
            <a:spLocks/>
          </p:cNvSpPr>
          <p:nvPr/>
        </p:nvSpPr>
        <p:spPr>
          <a:xfrm>
            <a:off x="4081462" y="3453391"/>
            <a:ext cx="4010025" cy="165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F7DDBE2-264B-E923-35BA-8419CFCB15B0}"/>
              </a:ext>
            </a:extLst>
          </p:cNvPr>
          <p:cNvSpPr txBox="1">
            <a:spLocks/>
          </p:cNvSpPr>
          <p:nvPr/>
        </p:nvSpPr>
        <p:spPr>
          <a:xfrm>
            <a:off x="7686675" y="3846136"/>
            <a:ext cx="1870542" cy="42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no 21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D9C51-D8F2-F3D8-735A-3C15D7E1A0A0}"/>
              </a:ext>
            </a:extLst>
          </p:cNvPr>
          <p:cNvSpPr txBox="1"/>
          <p:nvPr/>
        </p:nvSpPr>
        <p:spPr>
          <a:xfrm>
            <a:off x="772998" y="3252247"/>
            <a:ext cx="9360816" cy="130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7030" marR="669925" indent="-6985" algn="ctr">
              <a:lnSpc>
                <a:spcPct val="107000"/>
              </a:lnSpc>
              <a:spcBef>
                <a:spcPts val="0"/>
              </a:spcBef>
              <a:spcAft>
                <a:spcPts val="265"/>
              </a:spcAft>
            </a:pPr>
            <a:r>
              <a:rPr lang="en-US" sz="1800" kern="150" dirty="0">
                <a:solidFill>
                  <a:srgbClr val="22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NATIONAL INSTITUTE OF TECHNOLOGY PATNA</a:t>
            </a:r>
            <a:endParaRPr lang="en-US" sz="1800" kern="150" dirty="0">
              <a:solidFill>
                <a:srgbClr val="22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7030" marR="669925" indent="-6985" algn="ctr">
              <a:lnSpc>
                <a:spcPct val="107000"/>
              </a:lnSpc>
              <a:spcBef>
                <a:spcPts val="0"/>
              </a:spcBef>
              <a:spcAft>
                <a:spcPts val="265"/>
              </a:spcAft>
            </a:pPr>
            <a:r>
              <a:rPr lang="en-US" sz="1800" kern="150" dirty="0">
                <a:solidFill>
                  <a:srgbClr val="22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Ashok Rajpath, Mahendru Patna(Bihar)</a:t>
            </a:r>
            <a:endParaRPr lang="en-US" sz="1800" kern="150" dirty="0">
              <a:solidFill>
                <a:srgbClr val="22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4541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50" dirty="0">
                <a:solidFill>
                  <a:srgbClr val="221F1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Department of Computer Science and Engineering</a:t>
            </a:r>
            <a:endParaRPr lang="en-US" sz="1800" kern="150" dirty="0">
              <a:solidFill>
                <a:srgbClr val="22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160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EC7E4-F1F5-518F-BF2C-E010408BBB45}"/>
              </a:ext>
            </a:extLst>
          </p:cNvPr>
          <p:cNvSpPr txBox="1"/>
          <p:nvPr/>
        </p:nvSpPr>
        <p:spPr>
          <a:xfrm>
            <a:off x="1197204" y="1272619"/>
            <a:ext cx="101903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Back-end Overview-</a:t>
            </a:r>
          </a:p>
          <a:p>
            <a:endParaRPr lang="en-US" sz="28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Node.js and Express.js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Middleware usage (body-parser, </a:t>
            </a:r>
            <a:r>
              <a:rPr lang="en-US" dirty="0" err="1"/>
              <a:t>cors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Routes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GET, POST, PUT, DELETE endpoints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MongoDB connection and schema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1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F057-742D-0C85-BA3C-A226BFA9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3" y="761999"/>
            <a:ext cx="6890994" cy="130386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Back-end Overview-</a:t>
            </a:r>
            <a:br>
              <a:rPr lang="en-US" sz="4000" b="1" u="sng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CF678-DBBB-5847-F0B0-94937FFAA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Todo.js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435C8-340D-07A6-56BD-BC53E602FE1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B1EE2-5E6F-08CA-A970-4CD8CD980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Router.js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18C4BA-D7D0-0E2D-AE2E-BAB06FF3917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131098-8FD4-3D5F-E036-765EF864D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Server.js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E24729-84BC-53E4-FB90-81EE4949415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F72BFD-18ED-2D70-9172-2C5BEF8B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2883"/>
            <a:ext cx="4138347" cy="2943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02962A-0217-0FBF-3328-F1CE2654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09" y="2922883"/>
            <a:ext cx="3600082" cy="3675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F51548-1CF7-1F2C-74F8-4634FBD85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917" y="2904067"/>
            <a:ext cx="4144083" cy="29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8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A84309-10FB-EDC5-A02F-6AA47C364302}"/>
              </a:ext>
            </a:extLst>
          </p:cNvPr>
          <p:cNvSpPr txBox="1"/>
          <p:nvPr/>
        </p:nvSpPr>
        <p:spPr>
          <a:xfrm>
            <a:off x="1630837" y="1102936"/>
            <a:ext cx="48736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Database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u="sng" dirty="0"/>
              <a:t>Todo Schema</a:t>
            </a:r>
            <a:r>
              <a:rPr lang="en-US" sz="2000" u="sng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DC067-8FF1-0A5B-3686-8305DCFF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21" y="2239899"/>
            <a:ext cx="10047619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4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1F0B25F-9B13-68E9-5A02-4AE18BD7B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13" y="-4956077"/>
            <a:ext cx="6190620" cy="720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Details - Front-end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7AE5D5-9047-D8AA-FF61-B3551E57D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8" y="1990115"/>
            <a:ext cx="719011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Todo.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service.ts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 for API calls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getTodos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addTodo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deleteTodo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updateTodo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todo-list.component.ts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 for displaying and interacting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8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E7A5-608D-AA12-46D6-B471CBF4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0704" y="764373"/>
            <a:ext cx="10360058" cy="1293028"/>
          </a:xfrm>
        </p:spPr>
        <p:txBody>
          <a:bodyPr>
            <a:normAutofit/>
          </a:bodyPr>
          <a:lstStyle/>
          <a:p>
            <a:r>
              <a:rPr lang="en-US" b="1" dirty="0"/>
              <a:t>Implementation Details - Back-end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53E85A-01D2-710F-C6B3-5F9833FAF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40" y="1399785"/>
            <a:ext cx="49396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routes/todoRoutes.js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CRUD operations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Server Setup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 Unicode MS"/>
              </a:rPr>
              <a:t>server.js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Middleware configuration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MongoDB connection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Route definitions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9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9097BD-C8D2-00D5-324C-CD457548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0" y="1865818"/>
            <a:ext cx="8285714" cy="46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6BF34-A0EC-D4F2-BF8A-FD012E99537E}"/>
              </a:ext>
            </a:extLst>
          </p:cNvPr>
          <p:cNvSpPr txBox="1"/>
          <p:nvPr/>
        </p:nvSpPr>
        <p:spPr>
          <a:xfrm>
            <a:off x="1564849" y="1121790"/>
            <a:ext cx="3572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RESULT-</a:t>
            </a:r>
          </a:p>
        </p:txBody>
      </p:sp>
    </p:spTree>
    <p:extLst>
      <p:ext uri="{BB962C8B-B14F-4D97-AF65-F5344CB8AC3E}">
        <p14:creationId xmlns:p14="http://schemas.microsoft.com/office/powerpoint/2010/main" val="40852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2EA744-DB29-4F1A-43E4-5E67C6D033BE}"/>
              </a:ext>
            </a:extLst>
          </p:cNvPr>
          <p:cNvSpPr txBox="1"/>
          <p:nvPr/>
        </p:nvSpPr>
        <p:spPr>
          <a:xfrm>
            <a:off x="1055802" y="1159497"/>
            <a:ext cx="9662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kern="0" dirty="0">
                <a:solidFill>
                  <a:srgbClr val="221F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Conclusion</a:t>
            </a:r>
            <a:r>
              <a:rPr lang="en-US" sz="2800" b="1" u="sng" kern="150" dirty="0">
                <a:solidFill>
                  <a:srgbClr val="22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endParaRPr lang="en-US" sz="2800" u="sng" dirty="0">
              <a:solidFill>
                <a:srgbClr val="374151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374151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374151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59D4DE-B063-28A7-8F3B-CC913FEA5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40" y="1199297"/>
            <a:ext cx="541597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 full-stack Todo List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about Angular, Node.js, and MongoDB. </a:t>
            </a:r>
          </a:p>
        </p:txBody>
      </p:sp>
    </p:spTree>
    <p:extLst>
      <p:ext uri="{BB962C8B-B14F-4D97-AF65-F5344CB8AC3E}">
        <p14:creationId xmlns:p14="http://schemas.microsoft.com/office/powerpoint/2010/main" val="267494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618AD-3B5C-FAB8-7D4D-99C42382C939}"/>
              </a:ext>
            </a:extLst>
          </p:cNvPr>
          <p:cNvSpPr txBox="1"/>
          <p:nvPr/>
        </p:nvSpPr>
        <p:spPr>
          <a:xfrm>
            <a:off x="1150070" y="1838226"/>
            <a:ext cx="8154186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1400"/>
              </a:spcBef>
              <a:spcAft>
                <a:spcPts val="1400"/>
              </a:spcAft>
            </a:pPr>
            <a:r>
              <a:rPr lang="en-US" sz="2800" b="1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Future Research-</a:t>
            </a:r>
          </a:p>
          <a:p>
            <a:pPr marL="0" marR="0">
              <a:spcBef>
                <a:spcPts val="1400"/>
              </a:spcBef>
              <a:spcAft>
                <a:spcPts val="1400"/>
              </a:spcAft>
            </a:pPr>
            <a:endParaRPr lang="en-US" sz="2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42E3A5-7C0A-FCD8-BD1B-424DA8A3A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21" y="2967335"/>
            <a:ext cx="121825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user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Deploying the application to a cloud service </a:t>
            </a:r>
          </a:p>
        </p:txBody>
      </p:sp>
    </p:spTree>
    <p:extLst>
      <p:ext uri="{BB962C8B-B14F-4D97-AF65-F5344CB8AC3E}">
        <p14:creationId xmlns:p14="http://schemas.microsoft.com/office/powerpoint/2010/main" val="77704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DFBBB2-AA43-45C3-1247-A8ADAFD56821}"/>
              </a:ext>
            </a:extLst>
          </p:cNvPr>
          <p:cNvSpPr txBox="1"/>
          <p:nvPr/>
        </p:nvSpPr>
        <p:spPr>
          <a:xfrm>
            <a:off x="2905125" y="2524124"/>
            <a:ext cx="60483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21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E98E-3434-C32B-3484-F88A8817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141" y="760194"/>
            <a:ext cx="8596668" cy="1320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37ED9C-7D6D-7540-1F4F-6CBBFCA9D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4E1EB8-93D4-B2E5-984B-56E018908B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885" y="2505317"/>
            <a:ext cx="98371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Todo List application developed using Angular for the front end and Node.js for the back 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is used for data storage. </a:t>
            </a:r>
          </a:p>
        </p:txBody>
      </p:sp>
    </p:spTree>
    <p:extLst>
      <p:ext uri="{BB962C8B-B14F-4D97-AF65-F5344CB8AC3E}">
        <p14:creationId xmlns:p14="http://schemas.microsoft.com/office/powerpoint/2010/main" val="220624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CD40-3375-7A48-219D-BE47363F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581" y="764373"/>
            <a:ext cx="3082565" cy="1293028"/>
          </a:xfrm>
        </p:spPr>
        <p:txBody>
          <a:bodyPr>
            <a:normAutofit/>
          </a:bodyPr>
          <a:lstStyle/>
          <a:p>
            <a:r>
              <a:rPr lang="en-US" b="1" u="sng" dirty="0"/>
              <a:t>Overview-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6776-C916-FC2D-963A-EEA21BC1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Angular</a:t>
            </a:r>
            <a:r>
              <a:rPr lang="en-US" dirty="0"/>
              <a:t>: A front-end framework used to build a dynamic and responsive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Node.js</a:t>
            </a:r>
            <a:r>
              <a:rPr lang="en-US" dirty="0"/>
              <a:t>: A back-end runtime environment that allows JavaScript to be run on the server-side.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Express.js</a:t>
            </a:r>
            <a:r>
              <a:rPr lang="en-US" dirty="0"/>
              <a:t>: A web application framework for Node.js to build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MongoDB</a:t>
            </a:r>
            <a:r>
              <a:rPr lang="en-US" dirty="0"/>
              <a:t>: A NoSQL database to store the </a:t>
            </a:r>
            <a:r>
              <a:rPr lang="en-US" dirty="0" err="1"/>
              <a:t>todo</a:t>
            </a:r>
            <a:r>
              <a:rPr lang="en-US" dirty="0"/>
              <a:t>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2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EE09-7647-6B4E-FB4E-0F28176E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74" y="1226287"/>
            <a:ext cx="5109328" cy="1293028"/>
          </a:xfrm>
        </p:spPr>
        <p:txBody>
          <a:bodyPr/>
          <a:lstStyle/>
          <a:p>
            <a:r>
              <a:rPr lang="en-US" u="sng" dirty="0"/>
              <a:t>Methodology-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E5ABCB-7E5B-7EDB-BB53-DB0E266520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4021955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720494-B3AC-7FCE-5C78-E6555289A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46" y="2663778"/>
            <a:ext cx="103316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Objective</a:t>
            </a:r>
            <a:r>
              <a:rPr lang="en-US" altLang="en-US" sz="1800" dirty="0">
                <a:latin typeface="Arial" panose="020B0604020202020204" pitchFamily="34" charset="0"/>
              </a:rPr>
              <a:t>: Develop the application iteratively.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Activities</a:t>
            </a:r>
            <a:r>
              <a:rPr lang="en-US" altLang="en-US" sz="1800" dirty="0">
                <a:latin typeface="Arial" panose="020B0604020202020204" pitchFamily="34" charset="0"/>
              </a:rPr>
              <a:t>: Set up the environment, implement front-end (Angular), back-end (Node.js, Express.js),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 and database (MongoDB) integration.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Deliverables</a:t>
            </a:r>
            <a:r>
              <a:rPr lang="en-US" altLang="en-US" sz="1800" dirty="0">
                <a:latin typeface="Arial" panose="020B0604020202020204" pitchFamily="34" charset="0"/>
              </a:rPr>
              <a:t>: Front-end and Back-end Source Code, Functional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69503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4B70-26A2-12EA-F45E-0EE50633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544" y="1311128"/>
            <a:ext cx="4326903" cy="1293028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Project Goals-</a:t>
            </a:r>
            <a:br>
              <a:rPr lang="en-US" b="1" u="sng" dirty="0"/>
            </a:b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A4061-66B6-477B-963E-447BC6BBF6BB}"/>
              </a:ext>
            </a:extLst>
          </p:cNvPr>
          <p:cNvSpPr txBox="1"/>
          <p:nvPr/>
        </p:nvSpPr>
        <p:spPr>
          <a:xfrm>
            <a:off x="1395167" y="2733773"/>
            <a:ext cx="9200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List of Goals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 responsive and interactive user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CRUD operations (Create, Read, Update, Delete).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Store data in a NoSQL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seamless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4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AF5F-39B2-C653-C0EE-AFAF3B13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94" y="1846672"/>
            <a:ext cx="10382250" cy="11906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to make this project happen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9B0520-5D6D-3CFA-A26A-79A077560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Front-end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Angular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Back-end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Node.js, Express.js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MongoDB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Visual Studio Code, Postman, Git </a:t>
            </a:r>
          </a:p>
        </p:txBody>
      </p:sp>
    </p:spTree>
    <p:extLst>
      <p:ext uri="{BB962C8B-B14F-4D97-AF65-F5344CB8AC3E}">
        <p14:creationId xmlns:p14="http://schemas.microsoft.com/office/powerpoint/2010/main" val="320011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7BD37-4AC9-AEDC-4710-3D06BDF71CBB}"/>
              </a:ext>
            </a:extLst>
          </p:cNvPr>
          <p:cNvSpPr txBox="1"/>
          <p:nvPr/>
        </p:nvSpPr>
        <p:spPr>
          <a:xfrm>
            <a:off x="970961" y="2139885"/>
            <a:ext cx="865380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Architecture-</a:t>
            </a:r>
          </a:p>
          <a:p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Diagram</a:t>
            </a:r>
            <a:r>
              <a:rPr lang="en-US" dirty="0"/>
              <a:t>: Show a high-level architecture diagram.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Front-end: Angular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Back-end: Node.js server with 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Database: MongoDB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2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8C529C-09CD-B9A9-7F28-032E2BDA0122}"/>
              </a:ext>
            </a:extLst>
          </p:cNvPr>
          <p:cNvSpPr txBox="1"/>
          <p:nvPr/>
        </p:nvSpPr>
        <p:spPr>
          <a:xfrm>
            <a:off x="1074656" y="1244338"/>
            <a:ext cx="89083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Front-end Overview-</a:t>
            </a:r>
          </a:p>
          <a:p>
            <a:endParaRPr lang="en-US" sz="28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Angular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Dynamic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 Client for API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Two-way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415330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7FC4-2126-707D-C5CB-0885BC19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1999"/>
            <a:ext cx="6563414" cy="1303867"/>
          </a:xfrm>
        </p:spPr>
        <p:txBody>
          <a:bodyPr/>
          <a:lstStyle/>
          <a:p>
            <a:r>
              <a:rPr lang="en-US" dirty="0"/>
              <a:t>Front-end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7F5D5-80CC-6329-6FE9-D5BCAE5CD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2C0DA-E806-6C85-32AD-FC1B4493201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72AB6-B3B3-A95F-7B28-8924EB75A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9341D-7F25-042A-3C6F-5D3DC8D6703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A338E6-4318-9577-8ED5-E0CEB036F6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5FF47F-213A-F35B-A68E-BA5F37E1451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B92912-7D61-6B1A-704D-77D4D4AB9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2" y="2904067"/>
            <a:ext cx="3798905" cy="2471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473951-BBE6-7F3F-EB07-714CD3E0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489" y="2827867"/>
            <a:ext cx="3206235" cy="3634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D44949-4A7B-AA73-B235-F3F5D0A01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799" y="2878755"/>
            <a:ext cx="3454401" cy="22699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DDC1A3-F27E-BE92-22AF-BC19CD340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1" y="2923822"/>
            <a:ext cx="3820056" cy="24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362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1309</TotalTime>
  <Words>454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Century Gothic</vt:lpstr>
      <vt:lpstr>Segoe UI</vt:lpstr>
      <vt:lpstr>Times New Roman</vt:lpstr>
      <vt:lpstr>Vapor Trail</vt:lpstr>
      <vt:lpstr>  A Full-Stack Application using Angular and Node.js </vt:lpstr>
      <vt:lpstr>INTRODUCTION-</vt:lpstr>
      <vt:lpstr>Overview- </vt:lpstr>
      <vt:lpstr>Methodology-</vt:lpstr>
      <vt:lpstr>Project Goals- </vt:lpstr>
      <vt:lpstr>Tools Used to make this project happen</vt:lpstr>
      <vt:lpstr>PowerPoint Presentation</vt:lpstr>
      <vt:lpstr>PowerPoint Presentation</vt:lpstr>
      <vt:lpstr>Front-end Overview</vt:lpstr>
      <vt:lpstr>PowerPoint Presentation</vt:lpstr>
      <vt:lpstr>Back-end Overview- </vt:lpstr>
      <vt:lpstr>PowerPoint Presentation</vt:lpstr>
      <vt:lpstr>PowerPoint Presentation</vt:lpstr>
      <vt:lpstr>Implementation Details - Back-end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 singh</dc:creator>
  <cp:lastModifiedBy>Anshu singh</cp:lastModifiedBy>
  <cp:revision>200</cp:revision>
  <cp:lastPrinted>2023-04-21T16:30:19Z</cp:lastPrinted>
  <dcterms:created xsi:type="dcterms:W3CDTF">2023-04-21T14:55:13Z</dcterms:created>
  <dcterms:modified xsi:type="dcterms:W3CDTF">2024-06-13T05:50:46Z</dcterms:modified>
</cp:coreProperties>
</file>