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3" r:id="rId3"/>
    <p:sldId id="354" r:id="rId4"/>
    <p:sldId id="350" r:id="rId5"/>
    <p:sldId id="351" r:id="rId6"/>
    <p:sldId id="355" r:id="rId7"/>
    <p:sldId id="356" r:id="rId8"/>
    <p:sldId id="352" r:id="rId9"/>
    <p:sldId id="357" r:id="rId10"/>
    <p:sldId id="257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68" autoAdjust="0"/>
  </p:normalViewPr>
  <p:slideViewPr>
    <p:cSldViewPr showGuides="1">
      <p:cViewPr varScale="1">
        <p:scale>
          <a:sx n="70" d="100"/>
          <a:sy n="70" d="100"/>
        </p:scale>
        <p:origin x="7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Client and Server Sockets</a:t>
            </a:r>
            <a:br>
              <a:rPr lang="en-US" altLang="en-US" dirty="0"/>
            </a:br>
            <a:r>
              <a:rPr lang="en-US" altLang="en-US" dirty="0"/>
              <a:t>in</a:t>
            </a:r>
            <a:br>
              <a:rPr lang="en-US" altLang="en-US" dirty="0"/>
            </a:br>
            <a:r>
              <a:rPr lang="en-US" altLang="en-US" dirty="0"/>
              <a:t>Java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/>
              <a:t>Dan Hively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2"/>
              </a:rPr>
              <a:t>http://hibernate.org/orm/</a:t>
            </a:r>
            <a:endParaRPr lang="en-US" altLang="en-US" sz="2400" dirty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3"/>
              </a:rPr>
              <a:t>http://hibernate.org/orm/downloads/</a:t>
            </a:r>
            <a:endParaRPr lang="en-US" altLang="en-US" sz="2400" dirty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36904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– Part 1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and Server Sockets?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Not this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15113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1914525" cy="13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a Socket?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dirty="0"/>
              <a:t>bject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R</a:t>
            </a:r>
            <a:r>
              <a:rPr lang="en-US" altLang="en-US" sz="2800" dirty="0"/>
              <a:t>elational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M</a:t>
            </a:r>
            <a:r>
              <a:rPr lang="en-US" altLang="en-US" sz="2800" dirty="0"/>
              <a:t>apping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ORM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Created by Gavin King in 2001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7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Think of an Ice Cream Sandwich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is the delicious ice cream center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2471738"/>
            <a:ext cx="5543549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Sits between </a:t>
            </a:r>
            <a:r>
              <a:rPr lang="en-US" altLang="en-US" sz="2800" dirty="0">
                <a:solidFill>
                  <a:srgbClr val="FF0000"/>
                </a:solidFill>
              </a:rPr>
              <a:t>P</a:t>
            </a:r>
            <a:r>
              <a:rPr lang="en-US" altLang="en-US" sz="2800" dirty="0"/>
              <a:t>lain </a:t>
            </a: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dirty="0"/>
              <a:t>ld </a:t>
            </a:r>
            <a:r>
              <a:rPr lang="en-US" altLang="en-US" sz="2800" dirty="0">
                <a:solidFill>
                  <a:srgbClr val="FF0000"/>
                </a:solidFill>
              </a:rPr>
              <a:t>J</a:t>
            </a:r>
            <a:r>
              <a:rPr lang="en-US" altLang="en-US" sz="2800" dirty="0"/>
              <a:t>ava </a:t>
            </a: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dirty="0"/>
              <a:t>bjects (POJOs) 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Persists objects i.e. in a database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Another view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85950"/>
            <a:ext cx="4181475" cy="44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i.e. It does even more stuff for you!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/>
              <a:t>HibernateDaoSupport</a:t>
            </a:r>
            <a:r>
              <a:rPr lang="en-US" altLang="en-US" sz="1600" dirty="0"/>
              <a:t> – superclass, easy </a:t>
            </a:r>
            <a:r>
              <a:rPr lang="en-US" altLang="en-US" sz="1600" dirty="0" err="1"/>
              <a:t>HibernateTemplate</a:t>
            </a:r>
            <a:r>
              <a:rPr lang="en-US" altLang="en-US" sz="1600" dirty="0"/>
              <a:t>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/ Relational Mapping (ORM) - Allows a developer to treat a database like a collection of POJOs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You can still 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431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Microsoft SQL Server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PostgreSQL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5029200"/>
            <a:ext cx="2428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410329"/>
            <a:ext cx="4038600" cy="12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198"/>
            <a:ext cx="3824287" cy="1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Hibernate Query Language (HQL)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Object-oriented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Similar to 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this instead of SQL in your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Makes your code more portable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Real life example – FamilySearch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Convert Oracle to PostgreSQL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" y="4492624"/>
            <a:ext cx="40417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262187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hivefd\AppData\Local\Microsoft\Windows\INetCache\IE\X9RDBIES\large-arrow-pointing-right-166.6-10789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893400" cy="4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30943"/>
      </p:ext>
    </p:extLst>
  </p:cSld>
  <p:clrMapOvr>
    <a:masterClrMapping/>
  </p:clrMapOvr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David</vt:lpstr>
      <vt:lpstr>Vancouver Template</vt:lpstr>
      <vt:lpstr>Client and Server Sockets in Java</vt:lpstr>
      <vt:lpstr>Client and Server Sockets? </vt:lpstr>
      <vt:lpstr>What is a Socket? </vt:lpstr>
      <vt:lpstr>What is Hibernate? </vt:lpstr>
      <vt:lpstr>What is Hibernate? </vt:lpstr>
      <vt:lpstr>What is Hibernate? </vt:lpstr>
      <vt:lpstr>What is Hibernate?</vt:lpstr>
      <vt:lpstr>What is Hibernate? </vt:lpstr>
      <vt:lpstr>What is Hibernate? </vt:lpstr>
      <vt:lpstr>Hibernate </vt:lpstr>
      <vt:lpstr>Hibernate – Part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2016-07-09T16:13:07Z</dcterms:modified>
</cp:coreProperties>
</file>