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27" r:id="rId4"/>
    <p:sldId id="329" r:id="rId5"/>
    <p:sldId id="350" r:id="rId6"/>
    <p:sldId id="325" r:id="rId7"/>
    <p:sldId id="338" r:id="rId8"/>
    <p:sldId id="326" r:id="rId9"/>
    <p:sldId id="330" r:id="rId10"/>
    <p:sldId id="331" r:id="rId11"/>
    <p:sldId id="332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51" r:id="rId23"/>
    <p:sldId id="34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Part 2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Examples, HQL &amp; More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</a:t>
            </a:r>
            <a:r>
              <a:rPr lang="en-US" altLang="en-US" sz="2800" smtClean="0"/>
              <a:t>following these </a:t>
            </a:r>
            <a:r>
              <a:rPr lang="en-US" altLang="en-US" sz="2800" dirty="0" smtClean="0"/>
              <a:t>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3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</a:t>
            </a:r>
            <a:r>
              <a:rPr lang="en-US" altLang="en-US" sz="2800" smtClean="0"/>
              <a:t>following these </a:t>
            </a:r>
            <a:r>
              <a:rPr lang="en-US" altLang="en-US" sz="2800" dirty="0" smtClean="0"/>
              <a:t>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9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(4:3)</PresentationFormat>
  <Paragraphs>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Vancouver Template</vt:lpstr>
      <vt:lpstr>Hibernate - Part 2 Examples, HQL &amp; More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2016-06-29T18:53:10Z</dcterms:modified>
</cp:coreProperties>
</file>