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3" r:id="rId3"/>
    <p:sldId id="354" r:id="rId4"/>
    <p:sldId id="350" r:id="rId5"/>
    <p:sldId id="351" r:id="rId6"/>
    <p:sldId id="355" r:id="rId7"/>
    <p:sldId id="356" r:id="rId8"/>
    <p:sldId id="352" r:id="rId9"/>
    <p:sldId id="357" r:id="rId10"/>
    <p:sldId id="257" r:id="rId11"/>
    <p:sldId id="34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68" autoAdjust="0"/>
  </p:normalViewPr>
  <p:slideViewPr>
    <p:cSldViewPr showGuides="1">
      <p:cViewPr>
        <p:scale>
          <a:sx n="128" d="100"/>
          <a:sy n="128" d="100"/>
        </p:scale>
        <p:origin x="-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downloads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hibernat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Client and Server </a:t>
            </a:r>
            <a:r>
              <a:rPr lang="en-US" altLang="en-US" dirty="0" smtClean="0"/>
              <a:t>Sockets</a:t>
            </a:r>
            <a:br>
              <a:rPr lang="en-US" altLang="en-US" dirty="0" smtClean="0"/>
            </a:br>
            <a:r>
              <a:rPr lang="en-US" altLang="en-US" dirty="0" smtClean="0"/>
              <a:t>in</a:t>
            </a:r>
            <a:br>
              <a:rPr lang="en-US" altLang="en-US" dirty="0" smtClean="0"/>
            </a:br>
            <a:r>
              <a:rPr lang="en-US" altLang="en-US" dirty="0" smtClean="0"/>
              <a:t>Java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 smtClean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 smtClean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Dan Hively</a:t>
            </a:r>
            <a:endParaRPr lang="en-US" altLang="en-US" sz="2400" dirty="0"/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cs typeface="David" panose="020E0502060401010101" pitchFamily="34" charset="-79"/>
                <a:hlinkClick r:id="rId2"/>
              </a:rPr>
              <a:t>http://hibernate.org/orm</a:t>
            </a:r>
            <a:r>
              <a:rPr lang="en-US" altLang="en-US" sz="2400" dirty="0" smtClean="0">
                <a:cs typeface="David" panose="020E0502060401010101" pitchFamily="34" charset="-79"/>
                <a:hlinkClick r:id="rId2"/>
              </a:rPr>
              <a:t>/</a:t>
            </a:r>
            <a:endParaRPr lang="en-US" altLang="en-US" sz="2400" dirty="0" smtClean="0"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David" panose="020E0502060401010101" pitchFamily="34" charset="-79"/>
                <a:hlinkClick r:id="rId3"/>
              </a:rPr>
              <a:t>http://hibernate.org/orm/downloads</a:t>
            </a:r>
            <a:r>
              <a:rPr lang="en-US" altLang="en-US" sz="2400" dirty="0" smtClean="0">
                <a:cs typeface="David" panose="020E0502060401010101" pitchFamily="34" charset="-79"/>
                <a:hlinkClick r:id="rId3"/>
              </a:rPr>
              <a:t>/</a:t>
            </a:r>
            <a:endParaRPr lang="en-US" altLang="en-US" sz="2400" dirty="0" smtClean="0"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1"/>
            <a:ext cx="369040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– Part 1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404938"/>
            <a:ext cx="29432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Client and Server Sockets?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Not </a:t>
            </a:r>
            <a:r>
              <a:rPr lang="en-US" altLang="en-US" sz="2400" dirty="0" smtClean="0"/>
              <a:t>this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Or this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0"/>
            <a:ext cx="15113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7" y="1600200"/>
            <a:ext cx="1914525" cy="137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0"/>
            <a:ext cx="1729522" cy="237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O</a:t>
            </a:r>
            <a:r>
              <a:rPr lang="en-US" altLang="en-US" sz="2800" dirty="0" smtClean="0"/>
              <a:t>bject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R</a:t>
            </a:r>
            <a:r>
              <a:rPr lang="en-US" altLang="en-US" sz="2800" dirty="0" smtClean="0"/>
              <a:t>elational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M</a:t>
            </a:r>
            <a:r>
              <a:rPr lang="en-US" altLang="en-US" sz="2800" dirty="0" smtClean="0"/>
              <a:t>apping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ORM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Created by Gavin King in 2001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7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Think of an Ice Cream Sandwich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Hibernate is the delicious ice cream center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1" y="2471738"/>
            <a:ext cx="5543549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8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Allows mapping from Java classes to database tables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Allows mapping from Java data types to SQL data types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Sits between </a:t>
            </a:r>
            <a:r>
              <a:rPr lang="en-US" altLang="en-US" sz="2800" dirty="0" smtClean="0">
                <a:solidFill>
                  <a:srgbClr val="FF0000"/>
                </a:solidFill>
              </a:rPr>
              <a:t>P</a:t>
            </a:r>
            <a:r>
              <a:rPr lang="en-US" altLang="en-US" sz="2800" dirty="0" smtClean="0"/>
              <a:t>lain </a:t>
            </a:r>
            <a:r>
              <a:rPr lang="en-US" altLang="en-US" sz="2800" dirty="0" smtClean="0">
                <a:solidFill>
                  <a:srgbClr val="FF0000"/>
                </a:solidFill>
              </a:rPr>
              <a:t>O</a:t>
            </a:r>
            <a:r>
              <a:rPr lang="en-US" altLang="en-US" sz="2800" dirty="0" smtClean="0"/>
              <a:t>ld </a:t>
            </a:r>
            <a:r>
              <a:rPr lang="en-US" altLang="en-US" sz="2800" dirty="0" smtClean="0">
                <a:solidFill>
                  <a:srgbClr val="FF0000"/>
                </a:solidFill>
              </a:rPr>
              <a:t>J</a:t>
            </a:r>
            <a:r>
              <a:rPr lang="en-US" altLang="en-US" sz="2800" dirty="0" smtClean="0"/>
              <a:t>ava </a:t>
            </a:r>
            <a:r>
              <a:rPr lang="en-US" altLang="en-US" sz="2800" dirty="0" smtClean="0">
                <a:solidFill>
                  <a:srgbClr val="FF0000"/>
                </a:solidFill>
              </a:rPr>
              <a:t>O</a:t>
            </a:r>
            <a:r>
              <a:rPr lang="en-US" altLang="en-US" sz="2800" dirty="0" smtClean="0"/>
              <a:t>bjects (POJOs) &amp; database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Persists objects i.e. in a database table</a:t>
            </a:r>
            <a:endParaRPr lang="en-US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29" y="4629150"/>
            <a:ext cx="5221771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1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Another view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885950"/>
            <a:ext cx="4181475" cy="448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5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F2387-FE23-4CEB-BE18-9FF488A9C3C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What is Hibernate?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Object / Relational mapping (ORM) and persistence / query framework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i.e. It does even more stuff for you!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Some features of Hibernate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/>
              <a:t>HibernateDaoSupport</a:t>
            </a:r>
            <a:r>
              <a:rPr lang="en-US" altLang="en-US" sz="1600" dirty="0"/>
              <a:t> – superclass, easy </a:t>
            </a:r>
            <a:r>
              <a:rPr lang="en-US" altLang="en-US" sz="1600" dirty="0" err="1"/>
              <a:t>HibernateTemplate</a:t>
            </a:r>
            <a:r>
              <a:rPr lang="en-US" altLang="en-US" sz="1600" dirty="0"/>
              <a:t> access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Database independence - sits between the database and your java code, easy database switch without changing any code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Object / Relational Mapping (ORM) - Allows a developer to treat a database like a collection of </a:t>
            </a:r>
            <a:r>
              <a:rPr lang="en-US" altLang="en-US" sz="1600" dirty="0" smtClean="0"/>
              <a:t>POJOs</a:t>
            </a: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Object oriented query language (HQL) - *Portable* query language, supports polymorphic queries etc.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You can </a:t>
            </a:r>
            <a:r>
              <a:rPr lang="en-US" altLang="en-US" sz="1600" dirty="0" smtClean="0"/>
              <a:t>still </a:t>
            </a:r>
            <a:r>
              <a:rPr lang="en-US" altLang="en-US" sz="1600" dirty="0"/>
              <a:t>issue native SQL, and also queries by “Criteria” (specified using “parse tree” of Java objects)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Hibernate Mapping - Uses HBM XML files to map value objects (POJOs) to database tables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Transparent persistence - Allows easy saves/delete/retrieve for simple value objects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Very high performance “in general” due to intelligent (2-level) caching, although in a few cases hand-written SQL might beat it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3449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/>
              </a:rPr>
              <a:t>http://www.hibernate.org/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94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Databases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MySQL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Oracle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Microsoft SQL Server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PostgreSQL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71800"/>
            <a:ext cx="2266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5029200"/>
            <a:ext cx="24288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410329"/>
            <a:ext cx="4038600" cy="125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8198"/>
            <a:ext cx="3824287" cy="15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7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Hibernate Query Language (HQL)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Object-oriented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Similar to SQL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Use this instead of SQL in your code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Makes your code more portable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Real life example – FamilySearch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Convert Oracle to PostgreSQL</a:t>
            </a:r>
            <a:endParaRPr lang="en-US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7" y="4492624"/>
            <a:ext cx="40417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4800"/>
            <a:ext cx="2262187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hivefd\AppData\Local\Microsoft\Windows\INetCache\IE\X9RDBIES\large-arrow-pointing-right-166.6-10789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76800"/>
            <a:ext cx="893400" cy="40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Vancouver Template</vt:lpstr>
      <vt:lpstr>Client and Server Sockets in Java</vt:lpstr>
      <vt:lpstr>Client and Server Sockets? </vt:lpstr>
      <vt:lpstr>What is Hibernate? </vt:lpstr>
      <vt:lpstr>What is Hibernate? </vt:lpstr>
      <vt:lpstr>What is Hibernate? </vt:lpstr>
      <vt:lpstr>What is Hibernate? </vt:lpstr>
      <vt:lpstr>What is Hibernate?</vt:lpstr>
      <vt:lpstr>What is Hibernate? </vt:lpstr>
      <vt:lpstr>What is Hibernate? </vt:lpstr>
      <vt:lpstr>Hibernate </vt:lpstr>
      <vt:lpstr>Hibernate – Part 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2016-07-06T22:27:30Z</dcterms:modified>
</cp:coreProperties>
</file>