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29" r:id="rId4"/>
    <p:sldId id="325" r:id="rId5"/>
    <p:sldId id="338" r:id="rId6"/>
    <p:sldId id="326" r:id="rId7"/>
    <p:sldId id="330" r:id="rId8"/>
    <p:sldId id="331" r:id="rId9"/>
    <p:sldId id="332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27" r:id="rId21"/>
    <p:sldId id="34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0" autoAdjust="0"/>
    <p:restoredTop sz="94660"/>
  </p:normalViewPr>
  <p:slideViewPr>
    <p:cSldViewPr showGuides="1">
      <p:cViewPr>
        <p:scale>
          <a:sx n="128" d="100"/>
          <a:sy n="128" d="100"/>
        </p:scale>
        <p:origin x="-9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Hibernate_(framework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Hibernate - Part 1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What </a:t>
            </a:r>
            <a:r>
              <a:rPr lang="en-US" altLang="en-US" smtClean="0">
                <a:solidFill>
                  <a:schemeClr val="tx1"/>
                </a:solidFill>
              </a:rPr>
              <a:t>is Hibernate?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Now you need to create a User library on the Eclipse IDE.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67400" cy="440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74527"/>
            <a:ext cx="6634162" cy="459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4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800225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22958"/>
            <a:ext cx="5653087" cy="464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1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Call the library Hibernate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481263"/>
            <a:ext cx="2705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5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75" y="1676400"/>
            <a:ext cx="58371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Select all of the JAR files in your lib directory and click OK</a:t>
            </a:r>
            <a:endParaRPr lang="en-US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798959"/>
            <a:ext cx="5195887" cy="427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Make sure your newly created User Library is selected and click Finish.</a:t>
            </a:r>
            <a:endParaRPr lang="en-US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Your project should look something like this.</a:t>
            </a:r>
            <a:endParaRPr lang="en-US" altLang="en-US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324600" cy="474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https://en.wikipedia.org/wiki/Hibernate_%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28framework%29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Download the hibernate software from the link above.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Unzip it to a local directory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38525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After </a:t>
            </a:r>
            <a:r>
              <a:rPr lang="en-US" altLang="en-US" sz="2800" smtClean="0"/>
              <a:t>following these </a:t>
            </a:r>
            <a:r>
              <a:rPr lang="en-US" altLang="en-US" sz="2800" dirty="0" smtClean="0"/>
              <a:t>steps, you should be ready to begin on the project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Hibernate - Part </a:t>
            </a:r>
            <a:r>
              <a:rPr lang="en-US" altLang="en-US" sz="2800" dirty="0" smtClean="0"/>
              <a:t>2 will provide step by step instructions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Expanded directory looks </a:t>
            </a:r>
            <a:r>
              <a:rPr lang="en-US" altLang="en-US" sz="2400" dirty="0"/>
              <a:t>l</a:t>
            </a:r>
            <a:r>
              <a:rPr lang="en-US" altLang="en-US" sz="2400" dirty="0" smtClean="0"/>
              <a:t>ike this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You will need all files in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required</a:t>
            </a:r>
            <a:r>
              <a:rPr lang="en-US" altLang="en-US" sz="2400" dirty="0" smtClean="0"/>
              <a:t> subdirectory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225"/>
            <a:ext cx="3429000" cy="345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43200"/>
            <a:ext cx="48101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Start Eclipse and create a new Java Project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9633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4059"/>
            <a:ext cx="7135774" cy="535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16" y="1447800"/>
            <a:ext cx="3842784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4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3615834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828800"/>
            <a:ext cx="4252912" cy="43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Like this</a:t>
            </a: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19484"/>
            <a:ext cx="3581400" cy="480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On-screen Show (4:3)</PresentationFormat>
  <Paragraphs>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Vancouver Template</vt:lpstr>
      <vt:lpstr>Hibernate - Part 1 What is Hibernate?</vt:lpstr>
      <vt:lpstr>Hibernate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2016-06-07T16:12:28Z</dcterms:modified>
</cp:coreProperties>
</file>