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9" r:id="rId4"/>
    <p:sldId id="325" r:id="rId5"/>
    <p:sldId id="338" r:id="rId6"/>
    <p:sldId id="326" r:id="rId7"/>
    <p:sldId id="330" r:id="rId8"/>
    <p:sldId id="331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27" r:id="rId21"/>
    <p:sldId id="34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</a:t>
            </a:r>
            <a:r>
              <a:rPr lang="en-US" altLang="en-US" smtClean="0">
                <a:solidFill>
                  <a:schemeClr val="tx1"/>
                </a:solidFill>
              </a:rPr>
              <a:t>Part </a:t>
            </a:r>
            <a:r>
              <a:rPr lang="en-US" altLang="en-US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Installation &amp; Configuration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Eclipse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Download 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</a:t>
            </a:r>
            <a:r>
              <a:rPr lang="en-US" altLang="en-US" sz="2800" smtClean="0"/>
              <a:t>following these </a:t>
            </a:r>
            <a:r>
              <a:rPr lang="en-US" altLang="en-US" sz="2800" dirty="0" smtClean="0"/>
              <a:t>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Vancouver Template</vt:lpstr>
      <vt:lpstr>Hibernate - Part 2 Installation &amp; Configuration Eclipse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2016-06-07T16:12:43Z</dcterms:modified>
</cp:coreProperties>
</file>