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3" r:id="rId3"/>
    <p:sldId id="354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51" r:id="rId12"/>
    <p:sldId id="34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4668" autoAdjust="0"/>
  </p:normalViewPr>
  <p:slideViewPr>
    <p:cSldViewPr showGuides="1">
      <p:cViewPr varScale="1">
        <p:scale>
          <a:sx n="70" d="100"/>
          <a:sy n="70" d="100"/>
        </p:scale>
        <p:origin x="7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Client and Server Sockets</a:t>
            </a:r>
            <a:br>
              <a:rPr lang="en-US" altLang="en-US" dirty="0"/>
            </a:br>
            <a:r>
              <a:rPr lang="en-US" altLang="en-US" dirty="0"/>
              <a:t>in</a:t>
            </a:r>
            <a:br>
              <a:rPr lang="en-US" altLang="en-US" dirty="0"/>
            </a:br>
            <a:r>
              <a:rPr lang="en-US" altLang="en-US" dirty="0"/>
              <a:t>Java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/>
              <a:t>Dan Hively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Example 1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getSocket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(type = "TCP")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connect(socket, address = "1.2.3.4", port = "80")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send(socket, "Hello, world!")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close(socket)</a:t>
            </a:r>
          </a:p>
        </p:txBody>
      </p:sp>
    </p:spTree>
    <p:extLst>
      <p:ext uri="{BB962C8B-B14F-4D97-AF65-F5344CB8AC3E}">
        <p14:creationId xmlns:p14="http://schemas.microsoft.com/office/powerpoint/2010/main" val="272973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Demo Time!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1026" name="Picture 2" descr="http://www.sanfranciscosentinel.com/wp-content/uploads/2013/05/Abbado_03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04367"/>
            <a:ext cx="6934200" cy="462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0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Client and Server Sockets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Client and Server Sockets?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Not this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0"/>
            <a:ext cx="15113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1914525" cy="137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25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a Socket?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natural or artificial hollow into which something fits or in which something revolves.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socket is one endpoint of a two-way communication link between two programs running on the network.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bound to a port number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TCP layer can identify the application to which data is destined to be sent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87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Server Side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It runs on a specific computer or process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Has a socket that is bound to a specific port number.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server just waits, listening to the socket for a client to make a connection request.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942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Client Side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Knows the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hostname on which the server is running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port number on which the server is listening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To make a connection request, the client tries to rendezvous with the server on the server's machine and port.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client also needs to identify itself to the server so it binds to a local port number that it will use during this connection. 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702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How does it work?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Server listens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Client makes a request</a:t>
            </a:r>
          </a:p>
        </p:txBody>
      </p:sp>
      <p:pic>
        <p:nvPicPr>
          <p:cNvPr id="1026" name="Picture 2" descr="A client's connection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29" y="3276600"/>
            <a:ext cx="6555541" cy="158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7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How does it work?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Server accepts the connection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Server gets a new socket bound to the same local port and also has its remote endpoint set to the address and port of the client.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It needs a new socket so that it can continue to listen to the original socket for connection requests while tending to the needs of the connected client.</a:t>
            </a:r>
          </a:p>
        </p:txBody>
      </p:sp>
      <p:pic>
        <p:nvPicPr>
          <p:cNvPr id="2050" name="Picture 2" descr="The connection is m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5682463" cy="1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4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How does it work?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On the client side, if the connection is accepted, a socket is successfully created and the client can use the socket to communicate with the server.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client and server can now communicate by writing to or reading from their sockets.</a:t>
            </a:r>
            <a:endParaRPr lang="en-US" altLang="en-US" sz="2400" dirty="0"/>
          </a:p>
        </p:txBody>
      </p:sp>
      <p:pic>
        <p:nvPicPr>
          <p:cNvPr id="2050" name="Picture 2" descr="The connection is m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5682463" cy="1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8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Example 1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To send "Hello, world!" via TCP to port 80 of the host with address 1.2.3.4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get a socket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connect it to the remote host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send the string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/>
              <a:t>close the socket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8629262"/>
      </p:ext>
    </p:extLst>
  </p:cSld>
  <p:clrMapOvr>
    <a:masterClrMapping/>
  </p:clrMapOvr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Vancouver Template</vt:lpstr>
      <vt:lpstr>Client and Server Sockets in Java</vt:lpstr>
      <vt:lpstr>Client and Server Sockets? </vt:lpstr>
      <vt:lpstr>What is a Socket? </vt:lpstr>
      <vt:lpstr>Server Side </vt:lpstr>
      <vt:lpstr>Client Side </vt:lpstr>
      <vt:lpstr>How does it work? </vt:lpstr>
      <vt:lpstr>How does it work? </vt:lpstr>
      <vt:lpstr>How does it work? </vt:lpstr>
      <vt:lpstr>Example 1 </vt:lpstr>
      <vt:lpstr>Example 1 </vt:lpstr>
      <vt:lpstr>Demo Time!</vt:lpstr>
      <vt:lpstr>Client and Server Sockets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2016-07-09T21:19:59Z</dcterms:modified>
</cp:coreProperties>
</file>