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50" r:id="rId3"/>
    <p:sldId id="351" r:id="rId4"/>
    <p:sldId id="352" r:id="rId5"/>
    <p:sldId id="257" r:id="rId6"/>
    <p:sldId id="34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4668" autoAdjust="0"/>
  </p:normalViewPr>
  <p:slideViewPr>
    <p:cSldViewPr showGuides="1">
      <p:cViewPr>
        <p:scale>
          <a:sx n="128" d="100"/>
          <a:sy n="128" d="100"/>
        </p:scale>
        <p:origin x="-9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Hibernate – Part </a:t>
            </a:r>
            <a:r>
              <a:rPr lang="en-US" altLang="en-US" dirty="0" smtClean="0"/>
              <a:t>1</a:t>
            </a:r>
            <a:br>
              <a:rPr lang="en-US" altLang="en-US" dirty="0" smtClean="0"/>
            </a:br>
            <a:r>
              <a:rPr lang="en-US" altLang="en-US" dirty="0" smtClean="0"/>
              <a:t>What is Hibernate?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An object-relational mapping framework (ORM) for Java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Created by Gavin King in 2001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76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classes to database tables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data types to SQL data types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Sits between Plain Old Java Objects (POJO) &amp; database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Persists objects i.e. in a database table</a:t>
            </a:r>
            <a:endParaRPr lang="en-US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29" y="4629150"/>
            <a:ext cx="522177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classes to database tables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data types to SQL data types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Sits between Plain Old Java Objects (POJO) &amp; database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Persists objects i.e. in a database table</a:t>
            </a:r>
            <a:endParaRPr lang="en-US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29" y="4629150"/>
            <a:ext cx="522177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cs typeface="David" panose="020E0502060401010101" pitchFamily="34" charset="-79"/>
              </a:rPr>
              <a:t>Download </a:t>
            </a:r>
            <a:r>
              <a:rPr lang="en-US" altLang="en-US" sz="2400" dirty="0" smtClean="0">
                <a:cs typeface="David" panose="020E0502060401010101" pitchFamily="34" charset="-79"/>
              </a:rPr>
              <a:t>the hibernate software from the link above.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cs typeface="David" panose="020E0502060401010101" pitchFamily="34" charset="-79"/>
              </a:rPr>
              <a:t>Unzip it to a local directory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1"/>
            <a:ext cx="36904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– Part 1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Vancouver Template</vt:lpstr>
      <vt:lpstr>Hibernate – Part 1 What is Hibernate?</vt:lpstr>
      <vt:lpstr>What is Hibernate? </vt:lpstr>
      <vt:lpstr>What is Hibernate? </vt:lpstr>
      <vt:lpstr>What is Hibernate? </vt:lpstr>
      <vt:lpstr>Hibernate </vt:lpstr>
      <vt:lpstr>Hibernate – Part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2016-06-07T18:46:22Z</dcterms:modified>
</cp:coreProperties>
</file>