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29" r:id="rId4"/>
    <p:sldId id="325" r:id="rId5"/>
    <p:sldId id="338" r:id="rId6"/>
    <p:sldId id="326" r:id="rId7"/>
    <p:sldId id="330" r:id="rId8"/>
    <p:sldId id="331" r:id="rId9"/>
    <p:sldId id="332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27" r:id="rId21"/>
    <p:sldId id="34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F0000"/>
    <a:srgbClr val="0066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0" autoAdjust="0"/>
    <p:restoredTop sz="94660"/>
  </p:normalViewPr>
  <p:slideViewPr>
    <p:cSldViewPr showGuides="1">
      <p:cViewPr>
        <p:scale>
          <a:sx n="128" d="100"/>
          <a:sy n="128" d="100"/>
        </p:scale>
        <p:origin x="-90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8D2573-8AD1-4A13-9020-7B51E26B91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78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A00F1F-F386-4E46-B2E4-7BCC7ABAFD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140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91A785-C415-457C-895F-4005FF881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29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13D46-8FEC-404A-A1B9-F18401518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02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4A5036-C0CD-4723-946B-11B1AC958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6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9CDF8D-CFFF-4CC5-8888-131C81E14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35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0C220C-37E0-45AA-AE25-AA18CCCA95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43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DE9605-602C-44A0-9B9C-9BABBAE10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936B5B-2FEB-4E73-9B5A-8F9842812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39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C7BFAD-04E3-4638-B417-4B38F3ECB2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86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9C60B-02E9-4373-9FAF-C730E3A382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06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346AD6-BFBF-4DBF-9B16-E6CED293DF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65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73825"/>
            <a:ext cx="533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FF00"/>
                </a:solidFill>
              </a:defRPr>
            </a:lvl1pPr>
          </a:lstStyle>
          <a:p>
            <a:fld id="{7AAB929B-48FB-4840-B363-C5E19F9766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orm/downloads/" TargetMode="External"/><Relationship Id="rId2" Type="http://schemas.openxmlformats.org/officeDocument/2006/relationships/hyperlink" Target="http://hibernate.org/or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Hibernate_(framework)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1905000"/>
            <a:ext cx="8077200" cy="2438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Hibernate - </a:t>
            </a:r>
            <a:r>
              <a:rPr lang="en-US" altLang="en-US" smtClean="0">
                <a:solidFill>
                  <a:schemeClr val="tx1"/>
                </a:solidFill>
              </a:rPr>
              <a:t>Part 2</a:t>
            </a:r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Installation &amp; Configuration</a:t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Eclipse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495800"/>
            <a:ext cx="6400800" cy="1828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3600" dirty="0" smtClean="0"/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3600" dirty="0" smtClean="0"/>
              <a:t>CIT 360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Dan Hively</a:t>
            </a:r>
            <a:endParaRPr lang="en-US" altLang="en-US" sz="2400" dirty="0"/>
          </a:p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857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56" y="304800"/>
            <a:ext cx="40576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Now you need to create a User library on the Eclipse IDE.</a:t>
            </a: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867400" cy="440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4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474527"/>
            <a:ext cx="6634162" cy="459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4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5000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7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800225"/>
            <a:ext cx="5000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522958"/>
            <a:ext cx="5653087" cy="464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1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Call the library Hibernate</a:t>
            </a:r>
            <a:endParaRPr lang="en-US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481263"/>
            <a:ext cx="27051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5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75" y="1676400"/>
            <a:ext cx="58371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5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Select all of the JAR files in your lib directory and click OK</a:t>
            </a:r>
            <a:endParaRPr lang="en-US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798959"/>
            <a:ext cx="5195887" cy="427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4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Make sure your newly created User Library is selected and click Finish.</a:t>
            </a:r>
            <a:endParaRPr lang="en-US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5000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7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Your project should look something like this.</a:t>
            </a:r>
            <a:endParaRPr lang="en-US" altLang="en-US"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324600" cy="474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3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2"/>
              </a:rPr>
              <a:t>http://hibernate.org/orm</a:t>
            </a: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  <a:hlinkClick r:id="rId2"/>
              </a:rPr>
              <a:t>/</a:t>
            </a: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http://hibernate.org/orm/downloads</a:t>
            </a: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/</a:t>
            </a: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4"/>
              </a:rPr>
              <a:t>https://en.wikipedia.org/wiki/Hibernate_%</a:t>
            </a: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  <a:hlinkClick r:id="rId4"/>
              </a:rPr>
              <a:t>28framework%29</a:t>
            </a: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Download the hibernate software from the link above.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Unzip it to a local directory</a:t>
            </a:r>
          </a:p>
          <a:p>
            <a:pPr>
              <a:lnSpc>
                <a:spcPct val="90000"/>
              </a:lnSpc>
            </a:pP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38525"/>
            <a:ext cx="2857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After </a:t>
            </a:r>
            <a:r>
              <a:rPr lang="en-US" altLang="en-US" sz="2800" smtClean="0"/>
              <a:t>following these </a:t>
            </a:r>
            <a:r>
              <a:rPr lang="en-US" altLang="en-US" sz="2800" dirty="0" smtClean="0"/>
              <a:t>steps, you should be ready to begin on the project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Hibernate - Part </a:t>
            </a:r>
            <a:r>
              <a:rPr lang="en-US" altLang="en-US" sz="2800" dirty="0" smtClean="0"/>
              <a:t>2 will provide step by step instructions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80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1404938"/>
            <a:ext cx="29432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8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Expanded directory looks </a:t>
            </a:r>
            <a:r>
              <a:rPr lang="en-US" altLang="en-US" sz="2400" dirty="0"/>
              <a:t>l</a:t>
            </a:r>
            <a:r>
              <a:rPr lang="en-US" altLang="en-US" sz="2400" dirty="0" smtClean="0"/>
              <a:t>ike this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You will need all files in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required</a:t>
            </a:r>
            <a:r>
              <a:rPr lang="en-US" altLang="en-US" sz="2400" dirty="0" smtClean="0"/>
              <a:t> subdirectory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2225"/>
            <a:ext cx="3429000" cy="345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743200"/>
            <a:ext cx="48101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7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Start Eclipse and create a new Java Project</a:t>
            </a: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09633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3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54059"/>
            <a:ext cx="7135774" cy="535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2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216" y="1447800"/>
            <a:ext cx="3842784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4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Create a </a:t>
            </a:r>
            <a:r>
              <a:rPr lang="en-US" altLang="en-US" sz="2400" dirty="0" smtClean="0">
                <a:solidFill>
                  <a:srgbClr val="FF0000"/>
                </a:solidFill>
              </a:rPr>
              <a:t>lib</a:t>
            </a:r>
            <a:r>
              <a:rPr lang="en-US" altLang="en-US" sz="2400" dirty="0" smtClean="0"/>
              <a:t> subdirectory in your project</a:t>
            </a:r>
            <a:endParaRPr lang="en-US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2600"/>
            <a:ext cx="3615834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9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Create a </a:t>
            </a:r>
            <a:r>
              <a:rPr lang="en-US" altLang="en-US" sz="2400" dirty="0" smtClean="0">
                <a:solidFill>
                  <a:srgbClr val="FF0000"/>
                </a:solidFill>
              </a:rPr>
              <a:t>lib</a:t>
            </a:r>
            <a:r>
              <a:rPr lang="en-US" altLang="en-US" sz="2400" dirty="0" smtClean="0"/>
              <a:t> subdirectory in your project</a:t>
            </a:r>
            <a:endParaRPr lang="en-US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1828800"/>
            <a:ext cx="4252912" cy="435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9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Like this</a:t>
            </a:r>
            <a:endParaRPr lang="en-US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19484"/>
            <a:ext cx="3581400" cy="480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ncouver Template">
  <a:themeElements>
    <a:clrScheme name="Vancouver Template 13">
      <a:dk1>
        <a:srgbClr val="000000"/>
      </a:dk1>
      <a:lt1>
        <a:srgbClr val="FFFFFF"/>
      </a:lt1>
      <a:dk2>
        <a:srgbClr val="006666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ncouver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ncouve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3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On-screen Show (4:3)</PresentationFormat>
  <Paragraphs>63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Vancouver Template</vt:lpstr>
      <vt:lpstr>Hibernate - Part 2 Installation &amp; Configuration Eclipse</vt:lpstr>
      <vt:lpstr>Hibernate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2016-06-07T17:10:53Z</dcterms:modified>
</cp:coreProperties>
</file>