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8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8" autoAdjust="0"/>
    <p:restoredTop sz="94660"/>
  </p:normalViewPr>
  <p:slideViewPr>
    <p:cSldViewPr>
      <p:cViewPr varScale="1">
        <p:scale>
          <a:sx n="86" d="100"/>
          <a:sy n="86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ab Javaid" userId="f843fb4d-260f-4f2e-a9e2-c9f7ed1ef3b5" providerId="ADAL" clId="{8C56B10C-BEC8-430E-8FA1-04B0A80CF9C1}"/>
    <pc:docChg chg="undo redo custSel addSld delSld modSld sldOrd">
      <pc:chgData name="Rubab Javaid" userId="f843fb4d-260f-4f2e-a9e2-c9f7ed1ef3b5" providerId="ADAL" clId="{8C56B10C-BEC8-430E-8FA1-04B0A80CF9C1}" dt="2021-06-02T22:18:59.606" v="676"/>
      <pc:docMkLst>
        <pc:docMk/>
      </pc:docMkLst>
      <pc:sldChg chg="addSp delSp modSp mod">
        <pc:chgData name="Rubab Javaid" userId="f843fb4d-260f-4f2e-a9e2-c9f7ed1ef3b5" providerId="ADAL" clId="{8C56B10C-BEC8-430E-8FA1-04B0A80CF9C1}" dt="2021-06-02T22:15:34.176" v="649" actId="20577"/>
        <pc:sldMkLst>
          <pc:docMk/>
          <pc:sldMk cId="0" sldId="259"/>
        </pc:sldMkLst>
        <pc:spChg chg="add mod">
          <ac:chgData name="Rubab Javaid" userId="f843fb4d-260f-4f2e-a9e2-c9f7ed1ef3b5" providerId="ADAL" clId="{8C56B10C-BEC8-430E-8FA1-04B0A80CF9C1}" dt="2021-06-02T22:15:34.176" v="649" actId="20577"/>
          <ac:spMkLst>
            <pc:docMk/>
            <pc:sldMk cId="0" sldId="259"/>
            <ac:spMk id="6" creationId="{34F8BC0E-E92E-441F-8008-3C5AA1A9DE99}"/>
          </ac:spMkLst>
        </pc:spChg>
        <pc:graphicFrameChg chg="mod modGraphic">
          <ac:chgData name="Rubab Javaid" userId="f843fb4d-260f-4f2e-a9e2-c9f7ed1ef3b5" providerId="ADAL" clId="{8C56B10C-BEC8-430E-8FA1-04B0A80CF9C1}" dt="2021-06-02T22:14:51.346" v="601" actId="1076"/>
          <ac:graphicFrameMkLst>
            <pc:docMk/>
            <pc:sldMk cId="0" sldId="259"/>
            <ac:graphicFrameMk id="4" creationId="{00000000-0000-0000-0000-000000000000}"/>
          </ac:graphicFrameMkLst>
        </pc:graphicFrameChg>
        <pc:picChg chg="add del mod">
          <ac:chgData name="Rubab Javaid" userId="f843fb4d-260f-4f2e-a9e2-c9f7ed1ef3b5" providerId="ADAL" clId="{8C56B10C-BEC8-430E-8FA1-04B0A80CF9C1}" dt="2021-06-02T22:13:55.585" v="589"/>
          <ac:picMkLst>
            <pc:docMk/>
            <pc:sldMk cId="0" sldId="259"/>
            <ac:picMk id="5" creationId="{C99A2FE5-A34E-4DE9-85CA-B15C4B7CAFD3}"/>
          </ac:picMkLst>
        </pc:picChg>
      </pc:sldChg>
      <pc:sldChg chg="addSp modSp mod">
        <pc:chgData name="Rubab Javaid" userId="f843fb4d-260f-4f2e-a9e2-c9f7ed1ef3b5" providerId="ADAL" clId="{8C56B10C-BEC8-430E-8FA1-04B0A80CF9C1}" dt="2021-06-02T22:11:19.793" v="538" actId="14100"/>
        <pc:sldMkLst>
          <pc:docMk/>
          <pc:sldMk cId="0" sldId="274"/>
        </pc:sldMkLst>
        <pc:spChg chg="mod">
          <ac:chgData name="Rubab Javaid" userId="f843fb4d-260f-4f2e-a9e2-c9f7ed1ef3b5" providerId="ADAL" clId="{8C56B10C-BEC8-430E-8FA1-04B0A80CF9C1}" dt="2021-06-02T22:11:15.700" v="537" actId="404"/>
          <ac:spMkLst>
            <pc:docMk/>
            <pc:sldMk cId="0" sldId="274"/>
            <ac:spMk id="3" creationId="{00000000-0000-0000-0000-000000000000}"/>
          </ac:spMkLst>
        </pc:spChg>
        <pc:picChg chg="add mod">
          <ac:chgData name="Rubab Javaid" userId="f843fb4d-260f-4f2e-a9e2-c9f7ed1ef3b5" providerId="ADAL" clId="{8C56B10C-BEC8-430E-8FA1-04B0A80CF9C1}" dt="2021-06-02T22:11:19.793" v="538" actId="14100"/>
          <ac:picMkLst>
            <pc:docMk/>
            <pc:sldMk cId="0" sldId="274"/>
            <ac:picMk id="4" creationId="{C8867118-3E80-4521-B0F0-E4ABACD63642}"/>
          </ac:picMkLst>
        </pc:picChg>
      </pc:sldChg>
      <pc:sldChg chg="modSp del mod">
        <pc:chgData name="Rubab Javaid" userId="f843fb4d-260f-4f2e-a9e2-c9f7ed1ef3b5" providerId="ADAL" clId="{8C56B10C-BEC8-430E-8FA1-04B0A80CF9C1}" dt="2021-06-02T22:18:48.517" v="675" actId="2696"/>
        <pc:sldMkLst>
          <pc:docMk/>
          <pc:sldMk cId="0" sldId="280"/>
        </pc:sldMkLst>
        <pc:spChg chg="mod">
          <ac:chgData name="Rubab Javaid" userId="f843fb4d-260f-4f2e-a9e2-c9f7ed1ef3b5" providerId="ADAL" clId="{8C56B10C-BEC8-430E-8FA1-04B0A80CF9C1}" dt="2021-06-02T22:12:54.784" v="580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2:12:42.737" v="547" actId="404"/>
          <ac:spMkLst>
            <pc:docMk/>
            <pc:sldMk cId="0" sldId="280"/>
            <ac:spMk id="3" creationId="{00000000-0000-0000-0000-000000000000}"/>
          </ac:spMkLst>
        </pc:spChg>
      </pc:sldChg>
      <pc:sldChg chg="add">
        <pc:chgData name="Rubab Javaid" userId="f843fb4d-260f-4f2e-a9e2-c9f7ed1ef3b5" providerId="ADAL" clId="{8C56B10C-BEC8-430E-8FA1-04B0A80CF9C1}" dt="2021-06-02T22:18:59.606" v="676"/>
        <pc:sldMkLst>
          <pc:docMk/>
          <pc:sldMk cId="1585421034" sldId="280"/>
        </pc:sldMkLst>
      </pc:sldChg>
      <pc:sldChg chg="addSp modSp mod">
        <pc:chgData name="Rubab Javaid" userId="f843fb4d-260f-4f2e-a9e2-c9f7ed1ef3b5" providerId="ADAL" clId="{8C56B10C-BEC8-430E-8FA1-04B0A80CF9C1}" dt="2021-06-02T21:42:45.166" v="56" actId="20577"/>
        <pc:sldMkLst>
          <pc:docMk/>
          <pc:sldMk cId="0" sldId="283"/>
        </pc:sldMkLst>
        <pc:spChg chg="mod">
          <ac:chgData name="Rubab Javaid" userId="f843fb4d-260f-4f2e-a9e2-c9f7ed1ef3b5" providerId="ADAL" clId="{8C56B10C-BEC8-430E-8FA1-04B0A80CF9C1}" dt="2021-06-02T21:42:45.166" v="56" actId="20577"/>
          <ac:spMkLst>
            <pc:docMk/>
            <pc:sldMk cId="0" sldId="283"/>
            <ac:spMk id="3" creationId="{00000000-0000-0000-0000-000000000000}"/>
          </ac:spMkLst>
        </pc:spChg>
        <pc:picChg chg="add mod">
          <ac:chgData name="Rubab Javaid" userId="f843fb4d-260f-4f2e-a9e2-c9f7ed1ef3b5" providerId="ADAL" clId="{8C56B10C-BEC8-430E-8FA1-04B0A80CF9C1}" dt="2021-06-02T21:40:15.169" v="6" actId="1076"/>
          <ac:picMkLst>
            <pc:docMk/>
            <pc:sldMk cId="0" sldId="283"/>
            <ac:picMk id="4" creationId="{3225DC15-8C87-4355-BD13-916F37DCD97B}"/>
          </ac:picMkLst>
        </pc:picChg>
        <pc:picChg chg="add mod">
          <ac:chgData name="Rubab Javaid" userId="f843fb4d-260f-4f2e-a9e2-c9f7ed1ef3b5" providerId="ADAL" clId="{8C56B10C-BEC8-430E-8FA1-04B0A80CF9C1}" dt="2021-06-02T21:40:16.906" v="7" actId="1076"/>
          <ac:picMkLst>
            <pc:docMk/>
            <pc:sldMk cId="0" sldId="283"/>
            <ac:picMk id="5" creationId="{A5D1DADC-187B-4691-B27A-E816B74912BB}"/>
          </ac:picMkLst>
        </pc:picChg>
        <pc:picChg chg="add mod">
          <ac:chgData name="Rubab Javaid" userId="f843fb4d-260f-4f2e-a9e2-c9f7ed1ef3b5" providerId="ADAL" clId="{8C56B10C-BEC8-430E-8FA1-04B0A80CF9C1}" dt="2021-06-02T21:40:19.228" v="8" actId="1076"/>
          <ac:picMkLst>
            <pc:docMk/>
            <pc:sldMk cId="0" sldId="283"/>
            <ac:picMk id="6" creationId="{4862E5D1-B4E2-4381-8E52-6D67FBA5636D}"/>
          </ac:picMkLst>
        </pc:picChg>
      </pc:sldChg>
      <pc:sldChg chg="add del">
        <pc:chgData name="Rubab Javaid" userId="f843fb4d-260f-4f2e-a9e2-c9f7ed1ef3b5" providerId="ADAL" clId="{8C56B10C-BEC8-430E-8FA1-04B0A80CF9C1}" dt="2021-06-02T22:05:14.455" v="431" actId="47"/>
        <pc:sldMkLst>
          <pc:docMk/>
          <pc:sldMk cId="1923093401" sldId="306"/>
        </pc:sldMkLst>
      </pc:sldChg>
      <pc:sldChg chg="add">
        <pc:chgData name="Rubab Javaid" userId="f843fb4d-260f-4f2e-a9e2-c9f7ed1ef3b5" providerId="ADAL" clId="{8C56B10C-BEC8-430E-8FA1-04B0A80CF9C1}" dt="2021-06-02T21:39:43.276" v="1" actId="2890"/>
        <pc:sldMkLst>
          <pc:docMk/>
          <pc:sldMk cId="2585091922" sldId="307"/>
        </pc:sldMkLst>
      </pc:sldChg>
      <pc:sldChg chg="addSp delSp modSp add mod">
        <pc:chgData name="Rubab Javaid" userId="f843fb4d-260f-4f2e-a9e2-c9f7ed1ef3b5" providerId="ADAL" clId="{8C56B10C-BEC8-430E-8FA1-04B0A80CF9C1}" dt="2021-06-02T21:47:22.752" v="96" actId="1076"/>
        <pc:sldMkLst>
          <pc:docMk/>
          <pc:sldMk cId="831124046" sldId="308"/>
        </pc:sldMkLst>
        <pc:spChg chg="mod">
          <ac:chgData name="Rubab Javaid" userId="f843fb4d-260f-4f2e-a9e2-c9f7ed1ef3b5" providerId="ADAL" clId="{8C56B10C-BEC8-430E-8FA1-04B0A80CF9C1}" dt="2021-06-02T21:47:04.018" v="92" actId="20577"/>
          <ac:spMkLst>
            <pc:docMk/>
            <pc:sldMk cId="831124046" sldId="308"/>
            <ac:spMk id="2" creationId="{00000000-0000-0000-0000-000000000000}"/>
          </ac:spMkLst>
        </pc:spChg>
        <pc:spChg chg="del">
          <ac:chgData name="Rubab Javaid" userId="f843fb4d-260f-4f2e-a9e2-c9f7ed1ef3b5" providerId="ADAL" clId="{8C56B10C-BEC8-430E-8FA1-04B0A80CF9C1}" dt="2021-06-02T21:45:54.790" v="65" actId="478"/>
          <ac:spMkLst>
            <pc:docMk/>
            <pc:sldMk cId="831124046" sldId="308"/>
            <ac:spMk id="3" creationId="{00000000-0000-0000-0000-000000000000}"/>
          </ac:spMkLst>
        </pc:spChg>
        <pc:spChg chg="add del mod">
          <ac:chgData name="Rubab Javaid" userId="f843fb4d-260f-4f2e-a9e2-c9f7ed1ef3b5" providerId="ADAL" clId="{8C56B10C-BEC8-430E-8FA1-04B0A80CF9C1}" dt="2021-06-02T21:45:56.723" v="66" actId="478"/>
          <ac:spMkLst>
            <pc:docMk/>
            <pc:sldMk cId="831124046" sldId="308"/>
            <ac:spMk id="5" creationId="{5CDFA0C8-D132-43EE-987D-074BC7154827}"/>
          </ac:spMkLst>
        </pc:spChg>
        <pc:picChg chg="add mod">
          <ac:chgData name="Rubab Javaid" userId="f843fb4d-260f-4f2e-a9e2-c9f7ed1ef3b5" providerId="ADAL" clId="{8C56B10C-BEC8-430E-8FA1-04B0A80CF9C1}" dt="2021-06-02T21:47:06.273" v="93" actId="1076"/>
          <ac:picMkLst>
            <pc:docMk/>
            <pc:sldMk cId="831124046" sldId="308"/>
            <ac:picMk id="7" creationId="{BF84B4EA-E595-46DA-96CD-00C5CD358D60}"/>
          </ac:picMkLst>
        </pc:picChg>
        <pc:picChg chg="add mod">
          <ac:chgData name="Rubab Javaid" userId="f843fb4d-260f-4f2e-a9e2-c9f7ed1ef3b5" providerId="ADAL" clId="{8C56B10C-BEC8-430E-8FA1-04B0A80CF9C1}" dt="2021-06-02T21:47:22.752" v="96" actId="1076"/>
          <ac:picMkLst>
            <pc:docMk/>
            <pc:sldMk cId="831124046" sldId="308"/>
            <ac:picMk id="9" creationId="{7995F3B5-6653-470E-81CF-FDF3B540EAFD}"/>
          </ac:picMkLst>
        </pc:picChg>
      </pc:sldChg>
      <pc:sldChg chg="modSp add mod ord">
        <pc:chgData name="Rubab Javaid" userId="f843fb4d-260f-4f2e-a9e2-c9f7ed1ef3b5" providerId="ADAL" clId="{8C56B10C-BEC8-430E-8FA1-04B0A80CF9C1}" dt="2021-06-02T21:56:01.756" v="286" actId="207"/>
        <pc:sldMkLst>
          <pc:docMk/>
          <pc:sldMk cId="1581066486" sldId="309"/>
        </pc:sldMkLst>
        <pc:spChg chg="mod">
          <ac:chgData name="Rubab Javaid" userId="f843fb4d-260f-4f2e-a9e2-c9f7ed1ef3b5" providerId="ADAL" clId="{8C56B10C-BEC8-430E-8FA1-04B0A80CF9C1}" dt="2021-06-02T21:51:54.565" v="113" actId="20577"/>
          <ac:spMkLst>
            <pc:docMk/>
            <pc:sldMk cId="1581066486" sldId="309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1:56:01.756" v="286" actId="207"/>
          <ac:spMkLst>
            <pc:docMk/>
            <pc:sldMk cId="1581066486" sldId="309"/>
            <ac:spMk id="3" creationId="{00000000-0000-0000-0000-000000000000}"/>
          </ac:spMkLst>
        </pc:spChg>
      </pc:sldChg>
      <pc:sldChg chg="addSp modSp add mod">
        <pc:chgData name="Rubab Javaid" userId="f843fb4d-260f-4f2e-a9e2-c9f7ed1ef3b5" providerId="ADAL" clId="{8C56B10C-BEC8-430E-8FA1-04B0A80CF9C1}" dt="2021-06-02T22:04:47.121" v="430" actId="20577"/>
        <pc:sldMkLst>
          <pc:docMk/>
          <pc:sldMk cId="1463531343" sldId="310"/>
        </pc:sldMkLst>
        <pc:spChg chg="mod">
          <ac:chgData name="Rubab Javaid" userId="f843fb4d-260f-4f2e-a9e2-c9f7ed1ef3b5" providerId="ADAL" clId="{8C56B10C-BEC8-430E-8FA1-04B0A80CF9C1}" dt="2021-06-02T22:03:15.011" v="408" actId="20577"/>
          <ac:spMkLst>
            <pc:docMk/>
            <pc:sldMk cId="1463531343" sldId="310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2:02:40.504" v="381"/>
          <ac:spMkLst>
            <pc:docMk/>
            <pc:sldMk cId="1463531343" sldId="310"/>
            <ac:spMk id="3" creationId="{00000000-0000-0000-0000-000000000000}"/>
          </ac:spMkLst>
        </pc:spChg>
        <pc:spChg chg="add mod">
          <ac:chgData name="Rubab Javaid" userId="f843fb4d-260f-4f2e-a9e2-c9f7ed1ef3b5" providerId="ADAL" clId="{8C56B10C-BEC8-430E-8FA1-04B0A80CF9C1}" dt="2021-06-02T22:04:47.121" v="430" actId="20577"/>
          <ac:spMkLst>
            <pc:docMk/>
            <pc:sldMk cId="1463531343" sldId="310"/>
            <ac:spMk id="7" creationId="{7AF8B77E-4E7B-4427-8B67-616C51F6D1D5}"/>
          </ac:spMkLst>
        </pc:spChg>
        <pc:picChg chg="add mod">
          <ac:chgData name="Rubab Javaid" userId="f843fb4d-260f-4f2e-a9e2-c9f7ed1ef3b5" providerId="ADAL" clId="{8C56B10C-BEC8-430E-8FA1-04B0A80CF9C1}" dt="2021-06-02T22:04:30.831" v="416" actId="1076"/>
          <ac:picMkLst>
            <pc:docMk/>
            <pc:sldMk cId="1463531343" sldId="310"/>
            <ac:picMk id="5" creationId="{91D75D94-22C9-46F0-9981-DC543D6AC3D0}"/>
          </ac:picMkLst>
        </pc:picChg>
      </pc:sldChg>
      <pc:sldChg chg="addSp modSp add mod">
        <pc:chgData name="Rubab Javaid" userId="f843fb4d-260f-4f2e-a9e2-c9f7ed1ef3b5" providerId="ADAL" clId="{8C56B10C-BEC8-430E-8FA1-04B0A80CF9C1}" dt="2021-06-02T22:01:50.238" v="377" actId="113"/>
        <pc:sldMkLst>
          <pc:docMk/>
          <pc:sldMk cId="2673249699" sldId="311"/>
        </pc:sldMkLst>
        <pc:spChg chg="mod">
          <ac:chgData name="Rubab Javaid" userId="f843fb4d-260f-4f2e-a9e2-c9f7ed1ef3b5" providerId="ADAL" clId="{8C56B10C-BEC8-430E-8FA1-04B0A80CF9C1}" dt="2021-06-02T22:00:29.706" v="356" actId="20577"/>
          <ac:spMkLst>
            <pc:docMk/>
            <pc:sldMk cId="2673249699" sldId="311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2:00:55.033" v="359" actId="404"/>
          <ac:spMkLst>
            <pc:docMk/>
            <pc:sldMk cId="2673249699" sldId="311"/>
            <ac:spMk id="3" creationId="{00000000-0000-0000-0000-000000000000}"/>
          </ac:spMkLst>
        </pc:spChg>
        <pc:spChg chg="add mod">
          <ac:chgData name="Rubab Javaid" userId="f843fb4d-260f-4f2e-a9e2-c9f7ed1ef3b5" providerId="ADAL" clId="{8C56B10C-BEC8-430E-8FA1-04B0A80CF9C1}" dt="2021-06-02T22:01:50.238" v="377" actId="113"/>
          <ac:spMkLst>
            <pc:docMk/>
            <pc:sldMk cId="2673249699" sldId="311"/>
            <ac:spMk id="7" creationId="{4A70DE59-E4C9-42A1-AB4E-2040208E60C2}"/>
          </ac:spMkLst>
        </pc:spChg>
        <pc:picChg chg="add mod">
          <ac:chgData name="Rubab Javaid" userId="f843fb4d-260f-4f2e-a9e2-c9f7ed1ef3b5" providerId="ADAL" clId="{8C56B10C-BEC8-430E-8FA1-04B0A80CF9C1}" dt="2021-06-02T22:01:13.289" v="361" actId="1076"/>
          <ac:picMkLst>
            <pc:docMk/>
            <pc:sldMk cId="2673249699" sldId="311"/>
            <ac:picMk id="5" creationId="{E729620F-44DC-4AA4-BD49-53C54048722F}"/>
          </ac:picMkLst>
        </pc:picChg>
      </pc:sldChg>
      <pc:sldChg chg="addSp modSp add mod">
        <pc:chgData name="Rubab Javaid" userId="f843fb4d-260f-4f2e-a9e2-c9f7ed1ef3b5" providerId="ADAL" clId="{8C56B10C-BEC8-430E-8FA1-04B0A80CF9C1}" dt="2021-06-02T22:00:15.090" v="344" actId="20577"/>
        <pc:sldMkLst>
          <pc:docMk/>
          <pc:sldMk cId="2853165399" sldId="312"/>
        </pc:sldMkLst>
        <pc:spChg chg="mod">
          <ac:chgData name="Rubab Javaid" userId="f843fb4d-260f-4f2e-a9e2-c9f7ed1ef3b5" providerId="ADAL" clId="{8C56B10C-BEC8-430E-8FA1-04B0A80CF9C1}" dt="2021-06-02T21:57:07.159" v="299" actId="20577"/>
          <ac:spMkLst>
            <pc:docMk/>
            <pc:sldMk cId="2853165399" sldId="312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1:57:22.223" v="300"/>
          <ac:spMkLst>
            <pc:docMk/>
            <pc:sldMk cId="2853165399" sldId="312"/>
            <ac:spMk id="3" creationId="{00000000-0000-0000-0000-000000000000}"/>
          </ac:spMkLst>
        </pc:spChg>
        <pc:spChg chg="add mod">
          <ac:chgData name="Rubab Javaid" userId="f843fb4d-260f-4f2e-a9e2-c9f7ed1ef3b5" providerId="ADAL" clId="{8C56B10C-BEC8-430E-8FA1-04B0A80CF9C1}" dt="2021-06-02T21:59:32.242" v="334" actId="207"/>
          <ac:spMkLst>
            <pc:docMk/>
            <pc:sldMk cId="2853165399" sldId="312"/>
            <ac:spMk id="7" creationId="{25CED29C-372E-4946-AF1A-36FF8899B45B}"/>
          </ac:spMkLst>
        </pc:spChg>
        <pc:spChg chg="add mod">
          <ac:chgData name="Rubab Javaid" userId="f843fb4d-260f-4f2e-a9e2-c9f7ed1ef3b5" providerId="ADAL" clId="{8C56B10C-BEC8-430E-8FA1-04B0A80CF9C1}" dt="2021-06-02T22:00:15.090" v="344" actId="20577"/>
          <ac:spMkLst>
            <pc:docMk/>
            <pc:sldMk cId="2853165399" sldId="312"/>
            <ac:spMk id="10" creationId="{72D788B9-F502-4CB6-8C5C-569DABFF3A10}"/>
          </ac:spMkLst>
        </pc:spChg>
        <pc:picChg chg="add mod">
          <ac:chgData name="Rubab Javaid" userId="f843fb4d-260f-4f2e-a9e2-c9f7ed1ef3b5" providerId="ADAL" clId="{8C56B10C-BEC8-430E-8FA1-04B0A80CF9C1}" dt="2021-06-02T21:58:12.453" v="304" actId="1076"/>
          <ac:picMkLst>
            <pc:docMk/>
            <pc:sldMk cId="2853165399" sldId="312"/>
            <ac:picMk id="5" creationId="{9EEFCFCE-1FAC-41CD-836A-6C3662DAA491}"/>
          </ac:picMkLst>
        </pc:picChg>
        <pc:picChg chg="add mod">
          <ac:chgData name="Rubab Javaid" userId="f843fb4d-260f-4f2e-a9e2-c9f7ed1ef3b5" providerId="ADAL" clId="{8C56B10C-BEC8-430E-8FA1-04B0A80CF9C1}" dt="2021-06-02T21:59:58.470" v="338" actId="1076"/>
          <ac:picMkLst>
            <pc:docMk/>
            <pc:sldMk cId="2853165399" sldId="312"/>
            <ac:picMk id="9" creationId="{3B71555B-1691-4E8C-941F-7AF6E8FE1541}"/>
          </ac:picMkLst>
        </pc:picChg>
      </pc:sldChg>
      <pc:sldChg chg="add">
        <pc:chgData name="Rubab Javaid" userId="f843fb4d-260f-4f2e-a9e2-c9f7ed1ef3b5" providerId="ADAL" clId="{8C56B10C-BEC8-430E-8FA1-04B0A80CF9C1}" dt="2021-06-02T22:05:59.315" v="432"/>
        <pc:sldMkLst>
          <pc:docMk/>
          <pc:sldMk cId="778946779" sldId="313"/>
        </pc:sldMkLst>
      </pc:sldChg>
      <pc:sldChg chg="add">
        <pc:chgData name="Rubab Javaid" userId="f843fb4d-260f-4f2e-a9e2-c9f7ed1ef3b5" providerId="ADAL" clId="{8C56B10C-BEC8-430E-8FA1-04B0A80CF9C1}" dt="2021-06-02T22:05:59.315" v="432"/>
        <pc:sldMkLst>
          <pc:docMk/>
          <pc:sldMk cId="389421109" sldId="314"/>
        </pc:sldMkLst>
      </pc:sldChg>
      <pc:sldChg chg="add">
        <pc:chgData name="Rubab Javaid" userId="f843fb4d-260f-4f2e-a9e2-c9f7ed1ef3b5" providerId="ADAL" clId="{8C56B10C-BEC8-430E-8FA1-04B0A80CF9C1}" dt="2021-06-02T22:06:58.776" v="433"/>
        <pc:sldMkLst>
          <pc:docMk/>
          <pc:sldMk cId="612945769" sldId="315"/>
        </pc:sldMkLst>
      </pc:sldChg>
      <pc:sldChg chg="add">
        <pc:chgData name="Rubab Javaid" userId="f843fb4d-260f-4f2e-a9e2-c9f7ed1ef3b5" providerId="ADAL" clId="{8C56B10C-BEC8-430E-8FA1-04B0A80CF9C1}" dt="2021-06-02T22:06:58.776" v="433"/>
        <pc:sldMkLst>
          <pc:docMk/>
          <pc:sldMk cId="1290471761" sldId="316"/>
        </pc:sldMkLst>
      </pc:sldChg>
      <pc:sldChg chg="delSp modSp add del mod">
        <pc:chgData name="Rubab Javaid" userId="f843fb4d-260f-4f2e-a9e2-c9f7ed1ef3b5" providerId="ADAL" clId="{8C56B10C-BEC8-430E-8FA1-04B0A80CF9C1}" dt="2021-06-02T22:17:55.213" v="672" actId="2696"/>
        <pc:sldMkLst>
          <pc:docMk/>
          <pc:sldMk cId="1281024722" sldId="317"/>
        </pc:sldMkLst>
        <pc:spChg chg="mod">
          <ac:chgData name="Rubab Javaid" userId="f843fb4d-260f-4f2e-a9e2-c9f7ed1ef3b5" providerId="ADAL" clId="{8C56B10C-BEC8-430E-8FA1-04B0A80CF9C1}" dt="2021-06-02T22:08:14.921" v="481" actId="20577"/>
          <ac:spMkLst>
            <pc:docMk/>
            <pc:sldMk cId="1281024722" sldId="317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2:08:04.604" v="450" actId="403"/>
          <ac:spMkLst>
            <pc:docMk/>
            <pc:sldMk cId="1281024722" sldId="317"/>
            <ac:spMk id="3" creationId="{00000000-0000-0000-0000-000000000000}"/>
          </ac:spMkLst>
        </pc:spChg>
        <pc:graphicFrameChg chg="del modGraphic">
          <ac:chgData name="Rubab Javaid" userId="f843fb4d-260f-4f2e-a9e2-c9f7ed1ef3b5" providerId="ADAL" clId="{8C56B10C-BEC8-430E-8FA1-04B0A80CF9C1}" dt="2021-06-02T22:07:46.167" v="436" actId="478"/>
          <ac:graphicFrameMkLst>
            <pc:docMk/>
            <pc:sldMk cId="1281024722" sldId="317"/>
            <ac:graphicFrameMk id="4" creationId="{00000000-0000-0000-0000-000000000000}"/>
          </ac:graphicFrameMkLst>
        </pc:graphicFrameChg>
      </pc:sldChg>
      <pc:sldChg chg="add">
        <pc:chgData name="Rubab Javaid" userId="f843fb4d-260f-4f2e-a9e2-c9f7ed1ef3b5" providerId="ADAL" clId="{8C56B10C-BEC8-430E-8FA1-04B0A80CF9C1}" dt="2021-06-02T22:18:06.891" v="673"/>
        <pc:sldMkLst>
          <pc:docMk/>
          <pc:sldMk cId="3279433601" sldId="317"/>
        </pc:sldMkLst>
      </pc:sldChg>
      <pc:sldChg chg="addSp modSp add mod ord">
        <pc:chgData name="Rubab Javaid" userId="f843fb4d-260f-4f2e-a9e2-c9f7ed1ef3b5" providerId="ADAL" clId="{8C56B10C-BEC8-430E-8FA1-04B0A80CF9C1}" dt="2021-06-02T22:11:32.572" v="540"/>
        <pc:sldMkLst>
          <pc:docMk/>
          <pc:sldMk cId="997710752" sldId="318"/>
        </pc:sldMkLst>
        <pc:spChg chg="mod">
          <ac:chgData name="Rubab Javaid" userId="f843fb4d-260f-4f2e-a9e2-c9f7ed1ef3b5" providerId="ADAL" clId="{8C56B10C-BEC8-430E-8FA1-04B0A80CF9C1}" dt="2021-06-02T22:09:39.612" v="508" actId="20577"/>
          <ac:spMkLst>
            <pc:docMk/>
            <pc:sldMk cId="997710752" sldId="318"/>
            <ac:spMk id="2" creationId="{00000000-0000-0000-0000-000000000000}"/>
          </ac:spMkLst>
        </pc:spChg>
        <pc:spChg chg="mod">
          <ac:chgData name="Rubab Javaid" userId="f843fb4d-260f-4f2e-a9e2-c9f7ed1ef3b5" providerId="ADAL" clId="{8C56B10C-BEC8-430E-8FA1-04B0A80CF9C1}" dt="2021-06-02T22:09:11.496" v="483"/>
          <ac:spMkLst>
            <pc:docMk/>
            <pc:sldMk cId="997710752" sldId="318"/>
            <ac:spMk id="3" creationId="{00000000-0000-0000-0000-000000000000}"/>
          </ac:spMkLst>
        </pc:spChg>
        <pc:picChg chg="add mod">
          <ac:chgData name="Rubab Javaid" userId="f843fb4d-260f-4f2e-a9e2-c9f7ed1ef3b5" providerId="ADAL" clId="{8C56B10C-BEC8-430E-8FA1-04B0A80CF9C1}" dt="2021-06-02T22:09:28.124" v="486" actId="1076"/>
          <ac:picMkLst>
            <pc:docMk/>
            <pc:sldMk cId="997710752" sldId="318"/>
            <ac:picMk id="4" creationId="{3354E0D5-8995-45FF-9377-40C418F416F6}"/>
          </ac:picMkLst>
        </pc:picChg>
      </pc:sldChg>
      <pc:sldChg chg="addSp delSp modSp add mod ord">
        <pc:chgData name="Rubab Javaid" userId="f843fb4d-260f-4f2e-a9e2-c9f7ed1ef3b5" providerId="ADAL" clId="{8C56B10C-BEC8-430E-8FA1-04B0A80CF9C1}" dt="2021-06-02T22:11:47.539" v="542"/>
        <pc:sldMkLst>
          <pc:docMk/>
          <pc:sldMk cId="4281107173" sldId="319"/>
        </pc:sldMkLst>
        <pc:spChg chg="mod">
          <ac:chgData name="Rubab Javaid" userId="f843fb4d-260f-4f2e-a9e2-c9f7ed1ef3b5" providerId="ADAL" clId="{8C56B10C-BEC8-430E-8FA1-04B0A80CF9C1}" dt="2021-06-02T22:10:21.007" v="531" actId="20577"/>
          <ac:spMkLst>
            <pc:docMk/>
            <pc:sldMk cId="4281107173" sldId="319"/>
            <ac:spMk id="2" creationId="{00000000-0000-0000-0000-000000000000}"/>
          </ac:spMkLst>
        </pc:spChg>
        <pc:spChg chg="del">
          <ac:chgData name="Rubab Javaid" userId="f843fb4d-260f-4f2e-a9e2-c9f7ed1ef3b5" providerId="ADAL" clId="{8C56B10C-BEC8-430E-8FA1-04B0A80CF9C1}" dt="2021-06-02T22:10:10.869" v="512" actId="478"/>
          <ac:spMkLst>
            <pc:docMk/>
            <pc:sldMk cId="4281107173" sldId="319"/>
            <ac:spMk id="3" creationId="{00000000-0000-0000-0000-000000000000}"/>
          </ac:spMkLst>
        </pc:spChg>
        <pc:spChg chg="add del mod">
          <ac:chgData name="Rubab Javaid" userId="f843fb4d-260f-4f2e-a9e2-c9f7ed1ef3b5" providerId="ADAL" clId="{8C56B10C-BEC8-430E-8FA1-04B0A80CF9C1}" dt="2021-06-02T22:10:12.342" v="513" actId="478"/>
          <ac:spMkLst>
            <pc:docMk/>
            <pc:sldMk cId="4281107173" sldId="319"/>
            <ac:spMk id="7" creationId="{ADD45427-3B91-4997-8840-67DF87E5340B}"/>
          </ac:spMkLst>
        </pc:spChg>
        <pc:picChg chg="del">
          <ac:chgData name="Rubab Javaid" userId="f843fb4d-260f-4f2e-a9e2-c9f7ed1ef3b5" providerId="ADAL" clId="{8C56B10C-BEC8-430E-8FA1-04B0A80CF9C1}" dt="2021-06-02T22:10:05.925" v="510" actId="478"/>
          <ac:picMkLst>
            <pc:docMk/>
            <pc:sldMk cId="4281107173" sldId="319"/>
            <ac:picMk id="4" creationId="{3354E0D5-8995-45FF-9377-40C418F416F6}"/>
          </ac:picMkLst>
        </pc:picChg>
        <pc:picChg chg="add mod">
          <ac:chgData name="Rubab Javaid" userId="f843fb4d-260f-4f2e-a9e2-c9f7ed1ef3b5" providerId="ADAL" clId="{8C56B10C-BEC8-430E-8FA1-04B0A80CF9C1}" dt="2021-06-02T22:10:14.246" v="514" actId="1076"/>
          <ac:picMkLst>
            <pc:docMk/>
            <pc:sldMk cId="4281107173" sldId="319"/>
            <ac:picMk id="5" creationId="{55B42C3A-5A56-4CEF-93D5-34CBE6A63CBD}"/>
          </ac:picMkLst>
        </pc:picChg>
      </pc:sldChg>
      <pc:sldChg chg="add">
        <pc:chgData name="Rubab Javaid" userId="f843fb4d-260f-4f2e-a9e2-c9f7ed1ef3b5" providerId="ADAL" clId="{8C56B10C-BEC8-430E-8FA1-04B0A80CF9C1}" dt="2021-06-02T22:12:35.907" v="543" actId="2890"/>
        <pc:sldMkLst>
          <pc:docMk/>
          <pc:sldMk cId="431807889" sldId="320"/>
        </pc:sldMkLst>
      </pc:sldChg>
      <pc:sldChg chg="addSp delSp modSp add del mod">
        <pc:chgData name="Rubab Javaid" userId="f843fb4d-260f-4f2e-a9e2-c9f7ed1ef3b5" providerId="ADAL" clId="{8C56B10C-BEC8-430E-8FA1-04B0A80CF9C1}" dt="2021-06-02T22:18:34.912" v="674" actId="47"/>
        <pc:sldMkLst>
          <pc:docMk/>
          <pc:sldMk cId="472633398" sldId="321"/>
        </pc:sldMkLst>
        <pc:spChg chg="mod">
          <ac:chgData name="Rubab Javaid" userId="f843fb4d-260f-4f2e-a9e2-c9f7ed1ef3b5" providerId="ADAL" clId="{8C56B10C-BEC8-430E-8FA1-04B0A80CF9C1}" dt="2021-06-02T22:16:33.439" v="665" actId="20577"/>
          <ac:spMkLst>
            <pc:docMk/>
            <pc:sldMk cId="472633398" sldId="321"/>
            <ac:spMk id="2" creationId="{00000000-0000-0000-0000-000000000000}"/>
          </ac:spMkLst>
        </pc:spChg>
        <pc:spChg chg="add del mod">
          <ac:chgData name="Rubab Javaid" userId="f843fb4d-260f-4f2e-a9e2-c9f7ed1ef3b5" providerId="ADAL" clId="{8C56B10C-BEC8-430E-8FA1-04B0A80CF9C1}" dt="2021-06-02T22:16:23.595" v="653"/>
          <ac:spMkLst>
            <pc:docMk/>
            <pc:sldMk cId="472633398" sldId="321"/>
            <ac:spMk id="5" creationId="{486A9BAA-DD0E-4A1F-B9A9-26E0202E5390}"/>
          </ac:spMkLst>
        </pc:spChg>
        <pc:spChg chg="del">
          <ac:chgData name="Rubab Javaid" userId="f843fb4d-260f-4f2e-a9e2-c9f7ed1ef3b5" providerId="ADAL" clId="{8C56B10C-BEC8-430E-8FA1-04B0A80CF9C1}" dt="2021-06-02T22:16:17.986" v="651" actId="478"/>
          <ac:spMkLst>
            <pc:docMk/>
            <pc:sldMk cId="472633398" sldId="321"/>
            <ac:spMk id="6" creationId="{34F8BC0E-E92E-441F-8008-3C5AA1A9DE99}"/>
          </ac:spMkLst>
        </pc:spChg>
        <pc:graphicFrameChg chg="del">
          <ac:chgData name="Rubab Javaid" userId="f843fb4d-260f-4f2e-a9e2-c9f7ed1ef3b5" providerId="ADAL" clId="{8C56B10C-BEC8-430E-8FA1-04B0A80CF9C1}" dt="2021-06-02T22:16:20.530" v="652" actId="478"/>
          <ac:graphicFrameMkLst>
            <pc:docMk/>
            <pc:sldMk cId="472633398" sldId="321"/>
            <ac:graphicFrameMk id="4" creationId="{00000000-0000-0000-0000-000000000000}"/>
          </ac:graphicFrameMkLst>
        </pc:graphicFrameChg>
        <pc:picChg chg="add mod">
          <ac:chgData name="Rubab Javaid" userId="f843fb4d-260f-4f2e-a9e2-c9f7ed1ef3b5" providerId="ADAL" clId="{8C56B10C-BEC8-430E-8FA1-04B0A80CF9C1}" dt="2021-06-02T22:16:23.595" v="653"/>
          <ac:picMkLst>
            <pc:docMk/>
            <pc:sldMk cId="472633398" sldId="321"/>
            <ac:picMk id="7" creationId="{D79DFD9F-A4DF-44C4-902B-0ADC454EF1F5}"/>
          </ac:picMkLst>
        </pc:picChg>
      </pc:sldChg>
      <pc:sldChg chg="addSp delSp modSp new mod modClrScheme chgLayout">
        <pc:chgData name="Rubab Javaid" userId="f843fb4d-260f-4f2e-a9e2-c9f7ed1ef3b5" providerId="ADAL" clId="{8C56B10C-BEC8-430E-8FA1-04B0A80CF9C1}" dt="2021-06-02T22:17:06.367" v="671" actId="1076"/>
        <pc:sldMkLst>
          <pc:docMk/>
          <pc:sldMk cId="1403522841" sldId="322"/>
        </pc:sldMkLst>
        <pc:spChg chg="del">
          <ac:chgData name="Rubab Javaid" userId="f843fb4d-260f-4f2e-a9e2-c9f7ed1ef3b5" providerId="ADAL" clId="{8C56B10C-BEC8-430E-8FA1-04B0A80CF9C1}" dt="2021-06-02T22:17:04.468" v="670" actId="700"/>
          <ac:spMkLst>
            <pc:docMk/>
            <pc:sldMk cId="1403522841" sldId="322"/>
            <ac:spMk id="2" creationId="{26A24337-5A58-421F-9CCA-FB5021A30059}"/>
          </ac:spMkLst>
        </pc:spChg>
        <pc:spChg chg="del">
          <ac:chgData name="Rubab Javaid" userId="f843fb4d-260f-4f2e-a9e2-c9f7ed1ef3b5" providerId="ADAL" clId="{8C56B10C-BEC8-430E-8FA1-04B0A80CF9C1}" dt="2021-06-02T22:16:57.464" v="667" actId="478"/>
          <ac:spMkLst>
            <pc:docMk/>
            <pc:sldMk cId="1403522841" sldId="322"/>
            <ac:spMk id="3" creationId="{15A9BB53-1E8C-4CF7-BB21-C7E04C0247E4}"/>
          </ac:spMkLst>
        </pc:spChg>
        <pc:picChg chg="add mod ord">
          <ac:chgData name="Rubab Javaid" userId="f843fb4d-260f-4f2e-a9e2-c9f7ed1ef3b5" providerId="ADAL" clId="{8C56B10C-BEC8-430E-8FA1-04B0A80CF9C1}" dt="2021-06-02T22:17:06.367" v="671" actId="1076"/>
          <ac:picMkLst>
            <pc:docMk/>
            <pc:sldMk cId="1403522841" sldId="322"/>
            <ac:picMk id="4" creationId="{9E7352FD-9BEF-4346-BDF1-AFBAA064BF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A8054F-04C5-45AE-BC2E-C8D3D40F7406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040D81-2850-4F86-AE6B-7BB9DDDD8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838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 </a:t>
            </a:r>
            <a:r>
              <a:rPr lang="en-US" dirty="0" smtClean="0">
                <a:solidFill>
                  <a:schemeClr val="bg1"/>
                </a:solidFill>
              </a:rPr>
              <a:t>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48768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Prepared By: Rubab Javaid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2- </a:t>
            </a:r>
            <a:r>
              <a:rPr lang="en-US" b="1" dirty="0" err="1" smtClean="0">
                <a:latin typeface="Georgia" panose="02040502050405020303" pitchFamily="18" charset="0"/>
              </a:rPr>
              <a:t>Immutablity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Immutability means </a:t>
            </a:r>
            <a:r>
              <a:rPr lang="en-US" sz="3200" b="1" dirty="0"/>
              <a:t>not changing the original </a:t>
            </a:r>
            <a:r>
              <a:rPr lang="en-US" sz="3200" b="1" dirty="0" smtClean="0"/>
              <a:t>data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Instead </a:t>
            </a:r>
            <a:r>
              <a:rPr lang="en-US" sz="3200" dirty="0"/>
              <a:t>of modifying, you return a </a:t>
            </a:r>
            <a:r>
              <a:rPr lang="en-US" sz="3200" b="1" dirty="0"/>
              <a:t>new copy</a:t>
            </a:r>
            <a:r>
              <a:rPr lang="en-US" sz="32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733800"/>
            <a:ext cx="8763000" cy="252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highlight>
                  <a:srgbClr val="FFFF00"/>
                </a:highlight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Example (Immutable):</a:t>
            </a:r>
            <a:endParaRPr lang="en-US" sz="24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[</a:t>
            </a:r>
            <a:r>
              <a:rPr lang="en-US" sz="24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4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newNumbers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[...numbers, </a:t>
            </a:r>
            <a:r>
              <a:rPr lang="en-US" sz="24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2400" kern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original not changed</a:t>
            </a:r>
            <a:endParaRPr lang="en-US" sz="24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console.log(numbers);      </a:t>
            </a:r>
            <a:r>
              <a:rPr lang="en-US" sz="2400" kern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[1, 2, 3]</a:t>
            </a:r>
            <a:endParaRPr lang="en-US" sz="24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console.log(</a:t>
            </a:r>
            <a:r>
              <a:rPr lang="en-US" sz="24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newNumbers</a:t>
            </a:r>
            <a:r>
              <a:rPr 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  <a:r>
              <a:rPr lang="en-US" sz="2400" kern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[1, 2, 3, 4]</a:t>
            </a:r>
            <a:endParaRPr lang="en-US" sz="24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4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Contd..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3200" kern="100" dirty="0">
              <a:latin typeface="Aptos"/>
              <a:ea typeface="Aptos"/>
              <a:cs typeface="Arial" panose="020B0604020202020204" pitchFamily="34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3200" b="1" kern="100" dirty="0">
                <a:highlight>
                  <a:srgbClr val="FFFF00"/>
                </a:highlight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Example (Mutable):</a:t>
            </a:r>
            <a:endParaRPr lang="en-US" sz="32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137160" indent="0">
              <a:spcAft>
                <a:spcPts val="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= [</a:t>
            </a:r>
            <a:r>
              <a:rPr lang="en-US" sz="32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32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137160" indent="0">
              <a:spcAft>
                <a:spcPts val="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3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Numbers.push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kern="0" dirty="0">
                <a:solidFill>
                  <a:srgbClr val="09865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3200" kern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modifies original array</a:t>
            </a:r>
            <a:endParaRPr lang="en-US" sz="32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137160" indent="0">
              <a:spcAft>
                <a:spcPts val="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console.log(Numbers); </a:t>
            </a:r>
            <a:r>
              <a:rPr lang="en-US" sz="3200" kern="0" dirty="0">
                <a:solidFill>
                  <a:srgbClr val="008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[1, 2, 3, 4]</a:t>
            </a:r>
            <a:endParaRPr lang="en-US" sz="3200" kern="100" dirty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721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Contd..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Functional Programming </a:t>
            </a:r>
            <a:r>
              <a:rPr lang="en-US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Encourages:</a:t>
            </a:r>
            <a:endParaRPr lang="en-US" sz="2800" kern="100" dirty="0" smtClean="0"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 smtClean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Writing </a:t>
            </a:r>
            <a:r>
              <a:rPr lang="en-US" sz="2500" b="1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small, reusable</a:t>
            </a:r>
            <a:r>
              <a:rPr lang="en-US" sz="2500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pure </a:t>
            </a:r>
            <a:r>
              <a:rPr lang="en-US" sz="2500" kern="100" dirty="0" smtClean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functions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 smtClean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Using </a:t>
            </a:r>
            <a:r>
              <a:rPr lang="en-US" sz="2500" b="1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higher-order functions</a:t>
            </a:r>
            <a:r>
              <a:rPr lang="en-US" sz="2500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like map(), filter(), reduce</a:t>
            </a:r>
            <a:r>
              <a:rPr lang="en-US" sz="2500" kern="100" dirty="0" smtClean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2500" kern="100" dirty="0" smtClean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Avoiding </a:t>
            </a:r>
            <a:r>
              <a:rPr lang="en-US" sz="2500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mutations with let, </a:t>
            </a:r>
            <a:r>
              <a:rPr lang="en-US" sz="2500" kern="1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const</a:t>
            </a:r>
            <a:r>
              <a:rPr lang="en-US" sz="2500" kern="1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, spread (...) and immutability libraries if needed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5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High-order Functions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Transform each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 goes through each element and returns a new array with transformed values.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[1, 2, 3, 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320040" lvl="1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doubled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20040" lvl="1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console.log(doubled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4, 6, 8]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8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High-order Functions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 – Keep only elements that match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 returns a new array only with elements that pass the condition.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= [1, 2, 3, 4, 5, 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 ===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console.log(evens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20040" lvl="1" indent="0">
              <a:buNone/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2, 4,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6]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4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High-order Functions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 – Keep only elements that match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 returns a new array only with elements that pass the condition.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= [1, 2, 3, 4, 5, 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evens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numbers.filter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 === 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console.log(evens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20040" lvl="1" indent="0">
              <a:buNone/>
            </a:pP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[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2, 4,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6]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2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High-order Functions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 – Combine elements into one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reduce() takes an accumulator and current value, and reduces the array to a single result (like sum, average, etc.)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20040" lvl="1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[1, 2, 3, 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numbers.reduce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((accumulator, current) =&gt; accumulator + current, 0);</a:t>
            </a:r>
          </a:p>
          <a:p>
            <a:pPr marL="32004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console.log(total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20040" lvl="1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10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to JSON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Georgia" panose="02040502050405020303" pitchFamily="18" charset="0"/>
              </a:rPr>
              <a:t>What is JSON?</a:t>
            </a:r>
          </a:p>
          <a:p>
            <a:pPr lvl="1" algn="just"/>
            <a:r>
              <a:rPr lang="en-US" sz="2400" dirty="0" smtClean="0">
                <a:latin typeface="Georgia" panose="02040502050405020303" pitchFamily="18" charset="0"/>
              </a:rPr>
              <a:t>JSON </a:t>
            </a:r>
            <a:r>
              <a:rPr lang="en-US" sz="2400" dirty="0">
                <a:latin typeface="Georgia" panose="02040502050405020303" pitchFamily="18" charset="0"/>
              </a:rPr>
              <a:t>stands for JavaScript Object Notation.</a:t>
            </a:r>
          </a:p>
          <a:p>
            <a:pPr lvl="1" algn="just"/>
            <a:r>
              <a:rPr lang="en-US" sz="2400" dirty="0">
                <a:latin typeface="Georgia" panose="02040502050405020303" pitchFamily="18" charset="0"/>
              </a:rPr>
              <a:t>It is a </a:t>
            </a:r>
            <a:r>
              <a:rPr lang="en-US" sz="2400" b="1" dirty="0">
                <a:latin typeface="Georgia" panose="02040502050405020303" pitchFamily="18" charset="0"/>
              </a:rPr>
              <a:t>text-based data format </a:t>
            </a:r>
            <a:r>
              <a:rPr lang="en-US" sz="2400" dirty="0">
                <a:latin typeface="Georgia" panose="02040502050405020303" pitchFamily="18" charset="0"/>
              </a:rPr>
              <a:t>used to store and exchange data (Mostly between client-server)</a:t>
            </a:r>
          </a:p>
          <a:p>
            <a:pPr lvl="1" algn="just"/>
            <a:r>
              <a:rPr lang="en-US" sz="2400" dirty="0">
                <a:latin typeface="Georgia" panose="02040502050405020303" pitchFamily="18" charset="0"/>
              </a:rPr>
              <a:t>It looks like a JavaScript object, but it's a </a:t>
            </a:r>
            <a:r>
              <a:rPr lang="en-US" sz="2400" b="1" dirty="0">
                <a:latin typeface="Georgia" panose="02040502050405020303" pitchFamily="18" charset="0"/>
              </a:rPr>
              <a:t>string </a:t>
            </a:r>
            <a:r>
              <a:rPr lang="en-US" sz="2400" b="1" dirty="0" smtClean="0">
                <a:latin typeface="Georgia" panose="02040502050405020303" pitchFamily="18" charset="0"/>
              </a:rPr>
              <a:t>format</a:t>
            </a:r>
          </a:p>
          <a:p>
            <a:pPr lvl="1" algn="just"/>
            <a:endParaRPr lang="en-US" sz="2400" b="1" dirty="0" smtClean="0">
              <a:latin typeface="Georgia" panose="02040502050405020303" pitchFamily="18" charset="0"/>
            </a:endParaRPr>
          </a:p>
          <a:p>
            <a:pPr algn="just"/>
            <a:r>
              <a:rPr lang="en-US" sz="2800" dirty="0"/>
              <a:t>a very useful format in web development, especially when working with APIs or storing data (MongoDB)</a:t>
            </a:r>
            <a:endParaRPr 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2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to JSON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614101"/>
            <a:ext cx="7543800" cy="513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: JavaScript Object vs JSON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JavaScript Object: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 = 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	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"Ali"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		age: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	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isStudent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JSON (as a string):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"Ali"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isStudent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JSON keys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must be in double quotes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 and data is always in string format.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Converting Object to JSON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828800"/>
            <a:ext cx="7946406" cy="402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object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)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Converts a JavaScript object into a JSON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name: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"Sara"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age: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jsonStr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	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{"name":"Sara","age":22}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3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indent="0" algn="ctr"/>
            <a:r>
              <a:rPr lang="en-US" altLang="en-US" b="1" dirty="0">
                <a:latin typeface="Aptos" charset="0"/>
                <a:ea typeface="Aptos" charset="0"/>
                <a:cs typeface="Arial" panose="020B0604020202020204" pitchFamily="34" charset="0"/>
              </a:rPr>
              <a:t>Parsing JSON to Object</a:t>
            </a:r>
            <a:endParaRPr lang="en-US" altLang="en-US" sz="11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1613357"/>
            <a:ext cx="8093882" cy="445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jsonString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)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ptos" charset="0"/>
              <a:cs typeface="Times New Roman" panose="02020603050405020304" pitchFamily="18" charset="0"/>
            </a:endParaRPr>
          </a:p>
          <a:p>
            <a:pPr lvl="0" indent="0"/>
            <a:r>
              <a:rPr lang="en-US" altLang="en-US" sz="2800" dirty="0" smtClean="0">
                <a:latin typeface="Aptos" charset="0"/>
                <a:ea typeface="Aptos" charset="0"/>
                <a:cs typeface="Arial" panose="020B0604020202020204" pitchFamily="34" charset="0"/>
              </a:rPr>
              <a:t>Converts 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a JSON </a:t>
            </a:r>
            <a:r>
              <a:rPr lang="en-US" altLang="en-US" sz="2800" b="1" dirty="0">
                <a:latin typeface="Aptos" charset="0"/>
                <a:ea typeface="Aptos" charset="0"/>
                <a:cs typeface="Arial" panose="020B0604020202020204" pitchFamily="34" charset="0"/>
              </a:rPr>
              <a:t>string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 into a JavaScript </a:t>
            </a:r>
            <a:r>
              <a:rPr lang="en-US" altLang="en-US" sz="2800" b="1" dirty="0">
                <a:latin typeface="Aptos" charset="0"/>
                <a:ea typeface="Aptos" charset="0"/>
                <a:cs typeface="Arial" panose="020B0604020202020204" pitchFamily="34" charset="0"/>
              </a:rPr>
              <a:t>object</a:t>
            </a:r>
            <a:r>
              <a:rPr lang="en-US" altLang="en-US" sz="2800" dirty="0" smtClean="0">
                <a:latin typeface="Aptos" charset="0"/>
                <a:ea typeface="Aptos" charset="0"/>
                <a:cs typeface="Arial" panose="020B0604020202020204" pitchFamily="34" charset="0"/>
              </a:rPr>
              <a:t>.</a:t>
            </a:r>
          </a:p>
          <a:p>
            <a:pPr lvl="0" indent="0"/>
            <a:endParaRPr lang="en-US" altLang="en-US" sz="2800" dirty="0">
              <a:latin typeface="Aptos" charset="0"/>
              <a:cs typeface="Arial" panose="020B0604020202020204" pitchFamily="34" charset="0"/>
            </a:endParaRPr>
          </a:p>
          <a:p>
            <a:pPr lvl="0" indent="0"/>
            <a:r>
              <a:rPr lang="en-US" altLang="en-US" sz="2800" b="1" dirty="0" smtClean="0">
                <a:latin typeface="Aptos" charset="0"/>
                <a:cs typeface="Arial" panose="020B0604020202020204" pitchFamily="34" charset="0"/>
              </a:rPr>
              <a:t>Example</a:t>
            </a:r>
            <a:r>
              <a:rPr lang="en-US" altLang="en-US" sz="2800" dirty="0" smtClean="0">
                <a:latin typeface="Aptos" charset="0"/>
                <a:cs typeface="Arial" panose="020B0604020202020204" pitchFamily="34" charset="0"/>
              </a:rPr>
              <a:t>:</a:t>
            </a:r>
            <a:endParaRPr lang="en-US" altLang="en-US" sz="800" dirty="0"/>
          </a:p>
          <a:p>
            <a:pPr lvl="0" indent="0"/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let </a:t>
            </a:r>
            <a:r>
              <a:rPr lang="en-US" altLang="en-US" sz="2800" dirty="0" err="1">
                <a:latin typeface="Aptos" charset="0"/>
                <a:ea typeface="Aptos" charset="0"/>
                <a:cs typeface="Arial" panose="020B0604020202020204" pitchFamily="34" charset="0"/>
              </a:rPr>
              <a:t>jsonStr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 = '{"name":"Sara","age":22}';</a:t>
            </a:r>
            <a:endParaRPr lang="en-US" altLang="en-US" sz="800" dirty="0"/>
          </a:p>
          <a:p>
            <a:pPr lvl="0" indent="0"/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let </a:t>
            </a:r>
            <a:r>
              <a:rPr lang="en-US" altLang="en-US" sz="2800" dirty="0" err="1">
                <a:latin typeface="Aptos" charset="0"/>
                <a:ea typeface="Aptos" charset="0"/>
                <a:cs typeface="Arial" panose="020B0604020202020204" pitchFamily="34" charset="0"/>
              </a:rPr>
              <a:t>userObj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 = </a:t>
            </a:r>
            <a:r>
              <a:rPr lang="en-US" altLang="en-US" sz="2800" dirty="0" err="1">
                <a:latin typeface="Aptos" charset="0"/>
                <a:ea typeface="Aptos" charset="0"/>
                <a:cs typeface="Arial" panose="020B0604020202020204" pitchFamily="34" charset="0"/>
              </a:rPr>
              <a:t>JSON.parse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(</a:t>
            </a:r>
            <a:r>
              <a:rPr lang="en-US" altLang="en-US" sz="2800" dirty="0" err="1">
                <a:latin typeface="Aptos" charset="0"/>
                <a:ea typeface="Aptos" charset="0"/>
                <a:cs typeface="Arial" panose="020B0604020202020204" pitchFamily="34" charset="0"/>
              </a:rPr>
              <a:t>jsonStr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);</a:t>
            </a:r>
            <a:endParaRPr lang="en-US" altLang="en-US" sz="800" dirty="0"/>
          </a:p>
          <a:p>
            <a:pPr lvl="0" indent="0"/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console.log(userObj.name); // Sara</a:t>
            </a:r>
            <a:endParaRPr lang="en-US" altLang="en-US" sz="800" dirty="0"/>
          </a:p>
          <a:p>
            <a:pPr lvl="0" indent="0"/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console.log(</a:t>
            </a:r>
            <a:r>
              <a:rPr lang="en-US" altLang="en-US" sz="2800" dirty="0" err="1">
                <a:latin typeface="Aptos" charset="0"/>
                <a:ea typeface="Aptos" charset="0"/>
                <a:cs typeface="Arial" panose="020B0604020202020204" pitchFamily="34" charset="0"/>
              </a:rPr>
              <a:t>userObj.age</a:t>
            </a:r>
            <a:r>
              <a:rPr lang="en-US" altLang="en-US" sz="2800" dirty="0">
                <a:latin typeface="Aptos" charset="0"/>
                <a:ea typeface="Aptos" charset="0"/>
                <a:cs typeface="Arial" panose="020B0604020202020204" pitchFamily="34" charset="0"/>
              </a:rPr>
              <a:t>);  // 22</a:t>
            </a:r>
            <a:endParaRPr lang="en-US" altLang="en-US" sz="4000" dirty="0"/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6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indent="0" algn="ctr"/>
            <a:r>
              <a:rPr lang="en-US" b="1" dirty="0"/>
              <a:t>Real-Life Example:</a:t>
            </a:r>
            <a:endParaRPr lang="en-US" altLang="en-US" sz="11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2123419"/>
            <a:ext cx="8915400" cy="298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jsonResponse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'{"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product":"Pen","price":20}';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product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jsonResponse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Pen</a:t>
            </a:r>
          </a:p>
        </p:txBody>
      </p:sp>
    </p:spTree>
    <p:extLst>
      <p:ext uri="{BB962C8B-B14F-4D97-AF65-F5344CB8AC3E}">
        <p14:creationId xmlns:p14="http://schemas.microsoft.com/office/powerpoint/2010/main" val="249393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Functional Programming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Functional Programming (FP)</a:t>
            </a:r>
            <a:r>
              <a:rPr lang="en-US" dirty="0"/>
              <a:t> is a </a:t>
            </a:r>
            <a:r>
              <a:rPr lang="en-US" b="1" dirty="0"/>
              <a:t>programming paradigm</a:t>
            </a:r>
            <a:r>
              <a:rPr lang="en-US" dirty="0"/>
              <a:t> — a style of writing code — where: </a:t>
            </a:r>
            <a:endParaRPr lang="en-US" dirty="0" smtClean="0"/>
          </a:p>
          <a:p>
            <a:pPr lvl="2"/>
            <a:r>
              <a:rPr lang="en-US" sz="2400" dirty="0" smtClean="0"/>
              <a:t>functions </a:t>
            </a:r>
            <a:r>
              <a:rPr lang="en-US" sz="2400" dirty="0"/>
              <a:t>are treated as </a:t>
            </a:r>
            <a:r>
              <a:rPr lang="en-US" sz="2400" b="1" dirty="0"/>
              <a:t>first-class citizens</a:t>
            </a:r>
            <a:r>
              <a:rPr lang="en-US" sz="2400" dirty="0"/>
              <a:t> and </a:t>
            </a:r>
            <a:r>
              <a:rPr lang="en-US" sz="2400" b="1" dirty="0"/>
              <a:t>state/data is immutable</a:t>
            </a:r>
            <a:r>
              <a:rPr lang="en-US" sz="2400" dirty="0"/>
              <a:t>. </a:t>
            </a:r>
            <a:endParaRPr lang="en-US" sz="2400" dirty="0" smtClean="0"/>
          </a:p>
          <a:p>
            <a:pPr lvl="2"/>
            <a:r>
              <a:rPr lang="en-US" sz="2400" dirty="0" smtClean="0"/>
              <a:t>It </a:t>
            </a:r>
            <a:r>
              <a:rPr lang="en-US" sz="2400" dirty="0"/>
              <a:t>emphasizes </a:t>
            </a:r>
            <a:r>
              <a:rPr lang="en-US" sz="2400" b="1" dirty="0"/>
              <a:t>pure functions</a:t>
            </a:r>
            <a:r>
              <a:rPr lang="en-US" sz="2400" dirty="0"/>
              <a:t> and avoids side effects.</a:t>
            </a:r>
          </a:p>
        </p:txBody>
      </p:sp>
    </p:spTree>
    <p:extLst>
      <p:ext uri="{BB962C8B-B14F-4D97-AF65-F5344CB8AC3E}">
        <p14:creationId xmlns:p14="http://schemas.microsoft.com/office/powerpoint/2010/main" val="21869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Georgia" panose="02040502050405020303" pitchFamily="18" charset="0"/>
              </a:rPr>
              <a:t>1- Pure /Impure Functions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pure function</a:t>
            </a:r>
            <a:r>
              <a:rPr lang="en-US" sz="3200" dirty="0"/>
              <a:t> is a function that:</a:t>
            </a:r>
          </a:p>
          <a:p>
            <a:pPr lvl="1"/>
            <a:r>
              <a:rPr lang="en-US" sz="2900" dirty="0"/>
              <a:t>Always returns the </a:t>
            </a:r>
            <a:r>
              <a:rPr lang="en-US" sz="2900" b="1" dirty="0"/>
              <a:t>same output</a:t>
            </a:r>
            <a:r>
              <a:rPr lang="en-US" sz="2900" dirty="0"/>
              <a:t> for the same input.</a:t>
            </a:r>
          </a:p>
          <a:p>
            <a:pPr lvl="1"/>
            <a:r>
              <a:rPr lang="en-US" sz="2900" dirty="0"/>
              <a:t>Has </a:t>
            </a:r>
            <a:r>
              <a:rPr lang="en-US" sz="2900" b="1" dirty="0"/>
              <a:t>no side effects</a:t>
            </a:r>
            <a:r>
              <a:rPr lang="en-US" sz="2900" dirty="0"/>
              <a:t> (doesn’t modify global variables, DOM, files, etc</a:t>
            </a:r>
            <a:r>
              <a:rPr lang="en-US" sz="2900" dirty="0" smtClean="0"/>
              <a:t>.).</a:t>
            </a:r>
          </a:p>
          <a:p>
            <a:pPr lvl="1"/>
            <a:endParaRPr lang="en-US" sz="3200" dirty="0"/>
          </a:p>
          <a:p>
            <a:r>
              <a:rPr lang="en-US" sz="3200" b="1" dirty="0"/>
              <a:t>Example of a Pure Function:</a:t>
            </a:r>
            <a:endParaRPr lang="en-US" sz="3200" dirty="0"/>
          </a:p>
          <a:p>
            <a:pPr marL="1051560" lvl="3" indent="0">
              <a:buNone/>
            </a:pPr>
            <a:r>
              <a:rPr lang="en-US" sz="2300" dirty="0"/>
              <a:t>function add(a, b) {</a:t>
            </a:r>
          </a:p>
          <a:p>
            <a:pPr marL="1051560" lvl="3" indent="0">
              <a:buNone/>
            </a:pPr>
            <a:r>
              <a:rPr lang="en-US" sz="2300" dirty="0"/>
              <a:t>  return a + b;</a:t>
            </a:r>
          </a:p>
          <a:p>
            <a:pPr marL="1051560" lvl="3" indent="0">
              <a:buNone/>
            </a:pPr>
            <a:r>
              <a:rPr lang="en-US" sz="2300" dirty="0"/>
              <a:t>}</a:t>
            </a:r>
          </a:p>
          <a:p>
            <a:pPr marL="1051560" lvl="3" indent="0">
              <a:buNone/>
            </a:pPr>
            <a:r>
              <a:rPr lang="en-US" sz="2300" dirty="0"/>
              <a:t>console.log(add(2, 3)); </a:t>
            </a:r>
            <a:r>
              <a:rPr lang="en-US" sz="2300" dirty="0">
                <a:solidFill>
                  <a:srgbClr val="00B050"/>
                </a:solidFill>
              </a:rPr>
              <a:t>// 5</a:t>
            </a:r>
          </a:p>
        </p:txBody>
      </p:sp>
    </p:spTree>
    <p:extLst>
      <p:ext uri="{BB962C8B-B14F-4D97-AF65-F5344CB8AC3E}">
        <p14:creationId xmlns:p14="http://schemas.microsoft.com/office/powerpoint/2010/main" val="320444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latin typeface="Georgia" panose="02040502050405020303" pitchFamily="18" charset="0"/>
              </a:rPr>
              <a:t>Contd</a:t>
            </a:r>
            <a:r>
              <a:rPr lang="en-US" b="1" dirty="0" smtClean="0">
                <a:latin typeface="Georgia" panose="02040502050405020303" pitchFamily="18" charset="0"/>
              </a:rPr>
              <a:t>… Impure Function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5029200"/>
          </a:xfrm>
        </p:spPr>
        <p:txBody>
          <a:bodyPr>
            <a:normAutofit/>
          </a:bodyPr>
          <a:lstStyle/>
          <a:p>
            <a:pPr marL="1051560" lvl="3" indent="0"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Impure function:</a:t>
            </a:r>
          </a:p>
          <a:p>
            <a:pPr marL="1051560" lvl="3" indent="0">
              <a:buNone/>
            </a:pPr>
            <a:endParaRPr lang="en-US" sz="3600" dirty="0"/>
          </a:p>
          <a:p>
            <a:pPr marL="1051560" lvl="3" indent="0">
              <a:buNone/>
            </a:pPr>
            <a:r>
              <a:rPr lang="en-US" sz="3600" dirty="0" smtClean="0"/>
              <a:t>let </a:t>
            </a:r>
            <a:r>
              <a:rPr lang="en-US" sz="3600" dirty="0"/>
              <a:t>x = 10;</a:t>
            </a:r>
          </a:p>
          <a:p>
            <a:pPr marL="1051560" lvl="3" indent="0">
              <a:buNone/>
            </a:pPr>
            <a:r>
              <a:rPr lang="en-US" sz="3600" dirty="0"/>
              <a:t>function </a:t>
            </a:r>
            <a:r>
              <a:rPr lang="en-US" sz="3600" dirty="0" err="1"/>
              <a:t>addToX</a:t>
            </a:r>
            <a:r>
              <a:rPr lang="en-US" sz="3600" dirty="0"/>
              <a:t>(y) {</a:t>
            </a:r>
          </a:p>
          <a:p>
            <a:pPr marL="1051560" lvl="3" indent="0">
              <a:buNone/>
            </a:pPr>
            <a:r>
              <a:rPr lang="en-US" sz="3600" dirty="0"/>
              <a:t>  return x + y; </a:t>
            </a:r>
            <a:r>
              <a:rPr lang="en-US" sz="3600" dirty="0">
                <a:solidFill>
                  <a:srgbClr val="00B050"/>
                </a:solidFill>
              </a:rPr>
              <a:t>// Depends on external </a:t>
            </a:r>
            <a:r>
              <a:rPr lang="en-US" sz="3600" dirty="0"/>
              <a:t>variable</a:t>
            </a:r>
          </a:p>
          <a:p>
            <a:pPr marL="1051560" lvl="3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63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1406</TotalTime>
  <Words>642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Georgia</vt:lpstr>
      <vt:lpstr>Times New Roman</vt:lpstr>
      <vt:lpstr>Tw Cen MT</vt:lpstr>
      <vt:lpstr>Wingdings</vt:lpstr>
      <vt:lpstr>Wingdings 2</vt:lpstr>
      <vt:lpstr>Median</vt:lpstr>
      <vt:lpstr>Java Script</vt:lpstr>
      <vt:lpstr>Introduction to JSON</vt:lpstr>
      <vt:lpstr>Introduction to JSON</vt:lpstr>
      <vt:lpstr>Converting Object to JSON</vt:lpstr>
      <vt:lpstr>Parsing JSON to Object</vt:lpstr>
      <vt:lpstr>Real-Life Example:</vt:lpstr>
      <vt:lpstr>Functional Programming</vt:lpstr>
      <vt:lpstr>1- Pure /Impure Functions</vt:lpstr>
      <vt:lpstr>Contd… Impure Function</vt:lpstr>
      <vt:lpstr>2- Immutablity</vt:lpstr>
      <vt:lpstr>Contd..</vt:lpstr>
      <vt:lpstr>Contd..</vt:lpstr>
      <vt:lpstr>High-order Functions</vt:lpstr>
      <vt:lpstr>High-order Functions</vt:lpstr>
      <vt:lpstr>High-order Functions</vt:lpstr>
      <vt:lpstr>High-order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laptop care</dc:creator>
  <cp:lastModifiedBy>Rubab Javaid</cp:lastModifiedBy>
  <cp:revision>115</cp:revision>
  <dcterms:created xsi:type="dcterms:W3CDTF">2021-04-29T05:05:28Z</dcterms:created>
  <dcterms:modified xsi:type="dcterms:W3CDTF">2025-05-20T08:33:46Z</dcterms:modified>
</cp:coreProperties>
</file>