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F7D-86E0-4A39-A657-591B3C68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371C6-C9BA-40C6-B331-355AB89E5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8DEC-E0D4-4EE8-B73A-36236E58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F66F-269F-46A2-9E2D-796B3578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93B3-6A44-4829-B868-C551439D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8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F82B-BFB8-471D-983D-BE543AAE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9ABD8-1592-4A6C-929E-9B02D50B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F20C-34C1-4524-B1A4-D7FB27FF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67F5-E030-4509-8007-2646D66F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A7B4-FD4A-48FA-B7AE-3AFDDD28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2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2B415-0248-4B6C-B605-8314CC309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D01C1-053B-4D8B-89F4-6E61B219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6B3C-2689-44B5-91F2-D8848669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F8AA-7AE1-4C3E-8C1A-382FAFA7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3137-1BB0-427E-88AF-5D4CC19C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2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CCF-130B-4907-B3B7-BC88D464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1A6A-F44D-467D-9070-FEDF50D5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4BC7-F283-4516-B63D-97AAF3FE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064D-B899-4A86-93C5-93438DD1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11EB-5549-43A2-A4B6-9DF2EC07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46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9DC0-CB53-462F-8692-829E628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F588-7483-4315-9C7C-EC9CF149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3EAD-252F-476C-97B4-339D2625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6049D-98D0-457C-BC76-D69101DB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3E03-9319-4B95-A1AE-8344445C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14C8-F67D-4B4C-8565-8E81B996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38BC-D18F-4BC9-8AE0-BA8E5F25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72C10-9482-44FA-940D-FC799CDF0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45F8B-E447-404F-99BF-761F37C4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8085-FFF5-4B35-9DD3-A887B8C7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16EA-D8F9-45D8-A833-C264F6D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99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27AE-5B48-471F-B35F-19E61CAA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EAB55-2780-4958-BCD3-11369EAC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AA744-BD38-42BC-8CF7-3E8CEBA63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5AC9F-3951-4005-8A9A-1A2D6335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EFAD9-744E-42DC-85C0-13614E610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C4E31-4686-4568-8005-0E1B414E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92B0C-6ED2-4C31-A3DE-99218554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F1C0E-EFE4-458A-81BA-9CAE605A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23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C816-4CBB-40B1-8508-7F82B5F5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15AA8-17C8-49FC-9281-ACA413CA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AC111-93B8-42C4-B702-4EE2CC51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689FA-5735-4C16-AE48-37A3D7E5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54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26C74-ED9E-43FB-AEA8-6EBA3F5D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BAA78-FC88-434B-B6E2-53B5F33F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D7431-5567-4AD3-B5AD-B7EE23F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4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6B0B-164F-42B4-B520-2A9FCC02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10BE-575B-4103-99E7-2B0C29294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83E08-768C-448A-8298-AEE6585A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9814-F940-476F-AE66-CCB6145D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22E9F-3DD2-4EF3-9BDE-2A7B649C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E858A-CBC6-4BB5-B940-633AC22A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3E01-CE3D-4191-ACF6-029C90FC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12E83-EEAA-467A-8E9C-7624AC66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A333-83BA-4E19-9AFD-B6AA63A5B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CBD35-655E-4E2A-9AFD-BB0F475E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F189-C056-4769-9D2C-28ACA4A8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E0FA2-BB7D-4B3B-9868-3DC74180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32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68116-33EA-44E4-8988-FB192562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00FA7-D235-4576-B40A-B83F0288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0AC8-CAB9-4BF2-BC96-F9B8B25EF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43A8-A03A-4194-9CF2-B0417996D781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4E91-9717-4A76-9536-ADB9B006B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736F-4A86-4CB6-8F41-75807E410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2DE0-35F4-4A38-BA33-F7A510372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61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ood siding">
            <a:extLst>
              <a:ext uri="{FF2B5EF4-FFF2-40B4-BE49-F238E27FC236}">
                <a16:creationId xmlns:a16="http://schemas.microsoft.com/office/drawing/2014/main" id="{DF249420-6EBF-4989-A2BC-DAC5D7BD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70" y="495300"/>
            <a:ext cx="5486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ons Social - Full preview">
            <a:extLst>
              <a:ext uri="{FF2B5EF4-FFF2-40B4-BE49-F238E27FC236}">
                <a16:creationId xmlns:a16="http://schemas.microsoft.com/office/drawing/2014/main" id="{5E7D9DD9-41D2-45E8-B328-ED6739429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57" y="2019300"/>
            <a:ext cx="4434161" cy="356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8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Image result for wood siding">
            <a:extLst>
              <a:ext uri="{FF2B5EF4-FFF2-40B4-BE49-F238E27FC236}">
                <a16:creationId xmlns:a16="http://schemas.microsoft.com/office/drawing/2014/main" id="{DAB52AC2-D826-4230-9E91-DD0F28DF1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r="2301"/>
          <a:stretch/>
        </p:blipFill>
        <p:spPr bwMode="auto">
          <a:xfrm>
            <a:off x="6836898" y="495300"/>
            <a:ext cx="4895558" cy="58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471E69-9E61-4809-B370-553D7A86BAF9}"/>
              </a:ext>
            </a:extLst>
          </p:cNvPr>
          <p:cNvSpPr/>
          <p:nvPr/>
        </p:nvSpPr>
        <p:spPr>
          <a:xfrm>
            <a:off x="1301997" y="2989074"/>
            <a:ext cx="10587650" cy="879852"/>
          </a:xfrm>
          <a:prstGeom prst="rect">
            <a:avLst/>
          </a:prstGeom>
          <a:noFill/>
          <a:ln w="76200"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KYLA MIRANDA </a:t>
            </a:r>
            <a:r>
              <a:rPr lang="en-US" sz="4800" dirty="0">
                <a:solidFill>
                  <a:schemeClr val="bg1"/>
                </a:solidFill>
                <a:latin typeface="Abadi Extra Light" panose="020B0204020104020204" pitchFamily="34" charset="0"/>
              </a:rPr>
              <a:t>REAL ESTATE</a:t>
            </a:r>
            <a:endParaRPr lang="en-CA" sz="4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C114-1C6F-4345-A17B-147DEB0A3DA5}"/>
              </a:ext>
            </a:extLst>
          </p:cNvPr>
          <p:cNvSpPr txBox="1"/>
          <p:nvPr/>
        </p:nvSpPr>
        <p:spPr>
          <a:xfrm>
            <a:off x="2919779" y="495299"/>
            <a:ext cx="119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cs typeface="Cavolini" panose="03000502040302020204" pitchFamily="66" charset="0"/>
              </a:rPr>
              <a:t>Testimonials</a:t>
            </a:r>
            <a:endParaRPr lang="en-CA" sz="14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  <a:cs typeface="Cavolini" panose="0300050204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02341-F955-4193-9E26-DC1261B42BF9}"/>
              </a:ext>
            </a:extLst>
          </p:cNvPr>
          <p:cNvSpPr txBox="1"/>
          <p:nvPr/>
        </p:nvSpPr>
        <p:spPr>
          <a:xfrm>
            <a:off x="2919779" y="83242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cs typeface="Cavolini" panose="03000502040302020204" pitchFamily="66" charset="0"/>
              </a:rPr>
              <a:t>About Me</a:t>
            </a:r>
            <a:endParaRPr lang="en-CA" sz="14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  <a:cs typeface="Cavolini" panose="0300050204030202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6D160-E93F-47E5-9537-250CD2A59690}"/>
              </a:ext>
            </a:extLst>
          </p:cNvPr>
          <p:cNvSpPr txBox="1"/>
          <p:nvPr/>
        </p:nvSpPr>
        <p:spPr>
          <a:xfrm>
            <a:off x="2919779" y="1171994"/>
            <a:ext cx="790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cs typeface="Cavolini" panose="03000502040302020204" pitchFamily="66" charset="0"/>
              </a:rPr>
              <a:t>Articles</a:t>
            </a:r>
            <a:endParaRPr lang="en-CA" sz="14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  <a:cs typeface="Cavolini" panose="0300050204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255CBE-49F5-49FE-96E5-06A338128D9E}"/>
              </a:ext>
            </a:extLst>
          </p:cNvPr>
          <p:cNvSpPr/>
          <p:nvPr/>
        </p:nvSpPr>
        <p:spPr>
          <a:xfrm>
            <a:off x="2990116" y="3796035"/>
            <a:ext cx="3846782" cy="879852"/>
          </a:xfrm>
          <a:prstGeom prst="rect">
            <a:avLst/>
          </a:prstGeom>
          <a:noFill/>
          <a:ln w="76200"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Serving St. John’s and surrounding communities in Newfoundland</a:t>
            </a:r>
            <a:endParaRPr lang="en-CA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6CB9B7-E269-4C7F-92EE-0828E26AF85B}"/>
              </a:ext>
            </a:extLst>
          </p:cNvPr>
          <p:cNvSpPr txBox="1"/>
          <p:nvPr/>
        </p:nvSpPr>
        <p:spPr>
          <a:xfrm>
            <a:off x="2919779" y="151057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cs typeface="Cavolini" panose="03000502040302020204" pitchFamily="66" charset="0"/>
              </a:rPr>
              <a:t>Listings</a:t>
            </a:r>
            <a:endParaRPr lang="en-CA" sz="1400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  <a:cs typeface="Cavolini" panose="03000502040302020204" pitchFamily="66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B19961-BA6B-4299-B511-E4F2BAE71141}"/>
              </a:ext>
            </a:extLst>
          </p:cNvPr>
          <p:cNvCxnSpPr>
            <a:cxnSpLocks/>
          </p:cNvCxnSpPr>
          <p:nvPr/>
        </p:nvCxnSpPr>
        <p:spPr>
          <a:xfrm>
            <a:off x="2990116" y="803076"/>
            <a:ext cx="3246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D946AC-E6B1-475B-8398-6245FE226FE1}"/>
              </a:ext>
            </a:extLst>
          </p:cNvPr>
          <p:cNvCxnSpPr>
            <a:cxnSpLocks/>
          </p:cNvCxnSpPr>
          <p:nvPr/>
        </p:nvCxnSpPr>
        <p:spPr>
          <a:xfrm>
            <a:off x="2990116" y="1127356"/>
            <a:ext cx="3246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45F04A-61D4-4181-B5E8-89C8C570D3B4}"/>
              </a:ext>
            </a:extLst>
          </p:cNvPr>
          <p:cNvCxnSpPr>
            <a:cxnSpLocks/>
          </p:cNvCxnSpPr>
          <p:nvPr/>
        </p:nvCxnSpPr>
        <p:spPr>
          <a:xfrm>
            <a:off x="2990116" y="1479771"/>
            <a:ext cx="3246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9D8445-F425-4BBF-9952-D77A6D3428E2}"/>
              </a:ext>
            </a:extLst>
          </p:cNvPr>
          <p:cNvCxnSpPr>
            <a:cxnSpLocks/>
          </p:cNvCxnSpPr>
          <p:nvPr/>
        </p:nvCxnSpPr>
        <p:spPr>
          <a:xfrm>
            <a:off x="2990116" y="1821010"/>
            <a:ext cx="3246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Picture 4" descr="Picons Social - Full preview">
            <a:extLst>
              <a:ext uri="{FF2B5EF4-FFF2-40B4-BE49-F238E27FC236}">
                <a16:creationId xmlns:a16="http://schemas.microsoft.com/office/drawing/2014/main" id="{304C4561-21AF-41AD-8F3C-981BEC228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0" r="41378" b="88363"/>
          <a:stretch/>
        </p:blipFill>
        <p:spPr bwMode="auto">
          <a:xfrm>
            <a:off x="2909582" y="5975032"/>
            <a:ext cx="324675" cy="41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Picons Social - Full preview">
            <a:extLst>
              <a:ext uri="{FF2B5EF4-FFF2-40B4-BE49-F238E27FC236}">
                <a16:creationId xmlns:a16="http://schemas.microsoft.com/office/drawing/2014/main" id="{E6D13193-BE0D-4600-B3C2-53100A6E7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2" t="11638" r="93850" b="75293"/>
          <a:stretch/>
        </p:blipFill>
        <p:spPr bwMode="auto">
          <a:xfrm>
            <a:off x="3623348" y="5948265"/>
            <a:ext cx="295422" cy="4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Picons Social - Full preview">
            <a:extLst>
              <a:ext uri="{FF2B5EF4-FFF2-40B4-BE49-F238E27FC236}">
                <a16:creationId xmlns:a16="http://schemas.microsoft.com/office/drawing/2014/main" id="{D22CD388-9FB9-448D-AD3E-7479E8E91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4" t="37121" r="19734" b="51251"/>
          <a:stretch/>
        </p:blipFill>
        <p:spPr bwMode="auto">
          <a:xfrm>
            <a:off x="3241849" y="5920608"/>
            <a:ext cx="324676" cy="41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9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icons Social - Full preview">
            <a:extLst>
              <a:ext uri="{FF2B5EF4-FFF2-40B4-BE49-F238E27FC236}">
                <a16:creationId xmlns:a16="http://schemas.microsoft.com/office/drawing/2014/main" id="{7A89682C-630C-4AC5-BC44-EA58198D5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4" r="42007" b="92418"/>
          <a:stretch/>
        </p:blipFill>
        <p:spPr bwMode="auto">
          <a:xfrm>
            <a:off x="3247169" y="1048630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9716C5-6539-4A4A-A346-20E61FF1658E}"/>
              </a:ext>
            </a:extLst>
          </p:cNvPr>
          <p:cNvSpPr/>
          <p:nvPr/>
        </p:nvSpPr>
        <p:spPr>
          <a:xfrm>
            <a:off x="3247169" y="1048630"/>
            <a:ext cx="270000" cy="27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4" descr="Picons Social - Full preview">
            <a:extLst>
              <a:ext uri="{FF2B5EF4-FFF2-40B4-BE49-F238E27FC236}">
                <a16:creationId xmlns:a16="http://schemas.microsoft.com/office/drawing/2014/main" id="{A0CA65DA-C22E-4080-B82D-F52D2FE90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0" t="39236" r="20751" b="53182"/>
          <a:stretch/>
        </p:blipFill>
        <p:spPr bwMode="auto">
          <a:xfrm>
            <a:off x="3753898" y="1048630"/>
            <a:ext cx="270001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3AAF05-D691-4D06-86BF-4E96C752FD7D}"/>
              </a:ext>
            </a:extLst>
          </p:cNvPr>
          <p:cNvSpPr/>
          <p:nvPr/>
        </p:nvSpPr>
        <p:spPr>
          <a:xfrm>
            <a:off x="3753899" y="1048630"/>
            <a:ext cx="270000" cy="27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Picture 4" descr="Picons Social - Full preview">
            <a:extLst>
              <a:ext uri="{FF2B5EF4-FFF2-40B4-BE49-F238E27FC236}">
                <a16:creationId xmlns:a16="http://schemas.microsoft.com/office/drawing/2014/main" id="{7AB51AF9-B4AB-4701-9EEB-38EABC2E1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1" r="94126" b="79287"/>
          <a:stretch/>
        </p:blipFill>
        <p:spPr bwMode="auto">
          <a:xfrm>
            <a:off x="4227557" y="1048630"/>
            <a:ext cx="260475" cy="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41E9EE-0C23-48D1-9567-CE6CAC829AA3}"/>
              </a:ext>
            </a:extLst>
          </p:cNvPr>
          <p:cNvSpPr/>
          <p:nvPr/>
        </p:nvSpPr>
        <p:spPr>
          <a:xfrm>
            <a:off x="4218032" y="1048631"/>
            <a:ext cx="270000" cy="27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579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 Extra Light</vt:lpstr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25</cp:revision>
  <dcterms:created xsi:type="dcterms:W3CDTF">2020-02-08T15:23:03Z</dcterms:created>
  <dcterms:modified xsi:type="dcterms:W3CDTF">2020-02-08T18:32:00Z</dcterms:modified>
</cp:coreProperties>
</file>