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56" d="100"/>
          <a:sy n="56" d="100"/>
        </p:scale>
        <p:origin x="67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39600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0816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US" sz="3000" b="1" dirty="0">
                <a:solidFill>
                  <a:schemeClr val="accent1">
                    <a:lumMod val="75000"/>
                  </a:schemeClr>
                </a:solidFill>
                <a:latin typeface="Arial" panose="020B0604020202020204" pitchFamily="34" charset="0"/>
                <a:cs typeface="Arial" panose="020B0604020202020204" pitchFamily="34" charset="0"/>
              </a:rPr>
              <a:t>ANSLE </a:t>
            </a:r>
            <a:r>
              <a:rPr lang="en-US" sz="3000" b="1">
                <a:solidFill>
                  <a:schemeClr val="accent1">
                    <a:lumMod val="75000"/>
                  </a:schemeClr>
                </a:solidFill>
                <a:latin typeface="Arial" panose="020B0604020202020204" pitchFamily="34" charset="0"/>
                <a:cs typeface="Arial" panose="020B0604020202020204" pitchFamily="34" charset="0"/>
              </a:rPr>
              <a:t>NITHIN.J </a:t>
            </a:r>
            <a:r>
              <a:rPr lang="en-US" sz="3000" b="1">
                <a:solidFill>
                  <a:schemeClr val="accent1">
                    <a:lumMod val="75000"/>
                  </a:schemeClr>
                </a:solidFill>
                <a:latin typeface="Arial"/>
                <a:cs typeface="Arial"/>
              </a:rPr>
              <a:t>Ponjesly</a:t>
            </a:r>
            <a:r>
              <a:rPr lang="en-US" sz="3000" b="1" dirty="0">
                <a:solidFill>
                  <a:schemeClr val="accent1">
                    <a:lumMod val="75000"/>
                  </a:schemeClr>
                </a:solidFill>
                <a:latin typeface="Arial"/>
                <a:cs typeface="Arial"/>
              </a:rPr>
              <a:t>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purl.org/dc/terms/"/>
    <ds:schemaRef ds:uri="c0fa2617-96bd-425d-8578-e93563fe37c5"/>
    <ds:schemaRef ds:uri="http://purl.org/dc/dcmitype/"/>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273</TotalTime>
  <Words>1088</Words>
  <Application>Microsoft Office PowerPoint</Application>
  <PresentationFormat>Widescreen</PresentationFormat>
  <Paragraphs>122</Paragraphs>
  <Slides>19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Elephant</vt:lpstr>
      <vt:lpstr>Franklin Gothic Book</vt:lpstr>
      <vt:lpstr>Franklin Gothic Demi</vt:lpstr>
      <vt:lpstr>Roboto</vt:lpstr>
      <vt:lpstr>Times New Roman</vt:lpstr>
      <vt:lpstr>Wingdings</vt:lpstr>
      <vt:lpstr>Wingdings 2</vt: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 rk</cp:lastModifiedBy>
  <cp:revision>38</cp:revision>
  <dcterms:created xsi:type="dcterms:W3CDTF">2021-05-26T16:50:10Z</dcterms:created>
  <dcterms:modified xsi:type="dcterms:W3CDTF">2024-04-01T18:12:57Z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