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567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1196975"/>
            <a:ext cx="8207375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9900" y="2422525"/>
            <a:ext cx="8212138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567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Amazon Web Services (AWS S3)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Comprehensive Analysis of Features, Use Cases, and Impact on Cloud Computing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Microsoft Azure Blob Storage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Comprehensive Analysis of Features, Use Cases, and Impact on Cloud Computing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 of Azure Blob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Microsoft Azure Blob Storage is a scalable object storage solution optimized for unstructured data, such as images, videos, and backups.</a:t>
            </a:r>
          </a:p>
          <a:p/>
          <a:p>
            <a:r>
              <a:t>It supports enterprise applications and integrates with Microsoft products like Power BI, Azure AI, and Office 365.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 of Azure Blob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**Multiple Tiers:** Hot, Cool, and Archive storage options for cost optimization.</a:t>
            </a:r>
          </a:p>
          <a:p>
            <a:r>
              <a:t>- **Data Encryption:** Uses AES-256 encryption for data security.</a:t>
            </a:r>
          </a:p>
          <a:p>
            <a:r>
              <a:t>- **Geo-Redundant Storage (GRS):** Replicates data across regions for disaster recovery.</a:t>
            </a:r>
          </a:p>
          <a:p>
            <a:r>
              <a:t>- **Soft Delete:** Protects against accidental deletions by keeping deleted objects for a retention period.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Storage Tiers in Azure Blob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Azure Blob Storage offers three tiers:</a:t>
            </a:r>
          </a:p>
          <a:p/>
          <a:p>
            <a:r>
              <a:t>- **Hot Tier:** Optimized for frequently accessed data.</a:t>
            </a:r>
          </a:p>
          <a:p>
            <a:r>
              <a:t>- **Cool Tier:** Lower-cost storage for infrequent access.</a:t>
            </a:r>
          </a:p>
          <a:p>
            <a:r>
              <a:t>- **Archive Tier:** Lowest-cost storage for long-term retention.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Security and Compliance in Azure Blob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**Role-Based Access Control (RBAC):** Uses Azure Active Directory for secure access.</a:t>
            </a:r>
          </a:p>
          <a:p>
            <a:r>
              <a:t>- **Private Endpoints:** Ensures private network connectivity to storage accounts.</a:t>
            </a:r>
          </a:p>
          <a:p>
            <a:r>
              <a:t>- **Immutable Storage:** Protects against ransomware and accidental modifications.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Performance and Scalability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**High Performance:** Supports parallel data transfers for faster uploads.</a:t>
            </a:r>
          </a:p>
          <a:p>
            <a:r>
              <a:t>- **Automatic Load Balancing:** Distributes requests across storage nodes.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Cases of Azure Blob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**Backup and Disaster Recovery:** Used by enterprises for secure cloud backups.</a:t>
            </a:r>
          </a:p>
          <a:p>
            <a:r>
              <a:t>- **Big Data Analytics:** Integrates with Azure Synapse Analytics for data processing.</a:t>
            </a:r>
          </a:p>
          <a:p>
            <a:r>
              <a:t>- **Streaming Services:** Stores and delivers media files efficiently.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Pricing Model of Azure Blob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**Pay-as-You-Go Model:** Charges based on storage used.</a:t>
            </a:r>
          </a:p>
          <a:p>
            <a:r>
              <a:t>- **Data Access Costs:** Fees for data retrieval from Cool and Archive tiers.</a:t>
            </a:r>
          </a:p>
          <a:p>
            <a:r>
              <a:t>- **Transaction Costs:** API request charges apply.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Azure Blob Storage in Modern Distributed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Azure Blob Storage is integral to cloud-native applications:</a:t>
            </a:r>
          </a:p>
          <a:p/>
          <a:p>
            <a:r>
              <a:t>- **Hybrid Cloud Deployments:** Works with on-prem solutions via Azure Stack.</a:t>
            </a:r>
          </a:p>
          <a:p>
            <a:r>
              <a:t>- **AI and Machine Learning:** Supports training models with Azure AI.</a:t>
            </a:r>
          </a:p>
          <a:p>
            <a:r>
              <a:t>- **Enterprise Data Lakes:** Helps organizations centralize and analyze big data.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 of AWS S3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Amazon Simple Storage Service (S3) is an object storage service that offers industry-leading scalability, data availability, security, and performance.</a:t>
            </a:r>
          </a:p>
          <a:p/>
          <a:p>
            <a:r>
              <a:t>It is widely used for cloud storage, data backup, archiving, and big data analytics. AWS S3 powers applications such as Netflix, Airbnb, and NASA's space exploration data storage.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 of AWS S3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**Unlimited Storage:** AWS S3 can store unlimited amounts of data.</a:t>
            </a:r>
          </a:p>
          <a:p>
            <a:r>
              <a:t>- **Data Encryption:** Supports encryption at rest and in transit.</a:t>
            </a:r>
          </a:p>
          <a:p>
            <a:r>
              <a:t>- **Versioning:** Keeps multiple versions of an object to protect against accidental deletion.</a:t>
            </a:r>
          </a:p>
          <a:p>
            <a:r>
              <a:t>- **Object Lifecycle Policies:** Automates movement of objects between storage classes.</a:t>
            </a:r>
          </a:p>
          <a:p>
            <a:r>
              <a:t>- **Cross-Region Replication (CRR):** Copies data across AWS regions for disaster recovery.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Storage Classes in AWS S3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AWS S3 provides multiple storage classes based on access frequency:</a:t>
            </a:r>
          </a:p>
          <a:p/>
          <a:p>
            <a:r>
              <a:t>- **S3 Standard:** High-performance storage for frequently accessed data.</a:t>
            </a:r>
          </a:p>
          <a:p>
            <a:r>
              <a:t>- **S3 Intelligent-Tiering:** Automatically moves data between frequent and infrequent access tiers.</a:t>
            </a:r>
          </a:p>
          <a:p>
            <a:r>
              <a:t>- **S3 Standard-Infrequent Access (S3-IA):** Lower cost for less frequently accessed data.</a:t>
            </a:r>
          </a:p>
          <a:p>
            <a:r>
              <a:t>- **S3 Glacier:** Optimized for long-term archival storage.</a:t>
            </a:r>
          </a:p>
          <a:p>
            <a:r>
              <a:t>- **S3 Glacier Deep Archive:** The lowest-cost storage for long-term data retention.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Security and Compliance in AWS S3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AWS S3 offers robust security measures:</a:t>
            </a:r>
          </a:p>
          <a:p/>
          <a:p>
            <a:r>
              <a:t>- **IAM Policies and Bucket Policies:** Define access control for users and applications.</a:t>
            </a:r>
          </a:p>
          <a:p>
            <a:r>
              <a:t>- **Server-Side Encryption (SSE):** Encrypts objects using AES-256 or AWS Key Management Service (KMS).</a:t>
            </a:r>
          </a:p>
          <a:p>
            <a:r>
              <a:t>- **AWS PrivateLink for S3:** Enables secure private access without exposing data to the public internet.</a:t>
            </a:r>
          </a:p>
          <a:p>
            <a:r>
              <a:t>- **Audit Logging:** Integrated with AWS CloudTrail for tracking API access.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Performance and Scalability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**Highly Scalable:** Can handle billions of objects and petabytes of data.</a:t>
            </a:r>
          </a:p>
          <a:p>
            <a:r>
              <a:t>- **Event-Driven Processing:** Integrates with AWS Lambda to trigger real-time actions.</a:t>
            </a:r>
          </a:p>
          <a:p>
            <a:r>
              <a:t>- **Parallel Uploads:** Supports multipart upload for faster data transfer.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Cases of AWS S3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**Content Delivery:** Netflix uses S3 to store and deliver streaming media.</a:t>
            </a:r>
          </a:p>
          <a:p>
            <a:r>
              <a:t>- **Data Backup and Disaster Recovery:** Organizations use S3 for secure backups.</a:t>
            </a:r>
          </a:p>
          <a:p>
            <a:r>
              <a:t>- **Data Analytics and Machine Learning:** S3 integrates with AWS Athena and SageMaker.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Pricing Model of AWS S3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**Storage Costs:** Based on the storage class (Standard, IA, Glacier, etc.).</a:t>
            </a:r>
          </a:p>
          <a:p>
            <a:r>
              <a:t>- **Data Transfer Fees:** Applies to data moving out of AWS.</a:t>
            </a:r>
          </a:p>
          <a:p>
            <a:r>
              <a:t>- **Request Costs:** Charges for API requests (GET, PUT, LIST, etc.).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AWS S3 in Modern Distributed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AWS S3 is a fundamental component of modern cloud architectures:</a:t>
            </a:r>
          </a:p>
          <a:p/>
          <a:p>
            <a:r>
              <a:t>- **Global Content Distribution:** Supports cloud-native applications and microservices.</a:t>
            </a:r>
          </a:p>
          <a:p>
            <a:r>
              <a:t>- **Serverless Computing:** Works with AWS Lambda for real-time processing.</a:t>
            </a:r>
          </a:p>
          <a:p>
            <a:r>
              <a:t>- **Hybrid Cloud Storage:** Can be integrated with on-premises storage using AWS Storage Gateway.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5250</Words>
  <Application>WPS Presentation</Application>
  <PresentationFormat>On-screen Show (4:3)</PresentationFormat>
  <Paragraphs>119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Blue Waves</vt:lpstr>
      <vt:lpstr>Amazon Web Services (AWS S3)</vt:lpstr>
      <vt:lpstr>Overview of AWS S3</vt:lpstr>
      <vt:lpstr>Key Features of AWS S3</vt:lpstr>
      <vt:lpstr>Storage Classes in AWS S3</vt:lpstr>
      <vt:lpstr>Security and Compliance in AWS S3</vt:lpstr>
      <vt:lpstr>Performance and Scalability</vt:lpstr>
      <vt:lpstr>Use Cases of AWS S3</vt:lpstr>
      <vt:lpstr>Pricing Model of AWS S3</vt:lpstr>
      <vt:lpstr>AWS S3 in Modern Distributed Systems</vt:lpstr>
      <vt:lpstr>Microsoft Azure Blob Storage</vt:lpstr>
      <vt:lpstr>Overview of Azure Blob Storage</vt:lpstr>
      <vt:lpstr>Key Features of Azure Blob Storage</vt:lpstr>
      <vt:lpstr>Storage Tiers in Azure Blob Storage</vt:lpstr>
      <vt:lpstr>Security and Compliance in Azure Blob Storage</vt:lpstr>
      <vt:lpstr>Performance and Scalability</vt:lpstr>
      <vt:lpstr>Use Cases of Azure Blob Storage</vt:lpstr>
      <vt:lpstr>Pricing Model of Azure Blob Storage</vt:lpstr>
      <vt:lpstr>Azure Blob Storage in Modern Distributed Systems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hp</cp:lastModifiedBy>
  <cp:revision>3</cp:revision>
  <dcterms:created xsi:type="dcterms:W3CDTF">2013-01-27T09:14:00Z</dcterms:created>
  <dcterms:modified xsi:type="dcterms:W3CDTF">2025-03-17T21:17:08Z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235854D0D1AF4411A22B848F88F61804_13</vt:lpwstr>
  </property>
  <property fmtid="{D5CDD505-2E9C-101B-9397-08002B2CF9AE}" pid="3" name="KSOProductBuildVer">
    <vt:lpwstr>1033-12.2.0.20326</vt:lpwstr>
  </property>
</Properties>
</file>