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Google Cloud Storage (GCS)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Analysis of Features, Use Cases, and Impact on Cloud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 and Cons of GCS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**Pros:**</a:t>
            </a:r>
          </a:p>
          <a:p>
            <a:r>
              <a:t>- Strong security and compliance features.</a:t>
            </a:r>
          </a:p>
          <a:p>
            <a:r>
              <a:t>- Highly scalable and cost-efficient for large datasets.</a:t>
            </a:r>
          </a:p>
          <a:p>
            <a:r>
              <a:t>- Seamless integration with Google Cloud services.</a:t>
            </a:r>
          </a:p>
          <a:p>
            <a:r>
              <a:t>- AI and big data capabilities built-in.</a:t>
            </a:r>
          </a:p>
          <a:p/>
          <a:p>
            <a:r>
              <a:t>**Cons:**</a:t>
            </a:r>
          </a:p>
          <a:p>
            <a:r>
              <a:t>- Higher egress costs for outbound data transfers.</a:t>
            </a:r>
          </a:p>
          <a:p>
            <a:r>
              <a:t>- Fewer global regions compared to AWS.</a:t>
            </a:r>
          </a:p>
          <a:p>
            <a:r>
              <a:t>- Limited compatibility with third-party storage management tools.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GCS in Modern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48015" cy="5257800"/>
          </a:xfrm>
        </p:spPr>
        <p:txBody>
          <a:bodyPr/>
          <a:lstStyle/>
          <a:p>
            <a:r>
              <a:t>Google Cloud Storage plays a critical role in distributed systems:</a:t>
            </a:r>
          </a:p>
          <a:p/>
          <a:p>
            <a:r>
              <a:t>- **Data Lake Architectures:** Stores vast amounts of structured and unstructured data for analytics.</a:t>
            </a:r>
          </a:p>
          <a:p>
            <a:r>
              <a:t>- **Global Content Delivery:** Powers applications with high-speed media streaming.</a:t>
            </a:r>
          </a:p>
          <a:p>
            <a:r>
              <a:t>- **Hybrid Cloud Solutions:** Works with on-premises storage for flexibility.</a:t>
            </a:r>
          </a:p>
          <a:p>
            <a:r>
              <a:t>- **Serverless Computing:** Supports event-driven functions that scale dynamically.</a:t>
            </a:r>
          </a:p>
          <a:p/>
          <a:p>
            <a:r>
              <a:t>By providing a reliable and scalable cloud storage solution, GCS helps businesses build resilient and efficient distributed applications.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Google Cloud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Google Cloud Storage (GCS) is a highly scalable and secure object storage service designed to handle structured and unstructured data.</a:t>
            </a:r>
          </a:p>
          <a:p/>
          <a:p>
            <a:r>
              <a:t>It is widely used for big data processing, content distribution, and backup solutions. GCS supports multiple storage classes to optimize cost and performance.</a:t>
            </a:r>
          </a:p>
          <a:p/>
          <a:p>
            <a:r>
              <a:t>Companies like Spotify, Twitter, and YouTube rely on GCS for storing vast amounts of media and user-generated content.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GCS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**Multi-Regional and Regional Storage:** Data can be stored globally or in specific regions for cost efficiency.</a:t>
            </a:r>
          </a:p>
          <a:p>
            <a:r>
              <a:t>- **IAM and Access Control:** Provides granular permissions for users and services.</a:t>
            </a:r>
          </a:p>
          <a:p>
            <a:r>
              <a:t>- **Lifecycle Management:** Automates the movement of data between storage classes based on access patterns.</a:t>
            </a:r>
          </a:p>
          <a:p>
            <a:r>
              <a:t>- **Strong Consistency:** Ensures immediate updates to data across multiple access points.</a:t>
            </a:r>
          </a:p>
          <a:p>
            <a:r>
              <a:t>- **Object Versioning:** Keeps previous versions of data, enabling rollback if needed.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Storage Classes in GCS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Google Cloud Storage offers four primary storage classes:</a:t>
            </a:r>
          </a:p>
          <a:p/>
          <a:p>
            <a:r>
              <a:t>- **Standard Storage:** High availability and low latency, suitable for frequent access.</a:t>
            </a:r>
          </a:p>
          <a:p>
            <a:r>
              <a:t>- **Nearline Storage:** Cost-effective for data accessed less than once a month.</a:t>
            </a:r>
          </a:p>
          <a:p>
            <a:r>
              <a:t>- **Coldline Storage:** Low-cost storage designed for archival and disaster recovery.</a:t>
            </a:r>
          </a:p>
          <a:p>
            <a:r>
              <a:t>- **Archive Storage:** The cheapest option, ideal for regulatory compliance and long-term retention.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and Compliance in GCS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GCS provides multiple layers of security:</a:t>
            </a:r>
          </a:p>
          <a:p/>
          <a:p>
            <a:r>
              <a:t>- **Encryption:** All data is encrypted both in transit and at rest.</a:t>
            </a:r>
          </a:p>
          <a:p>
            <a:r>
              <a:t>- **Access Control:** Uses IAM roles, Cloud Identity, and Access Management for permissions.</a:t>
            </a:r>
          </a:p>
          <a:p>
            <a:r>
              <a:t>- **Audit Logging:** Tracks access and modifications to comply with regulations like HIPAA and GDPR.</a:t>
            </a:r>
          </a:p>
          <a:p>
            <a:r>
              <a:t>- **Data Loss Prevention (DLP):** Helps identify and redact sensitive data automatically.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and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**Low Latency and High Throughput:** Optimized for high-speed data retrieval.</a:t>
            </a:r>
          </a:p>
          <a:p>
            <a:r>
              <a:t>- **Auto-Scaling:** Dynamically scales based on workload demands.</a:t>
            </a:r>
          </a:p>
          <a:p>
            <a:r>
              <a:t>- **Multi-Regional Redundancy:** Stores copies of data across different locations for high availability.</a:t>
            </a:r>
          </a:p>
          <a:p>
            <a:r>
              <a:t>- **Seamless Integration with BigQuery:** Allows direct querying of large datasets stored in GCS.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with Google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GCS integrates with several Google Cloud products, including:</a:t>
            </a:r>
          </a:p>
          <a:p/>
          <a:p>
            <a:r>
              <a:t>- **BigQuery:** Directly queries massive datasets stored in GCS.</a:t>
            </a:r>
          </a:p>
          <a:p>
            <a:r>
              <a:t>- **Cloud Functions:** Serverless execution of event-driven applications.</a:t>
            </a:r>
          </a:p>
          <a:p>
            <a:r>
              <a:t>- **AI and Machine Learning:** Supports training and deploying ML models using TensorFlow and Vertex AI.</a:t>
            </a:r>
          </a:p>
          <a:p>
            <a:r>
              <a:t>- **Anthos:** Enables hybrid and multi-cloud storage management.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GCS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Organizations use GCS for various applications:</a:t>
            </a:r>
          </a:p>
          <a:p/>
          <a:p>
            <a:r>
              <a:t>- **Media Streaming:** YouTube uses GCS for storing and serving video content.</a:t>
            </a:r>
          </a:p>
          <a:p>
            <a:r>
              <a:t>- **Data Analytics:** Companies like Spotify use GCS to store and process large-scale analytics data.</a:t>
            </a:r>
          </a:p>
          <a:p>
            <a:r>
              <a:t>- **Backup and Disaster Recovery:** Enterprises leverage GCS for secure cloud backups.</a:t>
            </a:r>
          </a:p>
          <a:p>
            <a:r>
              <a:t>- **Enterprise Content Management:** Businesses store documents, reports, and internal data securely.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Model of GCS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GCS follows a pay-as-you-go pricing model:</a:t>
            </a:r>
          </a:p>
          <a:p/>
          <a:p>
            <a:r>
              <a:t>- **Storage Costs:** Based on the storage class (Standard, Nearline, Coldline, Archive).</a:t>
            </a:r>
          </a:p>
          <a:p>
            <a:r>
              <a:t>- **Data Retrieval Fees:** Lower for frequently accessed data, higher for archival storage.</a:t>
            </a:r>
          </a:p>
          <a:p>
            <a:r>
              <a:t>- **Network Egress Fees:** Applies to data transfer outside Google Cloud.</a:t>
            </a:r>
          </a:p>
          <a:p>
            <a:r>
              <a:t>- **Free Tier:** Provides up to 5GB of free storage for testing purposes.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4443</Words>
  <Application>WPS Presentation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Business Cooperate</vt:lpstr>
      <vt:lpstr>Google Cloud Storage (GCS)</vt:lpstr>
      <vt:lpstr>Overview of Google Cloud Storage</vt:lpstr>
      <vt:lpstr>Key Features of GCS</vt:lpstr>
      <vt:lpstr>Storage Classes in GCS</vt:lpstr>
      <vt:lpstr>Security and Compliance in GCS</vt:lpstr>
      <vt:lpstr>Performance and Scalability</vt:lpstr>
      <vt:lpstr>Integration with Google Services</vt:lpstr>
      <vt:lpstr>Use Cases of GCS</vt:lpstr>
      <vt:lpstr>Pricing Model of GCS</vt:lpstr>
      <vt:lpstr>Pros and Cons of GCS</vt:lpstr>
      <vt:lpstr>GCS in Modern Distributed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hp</cp:lastModifiedBy>
  <cp:revision>3</cp:revision>
  <dcterms:created xsi:type="dcterms:W3CDTF">2013-01-27T09:14:00Z</dcterms:created>
  <dcterms:modified xsi:type="dcterms:W3CDTF">2025-03-17T21:17:32Z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D09C8B648D304216AFDCAD2B59EA7E4F_13</vt:lpwstr>
  </property>
  <property fmtid="{D5CDD505-2E9C-101B-9397-08002B2CF9AE}" pid="3" name="KSOProductBuildVer">
    <vt:lpwstr>1033-12.2.0.20326</vt:lpwstr>
  </property>
</Properties>
</file>