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1C45-BCDC-845F-0CE8-3708D0C67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AA4E0-064A-7AF6-1C53-F1A4872E6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33953-81CC-7531-4B7C-1B4BA7FE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6A77-0401-55B7-A905-75B7FAD30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123B-0B3C-3DF0-E901-EAB3EFC3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56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1CE1F-53C4-FDF8-8C00-5F682A7A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7CCE1-BED4-C33B-527D-20E97E53F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4B330-EB21-351D-ED6C-DDBC2429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9907-4F4C-29D0-E546-165775BD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DC06-B6C6-FBBD-9759-5BFBDAA0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3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4CDA8D-F965-C96D-798F-2B6F0FCFE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46FAA-F285-8F62-C891-2114DA604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00FD3-6CF9-9BE9-F5CF-2DC18B14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CAC8A-6D85-EA08-E2C6-FB5741E5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8FCA0-DCFB-6D35-0D5D-26E04D612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A505-D9DD-EEA0-167A-CCB2BEF2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02706-529D-BA79-5B04-FC4824B6C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D8A9-CD4E-3ED4-2849-B3E41AE4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9D58-711B-4E2F-7917-EF5271DB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1B8-0F3E-37E9-866B-1EF706EB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1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16D-9A3F-9B77-7F41-779F3E50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3EEE4-E695-84DD-2A7F-DC0AC8AE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5F341-8D3B-9A31-15B4-9C3B62AB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B773-CE53-277B-F77A-4F40D2D2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43FDA-25D2-DDA2-32F1-E4F80DB8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3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3EA48-4E65-A86E-6C8E-B08851E31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E6EF-5548-5304-1091-0E1D3BE78C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6C03C-3FDD-496F-098E-E983D153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BDC6-E2A6-EC18-8AB5-34A73B18C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FAF290-6F79-1EDB-D674-34D7EB85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05AD4-8226-6BBB-A20B-46527B9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8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BE4B-A0C6-6D74-61D8-C536CB4FE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BE3854-1444-80BF-B36E-197F41CE4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4C597-7773-462B-BD15-DDAEC01EB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1C2A5-F398-C81F-D29F-5D074BDBF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53CEA4-0F32-5156-EF32-E36F5C262E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1365A-11BC-8CB3-A902-AB4DF950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A9B683-DF0D-7F56-15B0-FBC68FD5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E67883-10D5-B1B1-4944-69C885393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3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ABDB-D84D-20B3-D37D-6AB0BB7E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7FADF-3472-EF88-06B5-0FE9426C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41A633-18E1-1A6B-5D47-94F5BC2C4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7233B-457A-F0C8-65C5-874351E2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1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9F030F-5DBF-3C51-7AEF-5AE474F80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D1DEA0-4436-5FB6-CAE4-6F5EA5C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1BA04-C8A6-619B-EEBC-18BD4982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0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88FE-56C7-F7DE-8013-D14BFF8F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0F464-F0BF-D42D-F8FC-F01BE3AC7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CF7C5-EBEC-1DF6-ADA3-4EBA9214E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D7A02-9817-D2C0-C12A-11937F94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C9AC6-F3AC-BF74-2220-9DD7BACB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7F9D4-88BA-D37F-8205-3E9BDB77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1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7C18-FBB6-3E5B-DF24-E89DC65A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00B1F-1B11-46D9-565C-D3FB3C1374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57484F-7CC7-9834-D266-A2A48B882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C798A-D949-6582-7267-FDD20660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CD4CB-BCD9-FB41-26D8-643B6CAB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7A73F-397E-767D-DB36-BFA2F794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7AE06-22CF-A9BE-4D7C-A523AC2ED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CB3B2-D679-E443-7278-C3A34392F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0FAC-B71E-F71F-C073-FED0A108D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DFA6-88E1-487A-80E4-02A08FDBB950}" type="datetimeFigureOut">
              <a:rPr lang="en-US" smtClean="0"/>
              <a:t>01-Nov-23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70C8-A68E-58A4-BD72-6DDD32FCF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B871-58F3-81B6-F262-C67DF900B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35AF-1269-492C-B6CA-A20A9F708B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9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D763B-56B3-D4EE-18B1-5012C96E1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BD5DB-517C-2DD9-7EB6-589A08D770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2B05D9-BD5C-5EA7-5874-58FDD065F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9977"/>
            <a:ext cx="12192000" cy="71314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F7F294-3249-EE86-792E-373032AAE6C2}"/>
              </a:ext>
            </a:extLst>
          </p:cNvPr>
          <p:cNvSpPr txBox="1"/>
          <p:nvPr/>
        </p:nvSpPr>
        <p:spPr>
          <a:xfrm>
            <a:off x="914400" y="5152404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Done By:</a:t>
            </a:r>
            <a:b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Elias John Sabu URK22CS2024</a:t>
            </a:r>
          </a:p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Anson Saju George URK22CS7064</a:t>
            </a:r>
          </a:p>
        </p:txBody>
      </p:sp>
    </p:spTree>
    <p:extLst>
      <p:ext uri="{BB962C8B-B14F-4D97-AF65-F5344CB8AC3E}">
        <p14:creationId xmlns:p14="http://schemas.microsoft.com/office/powerpoint/2010/main" val="4145390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0F44-B6DA-135C-885C-BB87F494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B021-0050-FA46-4788-CE8E9B50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91913-CB75-523B-2BF6-FFC79206B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"/>
            <a:ext cx="12192000" cy="68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7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0F44-B6DA-135C-885C-BB87F494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B021-0050-FA46-4788-CE8E9B50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0AD73-D137-AA35-627F-D35837C78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54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0F44-B6DA-135C-885C-BB87F494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8B021-0050-FA46-4788-CE8E9B507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FC0E6-6C14-3C2B-18BA-FD6C78F0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71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A334-8B7C-A28D-D6B2-2B7CC7CF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96EDA-8914-150F-3A69-41C3164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F257C3-967D-FC77-8422-52F5B1803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4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3B2D-7628-BAE9-B579-0D3A7904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C6CAE-B2E5-94D3-DE10-CFD643455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981B50-2DD5-1609-2153-0009191A7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3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8E528-ED31-8093-1ECD-7F10E741E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5AE39-A6E2-9287-64B8-0F5E973FD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4B5FC2-71D1-B072-B456-9A06FBBD1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27282" cy="6894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6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77032-1CFB-F867-D0B2-ADAD6A0A2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7290-91E9-81B1-D1B1-C21052A4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CACC1-4988-AECD-F292-70A9FB1C0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0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6681-F219-3845-82D7-B5C3A33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22CE-3633-171E-93FF-D96CECAC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72BBF-2E51-B063-B7AE-FC6514490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53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A24D-0A0E-DBAF-7521-93346CC7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F13A-CB2A-A2F1-C2AD-02411424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921F85-3B0D-2F9B-F923-5D9706A44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04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69D4-65FD-1D66-BF4B-D49797A1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2107-395E-62DD-EBE9-EB3CA7C17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C00AA-C080-6243-E77D-C1DE3D31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26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21A40-3288-AA68-E3A6-256C5F51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E0DC-F5D7-FDA0-52F0-6D3B4221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AD729-C25A-CD9E-CB16-B5C052D99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35" y="0"/>
            <a:ext cx="118401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93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</Words>
  <Application>Microsoft Office PowerPoint</Application>
  <PresentationFormat>Widescreen</PresentationFormat>
  <Paragraphs>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.</dc:creator>
  <cp:lastModifiedBy>Elias .</cp:lastModifiedBy>
  <cp:revision>1</cp:revision>
  <dcterms:created xsi:type="dcterms:W3CDTF">2023-11-01T05:22:35Z</dcterms:created>
  <dcterms:modified xsi:type="dcterms:W3CDTF">2023-11-01T05:37:05Z</dcterms:modified>
</cp:coreProperties>
</file>