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62" r:id="rId4"/>
    <p:sldId id="263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E1505-BE67-4156-B360-AD874B4BAA34}" v="25" dt="2024-10-08T06:05:19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3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on Saju George" userId="619c2ebbc4e71416" providerId="LiveId" clId="{1DBE1505-BE67-4156-B360-AD874B4BAA34}"/>
    <pc:docChg chg="undo redo custSel addSld delSld modSld">
      <pc:chgData name="Anson Saju George" userId="619c2ebbc4e71416" providerId="LiveId" clId="{1DBE1505-BE67-4156-B360-AD874B4BAA34}" dt="2024-10-08T06:10:28.271" v="223" actId="47"/>
      <pc:docMkLst>
        <pc:docMk/>
      </pc:docMkLst>
      <pc:sldChg chg="addSp modSp mod">
        <pc:chgData name="Anson Saju George" userId="619c2ebbc4e71416" providerId="LiveId" clId="{1DBE1505-BE67-4156-B360-AD874B4BAA34}" dt="2024-10-08T05:53:21.701" v="28" actId="255"/>
        <pc:sldMkLst>
          <pc:docMk/>
          <pc:sldMk cId="649330098" sldId="256"/>
        </pc:sldMkLst>
        <pc:spChg chg="mod">
          <ac:chgData name="Anson Saju George" userId="619c2ebbc4e71416" providerId="LiveId" clId="{1DBE1505-BE67-4156-B360-AD874B4BAA34}" dt="2024-10-08T05:53:21.701" v="28" actId="255"/>
          <ac:spMkLst>
            <pc:docMk/>
            <pc:sldMk cId="649330098" sldId="256"/>
            <ac:spMk id="3" creationId="{FA599725-41BC-8426-E338-546F6FA0A554}"/>
          </ac:spMkLst>
        </pc:spChg>
        <pc:spChg chg="add mod">
          <ac:chgData name="Anson Saju George" userId="619c2ebbc4e71416" providerId="LiveId" clId="{1DBE1505-BE67-4156-B360-AD874B4BAA34}" dt="2024-10-08T05:52:57.397" v="25" actId="1076"/>
          <ac:spMkLst>
            <pc:docMk/>
            <pc:sldMk cId="649330098" sldId="256"/>
            <ac:spMk id="4" creationId="{37540EB6-10C9-CCB6-EDDA-D898A25B40B2}"/>
          </ac:spMkLst>
        </pc:spChg>
      </pc:sldChg>
      <pc:sldChg chg="addSp delSp modSp new mod">
        <pc:chgData name="Anson Saju George" userId="619c2ebbc4e71416" providerId="LiveId" clId="{1DBE1505-BE67-4156-B360-AD874B4BAA34}" dt="2024-10-08T06:09:53.664" v="216" actId="123"/>
        <pc:sldMkLst>
          <pc:docMk/>
          <pc:sldMk cId="1905537302" sldId="257"/>
        </pc:sldMkLst>
        <pc:spChg chg="mod">
          <ac:chgData name="Anson Saju George" userId="619c2ebbc4e71416" providerId="LiveId" clId="{1DBE1505-BE67-4156-B360-AD874B4BAA34}" dt="2024-10-08T06:07:30.009" v="190" actId="27636"/>
          <ac:spMkLst>
            <pc:docMk/>
            <pc:sldMk cId="1905537302" sldId="257"/>
            <ac:spMk id="2" creationId="{84F0937E-882C-580F-FBC7-CDAEC05D678C}"/>
          </ac:spMkLst>
        </pc:spChg>
        <pc:spChg chg="add del mod">
          <ac:chgData name="Anson Saju George" userId="619c2ebbc4e71416" providerId="LiveId" clId="{1DBE1505-BE67-4156-B360-AD874B4BAA34}" dt="2024-10-08T06:09:53.664" v="216" actId="123"/>
          <ac:spMkLst>
            <pc:docMk/>
            <pc:sldMk cId="1905537302" sldId="257"/>
            <ac:spMk id="3" creationId="{2B979BE5-7723-6214-D60A-9BE253D36FBC}"/>
          </ac:spMkLst>
        </pc:spChg>
        <pc:spChg chg="add">
          <ac:chgData name="Anson Saju George" userId="619c2ebbc4e71416" providerId="LiveId" clId="{1DBE1505-BE67-4156-B360-AD874B4BAA34}" dt="2024-10-08T06:01:54.442" v="44"/>
          <ac:spMkLst>
            <pc:docMk/>
            <pc:sldMk cId="1905537302" sldId="257"/>
            <ac:spMk id="4" creationId="{62AFFC76-D384-2557-44C6-C38677A72D00}"/>
          </ac:spMkLst>
        </pc:spChg>
        <pc:spChg chg="add mod">
          <ac:chgData name="Anson Saju George" userId="619c2ebbc4e71416" providerId="LiveId" clId="{1DBE1505-BE67-4156-B360-AD874B4BAA34}" dt="2024-10-08T06:02:02.533" v="51"/>
          <ac:spMkLst>
            <pc:docMk/>
            <pc:sldMk cId="1905537302" sldId="257"/>
            <ac:spMk id="5" creationId="{412725E2-2F01-5F10-EE5F-70319AD1B230}"/>
          </ac:spMkLst>
        </pc:spChg>
      </pc:sldChg>
      <pc:sldChg chg="addSp delSp modSp new mod">
        <pc:chgData name="Anson Saju George" userId="619c2ebbc4e71416" providerId="LiveId" clId="{1DBE1505-BE67-4156-B360-AD874B4BAA34}" dt="2024-10-08T06:10:20.530" v="221" actId="123"/>
        <pc:sldMkLst>
          <pc:docMk/>
          <pc:sldMk cId="2416501769" sldId="258"/>
        </pc:sldMkLst>
        <pc:spChg chg="add del mod">
          <ac:chgData name="Anson Saju George" userId="619c2ebbc4e71416" providerId="LiveId" clId="{1DBE1505-BE67-4156-B360-AD874B4BAA34}" dt="2024-10-08T05:54:57.524" v="36" actId="478"/>
          <ac:spMkLst>
            <pc:docMk/>
            <pc:sldMk cId="2416501769" sldId="258"/>
            <ac:spMk id="2" creationId="{A5D064DD-FDA3-03EB-801B-4CB1B3B44BD2}"/>
          </ac:spMkLst>
        </pc:spChg>
        <pc:spChg chg="add del mod">
          <ac:chgData name="Anson Saju George" userId="619c2ebbc4e71416" providerId="LiveId" clId="{1DBE1505-BE67-4156-B360-AD874B4BAA34}" dt="2024-10-08T06:10:20.530" v="221" actId="123"/>
          <ac:spMkLst>
            <pc:docMk/>
            <pc:sldMk cId="2416501769" sldId="258"/>
            <ac:spMk id="3" creationId="{B8DCF141-D32A-A098-C416-C461F2379EFC}"/>
          </ac:spMkLst>
        </pc:spChg>
        <pc:spChg chg="add del mod">
          <ac:chgData name="Anson Saju George" userId="619c2ebbc4e71416" providerId="LiveId" clId="{1DBE1505-BE67-4156-B360-AD874B4BAA34}" dt="2024-10-08T05:54:55.806" v="35" actId="478"/>
          <ac:spMkLst>
            <pc:docMk/>
            <pc:sldMk cId="2416501769" sldId="258"/>
            <ac:spMk id="5" creationId="{6358E6AF-2717-FEE3-0CAC-8000D4078842}"/>
          </ac:spMkLst>
        </pc:spChg>
        <pc:spChg chg="add mod">
          <ac:chgData name="Anson Saju George" userId="619c2ebbc4e71416" providerId="LiveId" clId="{1DBE1505-BE67-4156-B360-AD874B4BAA34}" dt="2024-10-08T05:54:55.457" v="34"/>
          <ac:spMkLst>
            <pc:docMk/>
            <pc:sldMk cId="2416501769" sldId="258"/>
            <ac:spMk id="6" creationId="{43636739-B3CD-91E6-BA62-1F6A93A13E9D}"/>
          </ac:spMkLst>
        </pc:spChg>
        <pc:spChg chg="add del mod">
          <ac:chgData name="Anson Saju George" userId="619c2ebbc4e71416" providerId="LiveId" clId="{1DBE1505-BE67-4156-B360-AD874B4BAA34}" dt="2024-10-08T05:54:59.120" v="37" actId="478"/>
          <ac:spMkLst>
            <pc:docMk/>
            <pc:sldMk cId="2416501769" sldId="258"/>
            <ac:spMk id="8" creationId="{74A80A7B-7C34-465F-E2A7-357133522728}"/>
          </ac:spMkLst>
        </pc:spChg>
        <pc:spChg chg="add mod">
          <ac:chgData name="Anson Saju George" userId="619c2ebbc4e71416" providerId="LiveId" clId="{1DBE1505-BE67-4156-B360-AD874B4BAA34}" dt="2024-10-08T06:03:03.841" v="66" actId="27636"/>
          <ac:spMkLst>
            <pc:docMk/>
            <pc:sldMk cId="2416501769" sldId="258"/>
            <ac:spMk id="9" creationId="{946D70B4-1234-BB9F-45D7-8AFC973747AF}"/>
          </ac:spMkLst>
        </pc:spChg>
        <pc:spChg chg="add mod">
          <ac:chgData name="Anson Saju George" userId="619c2ebbc4e71416" providerId="LiveId" clId="{1DBE1505-BE67-4156-B360-AD874B4BAA34}" dt="2024-10-08T06:03:37.841" v="80"/>
          <ac:spMkLst>
            <pc:docMk/>
            <pc:sldMk cId="2416501769" sldId="258"/>
            <ac:spMk id="10" creationId="{B425ADCD-2B72-B048-F9E4-CD0170D76D68}"/>
          </ac:spMkLst>
        </pc:spChg>
        <pc:spChg chg="add mod">
          <ac:chgData name="Anson Saju George" userId="619c2ebbc4e71416" providerId="LiveId" clId="{1DBE1505-BE67-4156-B360-AD874B4BAA34}" dt="2024-10-08T06:03:40.699" v="82"/>
          <ac:spMkLst>
            <pc:docMk/>
            <pc:sldMk cId="2416501769" sldId="258"/>
            <ac:spMk id="11" creationId="{79EEE8F5-90AC-F6F3-AAD0-4D31C74DC3EB}"/>
          </ac:spMkLst>
        </pc:spChg>
      </pc:sldChg>
      <pc:sldChg chg="addSp delSp modSp new mod">
        <pc:chgData name="Anson Saju George" userId="619c2ebbc4e71416" providerId="LiveId" clId="{1DBE1505-BE67-4156-B360-AD874B4BAA34}" dt="2024-10-08T06:10:23.329" v="222" actId="123"/>
        <pc:sldMkLst>
          <pc:docMk/>
          <pc:sldMk cId="3629544410" sldId="259"/>
        </pc:sldMkLst>
        <pc:spChg chg="del">
          <ac:chgData name="Anson Saju George" userId="619c2ebbc4e71416" providerId="LiveId" clId="{1DBE1505-BE67-4156-B360-AD874B4BAA34}" dt="2024-10-08T05:55:04.206" v="39" actId="478"/>
          <ac:spMkLst>
            <pc:docMk/>
            <pc:sldMk cId="3629544410" sldId="259"/>
            <ac:spMk id="2" creationId="{F0041524-B9FF-BF8F-93CB-FE1C76CB202D}"/>
          </ac:spMkLst>
        </pc:spChg>
        <pc:spChg chg="add del mod">
          <ac:chgData name="Anson Saju George" userId="619c2ebbc4e71416" providerId="LiveId" clId="{1DBE1505-BE67-4156-B360-AD874B4BAA34}" dt="2024-10-08T06:10:23.329" v="222" actId="123"/>
          <ac:spMkLst>
            <pc:docMk/>
            <pc:sldMk cId="3629544410" sldId="259"/>
            <ac:spMk id="3" creationId="{0ACCC732-8BE1-6EEA-56C2-164A31C1AC0C}"/>
          </ac:spMkLst>
        </pc:spChg>
        <pc:spChg chg="add mod">
          <ac:chgData name="Anson Saju George" userId="619c2ebbc4e71416" providerId="LiveId" clId="{1DBE1505-BE67-4156-B360-AD874B4BAA34}" dt="2024-10-08T06:05:16.300" v="163" actId="5793"/>
          <ac:spMkLst>
            <pc:docMk/>
            <pc:sldMk cId="3629544410" sldId="259"/>
            <ac:spMk id="4" creationId="{78656001-7154-3399-A152-68B777AD1939}"/>
          </ac:spMkLst>
        </pc:spChg>
        <pc:spChg chg="add mod">
          <ac:chgData name="Anson Saju George" userId="619c2ebbc4e71416" providerId="LiveId" clId="{1DBE1505-BE67-4156-B360-AD874B4BAA34}" dt="2024-10-08T06:05:19.570" v="167"/>
          <ac:spMkLst>
            <pc:docMk/>
            <pc:sldMk cId="3629544410" sldId="259"/>
            <ac:spMk id="5" creationId="{6A364D4B-6438-5B36-717B-49C79DD6224A}"/>
          </ac:spMkLst>
        </pc:spChg>
      </pc:sldChg>
      <pc:sldChg chg="addSp delSp modSp new del mod">
        <pc:chgData name="Anson Saju George" userId="619c2ebbc4e71416" providerId="LiveId" clId="{1DBE1505-BE67-4156-B360-AD874B4BAA34}" dt="2024-10-08T06:10:28.271" v="223" actId="47"/>
        <pc:sldMkLst>
          <pc:docMk/>
          <pc:sldMk cId="1233651340" sldId="260"/>
        </pc:sldMkLst>
        <pc:spChg chg="del">
          <ac:chgData name="Anson Saju George" userId="619c2ebbc4e71416" providerId="LiveId" clId="{1DBE1505-BE67-4156-B360-AD874B4BAA34}" dt="2024-10-08T05:55:10.702" v="41" actId="478"/>
          <ac:spMkLst>
            <pc:docMk/>
            <pc:sldMk cId="1233651340" sldId="260"/>
            <ac:spMk id="2" creationId="{4F20ED30-2CE3-A7EE-316D-D3AFC0C1407F}"/>
          </ac:spMkLst>
        </pc:spChg>
        <pc:spChg chg="add mod">
          <ac:chgData name="Anson Saju George" userId="619c2ebbc4e71416" providerId="LiveId" clId="{1DBE1505-BE67-4156-B360-AD874B4BAA34}" dt="2024-10-08T05:55:10.999" v="42"/>
          <ac:spMkLst>
            <pc:docMk/>
            <pc:sldMk cId="1233651340" sldId="260"/>
            <ac:spMk id="4" creationId="{BC4DE16D-D516-41C6-165C-650D8D36FB1F}"/>
          </ac:spMkLst>
        </pc:spChg>
      </pc:sldChg>
      <pc:sldChg chg="modSp add mod">
        <pc:chgData name="Anson Saju George" userId="619c2ebbc4e71416" providerId="LiveId" clId="{1DBE1505-BE67-4156-B360-AD874B4BAA34}" dt="2024-10-08T06:10:15.758" v="220" actId="123"/>
        <pc:sldMkLst>
          <pc:docMk/>
          <pc:sldMk cId="3606612207" sldId="261"/>
        </pc:sldMkLst>
        <pc:spChg chg="mod">
          <ac:chgData name="Anson Saju George" userId="619c2ebbc4e71416" providerId="LiveId" clId="{1DBE1505-BE67-4156-B360-AD874B4BAA34}" dt="2024-10-08T06:10:15.758" v="220" actId="123"/>
          <ac:spMkLst>
            <pc:docMk/>
            <pc:sldMk cId="3606612207" sldId="261"/>
            <ac:spMk id="3" creationId="{0EBC912C-5412-321C-668A-933F72444C2E}"/>
          </ac:spMkLst>
        </pc:spChg>
      </pc:sldChg>
      <pc:sldChg chg="modSp add mod">
        <pc:chgData name="Anson Saju George" userId="619c2ebbc4e71416" providerId="LiveId" clId="{1DBE1505-BE67-4156-B360-AD874B4BAA34}" dt="2024-10-08T06:09:48.404" v="212" actId="123"/>
        <pc:sldMkLst>
          <pc:docMk/>
          <pc:sldMk cId="261114472" sldId="262"/>
        </pc:sldMkLst>
        <pc:spChg chg="mod">
          <ac:chgData name="Anson Saju George" userId="619c2ebbc4e71416" providerId="LiveId" clId="{1DBE1505-BE67-4156-B360-AD874B4BAA34}" dt="2024-10-08T06:09:48.404" v="212" actId="123"/>
          <ac:spMkLst>
            <pc:docMk/>
            <pc:sldMk cId="261114472" sldId="262"/>
            <ac:spMk id="3" creationId="{80947A44-7640-E3E2-36AF-D4315C9E9B10}"/>
          </ac:spMkLst>
        </pc:spChg>
      </pc:sldChg>
      <pc:sldChg chg="modSp add mod">
        <pc:chgData name="Anson Saju George" userId="619c2ebbc4e71416" providerId="LiveId" clId="{1DBE1505-BE67-4156-B360-AD874B4BAA34}" dt="2024-10-08T06:10:05.174" v="219" actId="27636"/>
        <pc:sldMkLst>
          <pc:docMk/>
          <pc:sldMk cId="3105161596" sldId="263"/>
        </pc:sldMkLst>
        <pc:spChg chg="mod">
          <ac:chgData name="Anson Saju George" userId="619c2ebbc4e71416" providerId="LiveId" clId="{1DBE1505-BE67-4156-B360-AD874B4BAA34}" dt="2024-10-08T06:09:32.929" v="209" actId="123"/>
          <ac:spMkLst>
            <pc:docMk/>
            <pc:sldMk cId="3105161596" sldId="263"/>
            <ac:spMk id="2" creationId="{9B08DF61-7B00-DB17-24AA-781729C1CBBD}"/>
          </ac:spMkLst>
        </pc:spChg>
        <pc:spChg chg="mod">
          <ac:chgData name="Anson Saju George" userId="619c2ebbc4e71416" providerId="LiveId" clId="{1DBE1505-BE67-4156-B360-AD874B4BAA34}" dt="2024-10-08T06:10:05.174" v="219" actId="27636"/>
          <ac:spMkLst>
            <pc:docMk/>
            <pc:sldMk cId="3105161596" sldId="263"/>
            <ac:spMk id="3" creationId="{28D7265D-DD28-620B-5D89-D5B03FDF91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73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1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5864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4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785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841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328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81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70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12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3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906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84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B9BF-3BF9-4FA8-AF53-B88F38C1612F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169D1E-1609-4D17-9E8D-55F942F9F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8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CD21-5C74-903A-039C-98607FB6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AI-based Crop Disease Prediction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99725-41BC-8426-E338-546F6FA0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963294"/>
          </a:xfrm>
        </p:spPr>
        <p:txBody>
          <a:bodyPr>
            <a:normAutofit/>
          </a:bodyPr>
          <a:lstStyle/>
          <a:p>
            <a:r>
              <a:rPr lang="en-US" sz="2100" dirty="0"/>
              <a:t>Leveraging Artificial Intelligence for Precision Agriculture</a:t>
            </a:r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40EB6-10C9-CCB6-EDDA-D898A25B40B2}"/>
              </a:ext>
            </a:extLst>
          </p:cNvPr>
          <p:cNvSpPr txBox="1"/>
          <p:nvPr/>
        </p:nvSpPr>
        <p:spPr>
          <a:xfrm>
            <a:off x="223139" y="5697135"/>
            <a:ext cx="55531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algn="l"/>
            <a:r>
              <a:rPr lang="en-IN" dirty="0"/>
              <a:t>Presented </a:t>
            </a:r>
            <a:r>
              <a:rPr lang="en-US" dirty="0"/>
              <a:t> by:</a:t>
            </a:r>
          </a:p>
          <a:p>
            <a:pPr algn="ctr"/>
            <a:r>
              <a:rPr lang="en-US" dirty="0"/>
              <a:t>Anson Saju George, Sai </a:t>
            </a:r>
            <a:r>
              <a:rPr lang="en-US" dirty="0" err="1"/>
              <a:t>Midhun</a:t>
            </a:r>
            <a:r>
              <a:rPr lang="en-US" dirty="0"/>
              <a:t> </a:t>
            </a:r>
            <a:r>
              <a:rPr lang="en-US" dirty="0" err="1"/>
              <a:t>Jayan</a:t>
            </a:r>
            <a:r>
              <a:rPr lang="en-US" dirty="0"/>
              <a:t>, Shawn Jaison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33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937E-882C-580F-FBC7-CDAEC05D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What is AI-based Crop Disease Prediction?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79BE5-7723-6214-D60A-9BE253D36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What is AI-based Crop Disease Prediction?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dirty="0"/>
              <a:t>Definition</a:t>
            </a:r>
            <a:r>
              <a:rPr lang="en-US" sz="2400" dirty="0"/>
              <a:t>: Using Artificial Intelligence and Machine Learning models to identify and diagnose plant diseases from crop images and environmental data.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1" dirty="0"/>
              <a:t>Purpose</a:t>
            </a:r>
            <a:r>
              <a:rPr lang="en-US" sz="2400" dirty="0"/>
              <a:t>: Helps farmers detect diseases early, optimize crop management, and prevent yield loss.</a:t>
            </a:r>
          </a:p>
        </p:txBody>
      </p:sp>
    </p:spTree>
    <p:extLst>
      <p:ext uri="{BB962C8B-B14F-4D97-AF65-F5344CB8AC3E}">
        <p14:creationId xmlns:p14="http://schemas.microsoft.com/office/powerpoint/2010/main" val="190553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5487A-DD4F-0428-3E50-52B3581A9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EAA4-790A-C3E5-D741-CE1D6143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What is AI-based Crop Disease Prediction?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7A44-7640-E3E2-36AF-D4315C9E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How It Works: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Collect and preprocess image datasets </a:t>
            </a:r>
            <a:r>
              <a:rPr lang="en-US" sz="2400" dirty="0"/>
              <a:t>of healthy and diseased crops.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Train neural networks </a:t>
            </a:r>
            <a:r>
              <a:rPr lang="en-US" sz="2400" dirty="0"/>
              <a:t>(e.g., Convolutional Neural Networks) to classify images into different disease categories.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1" dirty="0"/>
              <a:t>Predict disease types in new images</a:t>
            </a:r>
            <a:r>
              <a:rPr lang="en-US" sz="2400" dirty="0"/>
              <a:t> to support timely intervention.</a:t>
            </a:r>
          </a:p>
        </p:txBody>
      </p:sp>
    </p:spTree>
    <p:extLst>
      <p:ext uri="{BB962C8B-B14F-4D97-AF65-F5344CB8AC3E}">
        <p14:creationId xmlns:p14="http://schemas.microsoft.com/office/powerpoint/2010/main" val="26111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69B11-6D9F-88AB-1D80-E33BCC6A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DF61-7B00-DB17-24AA-781729C1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What is AI-based Crop Disease Prediction?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265D-DD28-620B-5D89-D5B03FDF9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b="1" dirty="0"/>
              <a:t>Current Developments in the Field: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Automated Disease Detection</a:t>
            </a:r>
            <a:r>
              <a:rPr lang="en-US" sz="2400" dirty="0"/>
              <a:t>: Models achieving over 90% accuracy in identifying diseases like leaf rust, blight, and mildew using image recognition.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Integration with IoT</a:t>
            </a:r>
            <a:r>
              <a:rPr lang="en-US" sz="2400" dirty="0"/>
              <a:t>: Real-time crop monitoring through IoT devices capturing images and environmental data, sending alerts to farmers.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Mobile Applications</a:t>
            </a:r>
            <a:r>
              <a:rPr lang="en-US" sz="2400" dirty="0"/>
              <a:t>: Apps like </a:t>
            </a:r>
            <a:r>
              <a:rPr lang="en-US" sz="2400" dirty="0" err="1"/>
              <a:t>PlantVillage</a:t>
            </a:r>
            <a:r>
              <a:rPr lang="en-US" sz="2400" dirty="0"/>
              <a:t>, </a:t>
            </a:r>
            <a:r>
              <a:rPr lang="en-US" sz="2400" dirty="0" err="1"/>
              <a:t>Plantix</a:t>
            </a:r>
            <a:r>
              <a:rPr lang="en-US" sz="2400" dirty="0"/>
              <a:t> use AI models to assist farmers with disease diagnosis directly on smartphones.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Global Adoption</a:t>
            </a:r>
            <a:r>
              <a:rPr lang="en-US" sz="2400" dirty="0"/>
              <a:t>: AI solutions being integrated in countries like India, Kenya, and Brazil to combat agricultural challenges and improve yield.</a:t>
            </a:r>
          </a:p>
        </p:txBody>
      </p:sp>
    </p:spTree>
    <p:extLst>
      <p:ext uri="{BB962C8B-B14F-4D97-AF65-F5344CB8AC3E}">
        <p14:creationId xmlns:p14="http://schemas.microsoft.com/office/powerpoint/2010/main" val="31051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61610-271A-CBBE-45BB-B9751A56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23BA0-C675-D79F-88D3-612C2BA7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912C-5412-321C-668A-933F7244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Objective: </a:t>
            </a:r>
          </a:p>
          <a:p>
            <a:pPr lvl="1" algn="just"/>
            <a:r>
              <a:rPr lang="en-US" sz="2200" dirty="0"/>
              <a:t>Develop an AI model to predict crop diseases using image data.</a:t>
            </a:r>
          </a:p>
          <a:p>
            <a:pPr algn="just"/>
            <a:r>
              <a:rPr lang="en-US" sz="2200" dirty="0"/>
              <a:t>Current Progress:</a:t>
            </a:r>
          </a:p>
          <a:p>
            <a:pPr lvl="1" algn="just"/>
            <a:r>
              <a:rPr lang="en-US" sz="2200" dirty="0"/>
              <a:t>Combined and augmented multiple crop disease datasets.</a:t>
            </a:r>
          </a:p>
          <a:p>
            <a:pPr lvl="1" algn="just"/>
            <a:r>
              <a:rPr lang="en-US" sz="2200" dirty="0"/>
              <a:t>Prepared data for training neural network models.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0661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F141-D32A-A098-C416-C461F237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Datasets Used: </a:t>
            </a:r>
          </a:p>
          <a:p>
            <a:pPr lvl="1" algn="just"/>
            <a:r>
              <a:rPr lang="en-US" sz="2200" dirty="0"/>
              <a:t>Combined images from Plant Village Dataset, Kaggle, and IEEE Datasets.</a:t>
            </a:r>
          </a:p>
          <a:p>
            <a:pPr algn="just"/>
            <a:r>
              <a:rPr lang="en-US" sz="2200" dirty="0"/>
              <a:t>Data Augmentation:</a:t>
            </a:r>
          </a:p>
          <a:p>
            <a:pPr lvl="1" algn="just"/>
            <a:r>
              <a:rPr lang="en-US" sz="2200" dirty="0"/>
              <a:t>Techniques: Rotation, Flipping, Scaling, Color Adjustment.</a:t>
            </a:r>
          </a:p>
          <a:p>
            <a:pPr lvl="1" algn="just"/>
            <a:r>
              <a:rPr lang="en-US" sz="2200" dirty="0"/>
              <a:t>Purpose: To enhance the robustness and variability of the training data.</a:t>
            </a:r>
            <a:endParaRPr lang="en-IN" sz="22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6D70B4-1234-BB9F-45D7-8AFC973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Data Collection &amp; Preparation</a:t>
            </a:r>
          </a:p>
        </p:txBody>
      </p:sp>
    </p:spTree>
    <p:extLst>
      <p:ext uri="{BB962C8B-B14F-4D97-AF65-F5344CB8AC3E}">
        <p14:creationId xmlns:p14="http://schemas.microsoft.com/office/powerpoint/2010/main" val="24165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C732-8BE1-6EEA-56C2-164A31C1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200" dirty="0"/>
              <a:t>Model Implementation:</a:t>
            </a:r>
          </a:p>
          <a:p>
            <a:pPr lvl="1" algn="just"/>
            <a:r>
              <a:rPr lang="en-IN" sz="2200" dirty="0"/>
              <a:t>Neural Network Models: CNN and variations.</a:t>
            </a:r>
          </a:p>
          <a:p>
            <a:pPr lvl="1" algn="just"/>
            <a:r>
              <a:rPr lang="en-IN" sz="2200" dirty="0"/>
              <a:t>Expected Output: Accurate classification of crop diseases.</a:t>
            </a:r>
          </a:p>
          <a:p>
            <a:pPr algn="just"/>
            <a:r>
              <a:rPr lang="en-IN" sz="2200" dirty="0"/>
              <a:t>Evaluation Plan: </a:t>
            </a:r>
          </a:p>
          <a:p>
            <a:pPr lvl="1" algn="just"/>
            <a:r>
              <a:rPr lang="en-IN" sz="2200" dirty="0"/>
              <a:t>Accuracy, Precision, Recall on test datasets.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656001-7154-3399-A152-68B777AD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 sz="5400" dirty="0"/>
              <a:t>Next Step…</a:t>
            </a:r>
          </a:p>
        </p:txBody>
      </p:sp>
    </p:spTree>
    <p:extLst>
      <p:ext uri="{BB962C8B-B14F-4D97-AF65-F5344CB8AC3E}">
        <p14:creationId xmlns:p14="http://schemas.microsoft.com/office/powerpoint/2010/main" val="36295444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350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AI-based Crop Disease Prediction Model</vt:lpstr>
      <vt:lpstr>What is AI-based Crop Disease Prediction?</vt:lpstr>
      <vt:lpstr>What is AI-based Crop Disease Prediction?</vt:lpstr>
      <vt:lpstr>What is AI-based Crop Disease Prediction?</vt:lpstr>
      <vt:lpstr>Introduction </vt:lpstr>
      <vt:lpstr>Data Collection &amp; Preparation</vt:lpstr>
      <vt:lpstr>Next Step…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Anson Saju George</dc:creator>
  <cp:lastModifiedBy>Anson Saju George</cp:lastModifiedBy>
  <cp:revision>1</cp:revision>
  <dcterms:created xsi:type="dcterms:W3CDTF">2024-10-08T04:47:27Z</dcterms:created>
  <dcterms:modified xsi:type="dcterms:W3CDTF">2024-10-08T06:10:33Z</dcterms:modified>
</cp:coreProperties>
</file>