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D48FC-42D6-409D-970F-8CC282518A50}" v="48" dt="2024-10-04T04:18:12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on Saju George" userId="619c2ebbc4e71416" providerId="LiveId" clId="{FC7D48FC-42D6-409D-970F-8CC282518A50}"/>
    <pc:docChg chg="undo redo custSel addSld delSld modSld">
      <pc:chgData name="Anson Saju George" userId="619c2ebbc4e71416" providerId="LiveId" clId="{FC7D48FC-42D6-409D-970F-8CC282518A50}" dt="2024-10-04T04:20:34.839" v="362" actId="12"/>
      <pc:docMkLst>
        <pc:docMk/>
      </pc:docMkLst>
      <pc:sldChg chg="addSp modSp mod">
        <pc:chgData name="Anson Saju George" userId="619c2ebbc4e71416" providerId="LiveId" clId="{FC7D48FC-42D6-409D-970F-8CC282518A50}" dt="2024-10-04T04:19:40.365" v="361" actId="113"/>
        <pc:sldMkLst>
          <pc:docMk/>
          <pc:sldMk cId="3554186574" sldId="256"/>
        </pc:sldMkLst>
        <pc:spChg chg="mod ord">
          <ac:chgData name="Anson Saju George" userId="619c2ebbc4e71416" providerId="LiveId" clId="{FC7D48FC-42D6-409D-970F-8CC282518A50}" dt="2024-10-04T04:19:28.129" v="358" actId="1035"/>
          <ac:spMkLst>
            <pc:docMk/>
            <pc:sldMk cId="3554186574" sldId="256"/>
            <ac:spMk id="2" creationId="{3B72925C-C0C9-8087-FC55-1B0F8EC00686}"/>
          </ac:spMkLst>
        </pc:spChg>
        <pc:spChg chg="mod">
          <ac:chgData name="Anson Saju George" userId="619c2ebbc4e71416" providerId="LiveId" clId="{FC7D48FC-42D6-409D-970F-8CC282518A50}" dt="2024-10-04T04:19:40.365" v="361" actId="113"/>
          <ac:spMkLst>
            <pc:docMk/>
            <pc:sldMk cId="3554186574" sldId="256"/>
            <ac:spMk id="3" creationId="{8041BD44-BC92-2D03-ED08-AD6B32E34567}"/>
          </ac:spMkLst>
        </pc:spChg>
        <pc:picChg chg="add mod">
          <ac:chgData name="Anson Saju George" userId="619c2ebbc4e71416" providerId="LiveId" clId="{FC7D48FC-42D6-409D-970F-8CC282518A50}" dt="2024-10-04T04:19:21.063" v="321" actId="14100"/>
          <ac:picMkLst>
            <pc:docMk/>
            <pc:sldMk cId="3554186574" sldId="256"/>
            <ac:picMk id="5" creationId="{0E058F08-EE00-B74F-58EE-5E053EB1438E}"/>
          </ac:picMkLst>
        </pc:picChg>
      </pc:sldChg>
      <pc:sldChg chg="modSp mod">
        <pc:chgData name="Anson Saju George" userId="619c2ebbc4e71416" providerId="LiveId" clId="{FC7D48FC-42D6-409D-970F-8CC282518A50}" dt="2024-10-04T04:20:34.839" v="362" actId="12"/>
        <pc:sldMkLst>
          <pc:docMk/>
          <pc:sldMk cId="2536391513" sldId="259"/>
        </pc:sldMkLst>
        <pc:spChg chg="mod">
          <ac:chgData name="Anson Saju George" userId="619c2ebbc4e71416" providerId="LiveId" clId="{FC7D48FC-42D6-409D-970F-8CC282518A50}" dt="2024-10-04T04:20:34.839" v="362" actId="12"/>
          <ac:spMkLst>
            <pc:docMk/>
            <pc:sldMk cId="2536391513" sldId="259"/>
            <ac:spMk id="3" creationId="{E59E7B50-6AF5-A4B9-2B4A-EE540537FDC9}"/>
          </ac:spMkLst>
        </pc:spChg>
      </pc:sldChg>
      <pc:sldChg chg="modSp mod">
        <pc:chgData name="Anson Saju George" userId="619c2ebbc4e71416" providerId="LiveId" clId="{FC7D48FC-42D6-409D-970F-8CC282518A50}" dt="2024-10-04T04:07:13.903" v="18" actId="255"/>
        <pc:sldMkLst>
          <pc:docMk/>
          <pc:sldMk cId="2243817109" sldId="262"/>
        </pc:sldMkLst>
        <pc:spChg chg="mod">
          <ac:chgData name="Anson Saju George" userId="619c2ebbc4e71416" providerId="LiveId" clId="{FC7D48FC-42D6-409D-970F-8CC282518A50}" dt="2024-10-04T04:07:13.903" v="18" actId="255"/>
          <ac:spMkLst>
            <pc:docMk/>
            <pc:sldMk cId="2243817109" sldId="262"/>
            <ac:spMk id="3" creationId="{E137070D-4D94-14F7-56A6-590497B42667}"/>
          </ac:spMkLst>
        </pc:spChg>
      </pc:sldChg>
      <pc:sldChg chg="addSp delSp modSp mod">
        <pc:chgData name="Anson Saju George" userId="619c2ebbc4e71416" providerId="LiveId" clId="{FC7D48FC-42D6-409D-970F-8CC282518A50}" dt="2024-10-04T04:12:07.787" v="119" actId="113"/>
        <pc:sldMkLst>
          <pc:docMk/>
          <pc:sldMk cId="57806516" sldId="263"/>
        </pc:sldMkLst>
        <pc:spChg chg="mod">
          <ac:chgData name="Anson Saju George" userId="619c2ebbc4e71416" providerId="LiveId" clId="{FC7D48FC-42D6-409D-970F-8CC282518A50}" dt="2024-10-04T04:07:25.733" v="21" actId="122"/>
          <ac:spMkLst>
            <pc:docMk/>
            <pc:sldMk cId="57806516" sldId="263"/>
            <ac:spMk id="2" creationId="{7231E3E2-F9F9-D5E2-B878-B72439EE9965}"/>
          </ac:spMkLst>
        </pc:spChg>
        <pc:spChg chg="add del mod">
          <ac:chgData name="Anson Saju George" userId="619c2ebbc4e71416" providerId="LiveId" clId="{FC7D48FC-42D6-409D-970F-8CC282518A50}" dt="2024-10-04T04:12:07.787" v="119" actId="113"/>
          <ac:spMkLst>
            <pc:docMk/>
            <pc:sldMk cId="57806516" sldId="263"/>
            <ac:spMk id="3" creationId="{B12BDD85-3FD8-2911-76ED-60ECC125DA90}"/>
          </ac:spMkLst>
        </pc:spChg>
        <pc:spChg chg="add mod">
          <ac:chgData name="Anson Saju George" userId="619c2ebbc4e71416" providerId="LiveId" clId="{FC7D48FC-42D6-409D-970F-8CC282518A50}" dt="2024-10-04T04:08:13.531" v="37"/>
          <ac:spMkLst>
            <pc:docMk/>
            <pc:sldMk cId="57806516" sldId="263"/>
            <ac:spMk id="4" creationId="{D3D6A6EF-5B22-AE72-A385-265369770C48}"/>
          </ac:spMkLst>
        </pc:spChg>
        <pc:spChg chg="add">
          <ac:chgData name="Anson Saju George" userId="619c2ebbc4e71416" providerId="LiveId" clId="{FC7D48FC-42D6-409D-970F-8CC282518A50}" dt="2024-10-04T04:08:17.913" v="43"/>
          <ac:spMkLst>
            <pc:docMk/>
            <pc:sldMk cId="57806516" sldId="263"/>
            <ac:spMk id="5" creationId="{07131C47-DD1F-12C1-4368-E0B9D65D2FF7}"/>
          </ac:spMkLst>
        </pc:spChg>
        <pc:spChg chg="add">
          <ac:chgData name="Anson Saju George" userId="619c2ebbc4e71416" providerId="LiveId" clId="{FC7D48FC-42D6-409D-970F-8CC282518A50}" dt="2024-10-04T04:08:22.549" v="44"/>
          <ac:spMkLst>
            <pc:docMk/>
            <pc:sldMk cId="57806516" sldId="263"/>
            <ac:spMk id="6" creationId="{FF23F1CB-1D28-7875-FE89-8F574D3B3E85}"/>
          </ac:spMkLst>
        </pc:spChg>
        <pc:spChg chg="add del mod">
          <ac:chgData name="Anson Saju George" userId="619c2ebbc4e71416" providerId="LiveId" clId="{FC7D48FC-42D6-409D-970F-8CC282518A50}" dt="2024-10-04T04:08:39.200" v="53" actId="478"/>
          <ac:spMkLst>
            <pc:docMk/>
            <pc:sldMk cId="57806516" sldId="263"/>
            <ac:spMk id="7" creationId="{F064F0EB-3F70-E116-993B-7B35B61EF1D5}"/>
          </ac:spMkLst>
        </pc:spChg>
        <pc:spChg chg="add">
          <ac:chgData name="Anson Saju George" userId="619c2ebbc4e71416" providerId="LiveId" clId="{FC7D48FC-42D6-409D-970F-8CC282518A50}" dt="2024-10-04T04:08:43.181" v="54"/>
          <ac:spMkLst>
            <pc:docMk/>
            <pc:sldMk cId="57806516" sldId="263"/>
            <ac:spMk id="8" creationId="{BE429E23-71C6-2E9B-5CEC-BA868C0A6AF1}"/>
          </ac:spMkLst>
        </pc:spChg>
      </pc:sldChg>
      <pc:sldChg chg="modSp new del mod">
        <pc:chgData name="Anson Saju George" userId="619c2ebbc4e71416" providerId="LiveId" clId="{FC7D48FC-42D6-409D-970F-8CC282518A50}" dt="2024-10-04T04:12:58.181" v="127" actId="47"/>
        <pc:sldMkLst>
          <pc:docMk/>
          <pc:sldMk cId="1488811036" sldId="264"/>
        </pc:sldMkLst>
        <pc:spChg chg="mod">
          <ac:chgData name="Anson Saju George" userId="619c2ebbc4e71416" providerId="LiveId" clId="{FC7D48FC-42D6-409D-970F-8CC282518A50}" dt="2024-10-04T04:12:34.799" v="126" actId="122"/>
          <ac:spMkLst>
            <pc:docMk/>
            <pc:sldMk cId="1488811036" sldId="264"/>
            <ac:spMk id="2" creationId="{75B87ACF-749A-BBC0-30B0-1E6EB459B01F}"/>
          </ac:spMkLst>
        </pc:spChg>
      </pc:sldChg>
      <pc:sldChg chg="addSp delSp modSp new mod">
        <pc:chgData name="Anson Saju George" userId="619c2ebbc4e71416" providerId="LiveId" clId="{FC7D48FC-42D6-409D-970F-8CC282518A50}" dt="2024-10-04T04:15:15.473" v="178" actId="27636"/>
        <pc:sldMkLst>
          <pc:docMk/>
          <pc:sldMk cId="1532018158" sldId="265"/>
        </pc:sldMkLst>
        <pc:spChg chg="mod">
          <ac:chgData name="Anson Saju George" userId="619c2ebbc4e71416" providerId="LiveId" clId="{FC7D48FC-42D6-409D-970F-8CC282518A50}" dt="2024-10-04T04:13:31.793" v="130" actId="122"/>
          <ac:spMkLst>
            <pc:docMk/>
            <pc:sldMk cId="1532018158" sldId="265"/>
            <ac:spMk id="2" creationId="{DDF9A0C1-9AA3-3599-F1BC-EC6535247F3F}"/>
          </ac:spMkLst>
        </pc:spChg>
        <pc:spChg chg="add del mod">
          <ac:chgData name="Anson Saju George" userId="619c2ebbc4e71416" providerId="LiveId" clId="{FC7D48FC-42D6-409D-970F-8CC282518A50}" dt="2024-10-04T04:15:15.473" v="178" actId="27636"/>
          <ac:spMkLst>
            <pc:docMk/>
            <pc:sldMk cId="1532018158" sldId="265"/>
            <ac:spMk id="3" creationId="{B0754D63-B78A-4C73-83C2-53F0293FEF14}"/>
          </ac:spMkLst>
        </pc:spChg>
        <pc:spChg chg="add mod">
          <ac:chgData name="Anson Saju George" userId="619c2ebbc4e71416" providerId="LiveId" clId="{FC7D48FC-42D6-409D-970F-8CC282518A50}" dt="2024-10-04T04:13:48.160" v="144"/>
          <ac:spMkLst>
            <pc:docMk/>
            <pc:sldMk cId="1532018158" sldId="265"/>
            <ac:spMk id="4" creationId="{0182F19B-DA38-84C6-4C10-5D5FCC09BD8B}"/>
          </ac:spMkLst>
        </pc:spChg>
      </pc:sldChg>
      <pc:sldChg chg="addSp delSp modSp new mod">
        <pc:chgData name="Anson Saju George" userId="619c2ebbc4e71416" providerId="LiveId" clId="{FC7D48FC-42D6-409D-970F-8CC282518A50}" dt="2024-10-04T04:17:06.513" v="208" actId="113"/>
        <pc:sldMkLst>
          <pc:docMk/>
          <pc:sldMk cId="3630171094" sldId="266"/>
        </pc:sldMkLst>
        <pc:spChg chg="mod">
          <ac:chgData name="Anson Saju George" userId="619c2ebbc4e71416" providerId="LiveId" clId="{FC7D48FC-42D6-409D-970F-8CC282518A50}" dt="2024-10-04T04:16:40.238" v="202" actId="122"/>
          <ac:spMkLst>
            <pc:docMk/>
            <pc:sldMk cId="3630171094" sldId="266"/>
            <ac:spMk id="2" creationId="{BD9D23AA-6BA6-E47A-D12F-208F29E6C1BC}"/>
          </ac:spMkLst>
        </pc:spChg>
        <pc:spChg chg="add del mod">
          <ac:chgData name="Anson Saju George" userId="619c2ebbc4e71416" providerId="LiveId" clId="{FC7D48FC-42D6-409D-970F-8CC282518A50}" dt="2024-10-04T04:17:06.513" v="208" actId="113"/>
          <ac:spMkLst>
            <pc:docMk/>
            <pc:sldMk cId="3630171094" sldId="266"/>
            <ac:spMk id="3" creationId="{0FB4B4E2-3691-27DC-AA4B-B9529968156A}"/>
          </ac:spMkLst>
        </pc:spChg>
        <pc:spChg chg="add mod">
          <ac:chgData name="Anson Saju George" userId="619c2ebbc4e71416" providerId="LiveId" clId="{FC7D48FC-42D6-409D-970F-8CC282518A50}" dt="2024-10-04T04:16:24.507" v="182"/>
          <ac:spMkLst>
            <pc:docMk/>
            <pc:sldMk cId="3630171094" sldId="266"/>
            <ac:spMk id="4" creationId="{948A3DB7-F4E5-8D0A-CB97-D112EFA8F3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925C-C0C9-8087-FC55-1B0F8EC0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857067"/>
            <a:ext cx="9966960" cy="2926080"/>
          </a:xfrm>
        </p:spPr>
        <p:txBody>
          <a:bodyPr/>
          <a:lstStyle/>
          <a:p>
            <a:r>
              <a:rPr lang="en-IN" dirty="0"/>
              <a:t> E-commerce Website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1BD44-BC92-2D03-ED08-AD6B32E34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844325"/>
            <a:ext cx="8767860" cy="1388165"/>
          </a:xfrm>
        </p:spPr>
        <p:txBody>
          <a:bodyPr/>
          <a:lstStyle/>
          <a:p>
            <a:pPr algn="l"/>
            <a:r>
              <a:rPr lang="en-IN" b="1" dirty="0"/>
              <a:t>Presented By:- </a:t>
            </a:r>
          </a:p>
          <a:p>
            <a:r>
              <a:rPr lang="en-IN" dirty="0"/>
              <a:t>Anson Saju George,  Jeril Joseph and Sai </a:t>
            </a:r>
            <a:r>
              <a:rPr lang="en-IN" dirty="0" err="1"/>
              <a:t>Midhun</a:t>
            </a:r>
            <a:r>
              <a:rPr lang="en-IN" dirty="0"/>
              <a:t> </a:t>
            </a:r>
            <a:r>
              <a:rPr lang="en-IN" dirty="0" err="1"/>
              <a:t>Jayan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58F08-EE00-B74F-58EE-5E053EB1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8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23AA-6BA6-E47A-D12F-208F29E6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B4E2-3691-27DC-AA4B-B9529968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robust and well-designed database is critical for the success of </a:t>
            </a:r>
            <a:r>
              <a:rPr lang="en-US" dirty="0" err="1"/>
              <a:t>Spiceta</a:t>
            </a:r>
            <a:r>
              <a:rPr lang="en-US" dirty="0"/>
              <a:t> Naturals, ensuring efficient management of products, users, and transactions.</a:t>
            </a:r>
          </a:p>
          <a:p>
            <a:pPr lvl="1"/>
            <a:r>
              <a:rPr lang="en-US" dirty="0"/>
              <a:t>Implementing best practices in database design, security, and optimization will provide a seamless and secure shopping experience for customers.</a:t>
            </a:r>
          </a:p>
          <a:p>
            <a:r>
              <a:rPr lang="en-US" b="1" dirty="0"/>
              <a:t>Final Thoughts:</a:t>
            </a:r>
          </a:p>
          <a:p>
            <a:pPr lvl="1"/>
            <a:r>
              <a:rPr lang="en-US" dirty="0"/>
              <a:t>Continuous evaluation and enhancement of the database will support the growing needs of </a:t>
            </a:r>
            <a:r>
              <a:rPr lang="en-US" dirty="0" err="1"/>
              <a:t>Spiceta</a:t>
            </a:r>
            <a:r>
              <a:rPr lang="en-US" dirty="0"/>
              <a:t> Naturals, enabling scalability and adaptability in a competitive e-commerce landscape.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7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997E-5151-58E8-F08F-1E584ED4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Overview of </a:t>
            </a:r>
            <a:r>
              <a:rPr lang="en-IN" b="1" dirty="0" err="1"/>
              <a:t>Spiceta</a:t>
            </a:r>
            <a:r>
              <a:rPr lang="en-IN" b="1" dirty="0"/>
              <a:t> Naturals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B0FE-3980-B743-F845-3D868F79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online platform dedicated to offering a wide variety of natural spices and spice blends.</a:t>
            </a:r>
          </a:p>
          <a:p>
            <a:r>
              <a:rPr lang="en-US" dirty="0"/>
              <a:t>Serves both individual consumers and bulk buyers like restaurants and retailers.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dirty="0"/>
              <a:t>Importance of Databases in E-commerce:-</a:t>
            </a:r>
          </a:p>
          <a:p>
            <a:r>
              <a:rPr lang="en-US" dirty="0"/>
              <a:t>Efficient management of extensive product catalogs, including different spices, packaging sizes, and suppliers.</a:t>
            </a:r>
          </a:p>
          <a:p>
            <a:r>
              <a:rPr lang="en-US" dirty="0"/>
              <a:t>Handling user data such as customer profiles, preferences, and order histories.</a:t>
            </a:r>
          </a:p>
          <a:p>
            <a:r>
              <a:rPr lang="en-US" dirty="0"/>
              <a:t>Managing transactions securely and reliably, ensuring smooth order processing and payment handling.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25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EF72-247A-568D-C3D3-39244AFF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99552"/>
            <a:ext cx="9875520" cy="1356360"/>
          </a:xfrm>
        </p:spPr>
        <p:txBody>
          <a:bodyPr/>
          <a:lstStyle/>
          <a:p>
            <a:pPr algn="ctr"/>
            <a:r>
              <a:rPr lang="en-IN" b="1" dirty="0"/>
              <a:t>Role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9AFC-FACB-4D30-3B0D-DF03D4F3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data consistency across all operations.</a:t>
            </a:r>
          </a:p>
          <a:p>
            <a:r>
              <a:rPr lang="en-US" dirty="0"/>
              <a:t>Provides robust security measures to protect sensitive information.</a:t>
            </a:r>
          </a:p>
          <a:p>
            <a:r>
              <a:rPr lang="en-US" dirty="0"/>
              <a:t>Enhances efficiency in data retrieval and storage, improving overall website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72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3544-D296-DC55-DCE1-2BC6C986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7B50-6AF5-A4B9-2B4A-EE540537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Faced by </a:t>
            </a:r>
            <a:r>
              <a:rPr lang="en-US" b="1" dirty="0" err="1"/>
              <a:t>Spiceta</a:t>
            </a:r>
            <a:r>
              <a:rPr lang="en-US" b="1" dirty="0"/>
              <a:t> Naturals Without a Proper Database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Inventory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Difficulty tracking stock levels of diverse spice products, leading to overstocking or stockouts.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High Traffic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Inability to efficiently manage peak traffic periods during festivals or promotional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Security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Risks of unauthorized access to user information and payment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Search and Recommendation Performance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user experience due to slow or inaccurate search results and lack of personalized product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39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C592-6290-9D23-2858-E03B94D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19648"/>
            <a:ext cx="9875520" cy="1356360"/>
          </a:xfrm>
        </p:spPr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0D8A-C285-B994-275D-667B63A0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Scalable and Efficient Database:</a:t>
            </a:r>
          </a:p>
          <a:p>
            <a:pPr lvl="1"/>
            <a:r>
              <a:rPr lang="en-US" dirty="0"/>
              <a:t>Cater to the growing number of products and users.</a:t>
            </a:r>
          </a:p>
          <a:p>
            <a:r>
              <a:rPr lang="en-US" dirty="0"/>
              <a:t>Seamless Management of Core Entities:</a:t>
            </a:r>
          </a:p>
          <a:p>
            <a:pPr lvl="1"/>
            <a:r>
              <a:rPr lang="en-US" dirty="0"/>
              <a:t>Products, users, orders, payments, and reviews.</a:t>
            </a:r>
          </a:p>
          <a:p>
            <a:r>
              <a:rPr lang="en-US" dirty="0"/>
              <a:t>Support Fast Queries and Transactions:</a:t>
            </a:r>
          </a:p>
          <a:p>
            <a:pPr lvl="1"/>
            <a:r>
              <a:rPr lang="en-US" dirty="0"/>
              <a:t>Ensure quick response times for user actions and administrative tasks.</a:t>
            </a:r>
          </a:p>
          <a:p>
            <a:r>
              <a:rPr lang="en-US" dirty="0"/>
              <a:t>Guarantee Security and Privacy:</a:t>
            </a:r>
          </a:p>
          <a:p>
            <a:pPr lvl="1"/>
            <a:r>
              <a:rPr lang="en-US" dirty="0"/>
              <a:t>Protect sensitive data through encryption and access controls.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97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F339-E598-6F3E-92A7-12EB5236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32C1-2B53-094B-8B40-78E460D0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Functional Requirements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Management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Registration, login, profile updates, and password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Product Management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Adding, updating, and deleting spice products, managing categories and suppliers.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Order Processing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Tracking orders, modifying order details, and managing order statuses.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Payment Handling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Secure processing of payments, handling refunds, and managing payment statuses.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Non-Functional Requirements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Availability and Fault Tolerance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Ensure the website remains operational with minimal downtime.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 Integrity and Security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Maintain accurate and consistent data, protect against breaches.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Optimization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Implement indexing and caching for faster data retrieval.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Ability to handle an increasing number of users and transactions seamlessly.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47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A8E3-A525-C9E7-6819-0093F1E1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Entity-Relationship (ER)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070D-4D94-14F7-56A6-590497B4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Entities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Users</a:t>
            </a:r>
            <a:r>
              <a:rPr lang="en-US" sz="1900" dirty="0"/>
              <a:t>: Customers, Admins.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Products</a:t>
            </a:r>
            <a:r>
              <a:rPr lang="en-US" sz="1900" dirty="0"/>
              <a:t>: Various spices, blends, packaging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Orders</a:t>
            </a:r>
            <a:r>
              <a:rPr lang="en-US" sz="1900" dirty="0"/>
              <a:t>: Customer orders, order statuses.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Categories</a:t>
            </a:r>
            <a:r>
              <a:rPr lang="en-US" sz="1900" dirty="0"/>
              <a:t>: Spice categories like herbs, seeds, blends.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Payments</a:t>
            </a:r>
            <a:r>
              <a:rPr lang="en-US" sz="1900" dirty="0"/>
              <a:t>: Payment transactions,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Reviews</a:t>
            </a:r>
            <a:r>
              <a:rPr lang="en-US" sz="1900" dirty="0"/>
              <a:t>: Customer reviews and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Suppliers</a:t>
            </a:r>
            <a:r>
              <a:rPr lang="en-US" sz="1900" dirty="0"/>
              <a:t>: Information about spice suppliers.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Relationships</a:t>
            </a:r>
            <a:r>
              <a:rPr lang="en-US" sz="2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Users</a:t>
            </a:r>
            <a:r>
              <a:rPr lang="en-US" sz="1900" dirty="0"/>
              <a:t> place </a:t>
            </a:r>
            <a:r>
              <a:rPr lang="en-US" sz="1900" b="1" dirty="0"/>
              <a:t>Orders</a:t>
            </a:r>
            <a:r>
              <a:rPr lang="en-US" sz="19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Orders</a:t>
            </a:r>
            <a:r>
              <a:rPr lang="en-US" sz="1900" dirty="0"/>
              <a:t> include multiple </a:t>
            </a:r>
            <a:r>
              <a:rPr lang="en-US" sz="1900" b="1" dirty="0"/>
              <a:t>Products</a:t>
            </a:r>
            <a:r>
              <a:rPr lang="en-US" sz="19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Payments</a:t>
            </a:r>
            <a:r>
              <a:rPr lang="en-US" sz="1900" dirty="0"/>
              <a:t> are made for </a:t>
            </a:r>
            <a:r>
              <a:rPr lang="en-US" sz="1900" b="1" dirty="0"/>
              <a:t>Orders</a:t>
            </a:r>
            <a:r>
              <a:rPr lang="en-US" sz="19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Products</a:t>
            </a:r>
            <a:r>
              <a:rPr lang="en-US" sz="1900" dirty="0"/>
              <a:t> belong to </a:t>
            </a:r>
            <a:r>
              <a:rPr lang="en-US" sz="1900" b="1" dirty="0"/>
              <a:t>Categories</a:t>
            </a:r>
            <a:r>
              <a:rPr lang="en-US" sz="19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Users</a:t>
            </a:r>
            <a:r>
              <a:rPr lang="en-US" sz="1900" dirty="0"/>
              <a:t> write </a:t>
            </a:r>
            <a:r>
              <a:rPr lang="en-US" sz="1900" b="1" dirty="0"/>
              <a:t>Reviews</a:t>
            </a:r>
            <a:r>
              <a:rPr lang="en-US" sz="1900" dirty="0"/>
              <a:t> for </a:t>
            </a:r>
            <a:r>
              <a:rPr lang="en-US" sz="1900" b="1" dirty="0"/>
              <a:t>Products</a:t>
            </a:r>
            <a:r>
              <a:rPr lang="en-US" sz="19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Products</a:t>
            </a:r>
            <a:r>
              <a:rPr lang="en-US" sz="1900" dirty="0"/>
              <a:t> are supplied by </a:t>
            </a:r>
            <a:r>
              <a:rPr lang="en-US" sz="1900" b="1" dirty="0"/>
              <a:t>Suppliers</a:t>
            </a:r>
            <a:r>
              <a:rPr lang="en-US" sz="19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81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E3E2-F9F9-D5E2-B878-B72439EE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DD85-3FD8-2911-76ED-60ECC125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45720" indent="0">
              <a:buNone/>
            </a:pPr>
            <a:r>
              <a:rPr lang="en-IN" b="1" dirty="0"/>
              <a:t>Tables and Attributes:</a:t>
            </a:r>
          </a:p>
          <a:p>
            <a:r>
              <a:rPr lang="en-IN" b="1" dirty="0"/>
              <a:t>Users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user_id</a:t>
            </a:r>
            <a:r>
              <a:rPr lang="en-IN" dirty="0"/>
              <a:t> (PK), name, email, password, role, address, </a:t>
            </a:r>
            <a:r>
              <a:rPr lang="en-IN" dirty="0" err="1"/>
              <a:t>phone_number</a:t>
            </a:r>
            <a:endParaRPr lang="en-IN" dirty="0"/>
          </a:p>
          <a:p>
            <a:r>
              <a:rPr lang="en-IN" b="1" dirty="0"/>
              <a:t>Products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product_id</a:t>
            </a:r>
            <a:r>
              <a:rPr lang="en-IN" dirty="0"/>
              <a:t> (PK), name, description, price, stock, </a:t>
            </a:r>
            <a:r>
              <a:rPr lang="en-IN" dirty="0" err="1"/>
              <a:t>category_id</a:t>
            </a:r>
            <a:r>
              <a:rPr lang="en-IN" dirty="0"/>
              <a:t> (FK), </a:t>
            </a:r>
            <a:r>
              <a:rPr lang="en-IN" dirty="0" err="1"/>
              <a:t>supplier_id</a:t>
            </a:r>
            <a:r>
              <a:rPr lang="en-IN" dirty="0"/>
              <a:t> (FK)</a:t>
            </a:r>
          </a:p>
          <a:p>
            <a:r>
              <a:rPr lang="en-IN" b="1" dirty="0"/>
              <a:t>Categories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category_id</a:t>
            </a:r>
            <a:r>
              <a:rPr lang="en-IN" dirty="0"/>
              <a:t> (PK), </a:t>
            </a:r>
            <a:r>
              <a:rPr lang="en-IN" dirty="0" err="1"/>
              <a:t>category_name</a:t>
            </a:r>
            <a:r>
              <a:rPr lang="en-IN" dirty="0"/>
              <a:t>, description</a:t>
            </a:r>
          </a:p>
          <a:p>
            <a:r>
              <a:rPr lang="en-IN" b="1" dirty="0"/>
              <a:t>Suppliers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supplier_id</a:t>
            </a:r>
            <a:r>
              <a:rPr lang="en-IN" dirty="0"/>
              <a:t> (PK), </a:t>
            </a:r>
            <a:r>
              <a:rPr lang="en-IN" dirty="0" err="1"/>
              <a:t>supplier_name</a:t>
            </a:r>
            <a:r>
              <a:rPr lang="en-IN" dirty="0"/>
              <a:t>, </a:t>
            </a:r>
            <a:r>
              <a:rPr lang="en-IN" dirty="0" err="1"/>
              <a:t>contact_info</a:t>
            </a:r>
            <a:endParaRPr lang="en-IN" dirty="0"/>
          </a:p>
          <a:p>
            <a:r>
              <a:rPr lang="en-IN" b="1" dirty="0"/>
              <a:t>Orders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order_id</a:t>
            </a:r>
            <a:r>
              <a:rPr lang="en-IN" dirty="0"/>
              <a:t> (PK), </a:t>
            </a:r>
            <a:r>
              <a:rPr lang="en-IN" dirty="0" err="1"/>
              <a:t>user_id</a:t>
            </a:r>
            <a:r>
              <a:rPr lang="en-IN" dirty="0"/>
              <a:t> (FK), </a:t>
            </a:r>
            <a:r>
              <a:rPr lang="en-IN" dirty="0" err="1"/>
              <a:t>order_date</a:t>
            </a:r>
            <a:r>
              <a:rPr lang="en-IN" dirty="0"/>
              <a:t>, status, </a:t>
            </a:r>
            <a:r>
              <a:rPr lang="en-IN" dirty="0" err="1"/>
              <a:t>total_amount</a:t>
            </a:r>
            <a:r>
              <a:rPr lang="en-IN" dirty="0"/>
              <a:t>, </a:t>
            </a:r>
            <a:r>
              <a:rPr lang="en-IN" dirty="0" err="1"/>
              <a:t>shipping_address</a:t>
            </a:r>
            <a:endParaRPr lang="en-IN" dirty="0"/>
          </a:p>
          <a:p>
            <a:r>
              <a:rPr lang="en-IN" b="1" dirty="0" err="1"/>
              <a:t>OrderDetails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order_id</a:t>
            </a:r>
            <a:r>
              <a:rPr lang="en-IN" dirty="0"/>
              <a:t> (FK), </a:t>
            </a:r>
            <a:r>
              <a:rPr lang="en-IN" dirty="0" err="1"/>
              <a:t>product_id</a:t>
            </a:r>
            <a:r>
              <a:rPr lang="en-IN" dirty="0"/>
              <a:t> (FK), quantity, price</a:t>
            </a:r>
          </a:p>
          <a:p>
            <a:r>
              <a:rPr lang="en-IN" b="1" dirty="0"/>
              <a:t>Payments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payment_id</a:t>
            </a:r>
            <a:r>
              <a:rPr lang="en-IN" dirty="0"/>
              <a:t> (PK), </a:t>
            </a:r>
            <a:r>
              <a:rPr lang="en-IN" dirty="0" err="1"/>
              <a:t>order_id</a:t>
            </a:r>
            <a:r>
              <a:rPr lang="en-IN" dirty="0"/>
              <a:t> (FK), </a:t>
            </a:r>
            <a:r>
              <a:rPr lang="en-IN" dirty="0" err="1"/>
              <a:t>payment_method</a:t>
            </a:r>
            <a:r>
              <a:rPr lang="en-IN" dirty="0"/>
              <a:t>, </a:t>
            </a:r>
            <a:r>
              <a:rPr lang="en-IN" dirty="0" err="1"/>
              <a:t>payment_status</a:t>
            </a:r>
            <a:r>
              <a:rPr lang="en-IN" dirty="0"/>
              <a:t>, </a:t>
            </a:r>
            <a:r>
              <a:rPr lang="en-IN" dirty="0" err="1"/>
              <a:t>transaction_date</a:t>
            </a:r>
            <a:endParaRPr lang="en-IN" dirty="0"/>
          </a:p>
          <a:p>
            <a:r>
              <a:rPr lang="en-IN" b="1" dirty="0"/>
              <a:t>Reviews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review_id</a:t>
            </a:r>
            <a:r>
              <a:rPr lang="en-IN" dirty="0"/>
              <a:t> (PK), </a:t>
            </a:r>
            <a:r>
              <a:rPr lang="en-IN" dirty="0" err="1"/>
              <a:t>user_id</a:t>
            </a:r>
            <a:r>
              <a:rPr lang="en-IN" dirty="0"/>
              <a:t> (FK), </a:t>
            </a:r>
            <a:r>
              <a:rPr lang="en-IN" dirty="0" err="1"/>
              <a:t>product_id</a:t>
            </a:r>
            <a:r>
              <a:rPr lang="en-IN" dirty="0"/>
              <a:t> (FK), rating, </a:t>
            </a:r>
            <a:r>
              <a:rPr lang="en-IN" dirty="0" err="1"/>
              <a:t>review_text</a:t>
            </a:r>
            <a:r>
              <a:rPr lang="en-IN" dirty="0"/>
              <a:t>, </a:t>
            </a:r>
            <a:r>
              <a:rPr lang="en-IN" dirty="0" err="1"/>
              <a:t>review_date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A0C1-9AA3-3599-F1BC-EC653524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4D63-B78A-4C73-83C2-53F0293F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Encryption:</a:t>
            </a:r>
          </a:p>
          <a:p>
            <a:pPr lvl="1"/>
            <a:r>
              <a:rPr lang="en-US" dirty="0"/>
              <a:t>Encrypt sensitive information such as user passwords and payment details using strong encryption algorithms.</a:t>
            </a:r>
          </a:p>
          <a:p>
            <a:r>
              <a:rPr lang="en-US" b="1" dirty="0"/>
              <a:t>Role-Based Access Control (RBAC):</a:t>
            </a:r>
          </a:p>
          <a:p>
            <a:pPr lvl="1"/>
            <a:r>
              <a:rPr lang="en-US" dirty="0"/>
              <a:t>Define roles (e.g., Admin, Supplier, Customer) with specific permissions to restrict access to sensitive data and functionalities.</a:t>
            </a:r>
          </a:p>
          <a:p>
            <a:r>
              <a:rPr lang="en-US" b="1" dirty="0"/>
              <a:t>Backup and Recovery:</a:t>
            </a:r>
          </a:p>
          <a:p>
            <a:pPr lvl="1"/>
            <a:r>
              <a:rPr lang="en-US" dirty="0"/>
              <a:t>Implement regular database backups and establish recovery procedures to prevent data loss in case of failures.</a:t>
            </a:r>
          </a:p>
          <a:p>
            <a:r>
              <a:rPr lang="en-US" b="1" dirty="0"/>
              <a:t>Input Validation:</a:t>
            </a:r>
          </a:p>
          <a:p>
            <a:pPr lvl="1"/>
            <a:r>
              <a:rPr lang="en-US" dirty="0"/>
              <a:t>Sanitize and validate all user inputs to protect against SQL injection and other malicious attacks.</a:t>
            </a:r>
          </a:p>
          <a:p>
            <a:r>
              <a:rPr lang="en-US" b="1" dirty="0"/>
              <a:t>Secure Communication:</a:t>
            </a:r>
          </a:p>
          <a:p>
            <a:pPr lvl="1"/>
            <a:r>
              <a:rPr lang="en-US" dirty="0"/>
              <a:t>Use HTTPS to encrypt data transmitted between the user's browser and the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0181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</TotalTime>
  <Words>868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Basis</vt:lpstr>
      <vt:lpstr> E-commerce Website Database</vt:lpstr>
      <vt:lpstr>Overview of Spiceta Naturals</vt:lpstr>
      <vt:lpstr>Role of DBMS</vt:lpstr>
      <vt:lpstr>Issues Faced</vt:lpstr>
      <vt:lpstr>Objective</vt:lpstr>
      <vt:lpstr>Database Requirements</vt:lpstr>
      <vt:lpstr>Entity-Relationship (ER)</vt:lpstr>
      <vt:lpstr>Relational Schema</vt:lpstr>
      <vt:lpstr>Security Measures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Anson Saju George</dc:creator>
  <cp:lastModifiedBy>Anson Saju George</cp:lastModifiedBy>
  <cp:revision>1</cp:revision>
  <dcterms:created xsi:type="dcterms:W3CDTF">2024-10-04T03:51:31Z</dcterms:created>
  <dcterms:modified xsi:type="dcterms:W3CDTF">2024-10-04T04:20:38Z</dcterms:modified>
</cp:coreProperties>
</file>