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1634-8557-5BED-9F60-7E18EFB5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2ABAF-66EA-57F5-E9D0-B7D1820D2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5DCD-E028-1B85-991C-40C182C7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C54B-6266-ABE3-E48B-302C4A00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148C-F556-687C-752B-EBBEDA33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4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3A8C-0FF5-F237-7B44-1245906B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FD0C8-9722-1903-CB0F-7B14A9BC6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19E3-1C9F-2E6F-A3C6-D9DB9346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10CF-3741-E450-C0D0-2286D1BE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4C7A6-3238-D556-BFEE-2B6F59C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4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9C778-70C0-3D67-F1DF-33115D921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5822B-1BEF-7523-A6A7-C79C25BF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E4AE-AB8B-89F3-D5FF-A0DED754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7E8A-964E-AFFD-EBC1-1A4C68D3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BF8E-6424-F356-E76D-B2598E3A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3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0385-DBC0-6194-98A6-D60561D9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D8E4-893E-76C4-05E8-EB21328F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C617-9826-22F7-A29A-AE43DE4A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E3BB-50AE-183E-D045-10E3973D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58A7-33F6-258C-219F-B499F087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1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859E-898A-D5D5-B7C2-6049998C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614F-6E41-2A76-40A5-386DAC30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37AA-5A1D-E6E7-4BD2-777C81F2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EDAF-A13E-F9F7-5E62-1973A1E1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079D-0FA4-9284-F177-C43CC076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33C5-1512-B97B-D9D4-BE867E63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DE8D-815F-0474-7CAF-6AD3CFFBA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3D369-8BEB-45E4-C8F5-754BBF13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222D-753E-EC8A-D4E0-1E679A5D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2850-C92F-DDA5-2102-95E51152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D644D-BD27-1A8C-D379-1FCB5CAD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64AD-3609-4FC6-5ED4-3CA08BFC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1D4D5-83FB-EB48-9700-E49758F6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ED00-2EBE-D9CA-E0ED-1CFF3737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A1979-D4A4-9FD5-5089-298A3FE16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9E1EB-9C8E-D37C-8511-D83B60AF9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17AF7-75CF-961C-6A53-0F57B812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2031E-971A-E77A-0071-3D4D89B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270E3-411D-EB32-D727-E1B0005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928E-54E0-BDF8-434B-2B39A041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0F096-DCF8-70F8-6D2A-8D8448ED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D017-A4AB-8B45-4A26-043097E7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9182A-A516-696F-4CD6-3DD6AC99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93BF5-8188-8F85-CF10-DD5EA35B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CAEAB-8D86-C09A-CEAC-A6C49F47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067EE-8E1F-0D8A-14F9-BCCC075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0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18DD-F8E2-227A-4E07-AB95107B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9C6-FE00-6861-5089-4A51BF5E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D7F3-A63D-5AB0-C7A8-891D2734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8D4F6-8014-125D-45EC-E5CCFB35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D86C7-AB2C-3C5A-EF99-7D0D2189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5A510-78CA-81DD-80E1-E020A52C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66D8-9022-8F3D-1B03-0D2301AE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3F4E-C07F-8D2D-2946-6BDA6F4D2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6C7FD-DCEF-6B65-3440-BA038D4C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ACEBD-BCF1-0C12-95B1-8A16F16C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9AD96-65EA-FDF6-C2A1-DA4F1713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FB2C-57B1-50FA-2B8D-4A781DCE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2F68-A6BC-0AA7-D7AB-245E8CCA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9B2E0-4410-A4FC-5D3C-10ABF0E9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0C92-687C-D401-5B03-CB9887761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80EA-736C-48BE-BCFC-440FF3F12F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E6A1E-3B7C-C2B7-53D5-08977CCB9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4D7C-E0DD-2384-1D4C-AF869F906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F28F-FFDD-4C1D-B3F2-847A6D4D2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1CD83-26BA-C280-86BD-A5860B66F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C8E8F4-0F36-D434-C136-21A19D7FE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2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BE2C3-4BBC-D3EF-6F2E-1D81E9495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6D36F-B072-7F3C-2F9A-C2A094751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5ABE-46B6-F560-AAE2-E52A64A57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98220-CF42-1828-5F86-77546DD64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69070-1134-F89F-7B5D-D84874BB4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3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16526-829D-D3A6-916B-1D96FF0F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51B61-8919-8E06-23AC-DE84942CE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2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09F76-2C76-3B74-794D-DF3569ED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8FAF0-5526-C4C7-A609-744A71F01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4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2CD85-95F1-BF4A-5883-3F8ADC6F2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D6720-0891-0A06-A806-9F4ADA1B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F28B9-C266-7BE2-EC3E-2CB9EEB3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0D50A-B46F-DAF5-84FC-ADE75E32B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5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BEB38-A98D-D837-2CFA-CD741618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7A9AF-2FDD-11D8-E127-D1A6C8C2F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Anson Saju George</dc:creator>
  <cp:lastModifiedBy>Anson Saju George</cp:lastModifiedBy>
  <cp:revision>1</cp:revision>
  <dcterms:created xsi:type="dcterms:W3CDTF">2025-04-10T13:27:29Z</dcterms:created>
  <dcterms:modified xsi:type="dcterms:W3CDTF">2025-04-10T13:31:24Z</dcterms:modified>
</cp:coreProperties>
</file>