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168" y="54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slide" Target="slides/slide1.xml"/><Relationship Id="rId20" Type="http://schemas.openxmlformats.org/officeDocument/2006/relationships/slide" Target="slides/slide13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5B6BE-B938-1F33-97E6-5DCF1CD3D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78DC4-FDF8-181B-2CE2-2827369C57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3C51-B7B5-47D5-939F-EA80111E1ACB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D8559-3616-F7D4-9FBB-13D699ABC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153A0-517F-F66E-73BA-B4C6EBE58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54A92-AB97-4E6F-89BB-AD00E30A18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0122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E9CF-659A-471A-B6FF-FF6193C0927D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729F-A771-479A-95D9-BEC824532C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166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47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166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57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4048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00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7430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6055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88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547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653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56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460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83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6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489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76592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EBDE-3B02-4556-B744-A56A01DB44BF}" type="datetimeFigureOut">
              <a:rPr lang="en-MY" smtClean="0"/>
              <a:t>20/11/2023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9FC513-650F-46A0-98ED-8AD6B92704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781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5517-6BAF-D6F4-E0A1-2F0423318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r>
              <a:t>What is AWS Cloud?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B1698-6F67-E853-1742-3142924BF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r>
              <a:t>Generated by Slide Wizard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3611121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itle 5">
            <a:extLst>
              <a:ext uri="{FF2B5EF4-FFF2-40B4-BE49-F238E27FC236}">
                <a16:creationId xmlns:a16="http://schemas.microsoft.com/office/drawing/2014/main" id="{A97B99ED-8466-5F78-BD01-0008089F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AWS Cloud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73952-7BC9-1524-2683-8CA9B8FE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MY"/>
          </a:p>
          <a:p>
            <a:pPr/>
            <a:r>
              <a:t>Scalability: Easily scale your resources up or down based on your needs.</a:t>
            </a:r>
          </a:p>
          <a:p>
            <a:pPr/>
            <a:r>
              <a:t>Cost-Effectiveness: Pay only for what you use and avoid upfront costs.</a:t>
            </a:r>
          </a:p>
          <a:p>
            <a:pPr/>
            <a:r>
              <a:t>Reliability: AWS Cloud infrastructure provides high availability and durability.</a:t>
            </a:r>
          </a:p>
          <a:p>
            <a:pPr/>
            <a:r>
              <a:t>Security: AWS offers a broad set of security tools and features to protect your data and applications.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itle 5">
            <a:extLst>
              <a:ext uri="{FF2B5EF4-FFF2-40B4-BE49-F238E27FC236}">
                <a16:creationId xmlns:a16="http://schemas.microsoft.com/office/drawing/2014/main" id="{A97B99ED-8466-5F78-BD01-0008089F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AWS Cloud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73952-7BC9-1524-2683-8CA9B8FE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MY"/>
          </a:p>
          <a:p>
            <a:pPr/>
            <a:r>
              <a:t>Web and Mobile Applications: Easily build and scale web and mobile apps using AWS Cloud services.</a:t>
            </a:r>
          </a:p>
          <a:p>
            <a:pPr/>
            <a:r>
              <a:t>Big Data Analytics: Leverage AWS tools and services for processing and analyzing large datasets.</a:t>
            </a:r>
          </a:p>
          <a:p>
            <a:pPr/>
            <a:r>
              <a:t>Disaster Recovery: Create reliable and cost-effective disaster recovery solutions with AWS Cloud.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199E-221F-D85D-26BC-546A7641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576F-9948-04C7-AC7F-AD2A7FBD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anchor="ctr">
            <a:normAutofit/>
          </a:bodyPr>
          <a:lstStyle/>
          <a:p>
            <a:r>
              <a:t>In conclusion</a:t>
            </a:r>
          </a:p>
          <a:p>
            <a:r>
              <a:t>AWS Cloud is a robust cloud computing platform that offers a wide array of services and benefits for businesses and individuals. It provides flexibility</a:t>
            </a:r>
          </a:p>
          <a:p>
            <a:r>
              <a:t>scalability</a:t>
            </a:r>
          </a:p>
          <a:p>
            <a:r>
              <a:t>cost-effectiveness</a:t>
            </a:r>
          </a:p>
          <a:p>
            <a:r>
              <a:t>and security</a:t>
            </a:r>
          </a:p>
          <a:p>
            <a:r>
              <a:t>making it a popular choice for cloud-based infrastructure and application deployment. With its extensive range of services and global infrastructure</a:t>
            </a:r>
          </a:p>
          <a:p>
            <a:r>
              <a:t>AWS Cloud continues to revolutionize the IT industry.</a:t>
            </a:r>
          </a:p>
          <a:p/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12" name="Group 11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380A7A-8DA4-9065-D440-7AE5D23B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255" y="2897312"/>
            <a:ext cx="6960759" cy="9526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199E-221F-D85D-26BC-546A7641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576F-9948-04C7-AC7F-AD2A7FBD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anchor="ctr">
            <a:normAutofit/>
          </a:bodyPr>
          <a:lstStyle/>
          <a:p>
            <a:r>
              <a:t>AWS Cloud is a popular cloud computing platform provided by Amazon Web Services (AWS). It offers a wide range of cloud services that help individuals and businesses to build and manage their applications and infrastructure in the cloud. In this presentation</a:t>
            </a:r>
          </a:p>
          <a:p>
            <a:r>
              <a:t>we will explore the key features and benefits of AWS Cloud.</a:t>
            </a:r>
          </a:p>
          <a:p/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itle 5">
            <a:extLst>
              <a:ext uri="{FF2B5EF4-FFF2-40B4-BE49-F238E27FC236}">
                <a16:creationId xmlns:a16="http://schemas.microsoft.com/office/drawing/2014/main" id="{A97B99ED-8466-5F78-BD01-0008089F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73952-7BC9-1524-2683-8CA9B8FE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MY"/>
          </a:p>
          <a:p>
            <a:pPr/>
            <a:r>
              <a:t>AWS Cloud overview</a:t>
            </a:r>
          </a:p>
          <a:p>
            <a:pPr/>
            <a:r>
              <a:t>Core services of AWS</a:t>
            </a:r>
          </a:p>
          <a:p>
            <a:pPr/>
            <a:r>
              <a:t>Benefits of AWS Cloud</a:t>
            </a:r>
          </a:p>
          <a:p>
            <a:pPr/>
            <a:r>
              <a:t>Use cases of AWS Cloud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199E-221F-D85D-26BC-546A7641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t>AWS Cloud Overview</a:t>
            </a: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576F-9948-04C7-AC7F-AD2A7FBD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anchor="ctr">
            <a:normAutofit/>
          </a:bodyPr>
          <a:lstStyle/>
          <a:p>
            <a:r>
              <a:t>AWS Cloud provides a vast range of services</a:t>
            </a:r>
          </a:p>
          <a:p>
            <a:r>
              <a:t>including compute power</a:t>
            </a:r>
          </a:p>
          <a:p>
            <a:r>
              <a:t>storage options</a:t>
            </a:r>
          </a:p>
          <a:p>
            <a:r>
              <a:t>databases</a:t>
            </a:r>
          </a:p>
          <a:p>
            <a:r>
              <a:t>machine learning</a:t>
            </a:r>
          </a:p>
          <a:p>
            <a:r>
              <a:t>analytics</a:t>
            </a:r>
          </a:p>
          <a:p>
            <a:r>
              <a:t>networking</a:t>
            </a:r>
          </a:p>
          <a:p>
            <a:r>
              <a:t>and more. It allows users to quickly and easily provision resources on demand without the need for upfront hardware investment.</a:t>
            </a:r>
          </a:p>
          <a:p/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itle 5">
            <a:extLst>
              <a:ext uri="{FF2B5EF4-FFF2-40B4-BE49-F238E27FC236}">
                <a16:creationId xmlns:a16="http://schemas.microsoft.com/office/drawing/2014/main" id="{A97B99ED-8466-5F78-BD01-0008089F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Services of AWS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73952-7BC9-1524-2683-8CA9B8FE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MY"/>
          </a:p>
          <a:p>
            <a:pPr/>
            <a:r>
              <a:t>Amazon EC2 (Elastic Compute Cloud): Provides scalable virtual servers in the cloud.</a:t>
            </a:r>
          </a:p>
          <a:p>
            <a:pPr/>
            <a:r>
              <a:t>Amazon S3 (Simple Storage Service): Offers object storage for storing and retrieving large amounts of data.</a:t>
            </a:r>
          </a:p>
          <a:p>
            <a:pPr/>
            <a:r>
              <a:t>Amazon RDS (Relational Database Service): Manages and operates relational databases in the cloud.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Anson Ting</dc:creator>
  <cp:lastModifiedBy>Anson Ting</cp:lastModifiedBy>
  <cp:revision>13</cp:revision>
  <dcterms:created xsi:type="dcterms:W3CDTF">2022-09-18T14:29:05Z</dcterms:created>
  <dcterms:modified xsi:type="dcterms:W3CDTF">2023-11-20T08:26:39Z</dcterms:modified>
</cp:coreProperties>
</file>