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491C6-FD31-4FA7-98FA-39E25D0B6578}" v="12" dt="2022-01-09T11:29:04.756"/>
    <p1510:client id="{A2A67607-707D-9A4B-B498-57C0CB8C6AF6}" v="85" dt="2022-01-09T09:17:5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cuhk-my.sharepoint.com/:u:/g/personal/1155165854_link_cuhk_edu_hk/EY3hJkKCYElFryw43CFzil4BL6Jmbu3ycuI2dGPGQfmkHw?e=fCMfpB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send(conn,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(Passcode: csci4430)</a:t>
            </a:r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Sat, 29 Jan. 11:59:59 p.m.</a:t>
            </a:r>
          </a:p>
          <a:p>
            <a:r>
              <a:rPr lang="en-US" sz="3200" dirty="0"/>
              <a:t>Get yourself familiar with the basic socket programming</a:t>
            </a:r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 marL="0" indent="0">
              <a:buNone/>
            </a:pPr>
            <a:r>
              <a:rPr lang="en-US" sz="3200" dirty="0"/>
              <a:t>- Communication endpoint at the end hosts.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72" y="1429063"/>
            <a:ext cx="1863856" cy="4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82044"/>
            <a:ext cx="195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463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CSCI 4430 - Spring 22</vt:lpstr>
      <vt:lpstr>Assignment 1 is out!</vt:lpstr>
      <vt:lpstr>Outline</vt:lpstr>
      <vt:lpstr>Socket Programming: Intro</vt:lpstr>
      <vt:lpstr>Socket Programming: Server Side</vt:lpstr>
      <vt:lpstr>Socket Programming: Client Side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25</cp:revision>
  <dcterms:created xsi:type="dcterms:W3CDTF">2022-01-09T08:27:06Z</dcterms:created>
  <dcterms:modified xsi:type="dcterms:W3CDTF">2022-01-10T12:37:43Z</dcterms:modified>
</cp:coreProperties>
</file>