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86"/>
  </p:notesMasterIdLst>
  <p:handoutMasterIdLst>
    <p:handoutMasterId r:id="rId87"/>
  </p:handoutMasterIdLst>
  <p:sldIdLst>
    <p:sldId id="638" r:id="rId2"/>
    <p:sldId id="513" r:id="rId3"/>
    <p:sldId id="581" r:id="rId4"/>
    <p:sldId id="514" r:id="rId5"/>
    <p:sldId id="515" r:id="rId6"/>
    <p:sldId id="516" r:id="rId7"/>
    <p:sldId id="518" r:id="rId8"/>
    <p:sldId id="517" r:id="rId9"/>
    <p:sldId id="552" r:id="rId10"/>
    <p:sldId id="519" r:id="rId11"/>
    <p:sldId id="520" r:id="rId12"/>
    <p:sldId id="523" r:id="rId13"/>
    <p:sldId id="522" r:id="rId14"/>
    <p:sldId id="524" r:id="rId15"/>
    <p:sldId id="525" r:id="rId16"/>
    <p:sldId id="526" r:id="rId17"/>
    <p:sldId id="527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7" r:id="rId35"/>
    <p:sldId id="548" r:id="rId36"/>
    <p:sldId id="549" r:id="rId37"/>
    <p:sldId id="550" r:id="rId38"/>
    <p:sldId id="553" r:id="rId39"/>
    <p:sldId id="554" r:id="rId40"/>
    <p:sldId id="555" r:id="rId41"/>
    <p:sldId id="556" r:id="rId42"/>
    <p:sldId id="557" r:id="rId43"/>
    <p:sldId id="573" r:id="rId44"/>
    <p:sldId id="574" r:id="rId45"/>
    <p:sldId id="575" r:id="rId46"/>
    <p:sldId id="561" r:id="rId47"/>
    <p:sldId id="576" r:id="rId48"/>
    <p:sldId id="563" r:id="rId49"/>
    <p:sldId id="564" r:id="rId50"/>
    <p:sldId id="565" r:id="rId51"/>
    <p:sldId id="566" r:id="rId52"/>
    <p:sldId id="577" r:id="rId53"/>
    <p:sldId id="578" r:id="rId54"/>
    <p:sldId id="579" r:id="rId55"/>
    <p:sldId id="580" r:id="rId56"/>
    <p:sldId id="640" r:id="rId57"/>
    <p:sldId id="641" r:id="rId58"/>
    <p:sldId id="642" r:id="rId59"/>
    <p:sldId id="521" r:id="rId60"/>
    <p:sldId id="643" r:id="rId61"/>
    <p:sldId id="644" r:id="rId62"/>
    <p:sldId id="645" r:id="rId63"/>
    <p:sldId id="646" r:id="rId64"/>
    <p:sldId id="529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545" r:id="rId80"/>
    <p:sldId id="661" r:id="rId81"/>
    <p:sldId id="662" r:id="rId82"/>
    <p:sldId id="663" r:id="rId83"/>
    <p:sldId id="664" r:id="rId84"/>
    <p:sldId id="512" r:id="rId8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6327"/>
  </p:normalViewPr>
  <p:slideViewPr>
    <p:cSldViewPr>
      <p:cViewPr varScale="1">
        <p:scale>
          <a:sx n="128" d="100"/>
          <a:sy n="128" d="100"/>
        </p:scale>
        <p:origin x="1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3:08:37.5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10553 8646 7769,'-23'-5'66,"0"-2"1,2 1-1,2 2 1,3 5-67,4 7 0,-5 5 0,-1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8:38:04.810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8360 11946 8897,'0'12'-15,"-5"-1"0,-1 0 0</inkml:trace>
  <inkml:trace contextRef="#ctx0" brushRef="#br1" timeOffset="1">9833 13762 8279,'-5'-19'-118,"-1"1"1,0 2-1,2 2 1,3 1-232,1 2 1,0 6 348,0 5 0,10 10 0,2 8 0</inkml:trace>
  <inkml:trace contextRef="#ctx0" brushRef="#br1" timeOffset="2">11158 16275 7982,'-11'-35'63,"1"-4"1,2 0-1,4 2 1,4 9-1,4 12 184,4 12-247,2 13 0,1 8 0,1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68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69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70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10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646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4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2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2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14: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Inter-domain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</a:t>
            </a:r>
          </a:p>
          <a:p>
            <a:pPr lvl="2"/>
            <a:r>
              <a:rPr lang="en-US" dirty="0"/>
              <a:t>Details and issues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</a:t>
            </a:r>
            <a:r>
              <a:rPr lang="en-US" altLang="zh-CN" dirty="0"/>
              <a:t>.8</a:t>
            </a:r>
            <a:r>
              <a:rPr lang="en-US" dirty="0"/>
              <a:t>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r>
              <a:rPr lang="en-US" altLang="zh-CN" dirty="0"/>
              <a:t>Policies</a:t>
            </a:r>
          </a:p>
          <a:p>
            <a:r>
              <a:rPr lang="en-US" altLang="zh-CN" dirty="0"/>
              <a:t>Mechanism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</a:t>
            </a:r>
            <a:r>
              <a:rPr lang="en-US"/>
              <a:t>over 70,000 </a:t>
            </a:r>
            <a:r>
              <a:rPr lang="en-US" dirty="0"/>
              <a:t>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14:cNvPr>
              <p14:cNvContentPartPr/>
              <p14:nvPr/>
            </p14:nvContentPartPr>
            <p14:xfrm>
              <a:off x="3745440" y="3104640"/>
              <a:ext cx="54000" cy="1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9240" y="3088440"/>
                <a:ext cx="864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74920" imgH="1475232" progId="Word.Document.8">
                  <p:embed/>
                </p:oleObj>
              </mc:Choice>
              <mc:Fallback>
                <p:oleObj name="Document" r:id="rId3" imgW="5074920" imgH="1475232" progId="Word.Document.8">
                  <p:embed/>
                  <p:pic>
                    <p:nvPicPr>
                      <p:cNvPr id="136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</a:t>
            </a:r>
            <a:r>
              <a:rPr lang="en-US" altLang="zh-CN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-</a:t>
            </a:r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</a:t>
            </a:r>
            <a:r>
              <a:rPr lang="zh-CN" altLang="en-US" dirty="0"/>
              <a:t> </a:t>
            </a:r>
            <a:r>
              <a:rPr lang="en-US" dirty="0"/>
              <a:t>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14F238-359F-364A-8B2A-0411D04E9EE1}"/>
                  </a:ext>
                </a:extLst>
              </p14:cNvPr>
              <p14:cNvContentPartPr/>
              <p14:nvPr/>
            </p14:nvContentPartPr>
            <p14:xfrm>
              <a:off x="3005640" y="4300560"/>
              <a:ext cx="1015920" cy="155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14F238-359F-364A-8B2A-0411D04E9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680" y="4278600"/>
                <a:ext cx="105372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the</a:t>
            </a:r>
            <a:r>
              <a:rPr lang="zh-CN" altLang="en-US" dirty="0"/>
              <a:t> </a:t>
            </a:r>
            <a:r>
              <a:rPr lang="en-US" dirty="0"/>
              <a:t>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1490455545</TotalTime>
  <Pages>7</Pages>
  <Words>3515</Words>
  <Application>Microsoft Macintosh PowerPoint</Application>
  <PresentationFormat>On-screen Show (4:3)</PresentationFormat>
  <Paragraphs>834</Paragraphs>
  <Slides>84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 teaching</vt:lpstr>
      <vt:lpstr>Document</vt:lpstr>
      <vt:lpstr>CSCI4430 Computer Networks  Lecture 14: Network Layer –  Inter-domain Routing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1278</cp:revision>
  <cp:lastPrinted>1999-09-08T17:25:07Z</cp:lastPrinted>
  <dcterms:created xsi:type="dcterms:W3CDTF">2014-01-14T18:15:50Z</dcterms:created>
  <dcterms:modified xsi:type="dcterms:W3CDTF">2023-04-03T06:52:20Z</dcterms:modified>
  <cp:category/>
</cp:coreProperties>
</file>