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81" r:id="rId8"/>
    <p:sldId id="275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4402B-494A-D841-9A43-F49E88B6429E}" v="42" dt="2022-01-20T01:06:4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2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2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DFF2D468-519E-4691-ACEC-0EED62F7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534679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A 10-Mbps link with a single cut-off switch in the path, and a packet size of 5,000 bits. Assume that each section of the link introduces a propagation delay of 10 microseconds, and that the switch begins retransmitting immediately after the first 200 bits have been received.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66B09C93-3DD9-4BA2-8D2C-824A872D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405678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Sat, 29th Jan. 11:59:59 p.m.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Metrics - Delay</a:t>
            </a:r>
          </a:p>
          <a:p>
            <a:r>
              <a:rPr lang="en-US" sz="3200" dirty="0"/>
              <a:t>Performance Metrics - Throughput</a:t>
            </a:r>
          </a:p>
          <a:p>
            <a:r>
              <a:rPr lang="en-US" altLang="zh-CN" sz="3200" dirty="0"/>
              <a:t>Exercise </a:t>
            </a:r>
            <a:r>
              <a:rPr lang="en-US" sz="3200" dirty="0"/>
              <a:t>1</a:t>
            </a:r>
          </a:p>
          <a:p>
            <a:r>
              <a:rPr lang="en-US" altLang="zh-CN" sz="3200" dirty="0"/>
              <a:t>Exercise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Transmission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Propagation delay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Traffic mix and switch internals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Queuing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Processing delay (negligible)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Throughput = Data transferred / Transfer time</a:t>
            </a:r>
          </a:p>
          <a:p>
            <a:endParaRPr lang="en-US" sz="3200" dirty="0"/>
          </a:p>
          <a:p>
            <a:r>
              <a:rPr lang="en-US" dirty="0"/>
              <a:t>Transfer time =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46098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Calculate the minimum RTT</a:t>
            </a:r>
            <a:r>
              <a:rPr lang="en-US" altLang="zh-CN" sz="2400" dirty="0"/>
              <a:t>(round-trip time)</a:t>
            </a:r>
            <a:r>
              <a:rPr lang="en-US" sz="2400" dirty="0"/>
              <a:t> for the link.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9701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propagation delay = 385000 km / (3 * 10^5 km/s) = 1.28333s</a:t>
            </a:r>
          </a:p>
          <a:p>
            <a:r>
              <a:rPr lang="en-HK" sz="2400" dirty="0">
                <a:solidFill>
                  <a:srgbClr val="FF0000"/>
                </a:solidFill>
              </a:rPr>
              <a:t>RTT = 2 * propagation delay =  2 * 1.28333 = 2.56666s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(b) Suppose Mission Control on Earth wishes to download a 25MB (1MB = 10^6B) image from a camera on the lunar base.</a:t>
            </a:r>
            <a:r>
              <a:rPr lang="zh-CN" altLang="en-US" sz="2400" dirty="0"/>
              <a:t> </a:t>
            </a:r>
            <a:r>
              <a:rPr lang="en-US" sz="2400" dirty="0"/>
              <a:t>What is the minimum amount of time that will elapse between when the request for the data goes out and the transfer is finished? Throughput?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5157912"/>
            <a:ext cx="92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transmission delay = 25MB / 100Mbps = 25 * 8 / 100 = 2s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delay = RTT + transmission delay = 2.5666 + 2 = </a:t>
            </a:r>
            <a:r>
              <a:rPr lang="en-US" sz="2400">
                <a:solidFill>
                  <a:srgbClr val="FF0000"/>
                </a:solidFill>
              </a:rPr>
              <a:t>4.5666s </a:t>
            </a:r>
          </a:p>
          <a:p>
            <a:r>
              <a:rPr lang="en-US" sz="2400">
                <a:solidFill>
                  <a:srgbClr val="FF0000"/>
                </a:solidFill>
              </a:rPr>
              <a:t>throughput </a:t>
            </a:r>
            <a:r>
              <a:rPr lang="en-US" sz="2400" dirty="0">
                <a:solidFill>
                  <a:srgbClr val="FF0000"/>
                </a:solidFill>
              </a:rPr>
              <a:t>= 25MB * 8 / (2s + 1.28333s) = 60.9 Mbps </a:t>
            </a: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(</a:t>
            </a:r>
            <a:r>
              <a:rPr lang="en-US" altLang="zh-CN" sz="2400" dirty="0"/>
              <a:t>c</a:t>
            </a:r>
            <a:r>
              <a:rPr lang="en-US" sz="2400" dirty="0"/>
              <a:t>) The maximum number of flying bits on the link?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4983741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 bits = propagation delay * bandwidth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= 1.28333s * 100Mbps = 1.28333 * 10^8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A 10-Mbps link with a single store-and-forward switch in the path, and a packet size of 5,000 bits. Assume that each section of the link introduces a propagation delay of 10 microseconds, and that the switch begins retransmitting immediately after it has finished receiving the packet.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598</Words>
  <Application>Microsoft Macintosh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CSCI 4430 - Spring 22</vt:lpstr>
      <vt:lpstr>Assignment 1 </vt:lpstr>
      <vt:lpstr>Outline</vt:lpstr>
      <vt:lpstr>Performance Metrics - Delay</vt:lpstr>
      <vt:lpstr>Performance Metrics - Throughput</vt:lpstr>
      <vt:lpstr>Exercise - Q1</vt:lpstr>
      <vt:lpstr>Exercise - Q1</vt:lpstr>
      <vt:lpstr>Exercise - Q1</vt:lpstr>
      <vt:lpstr>Exercise - Q2</vt:lpstr>
      <vt:lpstr>Exercise - Q2</vt:lpstr>
      <vt:lpstr>Exercise - Q2</vt:lpstr>
      <vt:lpstr>Exercise - 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74</cp:revision>
  <dcterms:created xsi:type="dcterms:W3CDTF">2022-01-09T08:27:06Z</dcterms:created>
  <dcterms:modified xsi:type="dcterms:W3CDTF">2022-01-20T01:06:52Z</dcterms:modified>
</cp:coreProperties>
</file>