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5.xml" ContentType="application/inkml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48"/>
  </p:notesMasterIdLst>
  <p:handoutMasterIdLst>
    <p:handoutMasterId r:id="rId49"/>
  </p:handoutMasterIdLst>
  <p:sldIdLst>
    <p:sldId id="638" r:id="rId2"/>
    <p:sldId id="487" r:id="rId3"/>
    <p:sldId id="514" r:id="rId4"/>
    <p:sldId id="515" r:id="rId5"/>
    <p:sldId id="516" r:id="rId6"/>
    <p:sldId id="517" r:id="rId7"/>
    <p:sldId id="518" r:id="rId8"/>
    <p:sldId id="521" r:id="rId9"/>
    <p:sldId id="523" r:id="rId10"/>
    <p:sldId id="524" r:id="rId11"/>
    <p:sldId id="526" r:id="rId12"/>
    <p:sldId id="527" r:id="rId13"/>
    <p:sldId id="525" r:id="rId14"/>
    <p:sldId id="528" r:id="rId15"/>
    <p:sldId id="529" r:id="rId16"/>
    <p:sldId id="530" r:id="rId17"/>
    <p:sldId id="531" r:id="rId18"/>
    <p:sldId id="532" r:id="rId19"/>
    <p:sldId id="533" r:id="rId20"/>
    <p:sldId id="535" r:id="rId21"/>
    <p:sldId id="536" r:id="rId22"/>
    <p:sldId id="537" r:id="rId23"/>
    <p:sldId id="538" r:id="rId24"/>
    <p:sldId id="539" r:id="rId25"/>
    <p:sldId id="540" r:id="rId26"/>
    <p:sldId id="544" r:id="rId27"/>
    <p:sldId id="545" r:id="rId28"/>
    <p:sldId id="546" r:id="rId29"/>
    <p:sldId id="547" r:id="rId30"/>
    <p:sldId id="548" r:id="rId31"/>
    <p:sldId id="549" r:id="rId32"/>
    <p:sldId id="567" r:id="rId33"/>
    <p:sldId id="551" r:id="rId34"/>
    <p:sldId id="552" r:id="rId35"/>
    <p:sldId id="553" r:id="rId36"/>
    <p:sldId id="554" r:id="rId37"/>
    <p:sldId id="555" r:id="rId38"/>
    <p:sldId id="556" r:id="rId39"/>
    <p:sldId id="557" r:id="rId40"/>
    <p:sldId id="558" r:id="rId41"/>
    <p:sldId id="559" r:id="rId42"/>
    <p:sldId id="560" r:id="rId43"/>
    <p:sldId id="563" r:id="rId44"/>
    <p:sldId id="564" r:id="rId45"/>
    <p:sldId id="568" r:id="rId46"/>
    <p:sldId id="512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8"/>
    <p:restoredTop sz="90797"/>
  </p:normalViewPr>
  <p:slideViewPr>
    <p:cSldViewPr>
      <p:cViewPr varScale="1">
        <p:scale>
          <a:sx n="128" d="100"/>
          <a:sy n="128" d="100"/>
        </p:scale>
        <p:origin x="6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429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  <inkml:brush xml:id="br2">
      <inkml:brushProperty name="width" value="0.12095" units="cm"/>
      <inkml:brushProperty name="height" value="0.12095" units="cm"/>
      <inkml:brushProperty name="color" value="#FF0000"/>
    </inkml:brush>
    <inkml:brush xml:id="br3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1028 7035 9695,'-6'-11'-742,"-5"-4"0,5-1 905,0 2 1,6 7 0,9 3 0,6 3 0,6 1 0,6 0-168,2 0 1,7 0-1,6 0 1,3 0 0,4 0-1,1 0 1,4 0-1,3-2 21,2-1 0,6 1 0,-3-3 0,0 1 1,1 1 94,-4 0 0,1 3 1,0 3-1,0 2 0,1 0-50,2 0 0,0 0 0,-28-4 0,1 1 1,1-1-1,0 1-122,0 0 1,2-1 0,1 0 0,1-1-1,-3 0 1,0-1 0,1 0 0,1-1-35,0 1 0,0-1 0,-1-3 0,0 1-1,0 0 1,-1 0 0,-3 0 0,-1-1 94,29-2 0,-4-2 0,-9 5 0,-2 1 0,-1 2 0</inkml:trace>
  <inkml:trace contextRef="#ctx0" brushRef="#br1" timeOffset="1">1016 9399 8400,'0'-29'0,"0"-4"0,0 7 0,2-2 0,3 6 0,6 4 336,7 4 0,9 5 1,4 3-1,6 1 1,5 2-1,4 2-398,3 1 1,5 1-1,5 3 1,2 4-1,0 1-120,1-2 0,2 2 0,-30-6 0,1-1 0,1 1 0,-1-1 125,2 1 1,-1 0 0,0-1 0,0-1 0,-1 0 0,0-2 0,1 1 0,0 0 16,2 0 0,0 0 0,3 0 0,0 0 0,-1 0 0,1-1 0,-2 0 0,0 0 53,1-1 1,-1 0 0,1-1 0,0 1-1,2 0 1,0 1 0,0-1 0,1 0-14,-2 1 0,0 0 0,3 2 0,-1 0 0,-5 1 0,0 0 0,-1 0 0,-1-1 0,0-1 0,-1 1 0</inkml:trace>
  <inkml:trace contextRef="#ctx0" brushRef="#br1" timeOffset="2">16697 5334 8146,'-16'0'459,"-3"0"0,1 0 0,-1 0 280,-1 0 0,-2 10 0,-1 5 1,-1 8-1,-1 7-193,-2 8 1,-3 11 0,3 5 0,14-25 0,1 2 0,0 1 0,2 0 0,1 1 0,2 0-49,0 0 1,2-1 0,3 24 0,3-12-1,9-8-289,8-8 0,5-10 1,3-7-1,5-6 0,2-5-135,1-4 1,2-7-1,0-9 1,4-7 0,-1-7-712,0-7 1,-1-5 0,-3-3-1,-2-6-301,-18 26 1,0-1 0,12-29 0,-9-2 0,-8 4 158,-9 4 1,-12 2 0,-14 6-1,-8 3 212,-7 7 1,-5 10 0,0 17 0,-1 7 315,0 7 0,-2 8 0,2 13 0,7 5-763,6 5 1,10-2 1013,8 3 0,2-2 0,2-2 0</inkml:trace>
  <inkml:trace contextRef="#ctx0" brushRef="#br1" timeOffset="3">17291 5288 7974,'7'-12'-70,"3"1"1,-4-2 0,2-1-1,-2-1 1,0 0 161,1-2 0,-1 5 1,3-4-1,-3 4 1,-1 0-1,-1 1-506,1 0 1,-5 4 257,0 3 1,-5 4 0,-6 4 0,-1 4 0,0 3 259,-4 4 1,2 3-1,-3 5 1,-1 0 291,0 0 0,3 0 0,-3-1 0,2 1 290,2 0 0,1-4 1,2 0-1,-1 1 76,1 2 1,-1-3-1,2-1 1,3-2 34,3-2 1,-1 3-1,1-2 1,3-2-241,3-4 0,1 0 1,6-6-1,2 1-79,3 1 0,2-4 0,0 3-255,3-2 0,2-2 1,2 0-1,0 0-142,0 0 1,0 1-1,1 1 1,0 3-12,-1 2 1,2-1-1,-7 3 1,0-1-1,-3 2 15,-2 4 1,-3-2-1,-3 4 1,-3-2-85,-3 1 1,-2 1-1,-3 5 1,-5-2-100,-5 1 0,-3 2 0,-7 0 0,-3 1 0,-4 0-1077,-2 0 0,-1-4 0,0-3-439,0-3 1,3 0 0,2-9 1613,1-2 0,1-11 0,5-3 0</inkml:trace>
  <inkml:trace contextRef="#ctx0" brushRef="#br1" timeOffset="4">16092 5722 7888,'10'-8'124,"-1"1"1,-3-2 476,-1-1 1,4-2 0,-2 1 0,0 1 595,1 2 0,-7-1-994,-1 5 1,-6 2 0,-8 6 0,-3 4 0,-2 6 0,-3 5-232,-4 3 0,-7 6 0,0 2 0,-4 3-183,1 2 1,-4 0-1,3 2 1,3 1-353,2-1 1,7-3 0,-2-2 0,5-4-416,3-4 1,7 0 0,10-10 43,4-4 0,4-5 934,6-9 0,4-2 0,2-5 0</inkml:trace>
  <inkml:trace contextRef="#ctx0" brushRef="#br1" timeOffset="5">15864 5665 7888,'-12'-5'-548,"1"0"0,-1-4 0,1 2 1191,-1 2 1,1 1 0,-2 4 0,1 2-99,0 2 0,-2 2 0,7 7 1,-3 2-257,-2 4 1,1 2-1,-1 4 1,1 0-1,-1 3 175,1 1 1,-2 3-1,-1 6 1,-2 2 0,-1 2 252,1 0 0,-4-1 0,1 2 1,-3-2-104,-1-2 0,4-2 0,1-7 1,2-4 27,2-6 0,6-4 1,4-4-297,3-1 0,8-4 0,4-4 0,7-1-144,3-2 1,3-5 0,3-4 0,3-5-425,3-5 0,3-3 1,1-1-1,2 0-1390,2 1 1,-3-5 0,2 0 515,0 2 0,-3 2 1,-7 4-1,-3 4 1,-3 2 1095,-1 2 0,-1 4 0,1 2 0</inkml:trace>
  <inkml:trace contextRef="#ctx0" brushRef="#br0" timeOffset="6">1199 7675 10185,'-5'-29'-244,"3"1"1,-5 6 361,2 3 0,-2 6 0,3 12-207,1 9 1,2 15-1,1 3 1,1 7-1,2 7 58,1 5 0,1 9 0,-3 9 1,0-28-1,0 0 59,-1 1 0,1 1 0,-2 4 0,1 1 0,-1 3 0,0 1 0,-1 4 0,1 1 0,-2 1 0,1 2-161,-1 1 1,0 1-1,-2-2 1,1 1-1,0-5 1,0-1-1,1-3 1,-1 0 108,1-3 0,-1-1 0,1-1 0,-1-2 0,1 25 0,-2-14-41,1-11 0,2-12 0,1-8 239,0-3-224,0-9 1,0-3 0,0-8-142,0-3 0,0-1 1,0-3-1,0-6 176,0-3 1,-5-8-1,-1-1 1</inkml:trace>
  <inkml:trace contextRef="#ctx0" brushRef="#br1" timeOffset="7">1028 7858 8460,'-6'-28'543,"-3"-2"1,5-3-404,1 3 1,2 6 0,4 6-1,4 3 1,10 3-111,7 4 1,11 4 0,12-3 0,8 2-376,4 3 1,2 1 0,-3 1 81,-1 0 0,-4 0 1,-1 0-1,-1 0 208,-3 0 0,-1-4 1,0 0-1,1 0 252,2-1 1,-1 3 0,-2-5 0,2 1-59,5-1 1,7 1 0,-29 2-1,0-1 1,2 1 0,0 1-52,0-2 0,0 1 0,1-1 0,0 0 0,1-1 0,0 0 0,2 1 0,-1 0-185,1 1 1,-1 0-1,0 0 1,0 0 0,-3 1-1,0 0 70,1 0 0,-1 0 1,-2 2-1,0 0 1,32-4-33,-2-1 0,-6 5 0,-7-3 0,-2 3 0,-1 0 52,0-3 0,-7 3 1,-3-3-1,-6 3 19,-2 1 0,-5 0 0,-5 0-104,-2 0 1,-5 0-1,-3 0 0,-5 5 1,-1 1 58,-4 0 1,-1 5 136,-5-4 1,5 3-1,-5 3 1,-1 1 159,-1 1 1,-1 7 0,-1 1-1,1 6-9,-1 4 0,-4 13 1,-4 11-1,7-22 1,0 2-113,-2 5 0,0 2 0,-2 7 1,-1 2-1,0 2 0,-2 1 1,0 3-1,0 1-268,6-19 0,1 1 0,-1-1 1,0 3-1,0-1 0,0 1 1,2-2-1,1 0 0,0 0 1,-3 15-1,1 0-86,4-4 0,1-2 1,0-5-1,2-2 0,3-4 1,2-1-1,0-5 0,2-1-693,5 22 0,2-12 904,7-17 0,-1-2 0,1-12 0,3-3 0</inkml:trace>
  <inkml:trace contextRef="#ctx0" brushRef="#br0" timeOffset="8">7858 10404 13072,'0'8'-1573,"-2"-2"1277,-2-1 0,2-1 671,-6-4 1,6-1-560,-2-3-317,3 3 134,1-4 451,5 5 1,-4 0 0,4 0 0</inkml:trace>
  <inkml:trace contextRef="#ctx0" brushRef="#br2" timeOffset="9">5985 7595 10619,'-6'-18'391,"-4"3"1,-4 6 1269,4 1 1,0 7 0,6 1-1339,2 6 1,4 8 0,3 3 0,2 1 0,0 2 0,1 2-1017,-1 0 1,1 1 0,2 0-1,-1 0 1,-1 0 0,1-2-230,1-2 0,1 2 0,-1-6 1,-1-1 140,-1-1 1,-1-3 0,4-4 864,-4-6 1,-2-10-1,-5-8 1</inkml:trace>
  <inkml:trace contextRef="#ctx0" brushRef="#br2" timeOffset="10">5939 7115 10619,'-5'-11'2272,"-2"-1"-2402,1 6 1,1 6 0,6 9 0,3 5-18,4 5 0,3-1 0,3 1 0,3 1 0,0 0-979,4-1 0,0-2 0,2-4 1089,0 2 0,5-3 0,1 5 0</inkml:trace>
  <inkml:trace contextRef="#ctx0" brushRef="#br2" timeOffset="11">6236 7378 10619,'-8'-10'267,"2"1"1,-1 2 3431,1 2-2797,4 2 1,-3 8 0,5 2 0,1 3 0,1 2-743,2-1 0,4 5 1,-3-1-1,0-1-268,0-2 0,0 4 1,-2 0-1,0 1-22,0-1 1,-1 3 0,1-4 0,1 1-33,-2 0 1,0-3-1,-2 2 1,0-2 216,0-2 83,0 1 1,0-4-57,0-4 0,0-1 1,0-11-1,0-1-78,0-1 1,3-3-1,1-1 1,0-1 103,1 1 0,-2-3 0,4-1 0,2-1-2,1 0 1,2 0 0,-1-4 0,1 0 339,-1 0 1,4 4 0,0 1 0,1 2-26,0 2 0,-3 2 1,2 5-1,-2 3-341,-2 3 0,1 2 1,-2 3-1,-1 5-594,-2 5-1,1 2 1,2 4 0,0 0-827,2 0 1,-3 0 0,6 0 0,-3-2 212,0-1 1,1-3 0,0-5 0,4-3 1038,1-1 0,-4-1 0,2-4 1</inkml:trace>
  <inkml:trace contextRef="#ctx0" brushRef="#br2" timeOffset="12">6853 7195 10619,'0'-11'298,"0"-1"1,0 1 415,0-1 1,0-3-1,0 0 1,0 1-1,0 0 148,0-1 1,0 1 0,0-5 0,0 0 0,1 0-595,3 0 0,-3 1 1,4-2-1,-1 1-577,0-2 1,1 5-1,-3 1 1,2 2-858,-1 2 372,-2-1 1,-6 8-1,-3 7 1,-2 8 617,-1 6 0,-5 6 1,0 5-1,-1 2 570,1 5 1,-3 0 0,2 3 0,1-3 280,-1 0 1,3-6 0,5-1 0,3-3 168,1-2 0,-3 1 0,5-9-360,0-1 0,7-2 1,2-3-1,2-3-341,-1-1 0,1-1 0,5-4 1,1 0-23,1 0 1,0 0 0,-3 0 0,-1 0-28,0 0 1,1 1 0,-1 2-1,1 2-234,-1 1 1,1 0 0,-1 4-1,0 1-221,1 1 1,-1 7-1,1 0 1,-2 4-63,-3 4 1,2 6 0,-4 6 0,0 3-35,0 5 0,-1 0 1,-4 6-1,0 1 1,0-2-454,0-3 1,-1-3-1,-2-3 158,0-1 0,-1-7 0,4-2-909,0-9 1,-1-11 1626,-3-9 1,3-13 0,-5-4 0</inkml:trace>
  <inkml:trace contextRef="#ctx0" brushRef="#br2" timeOffset="13">7149 6910 10619,'-1'-12'812,"-3"1"0,3 3 0,-4 2 144,0 1 1,4 2-1,-3 8 1,3 5 0,2 6 508,3 1 1,-2 2 0,5 4 0,-1 1-904,0 3 1,-2-3 0,2 3 0,1-2-541,-1 2 1,-2-3-1,2 4 1,-1-1 22,-2-1 1,-2 1 0,-1-6 0,0 0-963,0-2 0,0-1-136,0 1 1,0-9 0,-1-10-1,-2-9-255,0-9 1,-1-7 0,4-13 0,1-3 700,3 0 0,-2-3 1,5 3-1,-1-1 1,0 2 347,3 1 1,-2 2-1,0 6 1,1 6 751,-2 5 1,3 2 0,-4 5 180,1 2 0,2 2 0,2 10 0,-1 3-561,-1 4 1,-1 3-1,5 3-668,-1 1 0,1 2 0,-1-3 0,0 2 0,1 1-538,-1-1 1,-3-1 1052,0-3 0,-1 4 0,5 2 1</inkml:trace>
  <inkml:trace contextRef="#ctx0" brushRef="#br2" timeOffset="14">7481 7070 14815,'6'0'4304,"-1"0"1,-1-6-2705,0-1 0,3-3-1313,-3-2 1,5 0 0,-1-4 0,2-3 0,1-2 0,1-3-560,-1-3 1,0 3 0,1-4 0,-1 1-504,1 1 1,-1-1 0,-1 4 0,-1 0-231,-1 0 1,-6 4 0,2 2 0,-3 0 24,-1 3 1,-1 7 0,-3 3-1,-3 3 356,-3 1 0,-2 1 0,1 3 0,-1 4 884,1 6 1,-1 0 0,1 5 0,0 2 755,-1 0 0,5 3 1,-1 2-1,0 3 1169,2 4 0,-3 3 1,5 7-1,2-1-1002,1 1 1,2 1-1,3 2 1,4-2-1266,6-2 1,4-8-1,5-8 1,0-6-1397,0-5 1,0-7-1,1-4 1,1-4 1486,2-4 0,4-13 0,-1-7 0</inkml:trace>
  <inkml:trace contextRef="#ctx0" brushRef="#br2" timeOffset="15">8143 6544 10619,'0'-23'122,"0"-3"0,0-1 1,0 2-1,0 2 1,0 4 116,0 4 1,-1-2 0,-2 2 0,-2 2-307,-1 4 1,-2 4-1,-3 6 1,1 3 0,0 4-1,-1 3 1,-1 4 1,-2 2 0,2 3 0,1-1-1,-1 2 19,1 0 0,3 3 0,1 2 0,-2 0 0,-1 1 300,-2 1 0,2-4 0,1 3 0,3-3 367,1-1 1,-3-1 0,4 1 0,1-1 115,-2-3 1,3-3 0,-1-4-1,1-1-29,2 1 1,5-5-599,3 1 1,2-6 0,2 2-28,-1-2 0,4-2 0,0 0 0,1 0-631,0 0 1,-2 0 205,5 0 1,0-4-1,4 0 1,0 0-179,0-1 0,-4 4 0,-2-3 0,0 3-105,-3 1 1,-3 1 280,-3 3 1,-3 2 0,-6 7 0,-2 2 27,-1 4 1,-8-1-1,0 1 1,-2 1-78,-2 2 0,3 1 0,-2-2 1,2-2 219,2-4 1,1-1 0,1-1 0,2 0 259,2-3 1,-4-6 0,3 1 0</inkml:trace>
  <inkml:trace contextRef="#ctx0" brushRef="#br2" timeOffset="16">8463 6384 10619,'5'-23'230,"3"1"1,-3 0-1,-2 3 1,-1 4-120,-2 2 0,-2 0 0,-1-1-124,-5-1 0,-2 5 0,-2 6 0,1 3 56,0 1 1,3 0-1,0 1 1,-1 3 0,1 4 24,0 2 0,-1 1 1,4 2 58,-1 2 1,3-1 0,-1 5-1,3 1 157,1 2 0,-4-3 0,0 0 0,2 1 197,1 2 0,1 2 0,0 0 0,0 0 90,0-2 0,-2-2 0,0 2 0,-2-2-184,2-1 0,0-1 0,3 1 0,2-4-131,1-2 1,5-2-1,-2-1 1,3-2-104,2-4 1,1-3 0,2-1 0,3 0-4,-1 0 1,5-1 0,-3-2 0,1-2 111,-1-1 0,2 2 0,-6-2 0,-1 1-44,-2 2 1,0 2 0,-1 1-175,1 0 1,-6 6 0,-2 4 0,-4 6-558,-4 1 1,-2 6 0,-7 5 0,-2 1-1420,-4 3 1,-3 0 0,-2-1 2020,-3 0 0,-2-1 0,-5 5 0</inkml:trace>
  <inkml:trace contextRef="#ctx0" brushRef="#br2" timeOffset="17">18045 7858 10651,'-18'6'514,"2"3"1,4-4-1,2 1 160,3 3 1,7 0 0,7-1 0,5-5 0,3-1 0,4-4 0,2-1-213,2-5 1,0-2 0,0-3 0,1-1 0,1-2 0,2-1-306,-2 1 0,0-3 1,-3 2-1,0-1 1,-2-1-472,-1 2 1,-5-4-1,1 5 1,-3-2-211,-4-2 0,-3 3 1,-5 2-1,-2 2-19,-1 2 1,-5-1-1,-7 2 1,-4 1 288,-3 2 1,-1 4-1,0-1 1,1 3 373,-1 1 1,-4 1-1,0 3 1,2 4 616,1 2 1,1 7 0,1 2 0,3 2 542,4 2 0,3 0 0,0 1-618,1 3 0,4-2 1,4 4-1,3 0-567,3 1 1,9-5 0,8 2 0,4-5-488,3-3 0,8-6 0,1-7-576,3 0 1,3-4 0,4-6 0,-1-5-541,1-5 0,0-3 0,-2-6 0,-2 0 1,-4 0 1563,-2 0 1,-7 0 0,-1 1 0</inkml:trace>
  <inkml:trace contextRef="#ctx0" brushRef="#br2" timeOffset="18">18833 7743 10661,'0'-11'843,"1"0"1,2-2-64,1-2 0,1 2 0,-3-4 0,3 1 1,0-3 18,0-3 0,4-1 0,-2-1 0,0-1 1,0-3-665,-2-1 1,2-2 0,-2-2-1,0 3-545,1 3 1,-3 3-1,-3 3 1,0 2-397,0 3 1,-1 5-1,-3 3 12,-3 5 1,-3 3-1,-2 3 1,-1 6 0,-2 5 529,-4 5 0,-2 7 0,-2 3 0,0 1 443,0 2 0,4 5 0,0-4 0,0 4 745,1-1 0,-2 0-420,5-2 0,-1-5 0,6-3 0,3-5 0,3-3 265,3-1 0,2-4 0,3-4 0,3-2-498,3-2 1,2 0 0,-1-3 0,1 2-56,-1-1 0,1 2 0,-1-1 0,0-1 61,1 3 1,0-1-1,2 3 1,2 0-177,-2 1 0,-2 1 0,0 2 0,0-1-218,4 0 1,-4 1 0,4-1 0,-2 2-327,1 2 0,-6 2 0,2 3 1,-2 0 83,-3 4 1,-1 0 0,-5 6 0,-1-1 0,-4 0-281,-6 3 0,-2-3 1,-7 1-1,-3 2-24,-3 1 0,-2-4 0,3-2 0,-2-3-334,2-1 1,1-5 0,2-4-17,3-5 0,4-7 1043,8-10 0,-4-9 0,5-13 0</inkml:trace>
  <inkml:trace contextRef="#ctx0" brushRef="#br2" timeOffset="19">19267 7309 10628,'-5'-6'5572,"-3"2"-4899,-2 3 1,3 3-1,0 6 1,1 7 250,0 6 1,2 3 0,-3 1 0,2 3 0,1 1-619,-1 3 0,3 1 0,-4 1 0,0 0-206,4 1 1,-3-5-1,0-1 1,0-1-390,0-2 0,-3-4 0,3-1 0,-1-2-451,-3 1 1,2-5 0,1-2-421,1-4 1,0-7-1,2 0 146,-1-9 1,6-5 0,7-12 0,3-4 419,4-7 0,0 0 1,-2-7-1,3 0 235,0 2 1,-3-4 0,1 6-1,-2 2 631,-1 0 1,-1 3-1,-1 3 1,-1 3 2149,-1 3 0,-6 6-892,2 3 0,-1 7 1,-1 6-1462,2 4 0,3 5 0,-1 4 0,0 0-603,3 1 0,2-1 0,3-1 0,1-1-825,-1-1 1,4-1-1,0 4 1,0-3 175,-3 0 0,1-4 0,0 2 0,-2 1 1061,-2-1 1,5 2 0,1 3 0</inkml:trace>
  <inkml:trace contextRef="#ctx0" brushRef="#br2" timeOffset="20">19530 7572 15709,'11'-1'2732,"1"-4"-1910,-1-7 0,4 0 0,2-7 0,0-3 0,4-2-578,0-3 1,3-5-1,2 2 1,-1-3-665,-3-1 0,-1 3 0,-5 2 0,-2 0-599,-2 0 1,-5 3 0,-4 1 104,-1 5 1,-7 4 0,-4 10-1,-5 6 567,-5 6 1,-4 8-1,-3 4 1,1 2-1,2 5 1051,3-1 0,1 5 0,-3 1 790,3 3 1,3 2-1,4-1 1,1 0-185,0 0 1,4 1 0,3-2 0,4-3 0,4-3-807,4-3 0,6-6 0,2-3-1001,2-2 0,1-7 0,4-2 0,0-3-1433,0-1 0,1-6 0,1-5 0,3-4 1963,1-3 1,7-6-1,4-5 1</inkml:trace>
  <inkml:trace contextRef="#ctx0" brushRef="#br3" timeOffset="21">20306 7138 8039,'0'-18'223,"0"2"1,0 4 0,0 1 0,-1 0 0,-2-1 220,0 1 0,-1-1 0,3 2 0,-3 2-623,-4 5 1,2 3 0,-2 2 0,-1 5-1,-1 1-84,-1 5 0,-1 2 0,1-1 0,0 3 0,-1 1 0,1 2 265,-1 1 0,1 2 1,-1 0-1,0 0 421,-4 0 0,4 0 113,-3 0 0,2-2 0,1-1 0,2-2 0,3-1 803,3-3 1,-1-2-937,1 0 0,5-6 1,7-2-72,2-3 0,1-1 0,1 0 0,1-1 76,2-3 0,-3 2 0,5-5-196,-1 2 0,-3-3 1,4 5-1,-2-1-105,0-1 1,0 4 0,-3-3 0,-1 2-323,1 2 1,-1 0-1,0 2-126,1 2 0,-2 3 1,-2 7-1,-5 3-110,-1 0 1,-2 6 0,-2 4 0,-1 0-324,-5 0 0,-6-2 0,-1 1 0,0-2 114,-2-1 0,4-5 1,-2-3-1,3-3-77,0-5 0,4-2 0,2-6 1,1-4 736,3-7 0,0-4 0,2-7 0</inkml:trace>
  <inkml:trace contextRef="#ctx0" brushRef="#br3" timeOffset="22">20786 6910 8039,'4'-12'-1633,"0"1"2374,-2-1 0,-1 5 1,-2 0-201,-3 2 0,-2 2 0,-5 4 1,-2 3-349,-2 3 0,2 5 0,-4 2 0,2 2-146,0 2 0,-5 1 0,1 5 0,-2 1 121,2 2 1,-2 5 0,2-2 0,-3 3 176,-1 1 1,6-1-1,1-2 1,5-4 222,3-3 0,-1-7 1,6-1-341,0-4 1,7-5 0,3-3 0,4-3 38,0-1 0,0 0 0,1 0 1,1 0 37,2 0 1,-1 0 0,4 0-1,-2 0 126,-2 0 1,0 0 0,0 0 0,1 0 34,-1 0 0,-1 1 1,-2 2-1,1 2 146,-1 1 1,0 2-1,0 3-337,-4 0 0,2 2 1,-5 1-1,-2 3 1,0-1 19,-2 1 1,0 3-1,0 0 1,-2 4-187,-1 3 1,-4 0 0,-5-5-181,-4 1 1,2 0-1,-5 0 1,0-1-814,2-3 1,-4-3 0,5-6 0,-2-1 883,-2-1 0,-2-6 0,-1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74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2524 7195 7992,'-16'0'0,"-1"0"1074,-2 0 1,2-4 196,6 1-483,5-1-737,1-1 0,10 0-246,2-3 0,5-2 52,3 2 1,1 2 104,4-2 0,1 4-91,-2-3 0,3 4 70,1-1 1,-1 3 320,1 1 1,-1 0 14,-3 0 1,2 4 98,-2 0 1,7 5-166,0-2 1,5 2 154,-4-1 0,8 2-253,-1-2 0,8-3 119,0-2 1,6-1-266,2-2 0,8 0-146,-1 0 1,3 0 110,-3 0 0,0-4-14,0 0 1,0-1 96,0 1 0,4 3 28,0-3 1,0 3 3,-4 1 0,-3 4-110,-1-1 0,3 3 72,1-3 0,2-1-89,-5 1 0,3-1 112,4-2 1,1 0-145,3 0 0,-3 0-318,-5 0 1,4-5 366,0-3 0,-29 5 0,1 0 39,27-5 1,1 4-6,-4-3 1,1 0 45,-1 0 0,0-2-46,0 5 0,-4-4 37,0 5 1,-3-5-177,3 4 1,1-3 34,3 3 0,-5-4 60,-3 4 0,3-1-17,1 1 0,2 3 71,-2-3 1,-2 3-8,-5 1 0,-1 0 98,1 0 0,0 4-72,0 0 1,-5 1 101,1-1 0,-1-2-105,1 6 0,1-4 95,-5 3 1,-1-3-79,-7 4 0,2-5 210,-5 5 1,3-4-230,-3 3 1,-1-4 307,-3 1 1,0 1-333,0-1 1,-4 1 192,0-1 1,-5 1-162,1 2 0,2 2-2,-2-5 1,0 4-24,-3-5 1,-1 1 16,0-4 1,5 0 1,-1 0 1,0 0-3,-4 0 1,2 0-3,2 0 0,-6 0 109,3 0 0,-3-4-64,2 1 1,-5-6 122,-2 1 1,-1-2-78,0-2 0,-1-4-203,2-3 0,-4-4-7,-4-4 1,-3-7-149,-4-8 1,0-3 155,-1-5 0,1-2-331,-1-5 1,1-5 337,5 30 0,0-1 1,1 0-1,-1-1 20,0 0 1,1-1 0,1 1 0,0 0 74,0-1 1,0 1 0,3 1 0,-1-1-85,-2 1 0,0 1 0,-4-24 170,-3 11 0,0 5 108,-1 10 1,1 6 110,-1 5 1,-2 5-117,3-1 0,-3 3 190,6 5-62,-2-4-198,-1 5 0,4-5 50,4-1 0,1 1-121,2-1 1,0 1-170,0 0 0,0-1 54,0 1 0,0-4 57,0-1 1,0 0 39,0 1 0,0 1 125,0-5 0,0 3-70,0-3 0,-3 5-57,-1-1 0,-5-1 14,1 0 1,-2 1 27,-1 4 1,-1-3-86,1 2 1,-4-2 26,-1 7 1,-4-2-15,1 1 1,-3-1-6,0 6 0,-6-1-83,-3 4 0,-2 0-56,-1 0 1,-5 0 86,-3 0 1,-4 1-134,-3 3 1,-1-2 154,-7 6 1,2-2-295,-6 2 1,-2 2 343,31-6 0,-1 0 0,-4 0 1,-1 1 6,1-2 0,-2 1 1,-1 1-1,-1 0-221,3-1 1,0 0 0,-1 1-1,-1 0 256,1 1 0,-2 0 1,-2-1-1,-1 0-2,0-1 0,0-1 1,-2 2-1,0 1-35,2-3 1,0 1 0,-1 1 0,0-1 11,-1 0 1,1 0-1,-2 1 1,0 0-8,1-1 1,0-1 0,1 1 0,0-1 13,3 1 0,0-1 0,1-1 0,0-1-33,-3 1 0,0 0 0,1 0 0,0 1-3,-1-1 1,1 0-1,2 0 1,0-1-5,3 0 1,0-2 0,0 1 0,0 0-6,-2 0 0,0 0 0,1 0 0,-1 0-128,2 1 1,0-2 0,3 0 0,0-1 142,3 0 0,0 0 0,-32-3 52,32 3 0,0 0 0,-2 1 0,2 1-24,-29-4 0,1 3-39,7 1 0,2 0 29,5 0 1,-2 0 249,2 0 1,3 0-234,9 0 0,1 0 418,3 0 0,-2 0-399,5 0 1,2 0 315,6 0 0,2 3-293,6 1 1,1 1 364,2-1-423,3-3 53,5 4 1,4-3-75,0 1 0,3 0 139,-3 5 187,5-6-110,-3 8 1,4-3-100,-2 4 0,1-2 82,-5 2 1,1-2-58,-1 6 1,-3 5 158,3 2 0,1 8 16,-1 8 0,1 7-129,-2 9 0,-1-22 0,-1 3-320,3 2 0,0 2 0,-1 2 0,1 2 277,2 2 1,0 1 0,-1 1 0,1 0-144,0-1 0,-1-1 0,-1 0 1,0-1 40,0-3 1,0-2-1,-1-1 1,0-1 30,1-1 0,0 0 1,0-1-1,1-1-102,-3-1 1,-1-1 0,3 26-8,-4-5 1,-1-10-320,-3-1 1,-1-6-531,-3-6 1,-2-3 894,3-8 0,-6-1 0,2-3 0,2 3 0</inkml:trace>
  <inkml:trace contextRef="#ctx0" brushRef="#br0" timeOffset="1">2581 9936 8490,'-1'-19'-640,"-3"0"400,3 5 0,-3-2 1023,8 4 1,2 1-146,6-1 1,4 1-581,3 0 1,1 0-110,-1 4 0,3-2-58,-3 5 1,6-4 137,2 5 1,1-1-88,-1 4 1,-3 0 181,2 0 1,4 0-23,0 0 0,-2 0-40,-1 0 0,2 0 4,1 0 1,3 0 159,1 0 0,1-4-12,-1 0 1,5-3-25,3 3 0,-1-5-74,1 1 1,-4-1 9,4 2 1,0-3-46,3 2 0,1 2-19,0-2 1,-5 6-50,1-2 1,0 2 90,4 2 1,-6 0-188,-1 0 1,-5 2 117,-4 2 1,5-2-15,-1 6 1,-4-2 44,5 2 1,-8 1 3,4-6 0,-1 6 26,5-1 0,-1-3-39,0-1 1,-1 1-23,-2-1 0,3 3 33,0-3 0,-3 4-62,3-5 1,-2 3-7,2-3 0,4 0-14,0 4 1,4-4-4,-4 1 1,0-2-13,-4 2 0,2-3 15,2 3 1,-3 1-11,3-1 0,2 1 36,-2-1 0,1-3-11,-1 3 1,-2 1 58,2-1 0,1 0 36,-1-4 0,5 4 14,-1-1 1,1 1-2,-1-4 0,3 0 20,-3 0 1,3 0-88,5 0 0,1 0-202,2 0 1,-1 0 91,-3 0 0,0 0 127,4 0 0,-1 0-176,1 0 1,-2 1 121,-5 3 1,1-1-29,2 4 1,-2 1-70,3 3 1,-2-3-10,1 0 0,-2-4 62,3 3 1,-3-3 1,-2 4 1,5-6 51,-1 2 0,3-3-51,2-1 0,-6 0 63,5 0 0,-3 4-31,-1 0 1,3 0 7,5-4 0,-3 0-7,-1 0 1,0 0 0,4 0 0,4 1-340,0 3 0,0 2 115,-4 5 1,0 0 441,0-4 0,4-2-175,0-5 1,-4 0 18,-3 0 1,-5 0-69,4 0 0,3 0 14,1 0 0,-1 0-13,-6 0 0,-2 0 12,5 0 1,-5 5 18,2 3 0,1 2 7,-2 2 0,1-1-99,-5 0 0,3 0 71,-2-4 1,2-2-104,-6-5 1,-1 1 88,1 3 0,-2-2 3,2 1 0,1-1 2,-5-2 0,2 0 1,-2 0 1,-4-4-6,0 0 0,1-4 3,-5 5 0,-2-5 60,-1 4 0,1-5-55,-2 2 0,1-3 299,-4-2 0,0 4-297,-1 1 1,5-1-2,0-3 1,-2-2-3,-6-2 1,3 3 0,-3 1 0,-2-3 20,2 7 1,-5-6 0,2 5 0,-4-1 146,0 2 0,-5-2-145,1 5 0,0-1 62,3 1 0,-3 3-107,-1-3 0,1-1-34,3 1 52,1 0 0,-2 3-201,-2-3 242,2 3 1,-5-5 2,2 2 95,3 3 0,-4-6-140,1 3 0,2 2 119,-5-6 1,5 4-125,-2-3 0,0 3 7,0-4 1,1 1-46,3-5 1,2-3-160,2 0 1,-1-7-84,5 0 1,-3-3 158,3-5 1,-4-6-86,4-5 1,-1-8 112,1 0 0,1-11-163,-5-1 1,-7 29-1,1-2 238,-2 0 0,1 0 0,-2 0 0,1-1 0,0 1 0,1 0 1,4-30 75,0 3 1,-1-1 216,1 1 1,-1 7-26,1 8 0,-6 11 126,-2 8 1,1 8 286,-1 4-133,-1 2-467,-3 7 0,-3 2-137,-1 8 0,-1-3-359,1 3 0,1 2 483,-4 2 0,-1-2-403,-3 2 0,-1-6 135,1 2 0,-1 1 72,1-1 1,0 0 247,-1-4 1,1 0-61,-1 0 0,-3 0 204,0 0 0,0-2-38,3-1 0,1 0 33,-1-5 0,5 2-27,-1-2 0,1-2-52,-5 3 1,1-2-218,-1 1 0,0-1 164,-4 5 1,2-1-194,-5 2 0,0 1 85,-3-2 0,-1 3-169,0 1 1,-5 0 55,-3 0 1,-2 0 50,-1 0 0,-5-1 33,-3-3 1,-2 3 8,-2-3 1,0 2-41,1-2 1,-2 1 37,-3-4 1,2 3 121,-5-4 1,1 2-91,-2-2 0,-2-2 36,3 2 1,-4 2-25,-4-2 1,3 5-354,-3-5 0,-3 6 344,32 0 1,0 0 0,-2 1 0,-1 0-3,-1 1 1,0 0-1,3 0 1,0 0-54,-1 0 1,-1 0 0,2 2 0,0 0 48,-1 0 1,0 0 0,-1 1 0,0-1-20,-1 0 0,0 0 1,1-1-1,1-1 10,0 2 1,0 0-1,-31-1-2,4-1 0,1 0-4,-4 0 1,0 0 2,-1 0 1,3 0 36,5 0 1,-4 0 9,0 0 0,0-4 90,4 1 0,0-1-116,0 4 0,-4-4 118,0 0 0,4 0-94,4 4 0,0 0-199,-5 0 1,1 0 147,0 0 1,0-1-120,0-3 0,0 3 88,0-3 0,0 3-17,0 1 1,0 0 48,-1 0 1,1-4-42,0 0 0,0-1 119,0 2 1,4 0-91,-1-5 1,2 5 126,-1-5 0,-5 5-78,4 0 0,-4-2 14,5 1 1,1-4-31,-2 4 0,-3-1-4,-4 1 1,-1 3-316,1-3 1,2 3 322,-6 1 1,2 0-37,-2 0 1,32 0-1,0 0 28,-28 0 1,28 2-1,0 0-28,1 0 1,-1 0-1,0 1 1,-1 1-10,0-2 1,-1 0 0,-28 6-27,2-4 0,-2 3 25,30-5 0,1 0 0,-1 2 0,0 0-20,0-2 0,1-1 0,-31 4 26,2-1 0,2-2-13,-1 1 0,2 2 1,5-1 0,-1 1-3,4-1 1,1-3 120,3 3 0,-2 1 131,2-1 0,-1 0-213,9-4 1,-1 1-36,1 3 0,2-3 162,-2 3 0,6-3-136,2-1 0,4 0 320,0 0 1,2-4-270,1 1 1,4-5 164,0 4 0,5-1-57,-1 1-3,-3 3 1,5-5-79,-2 2 1,6 3-19,1-3 0,5 1 56,-5 0-239,5 1 188,-7-3-399,9 5 286,-9 0 0,5 5 28,-3 3 1,-2-2 24,2 2 1,2 3-16,-2 4 1,2 6 49,-2-2 1,0 6 166,4 2 0,0 1 108,4-2 1,-4 5-95,0 7 1,1-3 67,3 4 0,3 0-72,1-1 1,4 5-96,-4-1 0,-1 2 14,-3 2 1,4-4 3,0 0 1,0-2-16,-4 2 0,4-2-25,-1-6 1,2 0 13,-1 0 0,-1-3 7,4-1 0,-3-4-57,4 0 0,-1-2 56,5-1 1,-1 1-161,1 3 1,-1 9-256,1 9 0,-2 7-377,-3 9 0,-2-29 0,-1 1 449,-2 3 0,0 0 1,0 0-1,0-1 246,-2 3 0,0 0 0,-2 0 0,0-1 0,0 2 0,0-2 0,1 0 0,0-1 0,0-1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75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14642 9057 7948,'-6'-23'0,"1"1"4,-2 3 1,-2 3-3,5 4-319,0 1 0,4 0 78,0-1 1,0 5 334,0-1-103,0 5 103,-5-2 1,3 10-71,-6 3 0,0 6 43,-3 1 1,0 7 351,-1 1 1,-1 1-167,-2 6 1,1-3 402,-5 3 0,0-1-233,-4 2 0,1 2 292,-1-3 0,1-2-272,3-1 0,-1-3 13,5-1 1,-2-4 279,2 0-490,7-5 1,-6-1-201,10-6 1,2-4 124,6 1 0,6-3-501,5-1 1,9 0 252,-1 0 1,8-1-456,-1-3 0,3 1 251,1-4 0,-5 4-226,-2-1 0,-2 3 128,2 1 0,-8 0 139,0 0 1,-6 5 87,-6 3 0,-1 3-46,-6 4 0,-11 3 166,-4 5 1,-5 1-124,-3 3 0,-5 1 0,-2 2 0,-3 3 27,-2-3 0,2-2-202,3-1 0,-1-4-291,9-4 188,6-3 0,13-11-36,6-5 0,13-11 194,6-12 1,13-6 272,-1-9 0,8 1-226,0-5 0,-2-2 226,2-2 0,-5-2 0,5 6 0,-8-2 0,-5 3 0,-3 2 0</inkml:trace>
  <inkml:trace contextRef="#ctx0" brushRef="#br0" timeOffset="1">15076 8783 7948,'5'-23'-87,"-4"5"-175,3 3 262,-3 7 1303,-1 3-817,0 5 1,-1 6 1171,-3 6-1118,-2 4 0,-2 8 337,0 3 0,2 2-380,-2 6 1,-1-1-593,6 0 1,-1 2 157,4 2 1,-1-1-155,-3 4 1,3 3 146,-3 5 1,2-1-1023,2 6 0,4-2-48,0 1 0,1-4-565,-1-7 1,1-4 579,3-7 1,1-5 998,-6-7 0,6-2 0,-8-11 0,3-2 0</inkml:trace>
  <inkml:trace contextRef="#ctx0" brushRef="#br0" timeOffset="2">14779 9148 7948,'-11'-16'3852,"4"3"-2485,-10-4 0,16 7-552,5 3 1,10-3-241,5 2 0,8-2-558,3-2 0,3 1 51,1-1 0,2-3-1060,2 0 1,-1 0 608,5 3 0,-2 5-1590,2-1 0,-6 6 666,-6-2 0,-8 3 1307,0 1 0,-6 5 0,0 1 0</inkml:trace>
  <inkml:trace contextRef="#ctx0" brushRef="#br0" timeOffset="3">15338 8943 7948,'0'-12'1780,"-5"1"-503,4-1 215,-4 1-1077,5 5 0,1 0-194,3 6 1,-2 9-97,6 3 0,-5 11 110,0-1 1,-1 9-397,-2-1 0,0 3 135,0 2 1,0 0-84,0 3 0,-4-2 16,0 2 0,-9 1-9,2-1 1,-3 0-15,3-3 0,3-10 121,0-2 1,5-13-378,-5-2 253,5-6 0,0-8-236,6-6 0,0-9 73,5-10 0,-1-2-82,5-1 0,-1 0 53,0-1 0,-3 2 103,0 3 1,-5 1 222,5 2 1,-4 4-61,3 1 1,-4 4 407,1 6 1,-2-2-66,2 3 12,-3-3 1,10 9-133,-4-3 1,2-2 364,-1 3 1,3 1-271,1 3 0,-1-2-242,4 1 0,-2 0-551,-2 4 1,1 4 317,-1 0 0,4 4-817,1 0 1,-1 2 456,-4 2 0,1 3-391,-1 0 0,0 0 529,1-3 0,-1 2 424,1-3 0,-1 8 0,1-6 0</inkml:trace>
  <inkml:trace contextRef="#ctx0" brushRef="#br0" timeOffset="4">15715 9068 7948,'0'-11'1078,"0"3"711,0 1-681,0 4-1020,0-2 1,1 6-214,3 3 0,-3 4-203,3 7 0,1-1 37,-1 5 0,0 1 174,-4 7 0,0-3-431,0 3 0,0 0 246,0 0 0,0 0-570,0-4 1,0-6-15,0-1 886,0-9 0,5 3 0,1-3 0</inkml:trace>
  <inkml:trace contextRef="#ctx0" brushRef="#br0" timeOffset="5">15738 8828 7948,'-5'-11'693,"4"5"0,1-3-307,7 5 0,3 0-251,2 4 0,4 0-941,3 0 1,3 0-55,1 0 860,0 0 0,-1 5 0,1 1 0</inkml:trace>
  <inkml:trace contextRef="#ctx0" brushRef="#br0" timeOffset="6">16218 8931 7948,'-22'-6'940,"4"1"214,-5 5 1,2 1-387,6 3 0,-1 3 199,5 9 1,0-1-320,-1 8 0,1 0-206,-1 11 0,5-1-455,-1 9 1,6-6 84,-2 3 1,4-5-208,4-4 1,2-2-134,5-5 0,2-6-369,2-6 0,-1-1 0,5-6 0,0 0-567,4-4 0,4-5 46,-1-3 1,1-7 572,-4-4 1,5-4-629,2-4 1213,-2-2 0,5-10 0,-4-2 0</inkml:trace>
  <inkml:trace contextRef="#ctx0" brushRef="#br0" timeOffset="7">16766 8554 7948,'-5'-6'1777,"-2"1"0,-3 11-248,3 6 1,-4 10-470,4 13 1,1 5-500,-2 10 1,0 7-852,3-25 0,-1 1 0,0 1 0,0 0 319,1 2 0,-1 0 0,1-2 0,0-2-596,1 3 0,0-1 0,-1 24-217,5-4 1,0-14-541,0-13 1,5-9 172,3-7 1,-2-5 523,2-6 1,-2-5-850,2-2 1476,-3-14 0,0-3 0,1-10 0</inkml:trace>
  <inkml:trace contextRef="#ctx0" brushRef="#br0" timeOffset="8">16583 8840 7948,'-34'1'1713,"0"3"0,7 2-171,8 6 770,2-1 0,21 0-1164,0 1 1,11-1 201,8 1 0,2-5-1120,10 1 0,-2-6-889,9 2 0,3-4-674,5-4 0,4 1-5292,0-9 6625,-4 3 0,6-12 0,-4 3 0</inkml:trace>
  <inkml:trace contextRef="#ctx0" brushRef="#br0" timeOffset="9">17634 8714 8025,'-5'-11'2135,"-2"4"-1387,-4 4 1,3 8-221,1 6 0,-5 12 247,-3 11 1,-1 7-297,0 8 1,2 10-550,5-26 0,-1 2 0,1 3 0,1 2 99,-2 1 1,1 1 0,0 3 0,1-1-287,2 0 0,1 0 0,-1 0 1,2-1 184,-1-1 1,2 0 0,0-1 0,1-2 85,2 26 1,1-6-758,3-13 1,6-2 413,5-2 0,-1-5-804,-6-10 1,2-7-728,-2-12 1385,2-3 0,1-12-100,1-4 0,-1-7 682,0-8 1,0-9-108,-4-7 0,3-7 0,-5-1 0,3-7 0,-3-2 0</inkml:trace>
  <inkml:trace contextRef="#ctx0" brushRef="#br0" timeOffset="10">17463 9022 8025,'-12'-39'0,"2"4"762,2-3 1,3 2-253,5 2 1,5 5 446,3 2 1,2 7-364,2 1 0,3 2 539,0 2 1,5 5-624,-1 10 0,4 0-415,4 0 1,1 2-87,2 6 1,-2 1-275,-5 10 0,-2 4-202,-1 3 0,-4 6 345,-5-2 1,-4 3-634,-3 2 0,-4-1 274,-4 0 0,-4 0-53,-7 1 0,1-5 19,-5 1 1,-1-2-81,-7 1 0,2-2 191,-6-5 0,7-5-94,1-3 1,2-7-273,5-5 1,2-3 769,7-3 0,2-9 0,10-11 0,1-6 0</inkml:trace>
  <inkml:trace contextRef="#ctx0" brushRef="#br0" timeOffset="11">17896 8748 8025,'7'-11'0,"3"0"1220,-4 4-257,1 2 28,-2 5-645,-5 5 0,0 7-105,0 7 0,-5 7-137,-3 5 1,0 2-310,-3 1 0,6 0 209,-6 1 1,2-1-505,-3 0 1,2 0 321,2 1 1,0-6-402,4-3 0,0-7-522,4-3 432,0-4 1,1-5 176,3-3 1,2-12 491,6-4 0,-1-10 0,1-1 0,-6-8 0,9 2 0,-2-5 0</inkml:trace>
  <inkml:trace contextRef="#ctx0" brushRef="#br0" timeOffset="12">17908 8817 8328,'-12'-12'682,"1"2"144,0 3 1,3 2 277,0 5 2142,6 0-2424,-3 0 1,6 0 272,3 0 0,7 0-498,8 0 0,3 0-189,1 0 1,3-4-286,1 0 0,5-1-181,-2 1 1,-1 3-350,2-3 0,-6 3 362,2 1 1,-3 0-50,-1 0 1,-2 5-27,-2 2 1,-6 4-438,-5 0 1,-6 6 164,2 2 1,-3 1-320,-1-1 1,-5 6 234,-2-2 0,-2 3 120,1-4 0,-1-3 296,6 0 0,-5-3 206,4 3 0,0-4 195,4 4 0,0-5-254,0 1 1,2-6 676,1-1 1,4-5 150,4 5-510,1-5 1,3 2-226,0-5 0,0-5-416,-3-3 0,3-6-253,0-1 1,0-5-661,-3 0 0,3-2-404,0-5 0,0 3 746,-3-3 1,-5-1 104,1 2 1,-5-5 282,0 5 1,-1-1-227,-2 4 1,-5 5 274,-3 3 1,-2 4 179,-2 3 0,1 4 26,0 8 0,-1 2 164,1 6 0,4-1 0,4 1 0,1-1 0,2 0 0,5 1 0,3-1 0,7 1 0,3-1 0</inkml:trace>
  <inkml:trace contextRef="#ctx0" brushRef="#br0" timeOffset="13">18422 8851 8025,'-12'-11'851,"5"-1"188,-1 1 0,6-1-342,-2 1 1542,3 5-611,1-4-754,0 8 1447,0-3-670,0 5-784,0 5-351,0 2-229,0 9 0,0 2-581,0 5 266,0 5 1,-4-3-586,0 6 1,-4 3 467,5 4 1,-6-4-181,1-3 0,-2-1 90,-2 4 0,5-1-906,-1-2 1,1-3 369,-5-6 0,5-5-108,-1-6 613,5 1 1,0-13 36,6-3 0,4-9-897,4-14 0,6-6-2689,2-5 3815,2-5 0,2-2 0,0-8 0</inkml:trace>
  <inkml:trace contextRef="#ctx0" brushRef="#br0" timeOffset="14">18433 8577 8025,'-16'-11'0,"3"-1"0,-2 1 0,2 4 0,7 2 2775,1 5 0,6 0-411,3 0 0,3 2-1617,9 1 0,-2 4-1419,5 4 0,1 2-513,7 2 1,-3-1-2585,2 5 3769,4-5 0,-1 8 0,5-5 0</inkml:trace>
  <inkml:trace contextRef="#ctx0" brushRef="#br0" timeOffset="15">18856 8885 8025,'-12'-5'0,"1"4"0,0-8 1499,-1 5 1,1 1-659,-1 3 0,1 1 823,-1 3 1,0 6-471,-3 5 1,2 7 15,-2 0 1,3 1-460,5 4 1,2-3-315,5-1 1,0 0-262,0 0 0,5-2 12,2-2 0,5-4-130,3-7 1,4 1 141,8-5 1,-2-2-563,5-6 0,-3-6-104,3-5 0,-4-5-488,1 1 0,0-3 105,0-1 0,-4-3 311,-4-1 1,-9-1-691,2 1 1,-5-2 577,1-5 1,-8 4-132,-8-1 0,-8 10 276,-7-2 0,-1 9 230,-7 2 0,6 6-218,-2 6 1,3 0-359,1 0 0,6 1 851,1 3 0,9 2 0,2 6 0</inkml:trace>
  <inkml:trace contextRef="#ctx0" brushRef="#br0" timeOffset="16">20363 8543 7977,'0'-18'0,"0"2"525,0 4 0,0 5-94,0-1 0,0 0-405,0-3 28,0 5 0,2-3-217,1 5 128,-1-5-825,3 8 346,-5-4 63,0 5 602,0 5 1,-1 1-161,-3 5 0,-3 2 527,-4 2 1,-6-1-256,-2 5 1,-2 2 218,-2 5 1,-5 0 132,-2 4 0,-2-1 308,1 2 0,-2 1-329,3-6 0,0 1 50,3-4 0,2-6-16,9-1 0,2-4 233,7 0-832,2-6 1,7-1 56,6-5 1,6 0-468,12 0 0,7-6 158,5-6 1,4 1-45,-4-4 0,4 2-74,-4 2 0,0 4-421,-3 3 1,-6 3 140,-2 1 0,-10 1 129,-5 3 0,-6 4 35,-6 7 1,-5 0 172,-3 8 1,-8-2-263,-7 5 0,-1 2 145,-7-1 1,6-1-295,-2-3 1,0 0 149,0 0 1,0-2 168,4-1 0,6-5 376,1-8 0,4 4 0,0-5 0</inkml:trace>
  <inkml:trace contextRef="#ctx0" brushRef="#br0" timeOffset="17">20809 8646 7987,'0'-23'-270,"0"0"1,0 4 282,0 0 0,-1 1 660,-3-1 0,0 4-187,-7 7 0,0-1 748,-8 6 0,0-1-384,-4 4 1,1 6-56,-1 5 1,-5 11-240,-3 8 1,0 5-3,0 3 1,3 2-715,5 6 0,7 0 166,5-1 1,4-5-469,7-6 0,8-5 381,7-6 0,5-5-1360,15-3 0,-2-7 4,8-4 0,3-8-357,5-4 1,-1-7 1036,6-4 1,-4-4 756,0-4 0,-1 3 0,-12-7 0,5 1 0,1-3 0,2-3 0</inkml:trace>
  <inkml:trace contextRef="#ctx0" brushRef="#br0" timeOffset="18">21266 8177 8066,'0'-23'514,"-4"2"-205,0 2 1458,0 7 0,-1 7-789,-2 5 1,-4 3 444,0 5 1,-6 7-678,-2 15 1,2 2-277,-2 10 0,-3 4-339,-1 3 0,-1-1-287,9-6 0,3 3-120,5-4 0,4 3 265,0-3 1,1-6-560,2-9 1,5-3 259,3-4 0,-2 2-599,2-6 1,-2-4-733,2-3-84,2-6 745,-4 3 439,6-5 144,-6 0 0,0-3 118,-2-1 1,-2-5-268,1 1 1,-1 2 95,-2-2 0,1 1 241,3-5 0,-3 5 202,3-1 1,1 0 253,-1-3 0,5 0 135,-2-1 1,3 1 480,2-1 1,0-3 5,4 0 1,-4 0-367,4 3 0,0 1 864,-1-1 1,6 1-604,-2 0 0,-3 4-337,-1 3 0,-2 6-195,-2 5 0,-4 7-18,-3 13 1,-3 3-252,-1 8 1,-5 3-338,-3 5 0,-2-2-118,-1-2 1,0 1 253,4-5 1,-2-5-3156,5-6 2342,0-3 1,9-8-628,3-4 0,7-12 403,4-12 1275,3-4 0,6-12 0,1-1 0</inkml:trace>
  <inkml:trace contextRef="#ctx0" brushRef="#br0" timeOffset="19">21585 8611 6023,'-6'2'-149,"2"1"1616,3-1-779,1 3 1,1-1 59,3-1 0,-1 2-305,4-1 1,1-2-66,3 1 0,5-1-135,-1-2 1,4 0-16,-4 0 0,5 0-318,-1 0 1,4-5 133,4-3 1,-3-4-113,3-3 1,-3-1-273,-1-3 0,-2-3-408,-2 3 0,-2 1 224,-6-1 0,-1 5-287,-2-1 0,-3 1 344,-5-1 0,-1 6 178,-3-2 1,-3 7 156,-4 0 0,-4 3 132,0 1 0,-2 0 971,2 0 1,1 1-173,-5 3 1,0 6 269,-4 5 1,0 6 219,0-2 1,2 3 939,2 5 0,-2 2-1339,6 5 1,1 1-448,7-1 0,2-1-1000,5-3 0,6 3 422,5-2 0,7-7-2308,9-1 1,3-9 683,8-3 1759,3 1 0,15-11 0,2 4 0</inkml:trace>
  <inkml:trace contextRef="#ctx0" brushRef="#br0" timeOffset="20">22316 8634 8050,'0'-28'885,"0"5"-510,0 1 1,0 0-58,0 7 0,0-2 343,0 2-218,0 2 1,-5 2 9,-2 7 0,-5 3 164,-3 1 0,-3 5 87,-5 3 0,-1 7-242,-2 4 0,2 4-261,-3 3 0,3-2 31,1 3 0,5 1-123,3-1 1,-2 1-15,2-2 0,1-6-128,7 3 1,2-4 86,5 0-235,0-2 0,10-7-340,5-2 1,5-6 265,3-9 0,5-2-271,2-10 1,7-2 191,1-5 0,2-3-597,-2-6 0,-1 0 368,4-3 0,-4-4-255,1-8 1,-6 3 442,-2-2 1,-4-2-75,1 2 1,-7 4 245,-1 7 0,-5 4-43,1 3 0,-6 0 189,-1 4 0,-6 0-112,2 5 1,-3 3 946,-1-1 1,0 10 95,0-1 0,-1 3 907,-3 1 1,-4 2-932,-7 5 0,1 6 83,-5 5 0,0 7 482,-4 9 0,-3 2-669,-1 5 0,0 6-178,5 1 1,-1 5-450,0 4 1,1 2 393,3 5 1,-1 1-272,5 3 1,1-3-380,6 3 1,4-7 85,8-5 1,8-8-95,7-7 1,2-7-981,2-12 1,1-5 507,3-10 0,-3 0-834,3 0 1,0-6 661,0-6 0,0-4-937,-4-7 1,-1-1 1725,1-3 0,0-1 0,0-5 0,0-1 0,0-3 0</inkml:trace>
  <inkml:trace contextRef="#ctx0" brushRef="#br0" timeOffset="21">22933 9011 7922,'-11'0'2059,"-1"1"257,1 3 0,3 1-1240,1 3 1,4 2 1645,-1-2-3893,3-3 1,2 4-164,3-6-1659,-3 1 2993,9-4 0,-3-5 0,4-1 0</inkml:trace>
  <inkml:trace contextRef="#ctx0" brushRef="#br0" timeOffset="22">21231 8029 7976,'-1'-8'352,"-3"1"0,2 4 44,-6-1 0,4-1 41,-3 1 1,3 1 1593,-4 3-870,6 0-367,-8 0 1,8 1-320,-1 3 1,-3 6 153,3 5 0,-5 10-200,4 2 1,-5 6 152,2 5 0,0-1-115,0 5 1,-5 5-253,-3 6 1,-4 3 194,4 1 0,-2-4-124,2 1 0,2-6 15,-2 1 1,3-3-78,0-4 1,5-8-198,-1-7 1,5-4-8,0-4 0,1 1-81,2-5 1,4-3 23,0-5 1,4-3-135,-5 4 0,1-5 74,-4 5 0,4-4 243,0 4 1,0-5-492,-4 5 0,0-4-106,0 3-72,0-4 1,0 3-157,0-2-1305,0-3 414,0 4 17,5-5-1981,-4 0 2011,4 0 1523,-5-5 0,5-6 0,1-7 0</inkml:trace>
  <inkml:trace contextRef="#ctx0" brushRef="#br0" timeOffset="23">11946 10199 7859,'0'-12'285,"0"1"715,0 0-678,0 4 2120,0-3 62,0 9-920,0-4 0,0 6-164,0 3 1,-4 8-708,1 11 1,-2 1-183,1 7 1,1 4-160,-4 7 1,0 3-585,0 0 1,-2 1 198,5 0 0,-1-2-1113,1-2 1,3-4-345,-3-7 1,8-5-1154,3-7 0,4-3 2623,0-9 0,5-7 0,2-6 0</inkml:trace>
  <inkml:trace contextRef="#ctx0" brushRef="#br0" timeOffset="24">11706 12506 7846,'-5'-8'1208,"-2"1"-244,-3 4 304,3-7 333,2 9-1132,10-4 1,2 8-246,4 1 0,4 1 13,0-1 1,4 1-404,-3 3 0,0 1 189,-1-6 0,-1 5-36,5-4 1,-5 5-179,2-2 1,-4 0-297,0 0 1,-2 1 82,-3 3 0,2 1 151,-5-1 1,0 6 7,-4 2 0,-5-1 80,-3 1 0,-3 3 191,-4 5 1,1 0-84,-5-4 0,0-1 57,-4 1 0,1 3 154,3-4 0,-1 3 251,5-10 1,-1 4 1337,5-4-1281,0 0 0,4-7 1068,3-1-1034,3-4 1,2 2 1,3-5 0,4 0-135,7 0 1,-2 0-310,2 0 1,1 0-38,0 0 0,4 0-23,-1 0 0,3-1-229,0-3 0,-3 1-607,1-4 1,-1 3-1121,3-4 0,5 1 905,0-5 0,-1 5 1057,-3-1 0,0-4 0,0-6 0</inkml:trace>
  <inkml:trace contextRef="#ctx0" brushRef="#br0" timeOffset="25">11980 14413 7846,'-11'-1'0,"0"-3"2301,-1 3-971,1-4 908,4 5-810,2 0-875,5 5 0,5 0-657,3 2 1,2 2 151,2-5 1,-1 4-175,0-4 0,5 1 148,-1-2 0,0-1-655,-3 2 1,-1 1 246,0-2 1,0 3-654,-4-3 1,3 0 363,-2 4 0,-3 1 269,-1 3 1,-3 5 274,-1-1 0,-1 5-94,-3-1 1,-6 4 202,-5 4 1,-6-3-68,2 3 0,-1 0 196,1 0 1,-3 0-92,3-4 0,3-6 657,1-1 0,3-4 553,5 0 333,-4-6-29,10-1-1062,-4-5 0,6 0 137,3 0 1,-1-4-229,4 1 1,1-1 75,3 4 0,2-4-117,2 0 0,-2-1-79,2 1 0,2 3-98,-2-3 1,4 3-1,-4 1 0,4 0 138,-4 0 0,1 0-73,-5 0 1,4 4 90,1-1 1,-2 8-105,-7 0 0,2 6-228,-5 5 0,0 2 57,-4 3 0,-5 2-71,-3 6 0,-3 3-374,-5 0 1,2 0-533,-5-4 1,4-5-787,-4-2 0,5-4-171,-1-4-170,2-3 0,3-11 2064,2-5 0,-2-10 0,4-8 0</inkml:trace>
  <inkml:trace contextRef="#ctx0" brushRef="#br0" timeOffset="26">12951 10816 8494,'0'-12'-225,"0"1"1,2 3-401,1 0 1,0 2 298,4-1 0,1-2 124,4 5 0,4-5 206,3 1 0,1 2-10,-1-2 0,7 5 12,-3-5-6,2 5 0,3-7 0,1 4 0</inkml:trace>
  <inkml:trace contextRef="#ctx0" brushRef="#br1" timeOffset="27">12689 10404 9060,'-7'-11'-63,"-3"0"1,9-1 274,-3 1 1,3 3 101,1 0 1,0 5-22,0-5 1,4 4-20,-1-3 0,6 4-38,-1-1 1,2-1 28,1 1 0,1 1-193,-1 3 1,1 0 124,-1 0 0,1 1-155,-1 3 0,4 2 70,0 5 1,1 5-80,-5-1 1,0 9 82,1-1 0,3 7-27,0 1 0,2 3 26,-2 4 1,-1-1 29,5 5 0,-1 3 21,1 5 0,2-1-180,-2-3 1,-1 0 308,1 0 1,-1-1-125,1 1 0,1-4-30,-4 0 0,3-4 49,-4 4 1,4 2-184,-4 2 1,2 2 10,-2-6 1,1 6-140,3 1 0,3 4 48,-3-8 0,1 3 114,-1-6 0,2 3-161,-6 0 1,0 0-2,-3-3 0,-1-3 284,0-5 1,-3-3-50,0-1 0,-6 4 105,2 5 1,-3-1-208,-1-4 0,0 5 17,0 3 0,0 2-201,0 2 1,0 4 19,0-1 0,0 6 31,0-2 1,-4-2 119,1-2 0,-1-2-51,4-1 0,-4 3 89,0 1 1,0-2 154,4-6 1,-3 2-128,-1-2 0,-1-1 189,1 1 1,3-4-204,-3 4 0,-1-2 20,1 2 0,-1 8-143,1-1 1,1 2 144,-4 2 1,4-3-76,0 3 0,0-4 109,-1 5 1,3-6-18,-3 2 1,3-7 15,1-1 1,0-4 178,0 3 0,0-4-287,0 1 1,0-6 72,0-1 0,0-1-32,0 4 1,0 1 29,0-1 1,-1-5-26,-3-2 1,1 2 123,-4 1 1,3-2-164,-4-1 1,4 1-56,-3-2 1,0 6-190,0-1 1,-2-2-21,5 1 1,-5-4-15,2 0 0,0-2-55,0-1 0,3 0 142,-4 0 1,2-4 112,-2 0 1,-2 0-25,3 4 0,0 0 5,0-1 0,-1 5-11,-3 0 1,-2 1 114,-2-2 0,2-2 18,-2 3 1,6-3-99,1-1 0,1-4 84,-5 0 0,5-9-68,-1 2 0,4-8 36,-3-1 0,3-1-64,-4-2 47,6 0 1,-9 0-18,4 0 0,0-2 7,0-1 0,0-4-101,0-4 1,-3-1 96,2 1 1,-2-2-75,-1-2 0,2 1 61,-3-5 1,7 0-153,-6-4 0,-2 0 86,-2 0 1,0-1-10,3-2 1,1 2 27,-1-3 0,1-1 9,-1 1 1,1-1-37,0 2 1,-2 0-13,-2-4 1,2 1 4,-2-2 0,1 2 27,-1 2 1,2 3 50,-2-2 1,-2-2 3,2 1 1,-2-1 103,2 2 0,3 0-86,-4-4 0,0 4 140,1 0 1,-1 2-30,5 1 1,0 0-101,-1 0 1,1 0 147,-1 0 1,5 4-111,-1 0 1,4 0 20,-3-4 0,3-3-60,-4-1 1,6-1-13,-2 2 0,3-4 33,1-4 1,0-4-8,0 0 0,0 0-49,0 4 1,0-4 47,0 0 0,0-6-54,0 3 1,0-3 45,0 2 1,3-2-84,1 2 0,1-6 87,-1-2 1,-3 1-175,3 3 1,-1-3 222,1-1 1,-3 1 10,3 3 0,-2 2 85,2 2 0,-3-3-80,3 4 1,1-4-4,-1-1 1,3 5-11,-3-1 1,5 4-12,-1-4 0,-2 0-33,2-4 0,-1 1-10,5-1 1,-1-1-16,1-3 1,-1-2-145,0-5 1,0 4 303,-4 0 1,2 4-94,-5 0 0,5 2 186,-2 1 1,-1 2-131,-3 2 0,2-2 84,-1 2 1,4-3-124,-4 0 1,1 4 95,-2 3 1,-1-3-105,2-1 0,1-2-6,-2-2 1,1 1-91,-4-1 1,0 0 72,0 1 0,0 5 36,0 6 1,0 2-16,0 9 0,0 2-158,0 6 0,0 6 90,0-3 1,0 7-293,0-2 213,-5 4-996,4-2-67,-4 5 0,5 1 4,0 3 1171,0 3 0,-5 4 0,-2 0 0</inkml:trace>
  <inkml:trace contextRef="#ctx0" brushRef="#br0" timeOffset="28">12746 11021 8493,'-12'-6'-103,"1"-4"630,-1 3 1,5 1-211,-1 2 1,4 3-119,-3 1 0,3 4-71,-4-1 1,5 5 85,-5-4 1,2 5-281,-2-2 1,-3 4-61,-1 0 0,1 5-81,-5 4 1,-1 5 63,-2 2 0,-4 4-213,-4 0 0,2 2-172,-6 1 1,1 4 191,-4 0 0,4 0-107,4-4 1,2-4 146,1-4 0,5-3 296,3-4 0,7-2 0,-2-6 0,4 0 0</inkml:trace>
  <inkml:trace contextRef="#ctx0" brushRef="#br0" timeOffset="29">12631 11101 8404,'6'-23'311,"-5"5"-311,3 3 0,-2 8 461,2 3 1,-1 4-10,4 4 1,-1 2-3,2 5 1,1 5-144,-5-1 1,5 5 116,-2-1 1,3 3-260,2 1 1,1 3 101,2 1 1,-3 1-284,4-2 1,0 0 132,-1 4 1,6-1-296,-2 2 0,-1-3-147,1-5 0,0 0-305,3-1 0,0-4 239,-3-3 1,-1-3 390,-3-5 0,-2 4 0,3-5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88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8257 15772 8297,'-11'0'0,"-4"-5"200,-1-2 0,2 0 0,7 2-166,3 4 0,3 0 0,1 8 0,1 1 0,2-1 23,0 1 0,6-4 1,-1 2-1,2 1 1,1-2 39,1 0 0,3 0 0,2-3 0,0 3 93,4 2 0,-1-5 0,2 2 1,-1-1-48,3 0 0,7-1 0,-1 1 0,4-1 1,4-1-41,4 3 0,7-3 0,3 3 1,1-3-14,1-1 0,5 0 0,-6 0 0,3-1 67,1-3 1,4 3-1,0-3 1,-1 1-23,-2 0 0,-1 1 0,1-1 0,2 1 0,1 2-2,-1 0 0,-1-3 0,2-1-164,-29 2 0,1 1 0,0-1 0,1-1 0,0 1 0,1-1 0,-1 1 0,0-1 0,0 0 0,1 0-28,-1-1 0,0 1 0,3 0 1,0-1-1,1-1 0,0-1-7,1 3 0,1-1 0,-2-1 0,0 1 0,0 1 1,0 1-1,1-1 0,-1 1 50,2-1 1,-1 1 0,0-2 0,1 0 0,-2 2-1,1 0 1,-1 0 0,0 1 0,1-1 0,0 0 17,0 0 1,0 0 0,3-1-1,0 1 1,0 1 0,0-1-1,0 0 1,0-1 4,0 0 0,1 0 0,-2 1 0,0 0 1,3-1-1,1 0 0,0 0 0,0 1 7,0 0 1,0 1 0,0 0 0,0 0-1,-3-1 1,0 1 0,2-1 0,-1 0-100,2 1 1,1 0 0,-1 0 0,0 0 0,-1 1 0,1 0 129,-2 0 1,1 0 0,-2 0 0,0 0-1,1 0 1,1 0 0,1 0 0,0 0-39,3 0 0,-2 0 0,-2 0 0,0 0 0,0 0 1,0 0-1,-3 0 0,0 0-1,-1 0 1,0 0 0,0 0 0,0 0 0,-1 0 0,1 0 0,-3 0 0,0 0 20,-2 0 0,-1 0 1,0 0-1,-1 0 1,28 0-1,-1 0 1,-3 0 0,-4 0 0,-6 0 0,-8 0-356,-3 0 1,0 0 0,-11 2-1,-4 2 328,-4 3 0,-3 1 0,-1 1 0,-2-1 0,-2 0 0</inkml:trace>
  <inkml:trace contextRef="#ctx0" brushRef="#br0" timeOffset="1">8269 14642 8263,'-10'-18'36,"1"1"0,1 2 0,0 0 93,2 1 1,-4 6-1,2 6-165,-2 4 0,3 5 0,-1 4 0,0 0 0,1 2 297,-1 2 0,0 7 0,-2 6 0,1 1 0,2 3-1,-2 1 0,-1 5 0,0 1 0,1 3 1,2 4-89,2 2 1,-2 10 0,3-1-1,1 2 1,2-1-186,1-1 1,0-3-1,0-2 1,0-3-4,0-4 1,4-6 0,1-7-1,0-3 41,0-1 0,4-8 1,-3-7-13,1-4 0,2-8 1,-4-1-215,1-7 0,-3-3 1,0-2-195,-1-4 1,-2-1-1,0-6 1,0 0-263,0 0 0,0-4 0,0 1 0,0-1 221,0-1 1,-4 4 0,0-3 435,2 3 0,-5-4 0,1-1 0</inkml:trace>
  <inkml:trace contextRef="#ctx0" brushRef="#br0" timeOffset="2">8086 14699 8263,'-6'-17'104,"-3"3"1,4-4 0,0 2 370,0 2 0,1 1 0,4 2-334,0-1 1,5 6 0,2 2-1,4 3 1,0 1-195,0 0 0,5 0 1,0 0-1,2 0 0,2 0 127,2 0 0,4-4 0,2 0 1,2 1 30,1-2 0,3 2 1,5-3-32,2 1 0,4-3 0,2 3 1,2 0-1,5-2 25,1 1 0,3 2 0,0-2 1,2 1-33,0 2 1,-26 3 0,0-1 0,-1 1-1,1 0 1,1 0 0,1 0-58,0 0 1,-1 0 0,1 0 0,-1 0-1,1 0 1,1 0 29,0 0 0,2 0 1,-1 0-1,1 0 0,0 0 1,-1 0-1,0 0 0,1 0 1,0 0-1,0 0-19,2 0 1,1 0-1,0 0 1,1 0-1,1 0 1,1 0 0,-2 0-1,1 0-12,1 0 1,-1 0 0,0-2 0,1 0-1,0 0 1,0 0 0,0 1 0,0-1 10,1-1 0,1 1 0,0 1 0,0 0 1,-2-1-1,1 1 0,0-1 0,-1 1-86,1-1 1,0 0 0,3 2 0,1-1 0,-1-1 0,1 0 0,-2 1-1,0 1 53,-1 0 0,0 0 0,0-1 0,1 1 0,1-2 0,0 1 0,0-1 0,1 0-36,0 1 1,0 0 0,0-1 0,0 1 0,-3 0 0,0 0 0,1-1 0,-1 0 2,0 0 1,0 1 0,3 0 0,-1 1 0,0 0-1,-1 0 1,-2 0 0,0 0 34,0 0 1,0 0-1,-1 0 1,0 0 0,1 0-1,0 0 1,1 0 0,-1 0-13,0 0 0,-1 0 0,0 0 0,-1 1 0,-3 0 1,0 1-1,0 0 0,0 1-5,1 0 1,0 0-1,0-1 1,0 0-1,-3 2 1,0 0-1,0 0 1,0-1-16,-1 0 0,0 1 1,-3 0-1,1 0 1,1-1-1,-1 0 1,0-1-1,-1 1 38,0-1 1,-1 1 0,0-1 0,-1 1-1,27-1 1,1 2-27,-2-1 0,-1 2 0,-5-1 0,-5-2-34,-5-1 0,0-1 0,-3 0 0,-1 0 0,-1 0-122,-5 0 0,0 0 1,-6 0 198,-2 0 1,3 0 0,-3 0 0,-2 0 33,-2 0 0,-7 0 0,1 0 1,-3 0-1,0 0 526,-1 0 0,-3 0-366,0 0-126,-1 5 1,-1 2-1,-2 4 1,-2 1-91,-2-1 1,0 4-1,-2 2 65,-2 1 0,3 1 0,-3 3 1,2 2-1,-1 4 126,0 7 0,-3 0 1,3 7-1,-4 1-34,1 2 0,-4 2 1,3 2-52,1 4 0,-4-2 1,4-1-1,-1-3-84,3-2 1,-1 1 0,2-2 0,0-3 0,2-7 75,1-6 0,0-4 0,0-1 53,0 0 0,1-5 1,2-3-1,2-2 42,1-2 1,-3-3 0,2-1-25,0 2 1,-4-2 0,4-1 77,0-1-21,-4-1 1,3-4-134,-8 0 0,-2 0 0,-7 0 0,-2 0-141,-4 0 0,-4 0 0,-5 0 0,-7 0-100,-10 0 1,-12 1-1,23 0 1,-2 2-1,-3 1 1,-3 1-102,-4 1 1,-2 2-1,-3 0 1,-2 1-1,-6 3 1,-1 1-1,18-5 1,0 1-1,-1 0-106,-2 1 0,0 0 0,-1 1 0,-3 0 0,0 0 0,-1 0 0,-1 0 0,0 0 0,1 0 0,1-1 0,0 1 0,1-1-20,0 1 1,1-1-1,1 0 1,0-1-1,1-1 1,0 0 384,0 1 0,1 0 0,0 0 0,0-2 0,0 0 0,0-1 0,1 1 0,0-1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07:20:01.46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4774 15167 8171,'6'-17'17,"4"5"1,-3-9 0,5 7 0,4 3 0,3 2 0,2 2 0,3 0-29,3 3 1,1 3 0,4 1-1,-2 0 1,2 0 0,1 0-95,1 0 1,0 0 0,1 0 0,-1 0 0,1 1 88,4 3 0,0-3 0,3 3 0,-3-2 56,0-2 1,2 0 0,6 1-1,1 1 60,2 2 0,0 0 1,0-4-1,3 1 22,3 3 1,2-3-1,2 3-84,1-3 1,-28 1 0,1 0-1,0 0 1,1 0 0,1-1-1,1 1-36,1-2 1,-1 1 0,1-1 0,-1 0 0,-1 0 0,0 0 0,3 0 0,0 0 77,2 0 0,0 0 0,2 0 1,1 0-1,1 0 0,0 0 1,-1 0-1,-1 0-6,-1 0 0,0 0 0,-1 0 0,1 0 0,-1 0 0,1 0 0,1 0 0,1 0-26,-1 0 1,0 0 0,1 1 0,1 2 0,-3-1 0,1-1 0,0 1 0,1 0-17,2 1 1,1-1 0,0-1-1,1 0 1,2 0 0,-1 1 0,-1 0-1,-1-1-55,0 1 0,-1 0 0,2-2 0,0 1 0,2 1 0,1 0 1,0-1-1,2-1-201,0 0 0,0 0 1,1 0-1,-1 0 0,-1 0 1,0 1 209,1 1 0,0 0 0,1-1 1,-1-1-1,3 2 0,0 0 0,0-1 1,1-1-1,-2 1 0,0-2 5,0 1 1,-1 0 0,2 1-1,0 0 1,0 0 0,1 0 18,3 1 1,0 0-1,-3 0 1,1 0 0,2-2-1,0 0 1,-1 0 0,0 1 22,-1 1 0,0 0 0,0-1 1,0-1-1,0 2 0,0 0 0,-1-1 1,0-1-1,-2 0 0,0 0-92,0 0 1,0 0 0,-1 2 0,1 0 0,2 0 0,1 0 0,0-1 0,0 0 120,-1 0 0,0 0 0,2-1 0,0 0 0,-3 0 0,1 0-53,1 0 1,1 0 0,2 0-1,1 0 1,-2 0 0,0 0-1,1 0 1,-1 0 0,-1 0-1,1 0-39,0 0 1,-1 0 0,0 0-1,-1 0 1,3 0 0,1 0-1,0 0 1,1 0 16,-2 0 0,2 0 0,-19-1 0,1-1 0,-1 0 0,20-2 0,0 0 1,-20 1-1,-1 0 0,1 0-14,-1 1 1,1-1-1,-2 1 1,21-4-1,-1 1 1,-4 2-1,-1 0-82,-5 0 1,-1 0 0,-2-2 0,-1 1 0,-7 2 0,0 0 0,-1 1 0,0-1-244,-1 2 1,-1-1 0,25 1 0,-4 1 351,-6 3 0,-3 4 0,-4 5 0,-1-2 0,1-2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5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7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5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Bunch</a:t>
            </a:r>
            <a:r>
              <a:rPr lang="en-US" baseline="0" dirty="0"/>
              <a:t> of different kinds of routers: small for homes, routers that connect different ISPs or ISPs to enterprises 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Next: one particular part of the functionality:</a:t>
            </a:r>
            <a:r>
              <a:rPr lang="en-US" baseline="0" dirty="0"/>
              <a:t> how to determine the output port for the destination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2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7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3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baseline="0" dirty="0"/>
              <a:t> </a:t>
            </a:r>
            <a:r>
              <a:rPr lang="en-US" altLang="zh-CN" baseline="0" dirty="0"/>
              <a:t>switch</a:t>
            </a:r>
            <a:r>
              <a:rPr lang="zh-CN" altLang="en-US" baseline="0" dirty="0"/>
              <a:t> </a:t>
            </a:r>
            <a:r>
              <a:rPr lang="en-US" altLang="zh-CN" baseline="0" dirty="0"/>
              <a:t>queue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filled</a:t>
            </a:r>
            <a:r>
              <a:rPr lang="zh-CN" altLang="en-US" baseline="0" dirty="0"/>
              <a:t> </a:t>
            </a:r>
            <a:r>
              <a:rPr lang="en-US" altLang="zh-CN" baseline="0" dirty="0"/>
              <a:t>up</a:t>
            </a:r>
            <a:endParaRPr lang="en-US" altLang="zh-CN" dirty="0"/>
          </a:p>
          <a:p>
            <a:r>
              <a:rPr lang="en-US" altLang="zh-CN" dirty="0"/>
              <a:t>Non-congestion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dirty="0"/>
              <a:t> 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reordering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&amp;</a:t>
            </a:r>
            <a:r>
              <a:rPr lang="zh-CN" altLang="en-US" baseline="0" dirty="0"/>
              <a:t> </a:t>
            </a:r>
            <a:r>
              <a:rPr lang="en-US" altLang="zh-CN" baseline="0" dirty="0"/>
              <a:t>channel</a:t>
            </a:r>
            <a:r>
              <a:rPr lang="zh-CN" altLang="en-US" baseline="0" dirty="0"/>
              <a:t> </a:t>
            </a:r>
            <a:r>
              <a:rPr lang="en-US" altLang="zh-CN" baseline="0" dirty="0"/>
              <a:t>errors</a:t>
            </a:r>
            <a:r>
              <a:rPr lang="zh-CN" altLang="en-US" baseline="0" dirty="0"/>
              <a:t> </a:t>
            </a:r>
            <a:r>
              <a:rPr lang="en-US" altLang="zh-CN" baseline="0" dirty="0"/>
              <a:t>/</a:t>
            </a:r>
            <a:r>
              <a:rPr lang="zh-CN" altLang="en-US" baseline="0" dirty="0"/>
              <a:t> </a:t>
            </a:r>
            <a:r>
              <a:rPr lang="en-US" altLang="zh-CN" baseline="0" dirty="0"/>
              <a:t>link</a:t>
            </a:r>
            <a:r>
              <a:rPr lang="zh-CN" altLang="en-US" baseline="0" dirty="0"/>
              <a:t> </a:t>
            </a:r>
            <a:r>
              <a:rPr lang="en-US" altLang="zh-CN" baseline="0" dirty="0"/>
              <a:t>noise &amp; packet corruption</a:t>
            </a:r>
          </a:p>
          <a:p>
            <a:endParaRPr lang="en-US" altLang="zh-CN" baseline="0" dirty="0"/>
          </a:p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flows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baseline="0" dirty="0"/>
              <a:t> </a:t>
            </a:r>
            <a:r>
              <a:rPr lang="en-US" altLang="zh-CN" baseline="0" dirty="0"/>
              <a:t>leave</a:t>
            </a:r>
            <a:r>
              <a:rPr lang="zh-CN" altLang="en-US" baseline="0" dirty="0"/>
              <a:t> </a:t>
            </a:r>
            <a:r>
              <a:rPr lang="en-US" altLang="zh-CN" baseline="0" dirty="0"/>
              <a:t>slow</a:t>
            </a:r>
            <a:r>
              <a:rPr lang="zh-CN" altLang="en-US" baseline="0" dirty="0"/>
              <a:t> </a:t>
            </a:r>
            <a:r>
              <a:rPr lang="en-US" altLang="zh-CN" baseline="0" dirty="0"/>
              <a:t>start</a:t>
            </a:r>
            <a:r>
              <a:rPr lang="zh-CN" altLang="en-US" baseline="0" dirty="0"/>
              <a:t> </a:t>
            </a:r>
            <a:r>
              <a:rPr lang="en-US" altLang="zh-CN" baseline="0" dirty="0"/>
              <a:t>when</a:t>
            </a:r>
            <a:r>
              <a:rPr lang="zh-CN" altLang="en-US" baseline="0" dirty="0"/>
              <a:t> </a:t>
            </a:r>
            <a:r>
              <a:rPr lang="en-US" altLang="zh-CN" baseline="0" dirty="0"/>
              <a:t>finish</a:t>
            </a:r>
          </a:p>
          <a:p>
            <a:endParaRPr lang="en-US" dirty="0"/>
          </a:p>
          <a:p>
            <a:r>
              <a:rPr lang="en-US" altLang="zh-CN" dirty="0"/>
              <a:t>CC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reliability</a:t>
            </a:r>
            <a:r>
              <a:rPr lang="zh-CN" altLang="en-US" baseline="0" dirty="0"/>
              <a:t> </a:t>
            </a:r>
            <a:r>
              <a:rPr lang="en-US" altLang="zh-CN" baseline="0" dirty="0"/>
              <a:t>intertwined;</a:t>
            </a:r>
            <a:r>
              <a:rPr lang="zh-CN" altLang="en-US" baseline="0" dirty="0"/>
              <a:t> </a:t>
            </a:r>
            <a:r>
              <a:rPr lang="en-US" altLang="zh-CN" baseline="0" dirty="0"/>
              <a:t>sometimes</a:t>
            </a:r>
            <a:r>
              <a:rPr lang="zh-CN" altLang="en-US" baseline="0" dirty="0"/>
              <a:t> </a:t>
            </a:r>
            <a:r>
              <a:rPr lang="en-US" altLang="zh-CN" baseline="0" dirty="0"/>
              <a:t>don’t</a:t>
            </a:r>
            <a:r>
              <a:rPr lang="zh-CN" altLang="en-US" baseline="0" dirty="0"/>
              <a:t> </a:t>
            </a:r>
            <a:r>
              <a:rPr lang="en-US" altLang="zh-CN" baseline="0" dirty="0"/>
              <a:t>want</a:t>
            </a:r>
            <a:r>
              <a:rPr lang="zh-CN" altLang="en-US" baseline="0" dirty="0"/>
              <a:t> </a:t>
            </a:r>
            <a:r>
              <a:rPr lang="en-US" altLang="zh-CN" baseline="0" dirty="0"/>
              <a:t>both</a:t>
            </a:r>
          </a:p>
          <a:p>
            <a:endParaRPr lang="en-US" baseline="0" dirty="0"/>
          </a:p>
          <a:p>
            <a:r>
              <a:rPr lang="en-US" altLang="zh-CN" baseline="0" dirty="0" err="1"/>
              <a:t>Endhosts</a:t>
            </a:r>
            <a:r>
              <a:rPr lang="en-US" altLang="zh-CN" baseline="0" dirty="0"/>
              <a:t>:</a:t>
            </a:r>
            <a:r>
              <a:rPr lang="zh-CN" altLang="en-US" baseline="0" dirty="0"/>
              <a:t> </a:t>
            </a:r>
            <a:r>
              <a:rPr lang="en-US" altLang="zh-CN" baseline="0" dirty="0"/>
              <a:t>increase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CWND</a:t>
            </a:r>
            <a:r>
              <a:rPr lang="zh-CN" altLang="en-US" baseline="0" dirty="0"/>
              <a:t> </a:t>
            </a:r>
            <a:r>
              <a:rPr lang="en-US" altLang="zh-CN" baseline="0" dirty="0"/>
              <a:t>at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faster</a:t>
            </a:r>
            <a:r>
              <a:rPr lang="zh-CN" altLang="en-US" baseline="0" dirty="0"/>
              <a:t> </a:t>
            </a:r>
            <a:r>
              <a:rPr lang="en-US" altLang="zh-CN" baseline="0" dirty="0"/>
              <a:t>rate;</a:t>
            </a:r>
            <a:r>
              <a:rPr lang="zh-CN" altLang="en-US" baseline="0" dirty="0"/>
              <a:t> </a:t>
            </a:r>
            <a:r>
              <a:rPr lang="en-US" altLang="zh-CN" baseline="0" dirty="0"/>
              <a:t>open</a:t>
            </a:r>
            <a:r>
              <a:rPr lang="zh-CN" altLang="en-US" baseline="0" dirty="0"/>
              <a:t> </a:t>
            </a:r>
            <a:r>
              <a:rPr lang="en-US" altLang="zh-CN" baseline="0" dirty="0"/>
              <a:t>parallel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0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7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1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87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0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5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5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4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34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15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159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11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0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Lecture11: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IP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routers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/>
              <a:t>11 00 00 00 to 11 00 00 11: 	Port 1</a:t>
            </a:r>
          </a:p>
          <a:p>
            <a:pPr lvl="1"/>
            <a:r>
              <a:rPr lang="en-US" dirty="0"/>
              <a:t>11 00 01 00 to 11 00 01 11: 	Port 2</a:t>
            </a:r>
          </a:p>
          <a:p>
            <a:pPr lvl="1"/>
            <a:r>
              <a:rPr lang="en-US" dirty="0"/>
              <a:t>11 00 10 00 to 11 00 11 11: 	Port 3</a:t>
            </a:r>
          </a:p>
          <a:p>
            <a:pPr lvl="1"/>
            <a:r>
              <a:rPr lang="en-US" dirty="0"/>
              <a:t>11 01 00 00 to 11 01 11 11: 	Port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00 to </a:t>
            </a:r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11: 	Port 1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00 to </a:t>
            </a:r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11: 	Port 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</a:t>
            </a:r>
            <a:r>
              <a:rPr lang="en-US" dirty="0"/>
              <a:t> 10 00 to </a:t>
            </a:r>
            <a:r>
              <a:rPr lang="en-US" dirty="0">
                <a:solidFill>
                  <a:srgbClr val="0000FF"/>
                </a:solidFill>
              </a:rPr>
              <a:t>11 00 </a:t>
            </a:r>
            <a:r>
              <a:rPr lang="en-US" dirty="0"/>
              <a:t>11 11: 	Port 3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00 00 to </a:t>
            </a:r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11 11: 	Port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152374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match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each entry to find a match scales poorly</a:t>
            </a:r>
          </a:p>
          <a:p>
            <a:pPr lvl="1"/>
            <a:r>
              <a:rPr lang="en-US" dirty="0"/>
              <a:t>On average: O(number of entries)</a:t>
            </a:r>
          </a:p>
          <a:p>
            <a:r>
              <a:rPr lang="en-US" dirty="0"/>
              <a:t>Leverage tree structure of binary strings</a:t>
            </a:r>
          </a:p>
          <a:p>
            <a:pPr lvl="1"/>
            <a:r>
              <a:rPr lang="en-US" dirty="0"/>
              <a:t>Set up tree-like data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000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001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1**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38270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104789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6A66-3E77-ED42-94AA-73BBEB9A5D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</p:spTree>
    <p:extLst>
      <p:ext uri="{BB962C8B-B14F-4D97-AF65-F5344CB8AC3E}">
        <p14:creationId xmlns:p14="http://schemas.microsoft.com/office/powerpoint/2010/main" val="18960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  <a:p>
            <a:r>
              <a:rPr lang="en-US"/>
              <a:t>Router’s impact on </a:t>
            </a:r>
            <a:r>
              <a:rPr lang="en-US" dirty="0"/>
              <a:t>congestion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Simplest: FIFO router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classification</a:t>
            </a:r>
          </a:p>
          <a:p>
            <a:r>
              <a:rPr lang="en-US" dirty="0">
                <a:solidFill>
                  <a:srgbClr val="0000FF"/>
                </a:solidFill>
              </a:rPr>
              <a:t>Drop-tail buffer management</a:t>
            </a:r>
            <a:r>
              <a:rPr lang="en-US" dirty="0"/>
              <a:t>: when buffer is full drop the incoming packet</a:t>
            </a:r>
          </a:p>
          <a:p>
            <a:r>
              <a:rPr lang="en-US" dirty="0">
                <a:solidFill>
                  <a:srgbClr val="0000FF"/>
                </a:solidFill>
              </a:rPr>
              <a:t>First-In-First-Out (FIFO) Scheduling</a:t>
            </a:r>
            <a:r>
              <a:rPr lang="en-US" dirty="0"/>
              <a:t>: schedule packets in the same order they arrive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63613" name="Rectangle 29"/>
          <p:cNvSpPr>
            <a:spLocks noChangeArrowheads="1"/>
          </p:cNvSpPr>
          <p:nvPr/>
        </p:nvSpPr>
        <p:spPr bwMode="auto">
          <a:xfrm>
            <a:off x="3352800" y="4572000"/>
            <a:ext cx="2435225" cy="911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4" name="Rectangle 30"/>
          <p:cNvSpPr>
            <a:spLocks noChangeArrowheads="1"/>
          </p:cNvSpPr>
          <p:nvPr/>
        </p:nvSpPr>
        <p:spPr bwMode="auto">
          <a:xfrm>
            <a:off x="3733800" y="4875213"/>
            <a:ext cx="9128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5" name="Line 31"/>
          <p:cNvSpPr>
            <a:spLocks noChangeShapeType="1"/>
          </p:cNvSpPr>
          <p:nvPr/>
        </p:nvSpPr>
        <p:spPr bwMode="auto">
          <a:xfrm>
            <a:off x="44180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6" name="Line 32"/>
          <p:cNvSpPr>
            <a:spLocks noChangeShapeType="1"/>
          </p:cNvSpPr>
          <p:nvPr/>
        </p:nvSpPr>
        <p:spPr bwMode="auto">
          <a:xfrm>
            <a:off x="41894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7" name="Line 33"/>
          <p:cNvSpPr>
            <a:spLocks noChangeShapeType="1"/>
          </p:cNvSpPr>
          <p:nvPr/>
        </p:nvSpPr>
        <p:spPr bwMode="auto">
          <a:xfrm>
            <a:off x="3962400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8" name="Rectangle 34"/>
          <p:cNvSpPr>
            <a:spLocks noChangeArrowheads="1"/>
          </p:cNvSpPr>
          <p:nvPr/>
        </p:nvSpPr>
        <p:spPr bwMode="auto">
          <a:xfrm>
            <a:off x="4748275" y="4722813"/>
            <a:ext cx="91281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9" name="Line 35"/>
          <p:cNvSpPr>
            <a:spLocks noChangeShapeType="1"/>
          </p:cNvSpPr>
          <p:nvPr/>
        </p:nvSpPr>
        <p:spPr bwMode="auto">
          <a:xfrm>
            <a:off x="3505200" y="48752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0" name="Line 36"/>
          <p:cNvSpPr>
            <a:spLocks noChangeShapeType="1"/>
          </p:cNvSpPr>
          <p:nvPr/>
        </p:nvSpPr>
        <p:spPr bwMode="auto">
          <a:xfrm>
            <a:off x="3505200" y="51800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1" name="Text Box 37"/>
          <p:cNvSpPr txBox="1">
            <a:spLocks noChangeArrowheads="1"/>
          </p:cNvSpPr>
          <p:nvPr/>
        </p:nvSpPr>
        <p:spPr bwMode="auto">
          <a:xfrm>
            <a:off x="4680656" y="4836984"/>
            <a:ext cx="104805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accent2"/>
                </a:solidFill>
                <a:latin typeface="Arial" charset="0"/>
              </a:rPr>
              <a:t>Scheduler</a:t>
            </a:r>
          </a:p>
        </p:txBody>
      </p:sp>
      <p:sp>
        <p:nvSpPr>
          <p:cNvPr id="963622" name="Text Box 38"/>
          <p:cNvSpPr txBox="1">
            <a:spLocks noChangeArrowheads="1"/>
          </p:cNvSpPr>
          <p:nvPr/>
        </p:nvSpPr>
        <p:spPr bwMode="auto">
          <a:xfrm>
            <a:off x="3690463" y="4572000"/>
            <a:ext cx="786761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chemeClr val="accent2"/>
                </a:solidFill>
                <a:latin typeface="Arial" charset="0"/>
              </a:rPr>
              <a:t>Buffer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3AFE50-BD01-E841-BD25-DF09E5003224}"/>
                  </a:ext>
                </a:extLst>
              </p14:cNvPr>
              <p14:cNvContentPartPr/>
              <p14:nvPr/>
            </p14:nvContentPartPr>
            <p14:xfrm>
              <a:off x="875880" y="2010600"/>
              <a:ext cx="2791800" cy="1698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3AFE50-BD01-E841-BD25-DF09E50032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680" y="1994400"/>
                <a:ext cx="2824200" cy="173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131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classification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an IP packet based on a number of fields in the packet header, e.g.,</a:t>
            </a:r>
          </a:p>
          <a:p>
            <a:pPr lvl="1"/>
            <a:r>
              <a:rPr lang="en-US" dirty="0"/>
              <a:t>Source/destination IP address (32 bits)</a:t>
            </a:r>
          </a:p>
          <a:p>
            <a:pPr lvl="1"/>
            <a:r>
              <a:rPr lang="en-US" dirty="0"/>
              <a:t>Source/destination TCP port number (16 bits)</a:t>
            </a:r>
          </a:p>
          <a:p>
            <a:pPr lvl="1"/>
            <a:r>
              <a:rPr lang="en-US" dirty="0"/>
              <a:t>Type of service (TOS) byte (8 bits)</a:t>
            </a:r>
          </a:p>
          <a:p>
            <a:pPr lvl="1"/>
            <a:r>
              <a:rPr lang="en-US" dirty="0"/>
              <a:t>Type of protocol (8 bits)</a:t>
            </a:r>
          </a:p>
          <a:p>
            <a:r>
              <a:rPr lang="en-US" dirty="0"/>
              <a:t>In general fields are specified by range</a:t>
            </a:r>
          </a:p>
          <a:p>
            <a:pPr lvl="1"/>
            <a:r>
              <a:rPr lang="en-US" dirty="0"/>
              <a:t>Classification requires a multi-dimensional range search!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Scheduler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 decides when and from which queue to send a packet</a:t>
            </a:r>
          </a:p>
          <a:p>
            <a:r>
              <a:rPr lang="en-US" dirty="0"/>
              <a:t>Goals of a scheduling algorithm</a:t>
            </a:r>
          </a:p>
          <a:p>
            <a:pPr lvl="1"/>
            <a:r>
              <a:rPr lang="en-US" dirty="0"/>
              <a:t>Fast!</a:t>
            </a:r>
          </a:p>
          <a:p>
            <a:pPr lvl="1"/>
            <a:r>
              <a:rPr lang="en-US" dirty="0"/>
              <a:t>Depends on the policy being implemented (fairness, priority,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91" name="Line 27"/>
          <p:cNvSpPr>
            <a:spLocks noChangeShapeType="1"/>
          </p:cNvSpPr>
          <p:nvPr/>
        </p:nvSpPr>
        <p:spPr bwMode="auto">
          <a:xfrm>
            <a:off x="4038600" y="3810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2" name="Line 28"/>
          <p:cNvSpPr>
            <a:spLocks noChangeShapeType="1"/>
          </p:cNvSpPr>
          <p:nvPr/>
        </p:nvSpPr>
        <p:spPr bwMode="auto">
          <a:xfrm>
            <a:off x="4038600" y="45720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3" name="Line 29"/>
          <p:cNvSpPr>
            <a:spLocks noChangeShapeType="1"/>
          </p:cNvSpPr>
          <p:nvPr/>
        </p:nvSpPr>
        <p:spPr bwMode="auto">
          <a:xfrm flipV="1">
            <a:off x="4038600" y="4953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4724400" y="4191000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9" name="Text Box 25"/>
          <p:cNvSpPr txBox="1">
            <a:spLocks noChangeArrowheads="1"/>
          </p:cNvSpPr>
          <p:nvPr/>
        </p:nvSpPr>
        <p:spPr bwMode="auto">
          <a:xfrm>
            <a:off x="4769284" y="4309234"/>
            <a:ext cx="122148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Priority</a:t>
            </a:r>
          </a:p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984090" name="Line 26"/>
          <p:cNvSpPr>
            <a:spLocks noChangeShapeType="1"/>
          </p:cNvSpPr>
          <p:nvPr/>
        </p:nvSpPr>
        <p:spPr bwMode="auto">
          <a:xfrm>
            <a:off x="6096000" y="46482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scheduler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Priority scheduler: packets in the highest priority queue are always served before the packets in lower priority queues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84069" name="Freeform 5"/>
          <p:cNvSpPr>
            <a:spLocks/>
          </p:cNvSpPr>
          <p:nvPr/>
        </p:nvSpPr>
        <p:spPr bwMode="auto">
          <a:xfrm>
            <a:off x="2362200" y="3657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0" name="Rectangle 6"/>
          <p:cNvSpPr>
            <a:spLocks noChangeArrowheads="1"/>
          </p:cNvSpPr>
          <p:nvPr/>
        </p:nvSpPr>
        <p:spPr bwMode="auto">
          <a:xfrm>
            <a:off x="33528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3" name="Freeform 9"/>
          <p:cNvSpPr>
            <a:spLocks/>
          </p:cNvSpPr>
          <p:nvPr/>
        </p:nvSpPr>
        <p:spPr bwMode="auto">
          <a:xfrm>
            <a:off x="2362200" y="4419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4" name="Rectangle 10"/>
          <p:cNvSpPr>
            <a:spLocks noChangeArrowheads="1"/>
          </p:cNvSpPr>
          <p:nvPr/>
        </p:nvSpPr>
        <p:spPr bwMode="auto">
          <a:xfrm>
            <a:off x="33528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5" name="Rectangle 11"/>
          <p:cNvSpPr>
            <a:spLocks noChangeArrowheads="1"/>
          </p:cNvSpPr>
          <p:nvPr/>
        </p:nvSpPr>
        <p:spPr bwMode="auto">
          <a:xfrm>
            <a:off x="26670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7" name="Freeform 13"/>
          <p:cNvSpPr>
            <a:spLocks/>
          </p:cNvSpPr>
          <p:nvPr/>
        </p:nvSpPr>
        <p:spPr bwMode="auto">
          <a:xfrm>
            <a:off x="2362200" y="5181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352800" y="5257800"/>
            <a:ext cx="6096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28194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22860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1" name="Text Box 17"/>
          <p:cNvSpPr txBox="1">
            <a:spLocks noChangeArrowheads="1"/>
          </p:cNvSpPr>
          <p:nvPr/>
        </p:nvSpPr>
        <p:spPr bwMode="auto">
          <a:xfrm>
            <a:off x="2731113" y="3338513"/>
            <a:ext cx="14138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High priority</a:t>
            </a:r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2384865" y="4114800"/>
            <a:ext cx="17600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Medium priority</a:t>
            </a:r>
          </a:p>
        </p:txBody>
      </p:sp>
      <p:sp>
        <p:nvSpPr>
          <p:cNvPr id="984083" name="Text Box 19"/>
          <p:cNvSpPr txBox="1">
            <a:spLocks noChangeArrowheads="1"/>
          </p:cNvSpPr>
          <p:nvPr/>
        </p:nvSpPr>
        <p:spPr bwMode="auto">
          <a:xfrm>
            <a:off x="2782410" y="4848225"/>
            <a:ext cx="13625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Low priority</a:t>
            </a:r>
          </a:p>
        </p:txBody>
      </p:sp>
      <p:sp>
        <p:nvSpPr>
          <p:cNvPr id="984095" name="Rectangle 31"/>
          <p:cNvSpPr>
            <a:spLocks noChangeArrowheads="1"/>
          </p:cNvSpPr>
          <p:nvPr/>
        </p:nvSpPr>
        <p:spPr bwMode="auto">
          <a:xfrm>
            <a:off x="26670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040074-4E0B-9343-8BF6-0869E5EFF475}"/>
                  </a:ext>
                </a:extLst>
              </p14:cNvPr>
              <p14:cNvContentPartPr/>
              <p14:nvPr/>
            </p14:nvContentPartPr>
            <p14:xfrm>
              <a:off x="4201920" y="2878200"/>
              <a:ext cx="4054320" cy="261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040074-4E0B-9343-8BF6-0869E5EFF4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5720" y="2862000"/>
                <a:ext cx="4086720" cy="264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555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scheduler</a:t>
            </a:r>
          </a:p>
        </p:txBody>
      </p:sp>
      <p:sp>
        <p:nvSpPr>
          <p:cNvPr id="9850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robin: packets are served from each queue in turn</a:t>
            </a:r>
          </a:p>
          <a:p>
            <a:r>
              <a:rPr lang="en-US" dirty="0"/>
              <a:t>Fair queuing (FQ): round-robin for packets of different size</a:t>
            </a:r>
          </a:p>
          <a:p>
            <a:r>
              <a:rPr lang="en-US" dirty="0"/>
              <a:t>Weighted fair queueing (WFQ): serve proportional to weight</a:t>
            </a:r>
          </a:p>
          <a:p>
            <a:pPr lvl="1"/>
            <a:r>
              <a:rPr lang="en-US" dirty="0"/>
              <a:t>FQ gives equal weight to each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inputs to outputs:</a:t>
            </a:r>
            <a:br>
              <a:rPr lang="en-US" dirty="0"/>
            </a:br>
            <a:r>
              <a:rPr lang="en-US" dirty="0"/>
              <a:t>Switching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Mini-network</a:t>
            </a:r>
          </a:p>
          <a:p>
            <a:r>
              <a:rPr lang="en-US" dirty="0"/>
              <a:t>Three primary ways to switch</a:t>
            </a:r>
          </a:p>
          <a:p>
            <a:pPr lvl="1"/>
            <a:r>
              <a:rPr lang="en-US" dirty="0"/>
              <a:t>Switching via shared memory</a:t>
            </a:r>
          </a:p>
          <a:p>
            <a:pPr lvl="1"/>
            <a:r>
              <a:rPr lang="en-US" dirty="0"/>
              <a:t>Switching via a bus</a:t>
            </a:r>
          </a:p>
          <a:p>
            <a:pPr lvl="1"/>
            <a:r>
              <a:rPr lang="en-US" dirty="0"/>
              <a:t>Switching via an inter-connection network</a:t>
            </a:r>
          </a:p>
          <a:p>
            <a:pPr lvl="2"/>
            <a:r>
              <a:rPr lang="en-US" dirty="0"/>
              <a:t>For example, cross-bar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  <a:r>
              <a:rPr lang="en-US" altLang="zh-CN" dirty="0"/>
              <a:t>’s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en-US" dirty="0"/>
              <a:t>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6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42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major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tasks for congestion control</a:t>
            </a:r>
          </a:p>
          <a:p>
            <a:pPr lvl="1"/>
            <a:r>
              <a:rPr lang="en-US" dirty="0"/>
              <a:t>Isolation/fairness</a:t>
            </a:r>
          </a:p>
          <a:p>
            <a:pPr lvl="1"/>
            <a:r>
              <a:rPr lang="en-US" dirty="0"/>
              <a:t>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Fairness: 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Routers classify packets into “flows”</a:t>
            </a:r>
          </a:p>
          <a:p>
            <a:pPr lvl="1"/>
            <a:r>
              <a:rPr lang="en-US" dirty="0"/>
              <a:t>Let’s assume flows are TCP connections</a:t>
            </a:r>
          </a:p>
          <a:p>
            <a:r>
              <a:rPr lang="en-US" dirty="0"/>
              <a:t>Each flow has its own FIFO queue in router</a:t>
            </a:r>
          </a:p>
          <a:p>
            <a:r>
              <a:rPr lang="en-US" dirty="0"/>
              <a:t>Router services flows in a fair fashion</a:t>
            </a:r>
          </a:p>
          <a:p>
            <a:pPr lvl="1"/>
            <a:r>
              <a:rPr lang="en-US" dirty="0"/>
              <a:t>When line becomes free, take packet from next flow in a fair order</a:t>
            </a:r>
          </a:p>
          <a:p>
            <a:r>
              <a:rPr lang="en-US" dirty="0">
                <a:solidFill>
                  <a:srgbClr val="0000FF"/>
                </a:solidFill>
              </a:rPr>
              <a:t>What does “fair” mean exactly?</a:t>
            </a:r>
          </a:p>
          <a:p>
            <a:pPr lvl="7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building block of the Internet infrastructure</a:t>
            </a:r>
          </a:p>
          <a:p>
            <a:r>
              <a:rPr lang="en-US" dirty="0"/>
              <a:t>$120B+ industry </a:t>
            </a:r>
          </a:p>
          <a:p>
            <a:r>
              <a:rPr lang="en-US" dirty="0"/>
              <a:t>Vendors: Cisco, Huawei, Juniper, Alcatel-Lucent (account for &gt;90%)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altLang="zh-CN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um(a</a:t>
            </a:r>
            <a:r>
              <a:rPr lang="en-US" baseline="-25000" dirty="0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needs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Can’t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altLang="zh-CN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um(a</a:t>
            </a:r>
            <a:r>
              <a:rPr lang="en-US" baseline="-25000" dirty="0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3BB969-16E3-0F40-A0AA-AE2E3A6068ED}"/>
                  </a:ext>
                </a:extLst>
              </p14:cNvPr>
              <p14:cNvContentPartPr/>
              <p14:nvPr/>
            </p14:nvContentPartPr>
            <p14:xfrm>
              <a:off x="2898720" y="5196960"/>
              <a:ext cx="2372760" cy="55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3BB969-16E3-0F40-A0AA-AE2E3A6068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2520" y="5180760"/>
                <a:ext cx="2405160" cy="58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22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</a:t>
            </a:r>
            <a:r>
              <a:rPr lang="en-US"/>
              <a:t>ackets </a:t>
            </a:r>
            <a:r>
              <a:rPr lang="en-US" dirty="0"/>
              <a:t>of different sizes?</a:t>
            </a:r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Mental model: Bit-by-bit round robin (“fluid flow”) </a:t>
            </a:r>
          </a:p>
          <a:p>
            <a:r>
              <a:rPr lang="en-US" dirty="0"/>
              <a:t>Can you do this in practice?</a:t>
            </a:r>
          </a:p>
          <a:p>
            <a:pPr lvl="1"/>
            <a:r>
              <a:rPr lang="en-US" dirty="0"/>
              <a:t>No, packets cannot be preempted</a:t>
            </a:r>
          </a:p>
          <a:p>
            <a:r>
              <a:rPr lang="en-US" dirty="0"/>
              <a:t>But we can approximate it </a:t>
            </a:r>
          </a:p>
          <a:p>
            <a:pPr lvl="1"/>
            <a:r>
              <a:rPr lang="en-US" dirty="0"/>
              <a:t>This is what “fair queuing” routers 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 </a:t>
            </a:r>
            <a:endParaRPr lang="en-US" dirty="0"/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packet, compute the time at which the last bit of a packet would have left the router if flows are served bit-by-bit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max-min</a:t>
            </a:r>
            <a:r>
              <a:rPr lang="zh-CN" altLang="en-US" dirty="0"/>
              <a:t> </a:t>
            </a:r>
            <a:r>
              <a:rPr lang="en-US" altLang="zh-CN" dirty="0"/>
              <a:t>fairness</a:t>
            </a:r>
            <a:endParaRPr lang="en-US" dirty="0"/>
          </a:p>
          <a:p>
            <a:r>
              <a:rPr lang="en-US" dirty="0"/>
              <a:t>Then serve packets in the increasing order of their deadlines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FQ</a:t>
            </a:r>
            <a:br>
              <a:rPr lang="en-US" b="0" dirty="0">
                <a:latin typeface="+mn-lt"/>
                <a:cs typeface="+mn-cs"/>
              </a:rPr>
            </a:br>
            <a:r>
              <a:rPr lang="en-US" b="0" dirty="0">
                <a:latin typeface="+mn-lt"/>
                <a:cs typeface="+mn-cs"/>
              </a:rPr>
              <a:t>Packet</a:t>
            </a: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5548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round-robin generalized to the case where packets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dirty="0"/>
              <a:t>size</a:t>
            </a:r>
            <a:r>
              <a:rPr lang="en-US" altLang="zh-CN" dirty="0"/>
              <a:t>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Weighted fair queuing (WFQ)</a:t>
            </a:r>
            <a:r>
              <a:rPr lang="en-US" dirty="0"/>
              <a:t>: assign different flows different shares</a:t>
            </a:r>
          </a:p>
          <a:p>
            <a:r>
              <a:rPr lang="en-US" dirty="0"/>
              <a:t>Today, some form of WFQ implemented in almost all routers</a:t>
            </a:r>
          </a:p>
          <a:p>
            <a:pPr lvl="1"/>
            <a:r>
              <a:rPr lang="en-US" dirty="0"/>
              <a:t>Not the case in the 1980-90s, when CC was being developed</a:t>
            </a:r>
          </a:p>
          <a:p>
            <a:pPr lvl="1"/>
            <a:r>
              <a:rPr lang="en-US" dirty="0"/>
              <a:t>Mostly used to isolate traffic at larger granularities (e.g., per-prefix)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vs. FIFO</a:t>
            </a:r>
            <a:endParaRPr lang="en-US" dirty="0"/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advantages: </a:t>
            </a:r>
          </a:p>
          <a:p>
            <a:pPr lvl="1"/>
            <a:r>
              <a:rPr lang="en-US" dirty="0"/>
              <a:t>Isolation: cheating flows don’t benefit</a:t>
            </a:r>
          </a:p>
          <a:p>
            <a:pPr lvl="1"/>
            <a:r>
              <a:rPr lang="en-US" dirty="0"/>
              <a:t>Bandwidth share does not depend on RTT</a:t>
            </a:r>
          </a:p>
          <a:p>
            <a:pPr lvl="1"/>
            <a:r>
              <a:rPr lang="en-US" dirty="0"/>
              <a:t>Flows can pick any rate adjustment scheme they want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More complex than FIFO: per flow queue/state, additional per-packet book-keeping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5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FQ does not eliminate congestion </a:t>
            </a:r>
            <a:r>
              <a:rPr lang="en-US">
                <a:sym typeface="Wingdings" charset="0"/>
              </a:rPr>
              <a:t> it just manages the congestion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stCxn id="8" idx="3"/>
            <a:endCxn id="42" idx="1"/>
          </p:cNvCxnSpPr>
          <p:nvPr/>
        </p:nvCxnSpPr>
        <p:spPr bwMode="auto">
          <a:xfrm>
            <a:off x="3533548" y="446405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0257" name="TextBox 1120256"/>
          <p:cNvSpPr txBox="1"/>
          <p:nvPr/>
        </p:nvSpPr>
        <p:spPr>
          <a:xfrm>
            <a:off x="3657600" y="4127500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19343877">
            <a:off x="5155066" y="404736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 rot="19343877">
            <a:off x="5159344" y="3710810"/>
            <a:ext cx="102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100Mbps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 rot="2917495">
            <a:off x="4974599" y="499487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 rot="2917495">
            <a:off x="5237351" y="46805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53" name="Straight Connector 52"/>
          <p:cNvCxnSpPr/>
          <p:nvPr/>
        </p:nvCxnSpPr>
        <p:spPr bwMode="auto">
          <a:xfrm rot="2917495">
            <a:off x="2097059" y="3923416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 rot="2917495">
            <a:off x="2431651" y="36137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5Gbps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19343877">
            <a:off x="1973359" y="4917734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 rot="19343877">
            <a:off x="2097411" y="4581184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sp>
        <p:nvSpPr>
          <p:cNvPr id="1120267" name="Freeform 1120266"/>
          <p:cNvSpPr/>
          <p:nvPr/>
        </p:nvSpPr>
        <p:spPr>
          <a:xfrm>
            <a:off x="2148350" y="3048000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Freeform 62"/>
          <p:cNvSpPr/>
          <p:nvPr/>
        </p:nvSpPr>
        <p:spPr>
          <a:xfrm rot="10800000">
            <a:off x="2079144" y="4743435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00FF"/>
            </a:solidFill>
            <a:headEnd type="arrow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8" name="Rounded Rectangular Callout 1120267"/>
          <p:cNvSpPr/>
          <p:nvPr/>
        </p:nvSpPr>
        <p:spPr bwMode="auto">
          <a:xfrm>
            <a:off x="685800" y="5715000"/>
            <a:ext cx="2667000" cy="1066800"/>
          </a:xfrm>
          <a:prstGeom prst="wedgeRoundRectCallout">
            <a:avLst>
              <a:gd name="adj1" fmla="val 43753"/>
              <a:gd name="adj2" fmla="val -1522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9" name="TextBox 1120268"/>
          <p:cNvSpPr txBox="1"/>
          <p:nvPr/>
        </p:nvSpPr>
        <p:spPr>
          <a:xfrm>
            <a:off x="796001" y="5782270"/>
            <a:ext cx="2404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Blue and Green get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 0.5Gbps; any excess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will be dropped</a:t>
            </a: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6324600" y="4449128"/>
            <a:ext cx="2667000" cy="961072"/>
          </a:xfrm>
          <a:prstGeom prst="wedgeRoundRectCallout">
            <a:avLst>
              <a:gd name="adj1" fmla="val -91515"/>
              <a:gd name="adj2" fmla="val -470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0974" y="4495801"/>
            <a:ext cx="249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Will drop an additional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400Mbps from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the green flow </a:t>
            </a: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4419600" y="5715000"/>
            <a:ext cx="4648200" cy="961072"/>
          </a:xfrm>
          <a:prstGeom prst="wedgeRoundRectCallout">
            <a:avLst>
              <a:gd name="adj1" fmla="val -59515"/>
              <a:gd name="adj2" fmla="val -179171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19600" y="5715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If the green flow doesn’t drop its sending rate to 100Mbps, we’re wasting 400Mbps that could be usefully given to the blue flow</a:t>
            </a:r>
          </a:p>
        </p:txBody>
      </p:sp>
    </p:spTree>
    <p:extLst>
      <p:ext uri="{BB962C8B-B14F-4D97-AF65-F5344CB8AC3E}">
        <p14:creationId xmlns:p14="http://schemas.microsoft.com/office/powerpoint/2010/main" val="8313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7" grpId="0"/>
      <p:bldP spid="48" grpId="0"/>
      <p:bldP spid="51" grpId="0"/>
      <p:bldP spid="54" grpId="0"/>
      <p:bldP spid="56" grpId="0"/>
      <p:bldP spid="1120267" grpId="0" animBg="1"/>
      <p:bldP spid="63" grpId="0" animBg="1"/>
      <p:bldP spid="1120268" grpId="0" animBg="1"/>
      <p:bldP spid="1120269" grpId="0"/>
      <p:bldP spid="66" grpId="0" animBg="1"/>
      <p:bldP spid="67" grpId="0"/>
      <p:bldP spid="69" grpId="0" animBg="1"/>
      <p:bldP spid="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does not eliminate congestion </a:t>
            </a:r>
            <a:r>
              <a:rPr lang="en-US" dirty="0">
                <a:sym typeface="Wingdings" charset="0"/>
              </a:rPr>
              <a:t> it just manages the congestion</a:t>
            </a:r>
          </a:p>
          <a:p>
            <a:pPr lvl="1"/>
            <a:r>
              <a:rPr lang="en-US" dirty="0">
                <a:sym typeface="Wingdings" charset="0"/>
              </a:rPr>
              <a:t>Robust to cheating, variations in RTT, details of delay, reordering, retransmission, etc.</a:t>
            </a:r>
            <a:endParaRPr lang="en-US" dirty="0"/>
          </a:p>
          <a:p>
            <a:r>
              <a:rPr lang="en-US" dirty="0"/>
              <a:t>But congestion (and packet drops) still occurs</a:t>
            </a:r>
          </a:p>
          <a:p>
            <a:r>
              <a:rPr lang="en-US" dirty="0"/>
              <a:t>We still want end-hosts to discover/adapt to their fair share!</a:t>
            </a:r>
          </a:p>
          <a:p>
            <a:r>
              <a:rPr lang="en-US" dirty="0"/>
              <a:t>What would the end-to-end argument say w.r.t. congestion control?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definitions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Router capacity</a:t>
            </a:r>
            <a:r>
              <a:rPr lang="en-US" dirty="0"/>
              <a:t> = N x R</a:t>
            </a:r>
          </a:p>
          <a:p>
            <a:r>
              <a:rPr lang="en-US" dirty="0"/>
              <a:t>N = Number of external router “ports”</a:t>
            </a:r>
          </a:p>
          <a:p>
            <a:r>
              <a:rPr lang="en-US" dirty="0"/>
              <a:t>R = Speed (“line rate”) of a port</a:t>
            </a:r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8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is tricky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have 8 flows, and I have 4?</a:t>
            </a:r>
          </a:p>
          <a:p>
            <a:pPr lvl="1"/>
            <a:r>
              <a:rPr lang="en-US" dirty="0"/>
              <a:t>Why should you get twice the bandwidth?</a:t>
            </a:r>
          </a:p>
          <a:p>
            <a:r>
              <a:rPr lang="en-US" dirty="0"/>
              <a:t>What if your flow goes over 4 congested hops, and mine only goes over 1?</a:t>
            </a:r>
          </a:p>
          <a:p>
            <a:pPr lvl="1"/>
            <a:r>
              <a:rPr lang="en-US" dirty="0"/>
              <a:t>Why shouldn’t you be penalized for using more scarce bandwidth?</a:t>
            </a:r>
          </a:p>
          <a:p>
            <a:r>
              <a:rPr lang="en-US" dirty="0"/>
              <a:t>What is a flow anyway?</a:t>
            </a:r>
          </a:p>
          <a:p>
            <a:pPr lvl="1"/>
            <a:r>
              <a:rPr lang="en-US" dirty="0"/>
              <a:t>TCP connection</a:t>
            </a:r>
          </a:p>
          <a:p>
            <a:pPr lvl="1"/>
            <a:r>
              <a:rPr lang="en-US" dirty="0"/>
              <a:t>Source-Destination pair?</a:t>
            </a:r>
          </a:p>
          <a:p>
            <a:pPr lvl="1"/>
            <a:r>
              <a:rPr lang="en-US" dirty="0"/>
              <a:t>Source?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Router’s </a:t>
            </a:r>
            <a:r>
              <a:rPr lang="en-US" altLang="zh-CN" dirty="0"/>
              <a:t>i</a:t>
            </a:r>
            <a:r>
              <a:rPr lang="en-US" dirty="0"/>
              <a:t>mpact on </a:t>
            </a:r>
            <a:r>
              <a:rPr lang="en-US" altLang="zh-CN" dirty="0"/>
              <a:t>c</a:t>
            </a:r>
            <a:r>
              <a:rPr lang="en-US" dirty="0"/>
              <a:t>ongestion </a:t>
            </a:r>
            <a:r>
              <a:rPr lang="en-US" altLang="zh-CN" dirty="0"/>
              <a:t>c</a:t>
            </a:r>
            <a:r>
              <a:rPr lang="en-US" dirty="0"/>
              <a:t>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/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let routers tell what rate end hosts should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“rate field”</a:t>
            </a:r>
          </a:p>
          <a:p>
            <a:r>
              <a:rPr lang="en-US" dirty="0"/>
              <a:t>Routers insert “fair share” f in packet header</a:t>
            </a:r>
          </a:p>
          <a:p>
            <a:r>
              <a:rPr lang="en-US" dirty="0"/>
              <a:t>End-hosts set sending rate (or window size) to f</a:t>
            </a:r>
          </a:p>
          <a:p>
            <a:pPr lvl="1"/>
            <a:r>
              <a:rPr lang="en-US" dirty="0"/>
              <a:t>Hopefully (still need some policing of end hosts!)</a:t>
            </a:r>
          </a:p>
          <a:p>
            <a:r>
              <a:rPr lang="en-US" dirty="0"/>
              <a:t>This is the basic idea behind the “Rate Control Protocol” (RCP) from </a:t>
            </a:r>
            <a:r>
              <a:rPr lang="en-US" dirty="0" err="1"/>
              <a:t>Dukkipati</a:t>
            </a:r>
            <a:r>
              <a:rPr lang="en-US" dirty="0"/>
              <a:t> et al. ’07</a:t>
            </a:r>
          </a:p>
          <a:p>
            <a:pPr lvl="1"/>
            <a:r>
              <a:rPr lang="en-US" dirty="0"/>
              <a:t>Flows react faster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/>
              <a:t>Router’s Impact on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</a:t>
            </a:r>
            <a:r>
              <a:rPr lang="en-US" altLang="zh-CN"/>
              <a:t>c</a:t>
            </a:r>
            <a:r>
              <a:rPr lang="en-US"/>
              <a:t>ongestion </a:t>
            </a:r>
            <a:r>
              <a:rPr lang="en-US" altLang="zh-CN" dirty="0"/>
              <a:t>n</a:t>
            </a:r>
            <a:r>
              <a:rPr lang="en-US"/>
              <a:t>otification </a:t>
            </a:r>
            <a:r>
              <a:rPr lang="en-US" dirty="0"/>
              <a:t>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Many options for when routers set the bit</a:t>
            </a:r>
          </a:p>
          <a:p>
            <a:pPr lvl="1"/>
            <a:r>
              <a:rPr lang="en-US" dirty="0"/>
              <a:t>Tradeoff between (link) utilization and (packet) delay</a:t>
            </a:r>
          </a:p>
          <a:p>
            <a:r>
              <a:rPr lang="en-US" dirty="0"/>
              <a:t>Congestion semantics can be exactly like that of drop</a:t>
            </a:r>
          </a:p>
          <a:p>
            <a:pPr lvl="1"/>
            <a:r>
              <a:rPr lang="en-US" dirty="0"/>
              <a:t>i.e., end-host reacts as though it saw a drop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Don’t confuse corruption with congestion; recovery w/ rate adjustment</a:t>
            </a:r>
          </a:p>
          <a:p>
            <a:pPr lvl="1"/>
            <a:r>
              <a:rPr lang="en-US" dirty="0"/>
              <a:t>Can serve as an early indicator of congestion to avoid delays</a:t>
            </a:r>
          </a:p>
          <a:p>
            <a:pPr lvl="1"/>
            <a:r>
              <a:rPr lang="en-US" dirty="0"/>
              <a:t>Easy (easier) to incrementally deploy </a:t>
            </a:r>
          </a:p>
          <a:p>
            <a:pPr lvl="2"/>
            <a:r>
              <a:rPr lang="en-US" dirty="0"/>
              <a:t>Today: defined in RFC 3168 using ToS/DSCP bits in the IP header</a:t>
            </a:r>
          </a:p>
          <a:p>
            <a:pPr lvl="2"/>
            <a:r>
              <a:rPr lang="en-US" dirty="0"/>
              <a:t>Common in datacenters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949455-89D1-D74C-83F2-46185B8D0141}"/>
                  </a:ext>
                </a:extLst>
              </p14:cNvPr>
              <p14:cNvContentPartPr/>
              <p14:nvPr/>
            </p14:nvContentPartPr>
            <p14:xfrm>
              <a:off x="1718640" y="5423040"/>
              <a:ext cx="3371760" cy="45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949455-89D1-D74C-83F2-46185B8D01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40" y="5406840"/>
                <a:ext cx="3404160" cy="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31452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 form the backbone of the Internet</a:t>
            </a:r>
          </a:p>
          <a:p>
            <a:r>
              <a:rPr lang="en-US" dirty="0"/>
              <a:t>Aims for speed while providing fairness</a:t>
            </a:r>
          </a:p>
          <a:p>
            <a:r>
              <a:rPr lang="en-US" dirty="0"/>
              <a:t>Routers can assist in addressing/mitigating many of TCP’s shortcomings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57"/>
          <p:cNvSpPr>
            <a:spLocks noChangeArrowheads="1"/>
          </p:cNvSpPr>
          <p:nvPr/>
        </p:nvSpPr>
        <p:spPr bwMode="auto">
          <a:xfrm>
            <a:off x="7467600" y="5029200"/>
            <a:ext cx="1447800" cy="914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4" name="Cloud 57"/>
          <p:cNvSpPr>
            <a:spLocks noChangeArrowheads="1"/>
          </p:cNvSpPr>
          <p:nvPr/>
        </p:nvSpPr>
        <p:spPr bwMode="auto">
          <a:xfrm>
            <a:off x="7239000" y="2286000"/>
            <a:ext cx="1447800" cy="1143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3" name="Cloud 57"/>
          <p:cNvSpPr>
            <a:spLocks noChangeArrowheads="1"/>
          </p:cNvSpPr>
          <p:nvPr/>
        </p:nvSpPr>
        <p:spPr bwMode="auto">
          <a:xfrm>
            <a:off x="685800" y="1828800"/>
            <a:ext cx="1676400" cy="1295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1" name="Cloud 57"/>
          <p:cNvSpPr>
            <a:spLocks noChangeArrowheads="1"/>
          </p:cNvSpPr>
          <p:nvPr/>
        </p:nvSpPr>
        <p:spPr bwMode="auto">
          <a:xfrm>
            <a:off x="457200" y="4800600"/>
            <a:ext cx="2667000" cy="16002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5" name="Cloud 57"/>
          <p:cNvSpPr>
            <a:spLocks noChangeArrowheads="1"/>
          </p:cNvSpPr>
          <p:nvPr/>
        </p:nvSpPr>
        <p:spPr bwMode="auto">
          <a:xfrm>
            <a:off x="4038600" y="5029200"/>
            <a:ext cx="2895600" cy="134874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0" name="Cloud 57"/>
          <p:cNvSpPr>
            <a:spLocks noChangeArrowheads="1"/>
          </p:cNvSpPr>
          <p:nvPr/>
        </p:nvSpPr>
        <p:spPr bwMode="auto">
          <a:xfrm>
            <a:off x="2743200" y="1905000"/>
            <a:ext cx="3886200" cy="2667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grpSp>
        <p:nvGrpSpPr>
          <p:cNvPr id="3" name="Group 124"/>
          <p:cNvGrpSpPr/>
          <p:nvPr/>
        </p:nvGrpSpPr>
        <p:grpSpPr>
          <a:xfrm>
            <a:off x="1295400" y="2819400"/>
            <a:ext cx="6172200" cy="2781300"/>
            <a:chOff x="1447800" y="2247900"/>
            <a:chExt cx="6172200" cy="2781300"/>
          </a:xfrm>
          <a:effectLst/>
        </p:grpSpPr>
        <p:cxnSp>
          <p:nvCxnSpPr>
            <p:cNvPr id="95" name="Straight Connector 94"/>
            <p:cNvCxnSpPr/>
            <p:nvPr/>
          </p:nvCxnSpPr>
          <p:spPr>
            <a:xfrm flipV="1">
              <a:off x="1447800" y="2971800"/>
              <a:ext cx="1447800" cy="3048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2209801" y="2286001"/>
              <a:ext cx="685801" cy="533401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95600" y="3733800"/>
              <a:ext cx="838200" cy="5334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00400" y="4800600"/>
              <a:ext cx="1066800" cy="2286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27124" y="4178776"/>
              <a:ext cx="776446" cy="38894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7010400" y="4800600"/>
              <a:ext cx="609600" cy="762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629400" y="2247900"/>
              <a:ext cx="762000" cy="381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Networks and routers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648200" y="27432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AT&amp;T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543800" y="25908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BYD</a:t>
            </a:r>
            <a:endParaRPr lang="en-US" sz="2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696200" y="5253335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NYU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8200" y="2133600"/>
            <a:ext cx="1219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UMICH</a:t>
            </a:r>
            <a:endParaRPr lang="en-US" sz="2400" b="1" dirty="0"/>
          </a:p>
        </p:txBody>
      </p:sp>
      <p:pic>
        <p:nvPicPr>
          <p:cNvPr id="9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62000" cy="762000"/>
          </a:xfrm>
          <a:prstGeom prst="rect">
            <a:avLst/>
          </a:prstGeom>
          <a:noFill/>
          <a:effectLst/>
        </p:spPr>
      </p:pic>
      <p:pic>
        <p:nvPicPr>
          <p:cNvPr id="33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03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5" name="Straight Connector 334"/>
          <p:cNvCxnSpPr/>
          <p:nvPr/>
        </p:nvCxnSpPr>
        <p:spPr>
          <a:xfrm flipV="1">
            <a:off x="2057400" y="4876800"/>
            <a:ext cx="609600" cy="3810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25" idx="0"/>
          </p:cNvCxnSpPr>
          <p:nvPr/>
        </p:nvCxnSpPr>
        <p:spPr>
          <a:xfrm rot="16200000" flipH="1">
            <a:off x="4168593" y="2918011"/>
            <a:ext cx="768717" cy="1142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581402" y="3581401"/>
            <a:ext cx="990599" cy="83819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H="1">
            <a:off x="4572000" y="3581400"/>
            <a:ext cx="685801" cy="5334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362200" y="5486400"/>
            <a:ext cx="609600" cy="2286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H="1">
            <a:off x="2667000" y="49530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1828800" y="52578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30" idx="1"/>
          </p:cNvCxnSpPr>
          <p:nvPr/>
        </p:nvCxnSpPr>
        <p:spPr>
          <a:xfrm>
            <a:off x="4191000" y="5562600"/>
            <a:ext cx="838200" cy="1524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5143501" y="5829300"/>
            <a:ext cx="457199" cy="76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H="1">
            <a:off x="5124450" y="5276850"/>
            <a:ext cx="304800" cy="1143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326" idx="1"/>
          </p:cNvCxnSpPr>
          <p:nvPr/>
        </p:nvCxnSpPr>
        <p:spPr>
          <a:xfrm flipV="1">
            <a:off x="5486400" y="5471160"/>
            <a:ext cx="914400" cy="9144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25" idx="1"/>
          </p:cNvCxnSpPr>
          <p:nvPr/>
        </p:nvCxnSpPr>
        <p:spPr>
          <a:xfrm rot="10800000" flipV="1">
            <a:off x="3200404" y="3546661"/>
            <a:ext cx="1142997" cy="3473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800600" y="2971800"/>
            <a:ext cx="1676400" cy="5334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324" idx="1"/>
          </p:cNvCxnSpPr>
          <p:nvPr/>
        </p:nvCxnSpPr>
        <p:spPr>
          <a:xfrm flipV="1">
            <a:off x="3733800" y="4263019"/>
            <a:ext cx="1219200" cy="8038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23" idx="1"/>
          </p:cNvCxnSpPr>
          <p:nvPr/>
        </p:nvCxnSpPr>
        <p:spPr>
          <a:xfrm rot="10800000">
            <a:off x="4495800" y="2590803"/>
            <a:ext cx="1676400" cy="300613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 flipV="1">
            <a:off x="2971800" y="2590800"/>
            <a:ext cx="1371600" cy="838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5295903" y="3086101"/>
            <a:ext cx="1066797" cy="9906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471678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4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5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52197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7127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50520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56388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33041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352800"/>
            <a:ext cx="533400" cy="4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67000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4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359519"/>
            <a:ext cx="533400" cy="3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96824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54711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5989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54102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1" name="Straight Connector 330"/>
          <p:cNvCxnSpPr/>
          <p:nvPr/>
        </p:nvCxnSpPr>
        <p:spPr>
          <a:xfrm rot="16200000" flipV="1">
            <a:off x="2933702" y="3771902"/>
            <a:ext cx="609599" cy="3809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76800" y="34290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486400" y="54864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486400" y="4267200"/>
            <a:ext cx="1295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(ISP)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858000" y="2133600"/>
            <a:ext cx="2057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(enterprise)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6200" y="3048000"/>
            <a:ext cx="1828800" cy="609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home,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 small business</a:t>
            </a:r>
          </a:p>
        </p:txBody>
      </p:sp>
    </p:spTree>
    <p:extLst>
      <p:ext uri="{BB962C8B-B14F-4D97-AF65-F5344CB8AC3E}">
        <p14:creationId xmlns:p14="http://schemas.microsoft.com/office/powerpoint/2010/main" val="2258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types of routers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</a:t>
            </a:r>
          </a:p>
          <a:p>
            <a:pPr lvl="1"/>
            <a:r>
              <a:rPr lang="en-US" dirty="0"/>
              <a:t>R = 10/40/100 Gbps</a:t>
            </a:r>
          </a:p>
          <a:p>
            <a:pPr lvl="1"/>
            <a:r>
              <a:rPr lang="en-US" dirty="0"/>
              <a:t>NR = O(100) Tbps (Aggregated)</a:t>
            </a:r>
          </a:p>
          <a:p>
            <a:r>
              <a:rPr lang="en-US" dirty="0"/>
              <a:t>Edge</a:t>
            </a:r>
          </a:p>
          <a:p>
            <a:pPr lvl="1"/>
            <a:r>
              <a:rPr lang="en-US" dirty="0"/>
              <a:t>R = 1/10/40</a:t>
            </a:r>
          </a:p>
          <a:p>
            <a:pPr lvl="1"/>
            <a:r>
              <a:rPr lang="en-US" dirty="0"/>
              <a:t>NR = O(100) Gbps</a:t>
            </a:r>
          </a:p>
          <a:p>
            <a:r>
              <a:rPr lang="en-US" dirty="0"/>
              <a:t>Small business</a:t>
            </a:r>
          </a:p>
          <a:p>
            <a:pPr lvl="1"/>
            <a:r>
              <a:rPr lang="en-US" dirty="0"/>
              <a:t>R = 10/100/1000 Mbps</a:t>
            </a:r>
          </a:p>
          <a:p>
            <a:pPr lvl="1"/>
            <a:r>
              <a:rPr lang="en-US" dirty="0"/>
              <a:t>NR &lt; 10 Gbps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DBD28231-8182-3E4A-A9CE-3C63F8CB26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81F0B6-0ED3-D144-9738-F0BAFA1BE233}"/>
                  </a:ext>
                </a:extLst>
              </p14:cNvPr>
              <p14:cNvContentPartPr/>
              <p14:nvPr/>
            </p14:nvContentPartPr>
            <p14:xfrm>
              <a:off x="359640" y="1838160"/>
              <a:ext cx="7127640" cy="1915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81F0B6-0ED3-D144-9738-F0BAFA1BE2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680" y="1821960"/>
                <a:ext cx="7165440" cy="19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98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router?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Linecards</a:t>
            </a:r>
          </a:p>
          <a:p>
            <a:pPr lvl="1"/>
            <a:r>
              <a:rPr lang="en-US" dirty="0"/>
              <a:t>Input linecards process packets on their way in</a:t>
            </a:r>
          </a:p>
          <a:p>
            <a:pPr lvl="1"/>
            <a:r>
              <a:rPr lang="en-US" dirty="0"/>
              <a:t>Output linecards process packets on way 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Input and output for the same port are on the same physical linecard</a:t>
            </a:r>
          </a:p>
          <a:p>
            <a:r>
              <a:rPr lang="en-US" dirty="0"/>
              <a:t>Interconnect/switching fabric</a:t>
            </a:r>
          </a:p>
          <a:p>
            <a:pPr lvl="1"/>
            <a:r>
              <a:rPr lang="en-US" dirty="0"/>
              <a:t>Transfers packets from input to output ports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Receive incoming packets (physical layer stuff)</a:t>
            </a:r>
          </a:p>
          <a:p>
            <a:pPr lvl="1"/>
            <a:r>
              <a:rPr lang="en-US" dirty="0"/>
              <a:t>Update the IP header</a:t>
            </a:r>
          </a:p>
          <a:p>
            <a:pPr lvl="2"/>
            <a:r>
              <a:rPr lang="en-US" dirty="0"/>
              <a:t>TTL, Checksum, Options and Fragment (maybe)</a:t>
            </a:r>
          </a:p>
          <a:p>
            <a:pPr lvl="1"/>
            <a:r>
              <a:rPr lang="en-US" dirty="0"/>
              <a:t>Lookup the output port for the destination IP address</a:t>
            </a:r>
          </a:p>
          <a:p>
            <a:pPr lvl="1"/>
            <a:r>
              <a:rPr lang="en-US" dirty="0"/>
              <a:t>Queue the packet at the switch fabric</a:t>
            </a:r>
          </a:p>
          <a:p>
            <a:r>
              <a:rPr lang="en-US" dirty="0"/>
              <a:t>Challenge: </a:t>
            </a:r>
            <a:r>
              <a:rPr lang="en-US" dirty="0">
                <a:solidFill>
                  <a:srgbClr val="0000FF"/>
                </a:solidFill>
              </a:rPr>
              <a:t>speed!</a:t>
            </a:r>
          </a:p>
          <a:p>
            <a:pPr lvl="1"/>
            <a:r>
              <a:rPr lang="en-US" dirty="0"/>
              <a:t>100B packets @ 40Gbps </a:t>
            </a:r>
            <a:r>
              <a:rPr lang="en-US" dirty="0">
                <a:sym typeface="Wingdings"/>
              </a:rPr>
              <a:t> new packet every 20 </a:t>
            </a:r>
            <a:r>
              <a:rPr lang="en-US" dirty="0" err="1">
                <a:sym typeface="Wingdings"/>
              </a:rPr>
              <a:t>nano</a:t>
            </a:r>
            <a:r>
              <a:rPr lang="en-US" dirty="0">
                <a:sym typeface="Wingdings"/>
              </a:rPr>
              <a:t> secs!</a:t>
            </a:r>
          </a:p>
          <a:p>
            <a:pPr lvl="1"/>
            <a:r>
              <a:rPr lang="en-US" dirty="0">
                <a:sym typeface="Wingdings"/>
              </a:rPr>
              <a:t>Typically implemented with specialized ASICs (network processors)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CAC89F1B-4FFB-964B-9A2D-A8369A14651A}" vid="{8051F690-D81E-0040-802C-B071D1B3ED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 teaching</Template>
  <TotalTime>1490453784</TotalTime>
  <Pages>7</Pages>
  <Words>2366</Words>
  <Application>Microsoft Macintosh PowerPoint</Application>
  <PresentationFormat>On-screen Show (4:3)</PresentationFormat>
  <Paragraphs>508</Paragraphs>
  <Slides>46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Arial Black</vt:lpstr>
      <vt:lpstr>Courier New</vt:lpstr>
      <vt:lpstr>Gill Sans</vt:lpstr>
      <vt:lpstr>Helvetica Neue</vt:lpstr>
      <vt:lpstr>Monaco</vt:lpstr>
      <vt:lpstr>Monotype Sorts</vt:lpstr>
      <vt:lpstr>Palatino Linotype</vt:lpstr>
      <vt:lpstr>Times New Roman</vt:lpstr>
      <vt:lpstr>Wingdings</vt:lpstr>
      <vt:lpstr>csci teaching</vt:lpstr>
      <vt:lpstr>CSCI4430 Computer Networks  Lecture11: Network Layer – IP routers</vt:lpstr>
      <vt:lpstr>Agenda</vt:lpstr>
      <vt:lpstr>IP routers</vt:lpstr>
      <vt:lpstr>Router definitions</vt:lpstr>
      <vt:lpstr>Networks and routers</vt:lpstr>
      <vt:lpstr>Many types of routers</vt:lpstr>
      <vt:lpstr>What’s inside a router?</vt:lpstr>
      <vt:lpstr>What’s inside a router?</vt:lpstr>
      <vt:lpstr>Input linecards</vt:lpstr>
      <vt:lpstr>Looking up the output port</vt:lpstr>
      <vt:lpstr>Example</vt:lpstr>
      <vt:lpstr>Example</vt:lpstr>
      <vt:lpstr>Longest prefix matching</vt:lpstr>
      <vt:lpstr>Finding match efficiently</vt:lpstr>
      <vt:lpstr>Longest prefix matching</vt:lpstr>
      <vt:lpstr>Tree structure</vt:lpstr>
      <vt:lpstr>Tree structure</vt:lpstr>
      <vt:lpstr>Input linecards</vt:lpstr>
      <vt:lpstr>Output linecards</vt:lpstr>
      <vt:lpstr>Simplest: FIFO router</vt:lpstr>
      <vt:lpstr>Packet classification</vt:lpstr>
      <vt:lpstr>Scheduler</vt:lpstr>
      <vt:lpstr>Priority scheduler</vt:lpstr>
      <vt:lpstr>Round-robin scheduler</vt:lpstr>
      <vt:lpstr>Connecting inputs to outputs: Switching fabric</vt:lpstr>
      <vt:lpstr>Router’s impact on Congestion control</vt:lpstr>
      <vt:lpstr>Recap: TCP problems</vt:lpstr>
      <vt:lpstr>Router has a major impact</vt:lpstr>
      <vt:lpstr>Fairness: General approach</vt:lpstr>
      <vt:lpstr>Max-Min fairness</vt:lpstr>
      <vt:lpstr>Example</vt:lpstr>
      <vt:lpstr>Max-Min fairness</vt:lpstr>
      <vt:lpstr>Packets of different sizes?</vt:lpstr>
      <vt:lpstr>Fair Queuing (FQ) </vt:lpstr>
      <vt:lpstr>Example</vt:lpstr>
      <vt:lpstr>Fair Queuing (FQ)</vt:lpstr>
      <vt:lpstr>FQ vs. FIFO</vt:lpstr>
      <vt:lpstr>FQ in the big picture</vt:lpstr>
      <vt:lpstr>FQ in the big picture</vt:lpstr>
      <vt:lpstr>Fairness is tricky</vt:lpstr>
      <vt:lpstr>Router’s impact on congestion control</vt:lpstr>
      <vt:lpstr>Why not let routers tell what rate end hosts should use?</vt:lpstr>
      <vt:lpstr>Router’s Impact on Congestion Control</vt:lpstr>
      <vt:lpstr>Explicit congestion notification (ECN)</vt:lpstr>
      <vt:lpstr>ECN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1331</cp:revision>
  <cp:lastPrinted>2023-03-14T07:20:30Z</cp:lastPrinted>
  <dcterms:created xsi:type="dcterms:W3CDTF">2014-01-14T18:15:50Z</dcterms:created>
  <dcterms:modified xsi:type="dcterms:W3CDTF">2023-03-20T02:39:56Z</dcterms:modified>
  <cp:category/>
</cp:coreProperties>
</file>