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/>
    <p:restoredTop sz="97097"/>
  </p:normalViewPr>
  <p:slideViewPr>
    <p:cSldViewPr>
      <p:cViewPr varScale="1">
        <p:scale>
          <a:sx n="128" d="100"/>
          <a:sy n="128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75"/>
    </inkml:context>
    <inkml:brush xml:id="br0">
      <inkml:brushProperty name="height" value="0.053" units="cm"/>
      <inkml:brushProperty name="color" value="#FF0000"/>
    </inkml:brush>
  </inkml:definitions>
  <inkml:trace contextRef="#ctx0" brushRef="#br0">2203 6757 7853,'-10'0'-390,"-3"-2"1,5-2 2809,-1-2-1602,5 1 1,-4 3-410,8-4 0,2 4 1,4-5 202,5-1 1,5 6-236,1-4 1,2 2-196,4-1 0,-2 3 136,7-4-196,1-4 1,6 7 26,-1-9 1,-5 8-15,-1-1 1,1 1-89,5-2 0,7 4 1,-3-4-590,-6 5 357,3 1 0,-10-6-559,3 0 1,3 0 126,-8 6 0,-6 2-627,-5 4 720,-9-4 1,11 13 0,-9-3 0,-3 3 523,-5 2 0,-15 0 0,-8 1 0</inkml:trace>
  <inkml:trace contextRef="#ctx0" brushRef="#br0" timeOffset="1">3149 6757 7853,'-17'-17'3712,"0"0"-2231,0-1 83,7 9-769,2-7-357,8 15 0,0-9-332,0 4 0,8 4-13,3-3 0,5 3-803,1 2 531,0 0 1,6 0-993,0 0 0,6 5 190,-6 1 126,7 8 1,-3-11-230,7 9 0,-5-3 1,0 5 1083,1-3 0,3 1 0,1 5 0</inkml:trace>
  <inkml:trace contextRef="#ctx0" brushRef="#br0" timeOffset="2">3683 6705 7853,'-18'0'519,"1"0"1,0 0 783,0 0 0,0-2-472,-1-3 0,7 3 420,-1-4 0,9 2-130,-3-2-881,4 5 0,10-7-142,3 8 0,10-6-158,2 0 0,8 1-51,-3 5 0,5 0-304,1 0 0,1 0-1487,-1 0 1219,1-8 1,-3 6-123,-3-4 1,1 5-807,-7 1 1611,8 0 0,-12-8 0,6-2 0</inkml:trace>
  <inkml:trace contextRef="#ctx0" brushRef="#br0" timeOffset="3">8432 7892 7853,'0'-25'0,"6"6"115,0-4 0,-1 4 0,-6 3 0,-5 3 639,-6 2 1,-3 7-186,-2-2 0,-2 4-252,-4 2 1,4 0-121,-4 0 0,-2 8 0,2 3 3,2 4 1,2 3 0,2-1-50,-1 0 0,3 0 144,4 0-172,-5 8 1,14-6-20,-3 4 1,1-4-98,-2-1 21,4-1 1,-6 6-269,8 0 219,0 0 0,2-6-48,4 0 1,-2-7 20,7-5 0,1-3-231,5-2 0,0 0 63,1 0 1,4-13-221,1-4 0,0-4 93,-5 3 1,3-5 75,-4 1 1,8-1 292,-14 5 0,6 1-68,-11 0 0,6 0 906,-7 0-486,1-1 261,-6 1-225,0 8 617,0-7-658,0 15 0,0 1 9,0 11 0,0 4-420,0 2 1,0 3 82,0 2 0,0 0-515,0 6 0,6 1 263,0 5 0,5-5-660,-5 0 0,7-7 341,-1 7 1,9-8-89,2 2 1,1-12 142,-1-5 1,-2-4-67,8-2 1,-2-9 102,2-9 1,1-6 167,-7-11 0,6-7 266,-6-4 0,0-9 0,-6-2 0,0-1 0,0-1 0,0-2 0</inkml:trace>
  <inkml:trace contextRef="#ctx0" brushRef="#br0" timeOffset="4">8931 7341 8580,'-9'0'2030,"1"0"-2573,8 0 3,0 0 104,0 8 0,0-4 436,0 7 0,0 1 0,0 5 0</inkml:trace>
  <inkml:trace contextRef="#ctx0" brushRef="#br0" timeOffset="5">8983 7668 7853,'-8'-9'131,"4"-5"0,-7 8 0,-2 3 107,-3 1 1,5 2 774,-1 0 0,-1 2-398,-10 3 1,4 5-33,-4 7 0,-2 6-174,2 0 0,0 8 4,6-3 0,0 5-96,0 1 0,1 6-108,5 0 0,3-5-212,8-7 1,2-1-328,4 2 0,9-4 122,8-8 1,8-2-214,-3-3 1,5-5-1165,1-7 0,1-2 664,-1-3 0,1-7-199,-1-11 0,-2 2 1120,-3-8 0,4 1 0,-7-7 0</inkml:trace>
  <inkml:trace contextRef="#ctx0" brushRef="#br0" timeOffset="6">9327 7238 7853,'-17'-9'777,"5"1"482,1 8 0,5 0-226,-5 0 0,5 8-476,-5 3 0,5 12 103,-6 6 1,7 11-53,-7 6-277,8 3 1,-9 13-55,7 6 0,-7 7-259,1 5 1,-1 2-215,1-7 1,-3-1 299,4-5 1,1-4-226,-1-8 0,7-9 73,-2-19-341,4-4 275,2-16 1,0-11-525,0-15 1,6-4 44,0-13 0,7-3-91,-1-9 0,-3-5 414,3-1 1,-1 1-196,6-7 0,-5 1 391,-1 5 0,-1-3-91,1 9 1,3 4 710,-9 2 1,7 10-355,-6 1 1,5 14 389,-5-3 1,7 13 738,-1-1 0,-3 4-552,3 2 0,-1 0-268,6 0 1,1 6-153,-1-1 1,0 7-511,0-6 0,0 1 199,1-1 1,-7-2-1131,1 7 691,-1-7-318,6 11 0,-7-5 197,-5 7 1,-3 0 70,-2 1 0,-7-1 90,-5 0 1,-9 6 135,-2 0 0,-5 5 155,5-5 0,-8 2-108,2-2 0,-1-4 278,1 4 0,-3-4-76,3-2 0,4-1 395,2-5 0,4 3 361,2-9 334,0 1-590,7-6 0,4 0-165,12 0 0,4 0 708,7 0 0,6 0-473,0 0 1,2-6 146,-3 1 0,0-1-292,6 6 1,-7 0-220,2 0 1,2 6-347,-2-1 1,0 9-440,-6-3 1,-2 4-885,-3 3 1,3-1 744,-3 0 1,-5 0-710,-1 0 1,2 1 610,-3-1 1,1-6 791,-6 1 0,0-8 0,0 3 0</inkml:trace>
  <inkml:trace contextRef="#ctx0" brushRef="#br0" timeOffset="7">9568 7909 7853,'-17'0'0,"0"0"2383,7 0-1532,-5 0 0,11 0 1486,-8 0 1110,9 0-2743,-5 0 0,10 0 13,4 0-598,-4 0 1,15-6-26,0 0 0,0 1-252,6 5 1,2 0 171,-2 0 1,6-2-606,-6-4 1,5 2 481,-5-7 1,6 5-851,-6-5 0,5 1 211,-5-1 0,0-5 134,-5 5 1,-3-5 309,-4-1 1,3 0 132,-9 0 0,1 0 57,-6 0 1,0-1-99,0 1 0,-7 8-15,-5 3 1,-5 4-8,-6 2 0,2 0 266,-8 0 0,6 8-34,-5 3 0,7 4 749,-2 3 1,-2-1 73,2 0 0,2 6 421,9 0 0,-3 5-20,4-5 1,-3 6-626,3-6 1,-3 6-453,9-6 0,-1 5-16,6-5 0,2 6-845,3-6 0,5 0 559,7-6 1,2-8-1923,4-3 0,-2 2 206,8-3 1,0-1-1913,5-9 3785,1-5 0,-1-7 0,0 0 0</inkml:trace>
  <inkml:trace contextRef="#ctx0" brushRef="#br0" timeOffset="8">10308 7857 7853,'-8'-17'1851,"1"0"-1241,-5 0 642,5-1-284,-1 9-207,6-6 60,-13 5-304,5 1 351,1-7-504,1 14 0,0-5 254,-3 7-568,3 0 28,-7 0 1,5 5 239,-7 1-391,0 15 152,0-9 0,-1 14 167,1-3-226,8-4 139,-7 14 0,7-6 212,-8 7-302,-1 0 29,9-7 1,-4 6-104,7-5 86,0-3 1,6 6-267,0-8 0,0 0 118,0-6 1,2-8-377,4-3 1,3-4 209,8-2 1,3-2-468,3-4 1,-2-5 77,7-12 1,1-4-481,5-7 0,-5-3-243,0-3 0,-6 2 670,5-8 1,-5 0-64,6-5 1,-6-8 393,6-4 0,-14 1 344,2-1 0,-4 0 0,5-5 0,-9 8 0,-3 9 0,2 7 201,-3 10 0,1 7 510,-6 4 34,0 4 1,-2 9 999,-4 4 1,5 6 389,-5 6 1,-4 6-1162,-1 11 1,1 5-4,-1 12 0,5 4-435,-5 8 0,5 5 444,-6 0 1,8 8-426,-1-2 1,-3 4-210,2 2 0,1-8-468,5-3 1,0-1-390,0-6 0,0 3-1541,0-14 1,5-2 1037,1-9 0,2-4-4887,-3-8 5901,-3 0 0,14-7 0,-7-3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84"/>
    </inkml:context>
    <inkml:brush xml:id="br0">
      <inkml:brushProperty name="height" value="0.053" units="cm"/>
      <inkml:brushProperty name="color" value="#FF0000"/>
    </inkml:brush>
  </inkml:definitions>
  <inkml:trace contextRef="#ctx0" brushRef="#br0">17037 15371 8301,'0'-27'0,"0"2"0,0 8 214,0 0 0,0 0-21,0-1 1,1 7 0,5 1 42,6 3 0,5-1-17,6 2 0,4 4-2,7-3 0,2-3-86,5 2 1,4 1 0,11 3 60,1-4 1,10 4 41,2-4 1,0-1-168,5 1 0,-3 0 194,-2 6 1,2-2 3,3-3 0,3 3-214,3-4 0,10 4-142,-4 2 0,12 0 133,-1 0 1,-3 0 85,-3 0 0,3 0-252,-2 0 1,2-6-19,-3 1 1,-10-1 19,-1 6 1,-7-2 134,-4-4 1,-1 2-78,1-7 0,-2 5 246,-4-5 0,-2 5-80,-3-6 1,-3 1 74,8-6 1,-13 5-96,2 1 1,-12-1 51,0-5 0,-4 6-86,-1-1 1,-14 3 243,-4-3 1,-11 3-279,-1 3-133,-3 4-427,-2-6 0,-7 8 215,-5 0 0,1 2-1086,-6 4 0,1 6 1417,-12 10 0,-1 5 0,-6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22739 9753 8296,'-18'0'0,"2"0"0,4 0 0,1 0 70,-1 0 1,1 2 250,0 1 1,-2-1 98,-2 2 0,6-3 206,-3-1 258,9 0-661,-3 0 0,13-5 33,4-3 1,7-3 91,9-4 1,8-3-77,11-5 0,6 0-188,-22 12 0,1-1 1,0 1-1,1-1-180,2 1 1,1 0-1,0-1 1,1-1 65,2 0 1,0 0-1,0 1 1,0 0-225,4-2 0,0 1 1,-1 1-1,-1 1 172,0 2 0,0-1 0,-2-1 1,-1 1-113,-1 0 0,0 1 0,-4 0 0,0 0-79,25-10 0,-10 5-424,-9-1 1,-3 1 264,0-2 1,-7 4-24,-6-4 1,0 4 315,-7 0 1,0 1-1145,-3-1 1283,-6 1 0,-6 0 0,-6-1 0</inkml:trace>
  <inkml:trace contextRef="#ctx0" brushRef="#br0" timeOffset="1">23287 9045 8496,'5'-23'58,"-4"6"0,10-4 134,-4 6 0,0 0 272,0 4 364,-4 4-694,2 2 0,-12 6 70,-4 3 1,-7 4-294,-8 7 1,-4 4 15,-4 8 1,-9 2-60,-3 5 1,-3 6-91,24-20 0,0 1 0,-2 4 1,-1 0 170,-2 1 0,-1 1 0,-4 3 0,0 1 85,1 1 0,-1 1 0,0 0 0,1 0-23,1-1 1,1 1 0,1-1-1,1 1 145,3-2 0,1-1 0,3-1 1,1-2 74,-12 23 1,10-10 18,9-5 1,7-7 11,4-9 0,4-3 128,4-5 1,4 1-46,7-1 0,4-3 46,7 0 1,0-6-10,4 2 0,5-3-110,3-1 0,6 0-222,2 0 0,-1-1 471,5-3 1,-3-2-713,-1-6 0,4 1 45,4-1 1,-2 0-106,1-3 1,-4 1-230,5-5 1,-5 3-404,5-3 0,-8 5-1811,0-1 2694,-5 2 0,-6 3 0,1 3 0,-2 3 0,-2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82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19987 8805 12034,'0'-7'-28,"0"-1"1,-4 4-205,0-3 0,0 3-225,4-4 1117,0 6-222,5-8-143,2 3 0,4 0-176,0-1 0,2 4 29,2-3 0,-1 4-323,5-1 1,0-1 292,4 2 0,4-3 43,-1 3 1,7 1-259,2-1 0,1 1-2,10 2 0,-3 0-172,7 0 1,2-4-96,1 1 1,8-2 326,-29 3 0,1 0 0,0 1 0,0-1-79,-1-1 1,0-1 0,32 0 83,-3-4 0,-5 4-122,5-3 1,-14 4-78,2-1 1,-8-1 140,1 2 1,-4-6-266,3 1 1,-8 2-153,2-2 509,-9 6 0,6-11 0,-5 5 0,-2 3 0,-1 3 0</inkml:trace>
  <inkml:trace contextRef="#ctx0" brushRef="#br0" timeOffset="1">21505 8154 12452,'-22'-11'-1041,"4"0"0,1 1 1224,6 2 590,5 3 0,1 6 320,5 3 0,1 4-641,3 7 0,2 2-334,5 6 1,1 0 97,-1 0 0,4 4-315,1-1 0,4 6 78,-1-2 0,3 2-90,0-1 0,5 2 188,0-3 0,7 2-677,-4-2 1,6-2 116,-6-5 1,0-1-197,0-3 1,-5 1-228,2-5 0,-7-3 379,-1-5 1,-5-4-649,2 1 1222,-4-3 1,5-1 0,1 0 0</inkml:trace>
  <inkml:trace contextRef="#ctx0" brushRef="#br0" timeOffset="2">22202 8246 15964,'-16'0'37,"-2"0"1,-5-5-296,0-3 1,2 3 594,2 1 0,-3 3 36,3 1 1,-3 5-255,0 3 1,-6 8 110,-3 7 0,-7 2-303,-4 10 0,-2 3-139,21-14 1,0 1 0,-1 1 0,0 0 173,1 3 0,0-1 1,-1 0-1,1 0 53,4-1 1,0 0-1,2 0 1,1 1-565,-10 26 0,8-9 15,6-3 0,7-5 534,9-3 0,1-1 0,5-2 0,2-5 0,2-2 0</inkml:trace>
  <inkml:trace contextRef="#ctx0" brushRef="#br0" timeOffset="3">22271 8680 13269,'-18'-12'-1839,"3"1"1905,7 0 1064,3-1 0,8 5 122,4-1 0,1 5-857,7 0 0,-1 1-519,1 2 0,-2 0 126,2 0 0,2 0-223,-2 0 0,4 0 20,-4 0 0,4 0-199,-4 0 0,1 4 42,-5 0 1,-1 5-714,-2-2 0,-3 7 324,-5 2 1,-1 4 337,-3-1 1,-4-1 652,-7 1 0,1 0-143,-5 4 0,0-1 768,-4 1 0,4-4-38,0 0 0,4-5 560,-4 2 0,5-5 610,-1-3-1143,7 2 0,4-9-440,8 3 1,9-3-464,9-1 0,6 0-2230,7 0 2115,4 0 0,2 0 1,4 0-1</inkml:trace>
  <inkml:trace contextRef="#ctx0" brushRef="#br1" timeOffset="4">20124 13111 8272,'-12'-1'811,"1"-3"0,-1 2 140,1-6 1,5 4 567,2-3 1,5 3-995,7-4 1,11 4-286,15-3 1,5-1-215,7-3 0,6-1-485,5 1 1,5-4-49,-28 7 0,1 0 0,-1 0 1,0 1 295,1 1 1,-1 1 0,0 1 0,0 0-517,1 0 0,-1 0 1,1 1-1,1 0 113,-1 0 0,-2-2 1,28-3 613,-11 4 0,1-4 0,-4 4 0,-7 2 0,-8 1 0,-7 1 0</inkml:trace>
  <inkml:trace contextRef="#ctx0" brushRef="#br1" timeOffset="5">21209 12540 8266,'-12'0'0,"-3"0"4721,0 0-3491,5 0 0,7 0-488,11 0 1,6 5-280,12 3 0,5 3-148,7 4 1,2-1-163,6 5 1,-2 0-229,-2 4 1,3 0-88,-3 0 1,1 1 60,-1 3 1,1 2-273,-5 5 0,0 0 41,-4 1 0,-5-5-627,-2 1 1,-8-6 380,-4 2 1,-2-4-460,-2-4 1,-4 1 198,-3-5 1,-2 0-905,2-3 956,-3-1 786,4 1 0,-10-1 0,-1 0 0</inkml:trace>
  <inkml:trace contextRef="#ctx0" brushRef="#br1" timeOffset="6">21848 12563 8029,'-6'-23'0,"-4"0"0,5 4 1379,-3 0 1,3 5-454,5-1 0,0 6 457,0 2-1423,0 4 0,-4 3 82,0 8 1,-8 3-385,0 4 1,-8 4 301,-3 8 0,-5 7-508,-6 8 0,-4 4 25,0 3 1,16-23 0,1 0 142,-1 2 1,2 1-1,-2 2 1,-1 1-35,0 0 1,1 0 413,1 2 0,1 0 0,0-3 0,1 1 0,1-1 0,1 0 0</inkml:trace>
  <inkml:trace contextRef="#ctx0" brushRef="#br1" timeOffset="7">22236 12826 8091,'0'-23'2019,"0"5"2731,0 3-3634,0 2 0,2 7-574,1 2 0,0 9-488,5 6 0,-2 7-540,2 9 1,-3 7-640,-5 8 0,0 4 874,0 3-6,-5 3 0,2-19 0,-1 1 0,-1 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9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4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0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6640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9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9D698-D577-6408-C266-CED98A31B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</a:t>
            </a:r>
            <a:r>
              <a:rPr lang="en-US" dirty="0">
                <a:solidFill>
                  <a:srgbClr val="0070C0"/>
                </a:solidFill>
              </a:rPr>
              <a:t>Flow Control</a:t>
            </a:r>
          </a:p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EC931-2187-EBA5-7F5D-F32F1E4E0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14:cNvPr>
              <p14:cNvContentPartPr/>
              <p14:nvPr/>
            </p14:nvContentPartPr>
            <p14:xfrm>
              <a:off x="8058960" y="3215160"/>
              <a:ext cx="57780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760" y="3198960"/>
                <a:ext cx="610200" cy="394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7C62E-5D2F-51C3-44D4-DD27D5D69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B497F-1D8A-760C-518A-49C2364C1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EA23D-A1D1-5DE0-C933-1A7E8A9CC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35967-F439-DF30-2282-BBACBECC4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FD29C-1098-97C1-E88C-0DFA2023E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FF01E-D0C4-33AE-72B9-FB121FE50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</a:t>
            </a:r>
            <a:r>
              <a:rPr lang="en-US" altLang="zh-CN" dirty="0"/>
              <a:t>simultaneously</a:t>
            </a:r>
            <a:endParaRPr lang="en-US" dirty="0"/>
          </a:p>
          <a:p>
            <a:pPr lvl="1"/>
            <a:r>
              <a:rPr lang="en-US" dirty="0"/>
              <a:t>Router will transmit one </a:t>
            </a:r>
            <a:r>
              <a:rPr lang="en-US" altLang="zh-CN" dirty="0"/>
              <a:t>…</a:t>
            </a:r>
            <a:endParaRPr lang="en-US" dirty="0"/>
          </a:p>
          <a:p>
            <a:pPr lvl="1"/>
            <a:r>
              <a:rPr lang="en-US" dirty="0"/>
              <a:t>and buffer the other</a:t>
            </a:r>
          </a:p>
          <a:p>
            <a:r>
              <a:rPr lang="en-US" dirty="0"/>
              <a:t>Internet traffic is </a:t>
            </a:r>
            <a:r>
              <a:rPr lang="en-US" dirty="0">
                <a:solidFill>
                  <a:srgbClr val="D60093"/>
                </a:solidFill>
              </a:rPr>
              <a:t>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packet drops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queueing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C8B94-1478-8DB9-5BF0-91046A252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9825-D24B-8C4A-F157-D1DDA1DC8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7D19-DF19-7DF4-3389-4EDAD800B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8FF1D-AF48-7DD6-740E-689ADDEA2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39A3D-5ABB-16DD-8923-0102163D9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34EF5-D480-B5BE-B939-335B03022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DA701-2409-5330-0B0C-28826CBE4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D075B5-A77A-418C-5E6B-AF19F54BD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rate to match instantaneous bandwidth</a:t>
            </a:r>
          </a:p>
          <a:p>
            <a:pPr lvl="1"/>
            <a:r>
              <a:rPr lang="en-US" dirty="0"/>
              <a:t>Assuming you have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089FF-B904-0D24-514C-03B931368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A170A-421A-CFB0-4C24-99FFF36A5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93261-5202-5B50-1A77-587594E27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077CA-B61F-FE96-AD06-0F0157217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58ED1-7AE0-DCFD-D0D6-1565ABAB9E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14:cNvPr>
              <p14:cNvContentPartPr/>
              <p14:nvPr/>
            </p14:nvContentPartPr>
            <p14:xfrm>
              <a:off x="774360" y="2382840"/>
              <a:ext cx="2998800" cy="5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00" y="2373480"/>
                <a:ext cx="3017520" cy="604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C1A01-34D8-39D7-822A-F4C4A8FB3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8EFA9-48CF-DCF7-7F85-21BC3D5AA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</a:t>
            </a:r>
            <a:r>
              <a:rPr lang="en-US" altLang="zh-CN" dirty="0"/>
              <a:t>ing</a:t>
            </a:r>
            <a:r>
              <a:rPr lang="en-US" dirty="0"/>
              <a:t>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EDDA8-B4B9-0DA7-9AB4-06100F97C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09DA9-1B1F-ED5E-03AE-C6B668A4C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C3C23-3532-F50A-A69E-16D4A331A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7183-0AB5-3DE7-0AF2-7FCF59D3F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B96D3-E442-2D53-FD48-66893B266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B01A0-04C0-BCE6-6103-A1BB02309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83B9E-0804-4E61-88CF-30F849595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2FC46-D575-2A73-67CC-46F85B8E9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C748C-6747-1795-9A63-3A2E7D4BE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25F42-081B-24BD-197E-2512BF339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91DDD-D2DC-7E3D-7E0D-E84652F2A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</a:t>
            </a:r>
            <a:r>
              <a:rPr lang="en-US" dirty="0">
                <a:solidFill>
                  <a:srgbClr val="D60093"/>
                </a:solidFill>
              </a:rPr>
              <a:t>CWND = 1</a:t>
            </a:r>
            <a:r>
              <a:rPr lang="zh-CN" altLang="en-US" dirty="0">
                <a:solidFill>
                  <a:srgbClr val="D60093"/>
                </a:solidFill>
              </a:rPr>
              <a:t>*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>
                <a:solidFill>
                  <a:srgbClr val="D60093"/>
                </a:solidFill>
              </a:rPr>
              <a:t>Double</a:t>
            </a:r>
            <a:r>
              <a:rPr lang="en-US" dirty="0"/>
              <a:t>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1BA54-2B64-B7DB-2502-E572DEDF9761}"/>
              </a:ext>
            </a:extLst>
          </p:cNvPr>
          <p:cNvSpPr txBox="1"/>
          <p:nvPr/>
        </p:nvSpPr>
        <p:spPr>
          <a:xfrm>
            <a:off x="1219200" y="5334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Argument for Increasing TCP’s Initial Congestion Window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https://static.googleusercontent.com/media/research.google.com/en//pubs/archive/36640.pdf</a:t>
            </a:r>
            <a:endParaRPr lang="en-HK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FF74E-8BCB-8DEC-F7CC-34286C8B1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7A757-C6BF-683F-41A1-E32CF75AA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032295-4FAC-C1DE-6CB8-3CE5F8AAA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C57D-B665-F51B-0566-972671409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E6601-0821-C770-1BAC-7B9556D2A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CBC70-AE11-2CAC-5FE3-EE5F1FB5F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D3341-5D01-7D52-8FF0-9AEA3E2C0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BCB75-E4CC-B341-B611-02FE4F641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1D49C-88AA-C22B-7019-AB3ACB732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3D105-DED7-0CFB-7B8C-EC64E7F50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BDDFA-D93C-67E1-24D9-7DB1CCF08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AAB6-8C52-39E1-1C02-FDD4F5FB8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A45A-CA01-B9E9-23CB-5E52E7611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14:cNvPr>
              <p14:cNvContentPartPr/>
              <p14:nvPr/>
            </p14:nvContentPartPr>
            <p14:xfrm>
              <a:off x="7191000" y="2919240"/>
              <a:ext cx="900720" cy="18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400" y="2897640"/>
                <a:ext cx="943920" cy="1859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BB03F-DEC1-E034-169C-A9B88A75D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2E7C-7E4F-68CD-DB75-15F65924A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1B18-E459-81A1-A3C9-80938E8C9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E1002-D83E-71BA-C06D-F2ADE92E7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7FA0E-FEBC-9880-AD89-DA6EEE040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18DED-AB38-6465-BEF2-2EBC8BF2D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14:cNvPr>
              <p14:cNvContentPartPr/>
              <p14:nvPr/>
            </p14:nvContentPartPr>
            <p14:xfrm>
              <a:off x="6133320" y="5366160"/>
              <a:ext cx="1121400" cy="16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3960" y="5356800"/>
                <a:ext cx="1140120" cy="186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5B256-4B6C-9C87-FBF6-A93D0C5FC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1287B-798B-CCBC-3341-87E659739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97B15-9F9E-4E15-BD29-8E0C680C1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A711E-37AB-9C9D-CA93-678A35206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1490460955</TotalTime>
  <Pages>7</Pages>
  <Words>2331</Words>
  <Application>Microsoft Macintosh PowerPoint</Application>
  <PresentationFormat>On-screen Show (4:3)</PresentationFormat>
  <Paragraphs>594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 teaching</vt:lpstr>
      <vt:lpstr>Worksheet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1359</cp:revision>
  <cp:lastPrinted>1999-09-08T17:25:07Z</cp:lastPrinted>
  <dcterms:created xsi:type="dcterms:W3CDTF">2014-01-14T18:15:50Z</dcterms:created>
  <dcterms:modified xsi:type="dcterms:W3CDTF">2023-02-27T03:35:10Z</dcterms:modified>
  <cp:category/>
</cp:coreProperties>
</file>