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47AC5E-44C0-4D60-8FCB-E05BB63A75B7}">
  <a:tblStyle styleId="{3947AC5E-44C0-4D60-8FCB-E05BB63A75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74b0fa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74b0fa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d74b0fa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d74b0fa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ed3183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ed3183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d74b0fa8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d74b0fa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d74b0ff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d74b0ff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ed3183d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ed3183d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CSCI 4430 - Spring 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Tutorial 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WTP: basics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aim: a reliable transport protocol for file transfering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4 pkt types: START; END; DATA; ACK</a:t>
            </a:r>
            <a:br>
              <a:rPr lang="zh-C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IP header 20B; UDP header 8B; WTP header 32B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Ethernet frame upto 1500B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6309925" y="128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{3947AC5E-44C0-4D60-8FCB-E05BB63A75B7}</a:tableStyleId>
              </a:tblPr>
              <a:tblGrid>
                <a:gridCol w="1542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type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seqNum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length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checksum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data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 vMerge="1"/>
              </a:tr>
              <a:tr h="396200">
                <a:tc vMerge="1"/>
              </a:tr>
            </a:tbl>
          </a:graphicData>
        </a:graphic>
      </p:graphicFrame>
      <p:graphicFrame>
        <p:nvGraphicFramePr>
          <p:cNvPr id="63" name="Google Shape;63;p14"/>
          <p:cNvGraphicFramePr/>
          <p:nvPr/>
        </p:nvGraphicFramePr>
        <p:xfrm>
          <a:off x="7928700" y="128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{3947AC5E-44C0-4D60-8FCB-E05BB63A75B7}</a:tableStyleId>
              </a:tblPr>
              <a:tblGrid>
                <a:gridCol w="930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4B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4B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4B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4B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up to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1456B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</a:tr>
              <a:tr h="396200">
                <a:tc vMerge="1"/>
              </a:tr>
            </a:tbl>
          </a:graphicData>
        </a:graphic>
      </p:graphicFrame>
      <p:graphicFrame>
        <p:nvGraphicFramePr>
          <p:cNvPr id="64" name="Google Shape;64;p14"/>
          <p:cNvGraphicFramePr/>
          <p:nvPr/>
        </p:nvGraphicFramePr>
        <p:xfrm>
          <a:off x="891525" y="2984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{3947AC5E-44C0-4D60-8FCB-E05BB63A75B7}</a:tableStyleId>
              </a:tblPr>
              <a:tblGrid>
                <a:gridCol w="685650"/>
                <a:gridCol w="892300"/>
                <a:gridCol w="892350"/>
                <a:gridCol w="2355700"/>
              </a:tblGrid>
              <a:tr h="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WTP hdr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WTP data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UDP hdr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UDP data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</a:tr>
              <a:tr h="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IP hdr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IP data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</a:tr>
              <a:tr h="76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Ubuntu"/>
                          <a:ea typeface="Ubuntu"/>
                          <a:cs typeface="Ubuntu"/>
                          <a:sym typeface="Ubuntu"/>
                        </a:rPr>
                        <a:t>Ethernet frame 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WTP: stages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initiate: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Sender: “I have something for you!” </a:t>
            </a:r>
            <a:r>
              <a:rPr lang="zh-CN"/>
              <a:t>&lt;START, R, 0, 0&gt;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Receiver: “I am ready, please proceed.” &lt;ACK, R, 0, 0&gt;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data transmission: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Sender: “Here is the i-th part.” &lt;DATA, i, LEN, SUM&gt;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Receiver: “Got you, please send me the j-th one.” &lt;ACK, j, 0, 0&gt;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finish: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Sender: “That’s all there is for file R” &lt;END, R, 0, 0&gt;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Receiver: “I have saved it.” &lt;ACK, R, 0, 0&gt;</a:t>
            </a:r>
            <a:br>
              <a:rPr lang="zh-C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special note: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initiate and finish stages use the same random seqNum R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CN"/>
              <a:t>unrelated to data packets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CN"/>
              <a:t>to mark the begin and end of the same file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zh-CN"/>
              <a:t>seqNum in data ACK is the next packet to be expected</a:t>
            </a:r>
            <a:r>
              <a:rPr lang="zh-CN"/>
              <a:t> just like TCP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CN"/>
              <a:t>begin at 0 and increment by 1 for each packet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WTP: sliding window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initially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send a window of pkts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when saw a new 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advance the window </a:t>
            </a:r>
            <a:br>
              <a:rPr lang="zh-CN"/>
            </a:br>
            <a:r>
              <a:rPr lang="zh-CN"/>
              <a:t>by how many pkt acked</a:t>
            </a:r>
            <a:br>
              <a:rPr lang="zh-CN"/>
            </a:br>
            <a:r>
              <a:rPr lang="zh-CN"/>
              <a:t>(could &gt; 1: cumulative ack)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send new pkts covered</a:t>
            </a:r>
            <a:br>
              <a:rPr lang="zh-CN"/>
            </a:br>
            <a:r>
              <a:rPr lang="zh-CN"/>
              <a:t>by the window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574" y="445025"/>
            <a:ext cx="4686198" cy="443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WTP: sender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special cases stragegy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pkt loss: retransmission timer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reordered/delayed/duplicated ACK: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ignore if the ACKed packet is not in the sending 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otherwise retransmit the desired packet</a:t>
            </a:r>
            <a:br>
              <a:rPr lang="zh-C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implementation of retransmission timer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we implement the timer as a simple timestamp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implement the data sending and ack receiving in a single loop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update timestamp when sending data pkts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check for timeout and retransmit at the end of each 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problem: recvfrom might block forever if noting has arrived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Hint: non-blocking recv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recvfrom with flag MSG_DONTWAIT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if the operation would block, the call fails with the error EAGAIN or EWOULDBLOCK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i.e. “there is no packet to recv, I can check later”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Is possible that I miss some pkt?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no, if you did not receive anything in this iteration, you will eventually in the next few tries.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last quiz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URL: http://ureply.mobi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Session number: L28779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075" y="1486450"/>
            <a:ext cx="2949625" cy="29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