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82" r:id="rId6"/>
    <p:sldId id="274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1" r:id="rId15"/>
    <p:sldId id="29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F170F1-21E7-4E48-8F6E-684554C3F2E3}" v="3" dt="2022-01-26T14:34:32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26" autoAdjust="0"/>
    <p:restoredTop sz="94577"/>
  </p:normalViewPr>
  <p:slideViewPr>
    <p:cSldViewPr snapToGrid="0" snapToObjects="1">
      <p:cViewPr varScale="1">
        <p:scale>
          <a:sx n="79" d="100"/>
          <a:sy n="79" d="100"/>
        </p:scale>
        <p:origin x="5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Qingyu" userId="498998f4-7f18-4549-a740-dcfb6e1e3d22" providerId="ADAL" clId="{AAF170F1-21E7-4E48-8F6E-684554C3F2E3}"/>
    <pc:docChg chg="undo custSel addSld modSld">
      <pc:chgData name="SONG, Qingyu" userId="498998f4-7f18-4549-a740-dcfb6e1e3d22" providerId="ADAL" clId="{AAF170F1-21E7-4E48-8F6E-684554C3F2E3}" dt="2022-01-27T04:23:00.186" v="232" actId="20577"/>
      <pc:docMkLst>
        <pc:docMk/>
      </pc:docMkLst>
      <pc:sldChg chg="modSp mod">
        <pc:chgData name="SONG, Qingyu" userId="498998f4-7f18-4549-a740-dcfb6e1e3d22" providerId="ADAL" clId="{AAF170F1-21E7-4E48-8F6E-684554C3F2E3}" dt="2022-01-27T04:23:00.186" v="232" actId="20577"/>
        <pc:sldMkLst>
          <pc:docMk/>
          <pc:sldMk cId="1947847713" sldId="257"/>
        </pc:sldMkLst>
        <pc:spChg chg="mod">
          <ac:chgData name="SONG, Qingyu" userId="498998f4-7f18-4549-a740-dcfb6e1e3d22" providerId="ADAL" clId="{AAF170F1-21E7-4E48-8F6E-684554C3F2E3}" dt="2022-01-27T04:23:00.186" v="232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delSp modSp add mod delAnim">
        <pc:chgData name="SONG, Qingyu" userId="498998f4-7f18-4549-a740-dcfb6e1e3d22" providerId="ADAL" clId="{AAF170F1-21E7-4E48-8F6E-684554C3F2E3}" dt="2022-01-26T14:36:38.363" v="217" actId="12"/>
        <pc:sldMkLst>
          <pc:docMk/>
          <pc:sldMk cId="3156497293" sldId="290"/>
        </pc:sldMkLst>
        <pc:spChg chg="mod">
          <ac:chgData name="SONG, Qingyu" userId="498998f4-7f18-4549-a740-dcfb6e1e3d22" providerId="ADAL" clId="{AAF170F1-21E7-4E48-8F6E-684554C3F2E3}" dt="2022-01-26T14:33:51.858" v="10" actId="20577"/>
          <ac:spMkLst>
            <pc:docMk/>
            <pc:sldMk cId="3156497293" sldId="290"/>
            <ac:spMk id="2" creationId="{45C79BA1-37A3-5741-B0A1-E64646E4283C}"/>
          </ac:spMkLst>
        </pc:spChg>
        <pc:spChg chg="mod">
          <ac:chgData name="SONG, Qingyu" userId="498998f4-7f18-4549-a740-dcfb6e1e3d22" providerId="ADAL" clId="{AAF170F1-21E7-4E48-8F6E-684554C3F2E3}" dt="2022-01-26T14:36:38.363" v="217" actId="12"/>
          <ac:spMkLst>
            <pc:docMk/>
            <pc:sldMk cId="3156497293" sldId="290"/>
            <ac:spMk id="3" creationId="{8F20472D-613F-3748-9CBD-88055CDB4B08}"/>
          </ac:spMkLst>
        </pc:spChg>
        <pc:spChg chg="del">
          <ac:chgData name="SONG, Qingyu" userId="498998f4-7f18-4549-a740-dcfb6e1e3d22" providerId="ADAL" clId="{AAF170F1-21E7-4E48-8F6E-684554C3F2E3}" dt="2022-01-26T14:36:29.279" v="212" actId="478"/>
          <ac:spMkLst>
            <pc:docMk/>
            <pc:sldMk cId="3156497293" sldId="290"/>
            <ac:spMk id="5" creationId="{E3DFB35E-000B-487E-B98E-ED33C98C7DB6}"/>
          </ac:spMkLst>
        </pc:spChg>
        <pc:spChg chg="del">
          <ac:chgData name="SONG, Qingyu" userId="498998f4-7f18-4549-a740-dcfb6e1e3d22" providerId="ADAL" clId="{AAF170F1-21E7-4E48-8F6E-684554C3F2E3}" dt="2022-01-26T14:36:31.511" v="214" actId="478"/>
          <ac:spMkLst>
            <pc:docMk/>
            <pc:sldMk cId="3156497293" sldId="290"/>
            <ac:spMk id="6" creationId="{285253AC-173F-4086-BE54-ED6380CAD181}"/>
          </ac:spMkLst>
        </pc:spChg>
        <pc:spChg chg="del">
          <ac:chgData name="SONG, Qingyu" userId="498998f4-7f18-4549-a740-dcfb6e1e3d22" providerId="ADAL" clId="{AAF170F1-21E7-4E48-8F6E-684554C3F2E3}" dt="2022-01-26T14:36:26.556" v="210" actId="478"/>
          <ac:spMkLst>
            <pc:docMk/>
            <pc:sldMk cId="3156497293" sldId="290"/>
            <ac:spMk id="7" creationId="{B4F2FCAB-565E-4178-BECE-B014B8B03F74}"/>
          </ac:spMkLst>
        </pc:spChg>
        <pc:spChg chg="del">
          <ac:chgData name="SONG, Qingyu" userId="498998f4-7f18-4549-a740-dcfb6e1e3d22" providerId="ADAL" clId="{AAF170F1-21E7-4E48-8F6E-684554C3F2E3}" dt="2022-01-26T14:36:28.260" v="211" actId="478"/>
          <ac:spMkLst>
            <pc:docMk/>
            <pc:sldMk cId="3156497293" sldId="290"/>
            <ac:spMk id="8" creationId="{1DB67F5A-D374-4267-88D2-A0A1F1E1E092}"/>
          </ac:spMkLst>
        </pc:spChg>
        <pc:spChg chg="del">
          <ac:chgData name="SONG, Qingyu" userId="498998f4-7f18-4549-a740-dcfb6e1e3d22" providerId="ADAL" clId="{AAF170F1-21E7-4E48-8F6E-684554C3F2E3}" dt="2022-01-26T14:36:30.521" v="213" actId="478"/>
          <ac:spMkLst>
            <pc:docMk/>
            <pc:sldMk cId="3156497293" sldId="290"/>
            <ac:spMk id="9" creationId="{90593623-DC96-4C38-A12C-AD824F962C7C}"/>
          </ac:spMkLst>
        </pc:spChg>
        <pc:spChg chg="del">
          <ac:chgData name="SONG, Qingyu" userId="498998f4-7f18-4549-a740-dcfb6e1e3d22" providerId="ADAL" clId="{AAF170F1-21E7-4E48-8F6E-684554C3F2E3}" dt="2022-01-26T14:36:33.288" v="215" actId="478"/>
          <ac:spMkLst>
            <pc:docMk/>
            <pc:sldMk cId="3156497293" sldId="290"/>
            <ac:spMk id="10" creationId="{5F7CC234-D458-4F4D-AC1A-5318789C1632}"/>
          </ac:spMkLst>
        </pc:spChg>
      </pc:sldChg>
    </pc:docChg>
  </pc:docChgLst>
  <pc:docChgLst>
    <pc:chgData name="SONG, Qingyu" userId="498998f4-7f18-4549-a740-dcfb6e1e3d22" providerId="ADAL" clId="{A2A67607-707D-9A4B-B498-57C0CB8C6AF6}"/>
    <pc:docChg chg="undo custSel addSld delSld modSld">
      <pc:chgData name="SONG, Qingyu" userId="498998f4-7f18-4549-a740-dcfb6e1e3d22" providerId="ADAL" clId="{A2A67607-707D-9A4B-B498-57C0CB8C6AF6}" dt="2022-01-09T09:39:47.453" v="739" actId="20577"/>
      <pc:docMkLst>
        <pc:docMk/>
      </pc:docMkLst>
      <pc:sldChg chg="modSp mod">
        <pc:chgData name="SONG, Qingyu" userId="498998f4-7f18-4549-a740-dcfb6e1e3d22" providerId="ADAL" clId="{A2A67607-707D-9A4B-B498-57C0CB8C6AF6}" dt="2022-01-09T08:43:56.456" v="166" actId="27636"/>
        <pc:sldMkLst>
          <pc:docMk/>
          <pc:sldMk cId="356419186" sldId="256"/>
        </pc:sldMkLst>
        <pc:spChg chg="mod">
          <ac:chgData name="SONG, Qingyu" userId="498998f4-7f18-4549-a740-dcfb6e1e3d22" providerId="ADAL" clId="{A2A67607-707D-9A4B-B498-57C0CB8C6AF6}" dt="2022-01-09T08:43:56.456" v="166" actId="27636"/>
          <ac:spMkLst>
            <pc:docMk/>
            <pc:sldMk cId="356419186" sldId="256"/>
            <ac:spMk id="3" creationId="{6CEAD46B-2981-B54E-B7BD-5B165BCFE3E7}"/>
          </ac:spMkLst>
        </pc:spChg>
      </pc:sldChg>
      <pc:sldChg chg="modSp mod">
        <pc:chgData name="SONG, Qingyu" userId="498998f4-7f18-4549-a740-dcfb6e1e3d22" providerId="ADAL" clId="{A2A67607-707D-9A4B-B498-57C0CB8C6AF6}" dt="2022-01-09T09:39:47.453" v="739" actId="20577"/>
        <pc:sldMkLst>
          <pc:docMk/>
          <pc:sldMk cId="1947847713" sldId="257"/>
        </pc:sldMkLst>
        <pc:spChg chg="mod">
          <ac:chgData name="SONG, Qingyu" userId="498998f4-7f18-4549-a740-dcfb6e1e3d22" providerId="ADAL" clId="{A2A67607-707D-9A4B-B498-57C0CB8C6AF6}" dt="2022-01-09T08:44:45.239" v="171" actId="20577"/>
          <ac:spMkLst>
            <pc:docMk/>
            <pc:sldMk cId="1947847713" sldId="25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39:47.453" v="739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add mod">
        <pc:chgData name="SONG, Qingyu" userId="498998f4-7f18-4549-a740-dcfb6e1e3d22" providerId="ADAL" clId="{A2A67607-707D-9A4B-B498-57C0CB8C6AF6}" dt="2022-01-09T08:45:17.052" v="215" actId="20577"/>
        <pc:sldMkLst>
          <pc:docMk/>
          <pc:sldMk cId="440415094" sldId="258"/>
        </pc:sldMkLst>
        <pc:spChg chg="mod">
          <ac:chgData name="SONG, Qingyu" userId="498998f4-7f18-4549-a740-dcfb6e1e3d22" providerId="ADAL" clId="{A2A67607-707D-9A4B-B498-57C0CB8C6AF6}" dt="2022-01-09T08:45:00.824" v="186" actId="20577"/>
          <ac:spMkLst>
            <pc:docMk/>
            <pc:sldMk cId="440415094" sldId="25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5:17.052" v="215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new del">
        <pc:chgData name="SONG, Qingyu" userId="498998f4-7f18-4549-a740-dcfb6e1e3d22" providerId="ADAL" clId="{A2A67607-707D-9A4B-B498-57C0CB8C6AF6}" dt="2022-01-09T08:44:50.281" v="173" actId="680"/>
        <pc:sldMkLst>
          <pc:docMk/>
          <pc:sldMk cId="1741813886" sldId="258"/>
        </pc:sldMkLst>
      </pc:sldChg>
      <pc:sldChg chg="modSp add mod">
        <pc:chgData name="SONG, Qingyu" userId="498998f4-7f18-4549-a740-dcfb6e1e3d22" providerId="ADAL" clId="{A2A67607-707D-9A4B-B498-57C0CB8C6AF6}" dt="2022-01-09T08:46:18.147" v="243" actId="123"/>
        <pc:sldMkLst>
          <pc:docMk/>
          <pc:sldMk cId="1573737923" sldId="259"/>
        </pc:sldMkLst>
        <pc:spChg chg="mod">
          <ac:chgData name="SONG, Qingyu" userId="498998f4-7f18-4549-a740-dcfb6e1e3d22" providerId="ADAL" clId="{A2A67607-707D-9A4B-B498-57C0CB8C6AF6}" dt="2022-01-09T08:45:34.361" v="219"/>
          <ac:spMkLst>
            <pc:docMk/>
            <pc:sldMk cId="1573737923" sldId="25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6:18.147" v="243" actId="123"/>
          <ac:spMkLst>
            <pc:docMk/>
            <pc:sldMk cId="1573737923" sldId="259"/>
            <ac:spMk id="3" creationId="{8F20472D-613F-3748-9CBD-88055CDB4B08}"/>
          </ac:spMkLst>
        </pc:spChg>
      </pc:sldChg>
      <pc:sldChg chg="add del">
        <pc:chgData name="SONG, Qingyu" userId="498998f4-7f18-4549-a740-dcfb6e1e3d22" providerId="ADAL" clId="{A2A67607-707D-9A4B-B498-57C0CB8C6AF6}" dt="2022-01-09T08:45:26.162" v="217"/>
        <pc:sldMkLst>
          <pc:docMk/>
          <pc:sldMk cId="2702226723" sldId="259"/>
        </pc:sldMkLst>
      </pc:sldChg>
      <pc:sldChg chg="addSp delSp modSp add mod">
        <pc:chgData name="SONG, Qingyu" userId="498998f4-7f18-4549-a740-dcfb6e1e3d22" providerId="ADAL" clId="{A2A67607-707D-9A4B-B498-57C0CB8C6AF6}" dt="2022-01-09T08:48:11.318" v="252" actId="1076"/>
        <pc:sldMkLst>
          <pc:docMk/>
          <pc:sldMk cId="2648031906" sldId="260"/>
        </pc:sldMkLst>
        <pc:spChg chg="mod">
          <ac:chgData name="SONG, Qingyu" userId="498998f4-7f18-4549-a740-dcfb6e1e3d22" providerId="ADAL" clId="{A2A67607-707D-9A4B-B498-57C0CB8C6AF6}" dt="2022-01-09T08:47:00.476" v="248"/>
          <ac:spMkLst>
            <pc:docMk/>
            <pc:sldMk cId="2648031906" sldId="260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01.560" v="250"/>
          <ac:spMkLst>
            <pc:docMk/>
            <pc:sldMk cId="2648031906" sldId="260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11.318" v="252" actId="1076"/>
          <ac:picMkLst>
            <pc:docMk/>
            <pc:sldMk cId="2648031906" sldId="260"/>
            <ac:picMk id="4" creationId="{E1F1B7FF-0FBF-3D45-81DD-BA45BC44D742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48:40.756" v="255"/>
        <pc:sldMkLst>
          <pc:docMk/>
          <pc:sldMk cId="2279024797" sldId="261"/>
        </pc:sldMkLst>
        <pc:spChg chg="mod">
          <ac:chgData name="SONG, Qingyu" userId="498998f4-7f18-4549-a740-dcfb6e1e3d22" providerId="ADAL" clId="{A2A67607-707D-9A4B-B498-57C0CB8C6AF6}" dt="2022-01-09T08:48:28.653" v="253"/>
          <ac:spMkLst>
            <pc:docMk/>
            <pc:sldMk cId="2279024797" sldId="261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40.756" v="255"/>
          <ac:spMkLst>
            <pc:docMk/>
            <pc:sldMk cId="2279024797" sldId="261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40.756" v="255"/>
          <ac:picMkLst>
            <pc:docMk/>
            <pc:sldMk cId="2279024797" sldId="261"/>
            <ac:picMk id="4" creationId="{E0803F26-69FA-F141-8053-17ADFC76B873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52:22.570" v="367"/>
        <pc:sldMkLst>
          <pc:docMk/>
          <pc:sldMk cId="2946419580" sldId="262"/>
        </pc:sldMkLst>
        <pc:spChg chg="mod">
          <ac:chgData name="SONG, Qingyu" userId="498998f4-7f18-4549-a740-dcfb6e1e3d22" providerId="ADAL" clId="{A2A67607-707D-9A4B-B498-57C0CB8C6AF6}" dt="2022-01-09T08:52:22.570" v="367"/>
          <ac:spMkLst>
            <pc:docMk/>
            <pc:sldMk cId="2946419580" sldId="262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9:04.320" v="257"/>
          <ac:spMkLst>
            <pc:docMk/>
            <pc:sldMk cId="2946419580" sldId="262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8:49:30.001" v="288" actId="1076"/>
          <ac:spMkLst>
            <pc:docMk/>
            <pc:sldMk cId="2946419580" sldId="262"/>
            <ac:spMk id="5" creationId="{99B591B7-0ED3-894C-A352-8477ED74F3BB}"/>
          </ac:spMkLst>
        </pc:spChg>
        <pc:spChg chg="add mod">
          <ac:chgData name="SONG, Qingyu" userId="498998f4-7f18-4549-a740-dcfb6e1e3d22" providerId="ADAL" clId="{A2A67607-707D-9A4B-B498-57C0CB8C6AF6}" dt="2022-01-09T08:49:34.916" v="289" actId="1076"/>
          <ac:spMkLst>
            <pc:docMk/>
            <pc:sldMk cId="2946419580" sldId="262"/>
            <ac:spMk id="6" creationId="{95A8685D-FCCD-1D48-84F7-D47520F09B5B}"/>
          </ac:spMkLst>
        </pc:spChg>
        <pc:picChg chg="add mod">
          <ac:chgData name="SONG, Qingyu" userId="498998f4-7f18-4549-a740-dcfb6e1e3d22" providerId="ADAL" clId="{A2A67607-707D-9A4B-B498-57C0CB8C6AF6}" dt="2022-01-09T08:49:04.320" v="257"/>
          <ac:picMkLst>
            <pc:docMk/>
            <pc:sldMk cId="2946419580" sldId="262"/>
            <ac:picMk id="4" creationId="{8D11AF92-8AD0-444F-83E3-E11532277980}"/>
          </ac:picMkLst>
        </pc:picChg>
      </pc:sldChg>
      <pc:sldChg chg="addSp modSp add mod">
        <pc:chgData name="SONG, Qingyu" userId="498998f4-7f18-4549-a740-dcfb6e1e3d22" providerId="ADAL" clId="{A2A67607-707D-9A4B-B498-57C0CB8C6AF6}" dt="2022-01-09T09:02:56.402" v="628" actId="1076"/>
        <pc:sldMkLst>
          <pc:docMk/>
          <pc:sldMk cId="2477746496" sldId="263"/>
        </pc:sldMkLst>
        <pc:spChg chg="mod">
          <ac:chgData name="SONG, Qingyu" userId="498998f4-7f18-4549-a740-dcfb6e1e3d22" providerId="ADAL" clId="{A2A67607-707D-9A4B-B498-57C0CB8C6AF6}" dt="2022-01-09T08:57:23.226" v="476" actId="20577"/>
          <ac:spMkLst>
            <pc:docMk/>
            <pc:sldMk cId="2477746496" sldId="263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36.805" v="554" actId="14100"/>
          <ac:spMkLst>
            <pc:docMk/>
            <pc:sldMk cId="2477746496" sldId="263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42.462" v="558" actId="403"/>
          <ac:spMkLst>
            <pc:docMk/>
            <pc:sldMk cId="2477746496" sldId="263"/>
            <ac:spMk id="5" creationId="{D0C166B3-D1B0-6A4E-9334-36DA412495C4}"/>
          </ac:spMkLst>
        </pc:spChg>
        <pc:picChg chg="add mod">
          <ac:chgData name="SONG, Qingyu" userId="498998f4-7f18-4549-a740-dcfb6e1e3d22" providerId="ADAL" clId="{A2A67607-707D-9A4B-B498-57C0CB8C6AF6}" dt="2022-01-09T09:02:56.402" v="628" actId="1076"/>
          <ac:picMkLst>
            <pc:docMk/>
            <pc:sldMk cId="2477746496" sldId="263"/>
            <ac:picMk id="4" creationId="{89B148E8-50D7-4542-A495-2257CE9D6A0C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0:55.037" v="585" actId="1036"/>
        <pc:sldMkLst>
          <pc:docMk/>
          <pc:sldMk cId="3355003134" sldId="264"/>
        </pc:sldMkLst>
        <pc:spChg chg="mod">
          <ac:chgData name="SONG, Qingyu" userId="498998f4-7f18-4549-a740-dcfb6e1e3d22" providerId="ADAL" clId="{A2A67607-707D-9A4B-B498-57C0CB8C6AF6}" dt="2022-01-09T08:52:41.807" v="379"/>
          <ac:spMkLst>
            <pc:docMk/>
            <pc:sldMk cId="3355003134" sldId="264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59:52.346" v="535" actId="14100"/>
          <ac:spMkLst>
            <pc:docMk/>
            <pc:sldMk cId="3355003134" sldId="264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50.651" v="567" actId="1036"/>
          <ac:spMkLst>
            <pc:docMk/>
            <pc:sldMk cId="3355003134" sldId="264"/>
            <ac:spMk id="6" creationId="{8B586356-C565-9B40-BF75-839DA7B53FCB}"/>
          </ac:spMkLst>
        </pc:spChg>
        <pc:picChg chg="del">
          <ac:chgData name="SONG, Qingyu" userId="498998f4-7f18-4549-a740-dcfb6e1e3d22" providerId="ADAL" clId="{A2A67607-707D-9A4B-B498-57C0CB8C6AF6}" dt="2022-01-09T08:53:07.781" v="381" actId="478"/>
          <ac:picMkLst>
            <pc:docMk/>
            <pc:sldMk cId="3355003134" sldId="264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0:55.037" v="585" actId="1036"/>
          <ac:picMkLst>
            <pc:docMk/>
            <pc:sldMk cId="3355003134" sldId="264"/>
            <ac:picMk id="5" creationId="{273285BD-3165-3D46-A0CB-9A06242E6EF4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1:01.172" v="602" actId="1036"/>
        <pc:sldMkLst>
          <pc:docMk/>
          <pc:sldMk cId="3781525919" sldId="265"/>
        </pc:sldMkLst>
        <pc:spChg chg="mod">
          <ac:chgData name="SONG, Qingyu" userId="498998f4-7f18-4549-a740-dcfb6e1e3d22" providerId="ADAL" clId="{A2A67607-707D-9A4B-B498-57C0CB8C6AF6}" dt="2022-01-09T08:56:55.874" v="468"/>
          <ac:spMkLst>
            <pc:docMk/>
            <pc:sldMk cId="3781525919" sldId="265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13.333" v="541" actId="14100"/>
          <ac:spMkLst>
            <pc:docMk/>
            <pc:sldMk cId="3781525919" sldId="265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24.761" v="547" actId="404"/>
          <ac:spMkLst>
            <pc:docMk/>
            <pc:sldMk cId="3781525919" sldId="265"/>
            <ac:spMk id="6" creationId="{3B692967-652C-AB4A-9FFE-F0D2464A2DD4}"/>
          </ac:spMkLst>
        </pc:spChg>
        <pc:picChg chg="del">
          <ac:chgData name="SONG, Qingyu" userId="498998f4-7f18-4549-a740-dcfb6e1e3d22" providerId="ADAL" clId="{A2A67607-707D-9A4B-B498-57C0CB8C6AF6}" dt="2022-01-09T08:55:10.406" v="439" actId="478"/>
          <ac:picMkLst>
            <pc:docMk/>
            <pc:sldMk cId="3781525919" sldId="265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1:01.172" v="602" actId="1036"/>
          <ac:picMkLst>
            <pc:docMk/>
            <pc:sldMk cId="3781525919" sldId="265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408" v="466" actId="2696"/>
        <pc:sldMkLst>
          <pc:docMk/>
          <pc:sldMk cId="1610562717" sldId="266"/>
        </pc:sldMkLst>
      </pc:sldChg>
      <pc:sldChg chg="addSp delSp modSp add mod">
        <pc:chgData name="SONG, Qingyu" userId="498998f4-7f18-4549-a740-dcfb6e1e3d22" providerId="ADAL" clId="{A2A67607-707D-9A4B-B498-57C0CB8C6AF6}" dt="2022-01-09T09:01:29.138" v="610" actId="1076"/>
        <pc:sldMkLst>
          <pc:docMk/>
          <pc:sldMk cId="3863058764" sldId="266"/>
        </pc:sldMkLst>
        <pc:spChg chg="mod">
          <ac:chgData name="SONG, Qingyu" userId="498998f4-7f18-4549-a740-dcfb6e1e3d22" providerId="ADAL" clId="{A2A67607-707D-9A4B-B498-57C0CB8C6AF6}" dt="2022-01-09T08:57:52.495" v="484" actId="20577"/>
          <ac:spMkLst>
            <pc:docMk/>
            <pc:sldMk cId="3863058764" sldId="266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1:24.526" v="609" actId="14100"/>
          <ac:spMkLst>
            <pc:docMk/>
            <pc:sldMk cId="3863058764" sldId="266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1:29.138" v="610" actId="1076"/>
          <ac:spMkLst>
            <pc:docMk/>
            <pc:sldMk cId="3863058764" sldId="266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1:20.609" v="608" actId="1076"/>
          <ac:picMkLst>
            <pc:docMk/>
            <pc:sldMk cId="3863058764" sldId="266"/>
            <ac:picMk id="4" creationId="{A1D5C397-6034-9D41-9BB4-A827A6FAA1BD}"/>
          </ac:picMkLst>
        </pc:picChg>
        <pc:picChg chg="add del">
          <ac:chgData name="SONG, Qingyu" userId="498998f4-7f18-4549-a740-dcfb6e1e3d22" providerId="ADAL" clId="{A2A67607-707D-9A4B-B498-57C0CB8C6AF6}" dt="2022-01-09T08:59:15.791" v="520" actId="478"/>
          <ac:picMkLst>
            <pc:docMk/>
            <pc:sldMk cId="3863058764" sldId="266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926" v="467" actId="2696"/>
        <pc:sldMkLst>
          <pc:docMk/>
          <pc:sldMk cId="2034820447" sldId="267"/>
        </pc:sldMkLst>
      </pc:sldChg>
      <pc:sldChg chg="addSp delSp modSp add mod">
        <pc:chgData name="SONG, Qingyu" userId="498998f4-7f18-4549-a740-dcfb6e1e3d22" providerId="ADAL" clId="{A2A67607-707D-9A4B-B498-57C0CB8C6AF6}" dt="2022-01-09T09:03:51.796" v="655" actId="1037"/>
        <pc:sldMkLst>
          <pc:docMk/>
          <pc:sldMk cId="4271156151" sldId="267"/>
        </pc:sldMkLst>
        <pc:spChg chg="mod">
          <ac:chgData name="SONG, Qingyu" userId="498998f4-7f18-4549-a740-dcfb6e1e3d22" providerId="ADAL" clId="{A2A67607-707D-9A4B-B498-57C0CB8C6AF6}" dt="2022-01-09T09:02:05.389" v="619" actId="20577"/>
          <ac:spMkLst>
            <pc:docMk/>
            <pc:sldMk cId="4271156151" sldId="26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2:19.743" v="620"/>
          <ac:spMkLst>
            <pc:docMk/>
            <pc:sldMk cId="4271156151" sldId="267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2:29.871" v="622" actId="20577"/>
          <ac:spMkLst>
            <pc:docMk/>
            <pc:sldMk cId="4271156151" sldId="267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2:39.138" v="623" actId="478"/>
          <ac:picMkLst>
            <pc:docMk/>
            <pc:sldMk cId="4271156151" sldId="267"/>
            <ac:picMk id="4" creationId="{A1D5C397-6034-9D41-9BB4-A827A6FAA1BD}"/>
          </ac:picMkLst>
        </pc:picChg>
        <pc:picChg chg="add mod">
          <ac:chgData name="SONG, Qingyu" userId="498998f4-7f18-4549-a740-dcfb6e1e3d22" providerId="ADAL" clId="{A2A67607-707D-9A4B-B498-57C0CB8C6AF6}" dt="2022-01-09T09:03:51.796" v="655" actId="1037"/>
          <ac:picMkLst>
            <pc:docMk/>
            <pc:sldMk cId="4271156151" sldId="267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4:30.224" v="673" actId="1076"/>
        <pc:sldMkLst>
          <pc:docMk/>
          <pc:sldMk cId="3168600580" sldId="268"/>
        </pc:sldMkLst>
        <pc:spChg chg="mod">
          <ac:chgData name="SONG, Qingyu" userId="498998f4-7f18-4549-a740-dcfb6e1e3d22" providerId="ADAL" clId="{A2A67607-707D-9A4B-B498-57C0CB8C6AF6}" dt="2022-01-09T09:04:04.507" v="667" actId="20577"/>
          <ac:spMkLst>
            <pc:docMk/>
            <pc:sldMk cId="3168600580" sldId="26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09.928" v="668"/>
          <ac:spMkLst>
            <pc:docMk/>
            <pc:sldMk cId="3168600580" sldId="268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4:14.145" v="669"/>
          <ac:spMkLst>
            <pc:docMk/>
            <pc:sldMk cId="3168600580" sldId="268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4:30.224" v="673" actId="1076"/>
          <ac:picMkLst>
            <pc:docMk/>
            <pc:sldMk cId="3168600580" sldId="268"/>
            <ac:picMk id="4" creationId="{E04675FE-F79E-C645-8EAA-C00F491721EB}"/>
          </ac:picMkLst>
        </pc:picChg>
        <pc:picChg chg="del">
          <ac:chgData name="SONG, Qingyu" userId="498998f4-7f18-4549-a740-dcfb6e1e3d22" providerId="ADAL" clId="{A2A67607-707D-9A4B-B498-57C0CB8C6AF6}" dt="2022-01-09T09:03:55.689" v="656" actId="478"/>
          <ac:picMkLst>
            <pc:docMk/>
            <pc:sldMk cId="3168600580" sldId="268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5:24.298" v="694" actId="1076"/>
        <pc:sldMkLst>
          <pc:docMk/>
          <pc:sldMk cId="1589765134" sldId="269"/>
        </pc:sldMkLst>
        <pc:spChg chg="mod">
          <ac:chgData name="SONG, Qingyu" userId="498998f4-7f18-4549-a740-dcfb6e1e3d22" providerId="ADAL" clId="{A2A67607-707D-9A4B-B498-57C0CB8C6AF6}" dt="2022-01-09T09:04:45.920" v="676"/>
          <ac:spMkLst>
            <pc:docMk/>
            <pc:sldMk cId="1589765134" sldId="26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55.810" v="687" actId="20577"/>
          <ac:spMkLst>
            <pc:docMk/>
            <pc:sldMk cId="1589765134" sldId="269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5:09.254" v="690"/>
          <ac:spMkLst>
            <pc:docMk/>
            <pc:sldMk cId="1589765134" sldId="269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5:18.814" v="691" actId="478"/>
          <ac:picMkLst>
            <pc:docMk/>
            <pc:sldMk cId="1589765134" sldId="269"/>
            <ac:picMk id="4" creationId="{E04675FE-F79E-C645-8EAA-C00F491721EB}"/>
          </ac:picMkLst>
        </pc:picChg>
        <pc:picChg chg="add mod">
          <ac:chgData name="SONG, Qingyu" userId="498998f4-7f18-4549-a740-dcfb6e1e3d22" providerId="ADAL" clId="{A2A67607-707D-9A4B-B498-57C0CB8C6AF6}" dt="2022-01-09T09:05:24.298" v="694" actId="1076"/>
          <ac:picMkLst>
            <pc:docMk/>
            <pc:sldMk cId="1589765134" sldId="269"/>
            <ac:picMk id="5" creationId="{7827AB7E-88BC-F041-A7B3-C9FD27A79BE9}"/>
          </ac:picMkLst>
        </pc:picChg>
      </pc:sldChg>
      <pc:sldChg chg="delSp modSp add mod">
        <pc:chgData name="SONG, Qingyu" userId="498998f4-7f18-4549-a740-dcfb6e1e3d22" providerId="ADAL" clId="{A2A67607-707D-9A4B-B498-57C0CB8C6AF6}" dt="2022-01-09T09:17:41.699" v="736"/>
        <pc:sldMkLst>
          <pc:docMk/>
          <pc:sldMk cId="1871005255" sldId="270"/>
        </pc:sldMkLst>
        <pc:spChg chg="mod">
          <ac:chgData name="SONG, Qingyu" userId="498998f4-7f18-4549-a740-dcfb6e1e3d22" providerId="ADAL" clId="{A2A67607-707D-9A4B-B498-57C0CB8C6AF6}" dt="2022-01-09T09:05:37.022" v="695"/>
          <ac:spMkLst>
            <pc:docMk/>
            <pc:sldMk cId="1871005255" sldId="270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7:41.699" v="736"/>
          <ac:spMkLst>
            <pc:docMk/>
            <pc:sldMk cId="1871005255" sldId="270"/>
            <ac:spMk id="3" creationId="{8F20472D-613F-3748-9CBD-88055CDB4B08}"/>
          </ac:spMkLst>
        </pc:spChg>
        <pc:spChg chg="del mod">
          <ac:chgData name="SONG, Qingyu" userId="498998f4-7f18-4549-a740-dcfb6e1e3d22" providerId="ADAL" clId="{A2A67607-707D-9A4B-B498-57C0CB8C6AF6}" dt="2022-01-09T09:07:05.309" v="699" actId="478"/>
          <ac:spMkLst>
            <pc:docMk/>
            <pc:sldMk cId="1871005255" sldId="270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7:02.226" v="697" actId="478"/>
          <ac:picMkLst>
            <pc:docMk/>
            <pc:sldMk cId="1871005255" sldId="270"/>
            <ac:picMk id="4" creationId="{E04675FE-F79E-C645-8EAA-C00F491721EB}"/>
          </ac:picMkLst>
        </pc:picChg>
      </pc:sldChg>
      <pc:sldChg chg="modSp add mod">
        <pc:chgData name="SONG, Qingyu" userId="498998f4-7f18-4549-a740-dcfb6e1e3d22" providerId="ADAL" clId="{A2A67607-707D-9A4B-B498-57C0CB8C6AF6}" dt="2022-01-09T09:10:29.220" v="720" actId="403"/>
        <pc:sldMkLst>
          <pc:docMk/>
          <pc:sldMk cId="616564471" sldId="271"/>
        </pc:sldMkLst>
        <pc:spChg chg="mod">
          <ac:chgData name="SONG, Qingyu" userId="498998f4-7f18-4549-a740-dcfb6e1e3d22" providerId="ADAL" clId="{A2A67607-707D-9A4B-B498-57C0CB8C6AF6}" dt="2022-01-09T09:08:29.862" v="701"/>
          <ac:spMkLst>
            <pc:docMk/>
            <pc:sldMk cId="616564471" sldId="271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0:29.220" v="720" actId="403"/>
          <ac:spMkLst>
            <pc:docMk/>
            <pc:sldMk cId="616564471" sldId="271"/>
            <ac:spMk id="3" creationId="{8F20472D-613F-3748-9CBD-88055CDB4B08}"/>
          </ac:spMkLst>
        </pc:spChg>
      </pc:sldChg>
      <pc:sldChg chg="addSp delSp modSp new mod">
        <pc:chgData name="SONG, Qingyu" userId="498998f4-7f18-4549-a740-dcfb6e1e3d22" providerId="ADAL" clId="{A2A67607-707D-9A4B-B498-57C0CB8C6AF6}" dt="2022-01-09T09:11:07.645" v="730" actId="1076"/>
        <pc:sldMkLst>
          <pc:docMk/>
          <pc:sldMk cId="3216618933" sldId="272"/>
        </pc:sldMkLst>
        <pc:spChg chg="del">
          <ac:chgData name="SONG, Qingyu" userId="498998f4-7f18-4549-a740-dcfb6e1e3d22" providerId="ADAL" clId="{A2A67607-707D-9A4B-B498-57C0CB8C6AF6}" dt="2022-01-09T09:10:47.797" v="722" actId="478"/>
          <ac:spMkLst>
            <pc:docMk/>
            <pc:sldMk cId="3216618933" sldId="272"/>
            <ac:spMk id="2" creationId="{900EDBAF-B262-2241-AC45-A243A09C313B}"/>
          </ac:spMkLst>
        </pc:spChg>
        <pc:spChg chg="del">
          <ac:chgData name="SONG, Qingyu" userId="498998f4-7f18-4549-a740-dcfb6e1e3d22" providerId="ADAL" clId="{A2A67607-707D-9A4B-B498-57C0CB8C6AF6}" dt="2022-01-09T09:10:50.341" v="723" actId="478"/>
          <ac:spMkLst>
            <pc:docMk/>
            <pc:sldMk cId="3216618933" sldId="272"/>
            <ac:spMk id="3" creationId="{CE685DE1-EC4A-014A-BCA4-FAC5A190BA84}"/>
          </ac:spMkLst>
        </pc:spChg>
        <pc:spChg chg="add mod">
          <ac:chgData name="SONG, Qingyu" userId="498998f4-7f18-4549-a740-dcfb6e1e3d22" providerId="ADAL" clId="{A2A67607-707D-9A4B-B498-57C0CB8C6AF6}" dt="2022-01-09T09:11:07.645" v="730" actId="1076"/>
          <ac:spMkLst>
            <pc:docMk/>
            <pc:sldMk cId="3216618933" sldId="272"/>
            <ac:spMk id="4" creationId="{A8D2CAE8-E323-A14E-A62F-188A25405FEA}"/>
          </ac:spMkLst>
        </pc:spChg>
      </pc:sldChg>
    </pc:docChg>
  </pc:docChgLst>
  <pc:docChgLst>
    <pc:chgData name="Qingyu Song" userId="O4NG2utMRSC9bShTQouuMd1Uq3x00QhxVtEheGSGOoU=" providerId="None" clId="Web-{1A9491C6-FD31-4FA7-98FA-39E25D0B6578}"/>
    <pc:docChg chg="modSld">
      <pc:chgData name="Qingyu Song" userId="O4NG2utMRSC9bShTQouuMd1Uq3x00QhxVtEheGSGOoU=" providerId="None" clId="Web-{1A9491C6-FD31-4FA7-98FA-39E25D0B6578}" dt="2022-01-09T11:29:04.756" v="11" actId="20577"/>
      <pc:docMkLst>
        <pc:docMk/>
      </pc:docMkLst>
      <pc:sldChg chg="modSp">
        <pc:chgData name="Qingyu Song" userId="O4NG2utMRSC9bShTQouuMd1Uq3x00QhxVtEheGSGOoU=" providerId="None" clId="Web-{1A9491C6-FD31-4FA7-98FA-39E25D0B6578}" dt="2022-01-09T11:29:04.756" v="11" actId="20577"/>
        <pc:sldMkLst>
          <pc:docMk/>
          <pc:sldMk cId="1947847713" sldId="257"/>
        </pc:sldMkLst>
        <pc:spChg chg="mod">
          <ac:chgData name="Qingyu Song" userId="O4NG2utMRSC9bShTQouuMd1Uq3x00QhxVtEheGSGOoU=" providerId="None" clId="Web-{1A9491C6-FD31-4FA7-98FA-39E25D0B6578}" dt="2022-01-09T11:29:04.756" v="11" actId="20577"/>
          <ac:spMkLst>
            <pc:docMk/>
            <pc:sldMk cId="1947847713" sldId="257"/>
            <ac:spMk id="3" creationId="{8F20472D-613F-3748-9CBD-88055CDB4B08}"/>
          </ac:spMkLst>
        </pc:spChg>
      </pc:sldChg>
    </pc:docChg>
  </pc:docChgLst>
  <pc:docChgLst>
    <pc:chgData name="SONG, Qingyu" userId="498998f4-7f18-4549-a740-dcfb6e1e3d22" providerId="ADAL" clId="{0F84402B-494A-D841-9A43-F49E88B6429E}"/>
    <pc:docChg chg="undo redo custSel addSld delSld modSld">
      <pc:chgData name="SONG, Qingyu" userId="498998f4-7f18-4549-a740-dcfb6e1e3d22" providerId="ADAL" clId="{0F84402B-494A-D841-9A43-F49E88B6429E}" dt="2022-01-20T01:06:45.773" v="90"/>
      <pc:docMkLst>
        <pc:docMk/>
      </pc:docMkLst>
      <pc:sldChg chg="addSp">
        <pc:chgData name="SONG, Qingyu" userId="498998f4-7f18-4549-a740-dcfb6e1e3d22" providerId="ADAL" clId="{0F84402B-494A-D841-9A43-F49E88B6429E}" dt="2022-01-19T14:28:08.480" v="0"/>
        <pc:sldMkLst>
          <pc:docMk/>
          <pc:sldMk cId="356419186" sldId="256"/>
        </pc:sldMkLst>
        <pc:picChg chg="add">
          <ac:chgData name="SONG, Qingyu" userId="498998f4-7f18-4549-a740-dcfb6e1e3d22" providerId="ADAL" clId="{0F84402B-494A-D841-9A43-F49E88B6429E}" dt="2022-01-19T14:28:08.480" v="0"/>
          <ac:picMkLst>
            <pc:docMk/>
            <pc:sldMk cId="356419186" sldId="256"/>
            <ac:picMk id="6" creationId="{919BED88-AA1D-3144-ABB6-9C775BCC2765}"/>
          </ac:picMkLst>
        </pc:picChg>
      </pc:sldChg>
      <pc:sldChg chg="modSp mod">
        <pc:chgData name="SONG, Qingyu" userId="498998f4-7f18-4549-a740-dcfb6e1e3d22" providerId="ADAL" clId="{0F84402B-494A-D841-9A43-F49E88B6429E}" dt="2022-01-19T14:28:15.459" v="2" actId="20577"/>
        <pc:sldMkLst>
          <pc:docMk/>
          <pc:sldMk cId="1947847713" sldId="257"/>
        </pc:sldMkLst>
        <pc:spChg chg="mod">
          <ac:chgData name="SONG, Qingyu" userId="498998f4-7f18-4549-a740-dcfb6e1e3d22" providerId="ADAL" clId="{0F84402B-494A-D841-9A43-F49E88B6429E}" dt="2022-01-19T14:28:15.459" v="2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28:33.707" v="8" actId="20577"/>
        <pc:sldMkLst>
          <pc:docMk/>
          <pc:sldMk cId="440415094" sldId="258"/>
        </pc:sldMkLst>
        <pc:spChg chg="mod">
          <ac:chgData name="SONG, Qingyu" userId="498998f4-7f18-4549-a740-dcfb6e1e3d22" providerId="ADAL" clId="{0F84402B-494A-D841-9A43-F49E88B6429E}" dt="2022-01-19T14:28:33.707" v="8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52:36.846" v="53" actId="20577"/>
        <pc:sldMkLst>
          <pc:docMk/>
          <pc:sldMk cId="746100141" sldId="274"/>
        </pc:sldMkLst>
        <pc:spChg chg="mod">
          <ac:chgData name="SONG, Qingyu" userId="498998f4-7f18-4549-a740-dcfb6e1e3d22" providerId="ADAL" clId="{0F84402B-494A-D841-9A43-F49E88B6429E}" dt="2022-01-19T14:30:51.589" v="9" actId="20577"/>
          <ac:spMkLst>
            <pc:docMk/>
            <pc:sldMk cId="746100141" sldId="274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2:36.846" v="53" actId="20577"/>
          <ac:spMkLst>
            <pc:docMk/>
            <pc:sldMk cId="746100141" sldId="274"/>
            <ac:spMk id="3" creationId="{8F20472D-613F-3748-9CBD-88055CDB4B08}"/>
          </ac:spMkLst>
        </pc:spChg>
      </pc:sldChg>
      <pc:sldChg chg="modSp mod modAnim">
        <pc:chgData name="SONG, Qingyu" userId="498998f4-7f18-4549-a740-dcfb6e1e3d22" providerId="ADAL" clId="{0F84402B-494A-D841-9A43-F49E88B6429E}" dt="2022-01-19T14:53:09.710" v="57" actId="20577"/>
        <pc:sldMkLst>
          <pc:docMk/>
          <pc:sldMk cId="442365464" sldId="275"/>
        </pc:sldMkLst>
        <pc:spChg chg="mod">
          <ac:chgData name="SONG, Qingyu" userId="498998f4-7f18-4549-a740-dcfb6e1e3d22" providerId="ADAL" clId="{0F84402B-494A-D841-9A43-F49E88B6429E}" dt="2022-01-19T14:30:56.113" v="10"/>
          <ac:spMkLst>
            <pc:docMk/>
            <pc:sldMk cId="442365464" sldId="275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3:09.710" v="57" actId="20577"/>
          <ac:spMkLst>
            <pc:docMk/>
            <pc:sldMk cId="442365464" sldId="275"/>
            <ac:spMk id="3" creationId="{8F20472D-613F-3748-9CBD-88055CDB4B08}"/>
          </ac:spMkLst>
        </pc:spChg>
        <pc:spChg chg="mod">
          <ac:chgData name="SONG, Qingyu" userId="498998f4-7f18-4549-a740-dcfb6e1e3d22" providerId="ADAL" clId="{0F84402B-494A-D841-9A43-F49E88B6429E}" dt="2022-01-19T14:52:30.806" v="49" actId="1036"/>
          <ac:spMkLst>
            <pc:docMk/>
            <pc:sldMk cId="442365464" sldId="275"/>
            <ac:spMk id="7" creationId="{B4F2FCAB-565E-4178-BECE-B014B8B03F74}"/>
          </ac:spMkLst>
        </pc:spChg>
      </pc:sldChg>
      <pc:sldChg chg="modSp del">
        <pc:chgData name="SONG, Qingyu" userId="498998f4-7f18-4549-a740-dcfb6e1e3d22" providerId="ADAL" clId="{0F84402B-494A-D841-9A43-F49E88B6429E}" dt="2022-01-19T14:53:04.928" v="55" actId="2696"/>
        <pc:sldMkLst>
          <pc:docMk/>
          <pc:sldMk cId="3494430642" sldId="276"/>
        </pc:sldMkLst>
        <pc:spChg chg="mod">
          <ac:chgData name="SONG, Qingyu" userId="498998f4-7f18-4549-a740-dcfb6e1e3d22" providerId="ADAL" clId="{0F84402B-494A-D841-9A43-F49E88B6429E}" dt="2022-01-19T14:31:04.578" v="12"/>
          <ac:spMkLst>
            <pc:docMk/>
            <pc:sldMk cId="3494430642" sldId="276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31.128" v="89" actId="20577"/>
        <pc:sldMkLst>
          <pc:docMk/>
          <pc:sldMk cId="4278079293" sldId="277"/>
        </pc:sldMkLst>
        <pc:spChg chg="mod">
          <ac:chgData name="SONG, Qingyu" userId="498998f4-7f18-4549-a740-dcfb6e1e3d22" providerId="ADAL" clId="{0F84402B-494A-D841-9A43-F49E88B6429E}" dt="2022-01-19T14:31:06.498" v="13" actId="20577"/>
          <ac:spMkLst>
            <pc:docMk/>
            <pc:sldMk cId="4278079293" sldId="277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31.128" v="89" actId="20577"/>
          <ac:spMkLst>
            <pc:docMk/>
            <pc:sldMk cId="4278079293" sldId="277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13.089" v="14"/>
        <pc:sldMkLst>
          <pc:docMk/>
          <pc:sldMk cId="3882663473" sldId="278"/>
        </pc:sldMkLst>
        <pc:spChg chg="mod">
          <ac:chgData name="SONG, Qingyu" userId="498998f4-7f18-4549-a740-dcfb6e1e3d22" providerId="ADAL" clId="{0F84402B-494A-D841-9A43-F49E88B6429E}" dt="2022-01-19T14:31:13.089" v="14"/>
          <ac:spMkLst>
            <pc:docMk/>
            <pc:sldMk cId="3882663473" sldId="278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45.773" v="90"/>
        <pc:sldMkLst>
          <pc:docMk/>
          <pc:sldMk cId="3927078520" sldId="279"/>
        </pc:sldMkLst>
        <pc:spChg chg="mod">
          <ac:chgData name="SONG, Qingyu" userId="498998f4-7f18-4549-a740-dcfb6e1e3d22" providerId="ADAL" clId="{0F84402B-494A-D841-9A43-F49E88B6429E}" dt="2022-01-19T14:31:16.215" v="15"/>
          <ac:spMkLst>
            <pc:docMk/>
            <pc:sldMk cId="3927078520" sldId="279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45.773" v="90"/>
          <ac:spMkLst>
            <pc:docMk/>
            <pc:sldMk cId="3927078520" sldId="279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20.046" v="16"/>
        <pc:sldMkLst>
          <pc:docMk/>
          <pc:sldMk cId="1261831385" sldId="280"/>
        </pc:sldMkLst>
        <pc:spChg chg="mod">
          <ac:chgData name="SONG, Qingyu" userId="498998f4-7f18-4549-a740-dcfb6e1e3d22" providerId="ADAL" clId="{0F84402B-494A-D841-9A43-F49E88B6429E}" dt="2022-01-19T14:31:20.046" v="16"/>
          <ac:spMkLst>
            <pc:docMk/>
            <pc:sldMk cId="1261831385" sldId="280"/>
            <ac:spMk id="2" creationId="{45C79BA1-37A3-5741-B0A1-E64646E4283C}"/>
          </ac:spMkLst>
        </pc:spChg>
      </pc:sldChg>
      <pc:sldChg chg="modSp add mod">
        <pc:chgData name="SONG, Qingyu" userId="498998f4-7f18-4549-a740-dcfb6e1e3d22" providerId="ADAL" clId="{0F84402B-494A-D841-9A43-F49E88B6429E}" dt="2022-01-19T14:55:18" v="62" actId="20577"/>
        <pc:sldMkLst>
          <pc:docMk/>
          <pc:sldMk cId="11664182" sldId="281"/>
        </pc:sldMkLst>
        <pc:spChg chg="mod">
          <ac:chgData name="SONG, Qingyu" userId="498998f4-7f18-4549-a740-dcfb6e1e3d22" providerId="ADAL" clId="{0F84402B-494A-D841-9A43-F49E88B6429E}" dt="2022-01-19T14:55:18" v="62" actId="20577"/>
          <ac:spMkLst>
            <pc:docMk/>
            <pc:sldMk cId="11664182" sldId="281"/>
            <ac:spMk id="3" creationId="{8F20472D-613F-3748-9CBD-88055CDB4B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180A1-1F0C-4A71-B8A3-AA47FCAE6790}" type="datetimeFigureOut">
              <a:rPr lang="en-HK" smtClean="0"/>
              <a:t>7/2/2023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D3AD6-25BE-408D-BED6-106C0DD989B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7320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D3AD6-25BE-408D-BED6-106C0DD989BD}" type="slidenum">
              <a:rPr lang="en-HK" smtClean="0"/>
              <a:t>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37986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D3AD6-25BE-408D-BED6-106C0DD989BD}" type="slidenum">
              <a:rPr lang="en-HK" smtClean="0"/>
              <a:t>11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59591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D3AD6-25BE-408D-BED6-106C0DD989BD}" type="slidenum">
              <a:rPr lang="en-HK" smtClean="0"/>
              <a:t>12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0408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1B1-2540-6743-ABB4-0E292A122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AD417-B984-E443-AB4F-C92143CD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06C3-5569-404A-A00F-D4521490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AC1B-9F9B-7C4C-AD2B-75AB8387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0CFE-8FE9-EB4E-A8E1-AE36C51E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CAB9-FB2B-C540-B5C7-A162BB5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19EE-DACB-ED41-9BC3-137129D6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66E-AA24-0A49-872D-17B77856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7280-38D0-E542-8CFE-089B78DF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1198-80CE-3D48-8EEE-D994007D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F88F6-3858-2147-8565-3ABE064AB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9688-6666-4A47-AB44-B55E2BF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BA88-1DD5-DC4A-AFB4-8B03BBD4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944A-C4EB-B943-8190-BF118811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4696-702A-BD44-9A3C-F8C85C27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11E-DCDE-C342-A56C-2EAC9B22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A12E-F58F-7A41-BFC0-F72ABF9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BF6-8755-7E49-B0D7-FB2F3BB9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A0E9-4BD6-7644-BA8D-7470DF7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FEFB-6605-6C41-87AB-0F5AA21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4326-D9A3-1A44-8452-04D5A48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7CA1-149F-4C4E-8D54-13D1A925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52F9-B0E8-F941-8A14-1BEB86F9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3F9B-475A-C14C-A0E3-E96F9ED3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E635-695A-2C43-855F-CF2C41BD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479-481A-0E49-8D52-0BE021ED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1EA-D1C3-8E4A-B80B-8390B466F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E356B-D1EA-5247-B0F3-0476CB93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32C0-D4EC-FD47-BD75-CDDACA44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B967-A303-124B-BA06-4BAEC049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EAE9-F2F8-7E42-9BF7-5A60A32A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2CE6-C39C-9045-94F8-9B43CA9D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26E9-9778-2846-B43B-4A726712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96341-9374-DF4E-B9F6-A94758E3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E4306-B762-C746-B6F4-16DFD70C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04D85-B6B3-0A42-925A-38933F782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CA7DE-DF2D-DD4B-8D9A-4B40F820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E122F-5BD1-454E-A133-FE0AB5C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3D25-9E17-0044-9543-5329989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4217-17EF-3B45-93F5-B23C5414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CDDD4-A221-CE49-9EB3-456758E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879A2-4394-CD4B-9263-3DDC707A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CC98-0E91-594B-AC7F-127A4DD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70CAD-9D94-0544-90C0-985EDEA9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39153-BA93-C64C-B9BC-ECAD2417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EC52B-8EB5-C146-B069-115FF804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9339-BB2A-AB4C-A011-36281FB8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9FD2-C72C-D746-8FEF-4B09D248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212A7-AD11-0642-87B6-8FC8A576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EE618-4BEB-D848-A755-D0B3815B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F7CBA-7A19-1743-9814-DDBE48E6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F1DF5-1759-1846-85A4-293FE906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E6E1-ED4F-1D4C-B60C-89E3D8E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6747D-0A18-D14E-9E1F-8914CD611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873C7-5733-564B-AEBA-F2F0FEFCC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7B211-4DF6-9442-9953-6292F18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981E-2ABE-7048-AC75-D8C84772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6DC9-3D33-FE44-A5E3-A0B734DF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3DFB7-9581-4D48-AAE2-C1752931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503A-E2B1-0944-B035-77EF7A94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E476-F670-2B47-81DC-675E7D1F7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905D-C0C4-D040-B3F5-79CCA23FA4E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1A25-0D30-0E4C-A201-3259214D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BE1C-D630-6544-8677-F74CB507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HTTP_pipelining" TargetMode="External"/><Relationship Id="rId4" Type="http://schemas.openxmlformats.org/officeDocument/2006/relationships/hyperlink" Target="https://en.wikipedia.org/wiki/HTTP_persistent_connectio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5C1B-43BC-8B40-A7BE-D3C3F3D8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674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CSCI 4430 - Spring 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AD46B-2981-B54E-B7BD-5B165BCFE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281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Tutorial 3</a:t>
            </a:r>
          </a:p>
          <a:p>
            <a:endParaRPr lang="en-US" sz="3600" b="1" dirty="0"/>
          </a:p>
          <a:p>
            <a:pPr algn="r"/>
            <a:r>
              <a:rPr lang="en-US" sz="2000" b="1" dirty="0"/>
              <a:t>Credits to </a:t>
            </a:r>
            <a:r>
              <a:rPr lang="en-US" altLang="zh-CN" sz="2000" b="1" dirty="0" err="1"/>
              <a:t>Umich</a:t>
            </a:r>
            <a:r>
              <a:rPr lang="en-US" altLang="zh-CN" sz="2000" b="1" dirty="0"/>
              <a:t> </a:t>
            </a:r>
            <a:r>
              <a:rPr lang="en-US" sz="2000" b="1" dirty="0"/>
              <a:t>EECS 489 Discussion 3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0C243-66EE-9844-B6C9-297837E8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9BED88-AA1D-3144-ABB6-9C775BCC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Q4</a:t>
            </a:r>
            <a:r>
              <a:rPr lang="en-HK" altLang="zh-CN" b="1" dirty="0"/>
              <a:t>.2</a:t>
            </a:r>
            <a:r>
              <a:rPr lang="en-US" altLang="zh-CN" b="1" dirty="0"/>
              <a:t> Consider the Following Request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337"/>
            <a:ext cx="7197436" cy="4921538"/>
          </a:xfrm>
        </p:spPr>
        <p:txBody>
          <a:bodyPr>
            <a:noAutofit/>
          </a:bodyPr>
          <a:lstStyle/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GET /cs453/index.html HTTP/1.1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Host: gaia.cs.umass.edu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Connection: keep-alive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Cache-Control: max-age=0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Upgrade-Insecure-Requests: 1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User-Agent: Mozilla/5.0 (Windows NT 10.0; Win64; x64) 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AppleWebKit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/537.36 (KHTML, like Gecko) Chrome/97.0.4692.71 Safari/537.36 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Edg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/97.0.1072.62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Accept: text/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html,application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xhtml+xml,application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xml;q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=0.9,image/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webp,image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apng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,*/*;q=0.8,application/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signed-exchange;v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=b3;q=0.9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Accept-Encoding: 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gzip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, deflate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Accept-Language: 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en-US,en;q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=0.9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If-None-Match: "db1-4161d5aad1d80"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If-Modified-Since: Tue, 13 Jun 2006 16:13:58 GMT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140E36-BCA6-425A-9074-E9BFA0A39A27}"/>
              </a:ext>
            </a:extLst>
          </p:cNvPr>
          <p:cNvSpPr txBox="1">
            <a:spLocks/>
          </p:cNvSpPr>
          <p:nvPr/>
        </p:nvSpPr>
        <p:spPr>
          <a:xfrm>
            <a:off x="8742218" y="1472334"/>
            <a:ext cx="3304309" cy="1582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1. What type of browser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initiates this message?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Why is browser type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needed in an HTTP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request message?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B993B0-775B-4F9C-ABAA-98333E9CA840}"/>
              </a:ext>
            </a:extLst>
          </p:cNvPr>
          <p:cNvSpPr txBox="1"/>
          <p:nvPr/>
        </p:nvSpPr>
        <p:spPr>
          <a:xfrm>
            <a:off x="8804563" y="3613578"/>
            <a:ext cx="295101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Mozilla/5.0</a:t>
            </a:r>
          </a:p>
          <a:p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ifferent browsers may handle the same webpage differently, due to having different capabilities.</a:t>
            </a:r>
          </a:p>
        </p:txBody>
      </p:sp>
    </p:spTree>
    <p:extLst>
      <p:ext uri="{BB962C8B-B14F-4D97-AF65-F5344CB8AC3E}">
        <p14:creationId xmlns:p14="http://schemas.microsoft.com/office/powerpoint/2010/main" val="179690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</a:t>
            </a:r>
            <a:r>
              <a:rPr lang="en-HK" altLang="zh-CN" b="1" dirty="0"/>
              <a:t>5.1 </a:t>
            </a:r>
            <a:r>
              <a:rPr lang="en-US" altLang="zh-CN" b="1" dirty="0"/>
              <a:t>Consider the Following Response</a:t>
            </a: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140E36-BCA6-425A-9074-E9BFA0A39A27}"/>
              </a:ext>
            </a:extLst>
          </p:cNvPr>
          <p:cNvSpPr txBox="1">
            <a:spLocks/>
          </p:cNvSpPr>
          <p:nvPr/>
        </p:nvSpPr>
        <p:spPr>
          <a:xfrm>
            <a:off x="8742218" y="1472334"/>
            <a:ext cx="3304309" cy="1272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1. Did the server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successfully find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the document?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B993B0-775B-4F9C-ABAA-98333E9CA840}"/>
              </a:ext>
            </a:extLst>
          </p:cNvPr>
          <p:cNvSpPr txBox="1"/>
          <p:nvPr/>
        </p:nvSpPr>
        <p:spPr>
          <a:xfrm>
            <a:off x="8804563" y="2858015"/>
            <a:ext cx="23275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Yes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C17833-84C4-48D3-A6C7-4809121587C7}"/>
              </a:ext>
            </a:extLst>
          </p:cNvPr>
          <p:cNvSpPr txBox="1">
            <a:spLocks/>
          </p:cNvSpPr>
          <p:nvPr/>
        </p:nvSpPr>
        <p:spPr>
          <a:xfrm>
            <a:off x="8742218" y="3794037"/>
            <a:ext cx="3304309" cy="1956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2. How many bytes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are being returned in the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document?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B3BF5-E017-46FF-8B3D-3D6FD04A53FD}"/>
              </a:ext>
            </a:extLst>
          </p:cNvPr>
          <p:cNvSpPr txBox="1"/>
          <p:nvPr/>
        </p:nvSpPr>
        <p:spPr>
          <a:xfrm>
            <a:off x="8804563" y="5185611"/>
            <a:ext cx="23275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3505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0477EA5-141F-4753-A3C8-508FB587083E}"/>
              </a:ext>
            </a:extLst>
          </p:cNvPr>
          <p:cNvSpPr txBox="1">
            <a:spLocks/>
          </p:cNvSpPr>
          <p:nvPr/>
        </p:nvSpPr>
        <p:spPr>
          <a:xfrm>
            <a:off x="284018" y="1571337"/>
            <a:ext cx="8181109" cy="4739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HTTP/1.1 200 OK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Date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: Fri, 21 Jan 2022 06:38:29 GMT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Server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: Apache/2.4.6 (CentOS)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OpenSSL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/1.0.2k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fips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PHP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/7.4.25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mod_perl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/2.0.11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Perl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/v5.16.3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Last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-Modified: Tue, 13 Jun 2006 16:13:58 GMT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ETag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: "db1-4161d5aad1d80"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Accept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-Ranges: bytes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Content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-Length: 3505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Keep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-Alive: timeout=5, max=100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Connection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: Keep-Alive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Content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-Type: text/html; charset=UTF-8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\r\n\r\n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&lt;!doctype html public "-//w3c//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dtd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html 4.0 transitional//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"&gt;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&lt;html&gt;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&lt;head&gt;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&lt;meta http-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equiv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="Content-Type" content="text/html; charset=iso-8859-1"&gt;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&lt;meta name="GENERATOR" content="Mozilla/4.79 [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] 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(Windows NT 5.0; U) [Netscape]"&gt;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&lt;title&gt;CMPSCI 453 / 591 / NTU-ST550A  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Spring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2005  homepage&lt;/title&gt;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&lt;/head&gt; &lt;much more document text following here (not shown)&gt;</a:t>
            </a:r>
          </a:p>
        </p:txBody>
      </p:sp>
    </p:spTree>
    <p:extLst>
      <p:ext uri="{BB962C8B-B14F-4D97-AF65-F5344CB8AC3E}">
        <p14:creationId xmlns:p14="http://schemas.microsoft.com/office/powerpoint/2010/main" val="48140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</a:t>
            </a:r>
            <a:r>
              <a:rPr lang="en-HK" altLang="zh-CN" b="1" dirty="0"/>
              <a:t>5.2 </a:t>
            </a:r>
            <a:r>
              <a:rPr lang="en-US" altLang="zh-CN" b="1" dirty="0"/>
              <a:t>Consider the Following Response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18" y="1571337"/>
            <a:ext cx="8181109" cy="4739408"/>
          </a:xfrm>
        </p:spPr>
        <p:txBody>
          <a:bodyPr>
            <a:noAutofit/>
          </a:bodyPr>
          <a:lstStyle/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HTTP/1.1 200 OK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Date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: Fri, 21 Jan 2022 06:38:29 GMT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Server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: Apache/2.4.6 (CentOS)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OpenSSL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/1.0.2k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fips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PHP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/7.4.25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mod_perl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/2.0.11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Perl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/v5.16.3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Last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-Modified: Tue, 13 Jun 2006 16:13:58 GMT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ETag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: "db1-4161d5aad1d80"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Accept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-Ranges: bytes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Content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-Length: 3505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Keep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-Alive: timeout=5, max=100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Connection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: Keep-Alive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Content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-Type: text/html; charset=UTF-8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\r\n\r\n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&lt;!doctype html public "-//w3c//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dtd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html 4.0 transitional//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"&gt;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&lt;html&gt;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&lt;head&gt;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&lt;meta http-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equiv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="Content-Type" content="text/html; charset=iso-8859-1"&gt;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&lt;meta name="GENERATOR" content="Mozilla/4.79 [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] 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(Windows NT 5.0; U) [Netscape]"&gt;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&lt;title&gt;CMPSCI 453 / 591 / NTU-ST550A  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Spring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2005  homepage&lt;/title&gt;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&lt;/head&gt; &lt;much more document text following here (not shown)&gt;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140E36-BCA6-425A-9074-E9BFA0A39A27}"/>
              </a:ext>
            </a:extLst>
          </p:cNvPr>
          <p:cNvSpPr txBox="1">
            <a:spLocks/>
          </p:cNvSpPr>
          <p:nvPr/>
        </p:nvSpPr>
        <p:spPr>
          <a:xfrm>
            <a:off x="8742218" y="1472334"/>
            <a:ext cx="3304309" cy="1272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1. What are the first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5 bytes of the document being returned?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B993B0-775B-4F9C-ABAA-98333E9CA840}"/>
              </a:ext>
            </a:extLst>
          </p:cNvPr>
          <p:cNvSpPr txBox="1"/>
          <p:nvPr/>
        </p:nvSpPr>
        <p:spPr>
          <a:xfrm>
            <a:off x="8804563" y="2858015"/>
            <a:ext cx="23275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&lt;!doc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C17833-84C4-48D3-A6C7-4809121587C7}"/>
              </a:ext>
            </a:extLst>
          </p:cNvPr>
          <p:cNvSpPr txBox="1">
            <a:spLocks/>
          </p:cNvSpPr>
          <p:nvPr/>
        </p:nvSpPr>
        <p:spPr>
          <a:xfrm>
            <a:off x="8742218" y="3794037"/>
            <a:ext cx="3304309" cy="1956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2. Did the server agree to a persistent connection?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B3BF5-E017-46FF-8B3D-3D6FD04A53FD}"/>
              </a:ext>
            </a:extLst>
          </p:cNvPr>
          <p:cNvSpPr txBox="1"/>
          <p:nvPr/>
        </p:nvSpPr>
        <p:spPr>
          <a:xfrm>
            <a:off x="8804563" y="5185611"/>
            <a:ext cx="23275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53049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3A16D17-E2D3-4A8D-B30D-A20DE8DB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HTTP Connections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876CB890-2F12-4E11-AFB3-B6FDCDFE7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39" y="1924152"/>
            <a:ext cx="5645361" cy="351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A9071D4-B889-4590-8ACB-260E2871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29596"/>
            <a:ext cx="6248400" cy="434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C5C230-674C-46E7-BE34-0A186E277C28}"/>
              </a:ext>
            </a:extLst>
          </p:cNvPr>
          <p:cNvSpPr txBox="1"/>
          <p:nvPr/>
        </p:nvSpPr>
        <p:spPr>
          <a:xfrm>
            <a:off x="528460" y="6181217"/>
            <a:ext cx="3917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hlinkClick r:id="rId4"/>
              </a:rPr>
              <a:t>HTTP persistent connection – Wikipedia</a:t>
            </a:r>
            <a:endParaRPr lang="en-HK" dirty="0"/>
          </a:p>
          <a:p>
            <a:r>
              <a:rPr lang="en-HK" dirty="0">
                <a:hlinkClick r:id="rId5"/>
              </a:rPr>
              <a:t>HTTP pipelining - Wikipedia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783104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Q6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2556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You request a very small HTML file from a server. This HTML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references eight other very small images. Let X denote the RTT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between the localhost and the server. How much time elapses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with: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838200" y="3938365"/>
            <a:ext cx="97951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2800" dirty="0"/>
              <a:t>1. </a:t>
            </a:r>
            <a:r>
              <a:rPr lang="en-US" sz="2800" dirty="0"/>
              <a:t>Non-persistent HTTP with no parallel TCP connections</a:t>
            </a:r>
            <a:endParaRPr lang="en-HK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FB35E-000B-487E-B98E-ED33C98C7DB6}"/>
              </a:ext>
            </a:extLst>
          </p:cNvPr>
          <p:cNvSpPr txBox="1"/>
          <p:nvPr/>
        </p:nvSpPr>
        <p:spPr>
          <a:xfrm>
            <a:off x="838200" y="4613985"/>
            <a:ext cx="97951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2800" dirty="0"/>
              <a:t>2. </a:t>
            </a:r>
            <a:r>
              <a:rPr lang="en-US" sz="2800" dirty="0"/>
              <a:t>Non-persistent HTTP with the browser configured for 5 parallel </a:t>
            </a:r>
          </a:p>
          <a:p>
            <a:r>
              <a:rPr lang="en-US" sz="2800" dirty="0"/>
              <a:t>connections</a:t>
            </a:r>
            <a:endParaRPr lang="en-HK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253AC-173F-4086-BE54-ED6380CAD181}"/>
              </a:ext>
            </a:extLst>
          </p:cNvPr>
          <p:cNvSpPr txBox="1"/>
          <p:nvPr/>
        </p:nvSpPr>
        <p:spPr>
          <a:xfrm>
            <a:off x="838200" y="5739456"/>
            <a:ext cx="97951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2800" dirty="0"/>
              <a:t>3. </a:t>
            </a:r>
            <a:r>
              <a:rPr lang="en-US" sz="2800" dirty="0"/>
              <a:t>Persistent HTTP with pipelining</a:t>
            </a:r>
            <a:endParaRPr lang="en-HK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B67F5A-D374-4267-88D2-A0A1F1E1E092}"/>
                  </a:ext>
                </a:extLst>
              </p:cNvPr>
              <p:cNvSpPr txBox="1"/>
              <p:nvPr/>
            </p:nvSpPr>
            <p:spPr>
              <a:xfrm>
                <a:off x="9393381" y="3999920"/>
                <a:ext cx="23275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9∗2</m:t>
                      </m:r>
                      <m:r>
                        <a:rPr lang="en-HK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HK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=18</m:t>
                      </m:r>
                      <m:r>
                        <a:rPr lang="en-HK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B67F5A-D374-4267-88D2-A0A1F1E1E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381" y="3999920"/>
                <a:ext cx="2327563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593623-DC96-4C38-A12C-AD824F962C7C}"/>
                  </a:ext>
                </a:extLst>
              </p:cNvPr>
              <p:cNvSpPr txBox="1"/>
              <p:nvPr/>
            </p:nvSpPr>
            <p:spPr>
              <a:xfrm>
                <a:off x="2867891" y="5091038"/>
                <a:ext cx="33528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0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HK" sz="20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HK" sz="20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HK" sz="20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HK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HK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HK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HK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593623-DC96-4C38-A12C-AD824F962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891" y="5091038"/>
                <a:ext cx="335280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7CC234-D458-4F4D-AC1A-5318789C1632}"/>
                  </a:ext>
                </a:extLst>
              </p:cNvPr>
              <p:cNvSpPr txBox="1"/>
              <p:nvPr/>
            </p:nvSpPr>
            <p:spPr>
              <a:xfrm>
                <a:off x="5881255" y="5801011"/>
                <a:ext cx="33528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0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HK" sz="20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HK" sz="20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HK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HK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7CC234-D458-4F4D-AC1A-5318789C1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255" y="5801011"/>
                <a:ext cx="335280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88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Summary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182" y="2255117"/>
            <a:ext cx="10515600" cy="13255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Non-persistent: redundant first handshake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Parallel: redundant request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Pipelining: response </a:t>
            </a:r>
            <a:r>
              <a:rPr lang="en-HK" dirty="0"/>
              <a:t>“</a:t>
            </a:r>
            <a:r>
              <a:rPr lang="en-US" dirty="0"/>
              <a:t>in parallel”</a:t>
            </a:r>
          </a:p>
        </p:txBody>
      </p:sp>
    </p:spTree>
    <p:extLst>
      <p:ext uri="{BB962C8B-B14F-4D97-AF65-F5344CB8AC3E}">
        <p14:creationId xmlns:p14="http://schemas.microsoft.com/office/powerpoint/2010/main" val="3156497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2CAE8-E323-A14E-A62F-188A25405FEA}"/>
              </a:ext>
            </a:extLst>
          </p:cNvPr>
          <p:cNvSpPr/>
          <p:nvPr/>
        </p:nvSpPr>
        <p:spPr>
          <a:xfrm>
            <a:off x="5432260" y="2951946"/>
            <a:ext cx="13274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Q&amp;A</a:t>
            </a:r>
          </a:p>
          <a:p>
            <a:pPr algn="ctr"/>
            <a:r>
              <a:rPr lang="en-US" sz="28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166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Due: Mon, 13</a:t>
            </a:r>
            <a:r>
              <a:rPr lang="en-US" altLang="zh-CN" sz="3200" dirty="0">
                <a:solidFill>
                  <a:srgbClr val="FF0000"/>
                </a:solidFill>
              </a:rPr>
              <a:t>th,</a:t>
            </a:r>
            <a:r>
              <a:rPr lang="en-US" sz="3200" dirty="0">
                <a:solidFill>
                  <a:srgbClr val="FF0000"/>
                </a:solidFill>
              </a:rPr>
              <a:t> Feb.</a:t>
            </a:r>
            <a:r>
              <a:rPr lang="en-HK" sz="3200" dirty="0">
                <a:solidFill>
                  <a:srgbClr val="FF0000"/>
                </a:solidFill>
              </a:rPr>
              <a:t>,</a:t>
            </a:r>
            <a:r>
              <a:rPr lang="en-US" sz="3200" dirty="0">
                <a:solidFill>
                  <a:srgbClr val="FF0000"/>
                </a:solidFill>
              </a:rPr>
              <a:t> 11:59:59 p.m.</a:t>
            </a:r>
          </a:p>
        </p:txBody>
      </p:sp>
    </p:spTree>
    <p:extLst>
      <p:ext uri="{BB962C8B-B14F-4D97-AF65-F5344CB8AC3E}">
        <p14:creationId xmlns:p14="http://schemas.microsoft.com/office/powerpoint/2010/main" val="194784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HTTP Request</a:t>
            </a:r>
          </a:p>
          <a:p>
            <a:r>
              <a:rPr lang="en-US" sz="3200" dirty="0"/>
              <a:t>HTTP Response</a:t>
            </a:r>
          </a:p>
          <a:p>
            <a:r>
              <a:rPr lang="en-US" altLang="zh-CN" sz="3200" dirty="0"/>
              <a:t>Exercises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4041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HTTP Request</a:t>
            </a:r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17577C16-079E-4952-83FD-888293C83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31828" y="1825625"/>
            <a:ext cx="6928344" cy="4351338"/>
          </a:xfrm>
        </p:spPr>
      </p:pic>
    </p:spTree>
    <p:extLst>
      <p:ext uri="{BB962C8B-B14F-4D97-AF65-F5344CB8AC3E}">
        <p14:creationId xmlns:p14="http://schemas.microsoft.com/office/powerpoint/2010/main" val="157373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HTTP Response</a:t>
            </a:r>
          </a:p>
        </p:txBody>
      </p:sp>
      <p:pic>
        <p:nvPicPr>
          <p:cNvPr id="6" name="Content Placeholder 5" descr="Diagram&#10;&#10;Description automatically generated with low confidence">
            <a:extLst>
              <a:ext uri="{FF2B5EF4-FFF2-40B4-BE49-F238E27FC236}">
                <a16:creationId xmlns:a16="http://schemas.microsoft.com/office/drawing/2014/main" id="{A700B8F1-E63D-4F1D-95AA-573D9C539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187" y="1825625"/>
            <a:ext cx="6893625" cy="4351338"/>
          </a:xfrm>
        </p:spPr>
      </p:pic>
    </p:spTree>
    <p:extLst>
      <p:ext uri="{BB962C8B-B14F-4D97-AF65-F5344CB8AC3E}">
        <p14:creationId xmlns:p14="http://schemas.microsoft.com/office/powerpoint/2010/main" val="267351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Q1 True or False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85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HTTP response messages never have an empty message body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838200" y="2414032"/>
            <a:ext cx="97951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False.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• Some HTTP response messages have an empty message body. </a:t>
            </a: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HTTP Status-Code of 200 for HEAD request can be sent without message-body</a:t>
            </a: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HTTP Status-Code of 204 and 304 MUST NOT include a message body. (RFC 2616) </a:t>
            </a:r>
            <a:endParaRPr lang="en-HK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10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Q2 True or False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2556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Two distinct Web pages (for example, www.mit.edu/research.html and www.mit.edu/students.html) can be sent over the same persistent connection.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838200" y="3429000"/>
            <a:ext cx="979516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True. 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• It is because both of these web pages are on the same physical server (www.mit.edu).</a:t>
            </a:r>
            <a:endParaRPr lang="en-HK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7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Q3 True or False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2556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With non-persistent connections between browser and origin server, it is possible for a single TCP segment to carry two distinct HTTP request messages.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838200" y="3429000"/>
            <a:ext cx="97951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False.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• In a non-persistent connection, the connection closes after each request-response. In this case, the connection will close once the first message is received, and there will be a new connection opened to send the second message.</a:t>
            </a:r>
            <a:endParaRPr lang="en-HK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72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Q4.1 Consider the Following Request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337"/>
            <a:ext cx="7197436" cy="4921538"/>
          </a:xfrm>
        </p:spPr>
        <p:txBody>
          <a:bodyPr>
            <a:noAutofit/>
          </a:bodyPr>
          <a:lstStyle/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GET /cs453/index.html HTTP/1.1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Host: gaia.cs.umass.edu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Connection: keep-alive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Cache-Control: max-age=0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Upgrade-Insecure-Requests: 1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User-Agent: Mozilla/5.0 (Windows NT 10.0; Win64; x64) 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AppleWebKit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/537.36 (KHTML, like Gecko) Chrome/97.0.4692.71 Safari/537.36 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Edg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/97.0.1072.62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Accept: text/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html,application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xhtml+xml,application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xml;q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=0.9,image/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webp,image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apng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,*/*;q=0.8,application/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signed-exchange;v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=b3;q=0.9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Accept-Encoding: 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gzip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, deflate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Accept-Language: 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en-US,en;q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=0.9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If-None-Match: "db1-4161d5aad1d80"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If-Modified-Since: Tue, 13 Jun 2006 16:13:58 GMT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140E36-BCA6-425A-9074-E9BFA0A39A27}"/>
              </a:ext>
            </a:extLst>
          </p:cNvPr>
          <p:cNvSpPr txBox="1">
            <a:spLocks/>
          </p:cNvSpPr>
          <p:nvPr/>
        </p:nvSpPr>
        <p:spPr>
          <a:xfrm>
            <a:off x="8742218" y="1472334"/>
            <a:ext cx="3304309" cy="1582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1. What is the URL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(w/o scheme) of the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document requested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by the browser?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EE766A3-14D8-4D99-B605-4AB17C302828}"/>
              </a:ext>
            </a:extLst>
          </p:cNvPr>
          <p:cNvSpPr txBox="1">
            <a:spLocks/>
          </p:cNvSpPr>
          <p:nvPr/>
        </p:nvSpPr>
        <p:spPr>
          <a:xfrm>
            <a:off x="8742217" y="3976248"/>
            <a:ext cx="3304309" cy="1582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2. Does the browser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request a persistent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or non-persistent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connection?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B993B0-775B-4F9C-ABAA-98333E9CA840}"/>
              </a:ext>
            </a:extLst>
          </p:cNvPr>
          <p:cNvSpPr txBox="1"/>
          <p:nvPr/>
        </p:nvSpPr>
        <p:spPr>
          <a:xfrm>
            <a:off x="8804563" y="3085053"/>
            <a:ext cx="23275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gaia.cs.umass.edu/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cs453/index.html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A1CFB-88C6-4AE8-8B97-8B267329D727}"/>
              </a:ext>
            </a:extLst>
          </p:cNvPr>
          <p:cNvSpPr txBox="1"/>
          <p:nvPr/>
        </p:nvSpPr>
        <p:spPr>
          <a:xfrm>
            <a:off x="8804563" y="5668393"/>
            <a:ext cx="23275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Persistent</a:t>
            </a:r>
          </a:p>
        </p:txBody>
      </p:sp>
    </p:spTree>
    <p:extLst>
      <p:ext uri="{BB962C8B-B14F-4D97-AF65-F5344CB8AC3E}">
        <p14:creationId xmlns:p14="http://schemas.microsoft.com/office/powerpoint/2010/main" val="196519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1230</Words>
  <Application>Microsoft Office PowerPoint</Application>
  <PresentationFormat>Widescreen</PresentationFormat>
  <Paragraphs>110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Microsoft Himalaya</vt:lpstr>
      <vt:lpstr>Office Theme</vt:lpstr>
      <vt:lpstr>CSCI 4430 - Spring 23</vt:lpstr>
      <vt:lpstr>Assignment 1 </vt:lpstr>
      <vt:lpstr>Outline</vt:lpstr>
      <vt:lpstr>HTTP Request</vt:lpstr>
      <vt:lpstr>HTTP Response</vt:lpstr>
      <vt:lpstr>Q1 True or False</vt:lpstr>
      <vt:lpstr>Q2 True or False</vt:lpstr>
      <vt:lpstr>Q3 True or False</vt:lpstr>
      <vt:lpstr>Q4.1 Consider the Following Request</vt:lpstr>
      <vt:lpstr>Q4.2 Consider the Following Request</vt:lpstr>
      <vt:lpstr>Q5.1 Consider the Following Response</vt:lpstr>
      <vt:lpstr>Q5.2 Consider the Following Response</vt:lpstr>
      <vt:lpstr>HTTP Connections</vt:lpstr>
      <vt:lpstr>Q6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4430 - Spring 22</dc:title>
  <dc:creator>SONG, Qingyu</dc:creator>
  <cp:lastModifiedBy>SONG, Qingyu</cp:lastModifiedBy>
  <cp:revision>125</cp:revision>
  <dcterms:created xsi:type="dcterms:W3CDTF">2022-01-09T08:27:06Z</dcterms:created>
  <dcterms:modified xsi:type="dcterms:W3CDTF">2023-02-07T02:07:57Z</dcterms:modified>
</cp:coreProperties>
</file>