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7" r:id="rId3"/>
    <p:sldId id="294" r:id="rId4"/>
    <p:sldId id="295" r:id="rId5"/>
    <p:sldId id="296" r:id="rId6"/>
    <p:sldId id="298" r:id="rId7"/>
    <p:sldId id="299" r:id="rId8"/>
    <p:sldId id="300" r:id="rId9"/>
    <p:sldId id="301" r:id="rId10"/>
    <p:sldId id="302" r:id="rId11"/>
    <p:sldId id="303" r:id="rId12"/>
    <p:sldId id="29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0F84402B-494A-D841-9A43-F49E88B6429E}"/>
    <pc:docChg chg="undo redo custSel addSld delSld modSld">
      <pc:chgData name="SONG, Qingyu" userId="498998f4-7f18-4549-a740-dcfb6e1e3d22" providerId="ADAL" clId="{0F84402B-494A-D841-9A43-F49E88B6429E}" dt="2022-01-20T01:06:45.773" v="90"/>
      <pc:docMkLst>
        <pc:docMk/>
      </pc:docMkLst>
      <pc:sldChg chg="addSp">
        <pc:chgData name="SONG, Qingyu" userId="498998f4-7f18-4549-a740-dcfb6e1e3d22" providerId="ADAL" clId="{0F84402B-494A-D841-9A43-F49E88B6429E}" dt="2022-01-19T14:28:08.480" v="0"/>
        <pc:sldMkLst>
          <pc:docMk/>
          <pc:sldMk cId="356419186" sldId="256"/>
        </pc:sldMkLst>
        <pc:picChg chg="add">
          <ac:chgData name="SONG, Qingyu" userId="498998f4-7f18-4549-a740-dcfb6e1e3d22" providerId="ADAL" clId="{0F84402B-494A-D841-9A43-F49E88B6429E}" dt="2022-01-19T14:28:08.480" v="0"/>
          <ac:picMkLst>
            <pc:docMk/>
            <pc:sldMk cId="356419186" sldId="256"/>
            <ac:picMk id="6" creationId="{919BED88-AA1D-3144-ABB6-9C775BCC2765}"/>
          </ac:picMkLst>
        </pc:picChg>
      </pc:sldChg>
      <pc:sldChg chg="modSp mod">
        <pc:chgData name="SONG, Qingyu" userId="498998f4-7f18-4549-a740-dcfb6e1e3d22" providerId="ADAL" clId="{0F84402B-494A-D841-9A43-F49E88B6429E}" dt="2022-01-19T14:28:15.459" v="2" actId="20577"/>
        <pc:sldMkLst>
          <pc:docMk/>
          <pc:sldMk cId="1947847713" sldId="257"/>
        </pc:sldMkLst>
        <pc:spChg chg="mod">
          <ac:chgData name="SONG, Qingyu" userId="498998f4-7f18-4549-a740-dcfb6e1e3d22" providerId="ADAL" clId="{0F84402B-494A-D841-9A43-F49E88B6429E}" dt="2022-01-19T14:28:15.459" v="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28:33.707" v="8" actId="20577"/>
        <pc:sldMkLst>
          <pc:docMk/>
          <pc:sldMk cId="440415094" sldId="258"/>
        </pc:sldMkLst>
        <pc:spChg chg="mod">
          <ac:chgData name="SONG, Qingyu" userId="498998f4-7f18-4549-a740-dcfb6e1e3d22" providerId="ADAL" clId="{0F84402B-494A-D841-9A43-F49E88B6429E}" dt="2022-01-19T14:28:33.707" v="8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52:36.846" v="53" actId="20577"/>
        <pc:sldMkLst>
          <pc:docMk/>
          <pc:sldMk cId="746100141" sldId="274"/>
        </pc:sldMkLst>
        <pc:spChg chg="mod">
          <ac:chgData name="SONG, Qingyu" userId="498998f4-7f18-4549-a740-dcfb6e1e3d22" providerId="ADAL" clId="{0F84402B-494A-D841-9A43-F49E88B6429E}" dt="2022-01-19T14:30:51.589" v="9" actId="20577"/>
          <ac:spMkLst>
            <pc:docMk/>
            <pc:sldMk cId="746100141" sldId="274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2:36.846" v="53" actId="20577"/>
          <ac:spMkLst>
            <pc:docMk/>
            <pc:sldMk cId="746100141" sldId="274"/>
            <ac:spMk id="3" creationId="{8F20472D-613F-3748-9CBD-88055CDB4B08}"/>
          </ac:spMkLst>
        </pc:spChg>
      </pc:sldChg>
      <pc:sldChg chg="modSp mod modAnim">
        <pc:chgData name="SONG, Qingyu" userId="498998f4-7f18-4549-a740-dcfb6e1e3d22" providerId="ADAL" clId="{0F84402B-494A-D841-9A43-F49E88B6429E}" dt="2022-01-19T14:53:09.710" v="57" actId="20577"/>
        <pc:sldMkLst>
          <pc:docMk/>
          <pc:sldMk cId="442365464" sldId="275"/>
        </pc:sldMkLst>
        <pc:spChg chg="mod">
          <ac:chgData name="SONG, Qingyu" userId="498998f4-7f18-4549-a740-dcfb6e1e3d22" providerId="ADAL" clId="{0F84402B-494A-D841-9A43-F49E88B6429E}" dt="2022-01-19T14:30:56.113" v="10"/>
          <ac:spMkLst>
            <pc:docMk/>
            <pc:sldMk cId="442365464" sldId="275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3:09.710" v="57" actId="20577"/>
          <ac:spMkLst>
            <pc:docMk/>
            <pc:sldMk cId="442365464" sldId="275"/>
            <ac:spMk id="3" creationId="{8F20472D-613F-3748-9CBD-88055CDB4B08}"/>
          </ac:spMkLst>
        </pc:spChg>
        <pc:spChg chg="mod">
          <ac:chgData name="SONG, Qingyu" userId="498998f4-7f18-4549-a740-dcfb6e1e3d22" providerId="ADAL" clId="{0F84402B-494A-D841-9A43-F49E88B6429E}" dt="2022-01-19T14:52:30.806" v="49" actId="1036"/>
          <ac:spMkLst>
            <pc:docMk/>
            <pc:sldMk cId="442365464" sldId="275"/>
            <ac:spMk id="7" creationId="{B4F2FCAB-565E-4178-BECE-B014B8B03F74}"/>
          </ac:spMkLst>
        </pc:spChg>
      </pc:sldChg>
      <pc:sldChg chg="modSp del">
        <pc:chgData name="SONG, Qingyu" userId="498998f4-7f18-4549-a740-dcfb6e1e3d22" providerId="ADAL" clId="{0F84402B-494A-D841-9A43-F49E88B6429E}" dt="2022-01-19T14:53:04.928" v="55" actId="2696"/>
        <pc:sldMkLst>
          <pc:docMk/>
          <pc:sldMk cId="3494430642" sldId="276"/>
        </pc:sldMkLst>
        <pc:spChg chg="mod">
          <ac:chgData name="SONG, Qingyu" userId="498998f4-7f18-4549-a740-dcfb6e1e3d22" providerId="ADAL" clId="{0F84402B-494A-D841-9A43-F49E88B6429E}" dt="2022-01-19T14:31:04.578" v="12"/>
          <ac:spMkLst>
            <pc:docMk/>
            <pc:sldMk cId="3494430642" sldId="276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31.128" v="89" actId="20577"/>
        <pc:sldMkLst>
          <pc:docMk/>
          <pc:sldMk cId="4278079293" sldId="277"/>
        </pc:sldMkLst>
        <pc:spChg chg="mod">
          <ac:chgData name="SONG, Qingyu" userId="498998f4-7f18-4549-a740-dcfb6e1e3d22" providerId="ADAL" clId="{0F84402B-494A-D841-9A43-F49E88B6429E}" dt="2022-01-19T14:31:06.498" v="13" actId="20577"/>
          <ac:spMkLst>
            <pc:docMk/>
            <pc:sldMk cId="4278079293" sldId="277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31.128" v="89" actId="20577"/>
          <ac:spMkLst>
            <pc:docMk/>
            <pc:sldMk cId="4278079293" sldId="277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13.089" v="14"/>
        <pc:sldMkLst>
          <pc:docMk/>
          <pc:sldMk cId="3882663473" sldId="278"/>
        </pc:sldMkLst>
        <pc:spChg chg="mod">
          <ac:chgData name="SONG, Qingyu" userId="498998f4-7f18-4549-a740-dcfb6e1e3d22" providerId="ADAL" clId="{0F84402B-494A-D841-9A43-F49E88B6429E}" dt="2022-01-19T14:31:13.089" v="14"/>
          <ac:spMkLst>
            <pc:docMk/>
            <pc:sldMk cId="3882663473" sldId="278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45.773" v="90"/>
        <pc:sldMkLst>
          <pc:docMk/>
          <pc:sldMk cId="3927078520" sldId="279"/>
        </pc:sldMkLst>
        <pc:spChg chg="mod">
          <ac:chgData name="SONG, Qingyu" userId="498998f4-7f18-4549-a740-dcfb6e1e3d22" providerId="ADAL" clId="{0F84402B-494A-D841-9A43-F49E88B6429E}" dt="2022-01-19T14:31:16.215" v="15"/>
          <ac:spMkLst>
            <pc:docMk/>
            <pc:sldMk cId="3927078520" sldId="279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45.773" v="90"/>
          <ac:spMkLst>
            <pc:docMk/>
            <pc:sldMk cId="3927078520" sldId="279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20.046" v="16"/>
        <pc:sldMkLst>
          <pc:docMk/>
          <pc:sldMk cId="1261831385" sldId="280"/>
        </pc:sldMkLst>
        <pc:spChg chg="mod">
          <ac:chgData name="SONG, Qingyu" userId="498998f4-7f18-4549-a740-dcfb6e1e3d22" providerId="ADAL" clId="{0F84402B-494A-D841-9A43-F49E88B6429E}" dt="2022-01-19T14:31:20.046" v="16"/>
          <ac:spMkLst>
            <pc:docMk/>
            <pc:sldMk cId="1261831385" sldId="280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0F84402B-494A-D841-9A43-F49E88B6429E}" dt="2022-01-19T14:55:18" v="62" actId="20577"/>
        <pc:sldMkLst>
          <pc:docMk/>
          <pc:sldMk cId="11664182" sldId="281"/>
        </pc:sldMkLst>
        <pc:spChg chg="mod">
          <ac:chgData name="SONG, Qingyu" userId="498998f4-7f18-4549-a740-dcfb6e1e3d22" providerId="ADAL" clId="{0F84402B-494A-D841-9A43-F49E88B6429E}" dt="2022-01-19T14:55:18" v="62" actId="20577"/>
          <ac:spMkLst>
            <pc:docMk/>
            <pc:sldMk cId="11664182" sldId="281"/>
            <ac:spMk id="3" creationId="{8F20472D-613F-3748-9CBD-88055CDB4B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5656F-E94E-4266-B808-01646AFF7213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18493-4DB9-4761-89EA-EC89205F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</a:t>
            </a:r>
            <a:r>
              <a:rPr lang="en-US" altLang="zh-CN" sz="3600" b="1" dirty="0"/>
              <a:t>9</a:t>
            </a:r>
            <a:endParaRPr lang="en-US" sz="3600" b="1" dirty="0"/>
          </a:p>
          <a:p>
            <a:endParaRPr lang="en-US" sz="3600" b="1" dirty="0"/>
          </a:p>
          <a:p>
            <a:pPr algn="r"/>
            <a:r>
              <a:rPr lang="en-US" altLang="zh-CN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EECS 489 Discussion 7</a:t>
            </a:r>
            <a:endParaRPr lang="en-US" altLang="zh-C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Q4 Forwarding</a:t>
            </a:r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</a:t>
            </a:r>
            <a:endParaRPr lang="en-US" altLang="zh-CN" sz="5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DB98C2-343C-A241-B81B-548C2C603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0631"/>
            <a:ext cx="10512547" cy="409989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76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Q4 Forwarding</a:t>
            </a:r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</a:t>
            </a:r>
            <a:endParaRPr lang="en-US" altLang="zh-CN" sz="5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CD6899-14D2-6B4E-9446-1F5A7B435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02" y="1845426"/>
            <a:ext cx="9570543" cy="445030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69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A4BFD-FF2E-4FE5-8458-67338C96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77" y="26472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dirty="0"/>
              <a:t>Quiz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29262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4851400" y="3167390"/>
            <a:ext cx="2603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Q1 IP True or False 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953"/>
            <a:ext cx="10515600" cy="1796573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IPv6 packet headers have fixed size and thus are more efficient to process. However, because an IPv6 header uses 128-bit source and destination addresses instead of 32-bit ones, it is larger than any IPv4 header. </a:t>
            </a:r>
            <a:endParaRPr lang="en-US" altLang="zh-CN" sz="2000" dirty="0"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F3A056-7FE7-B442-B5F9-555066272DB9}"/>
              </a:ext>
            </a:extLst>
          </p:cNvPr>
          <p:cNvSpPr txBox="1">
            <a:spLocks/>
          </p:cNvSpPr>
          <p:nvPr/>
        </p:nvSpPr>
        <p:spPr>
          <a:xfrm>
            <a:off x="838200" y="3512990"/>
            <a:ext cx="10515600" cy="1796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E9AFD5-F739-1940-89F5-7B1C83C2CD31}"/>
              </a:ext>
            </a:extLst>
          </p:cNvPr>
          <p:cNvSpPr txBox="1">
            <a:spLocks/>
          </p:cNvSpPr>
          <p:nvPr/>
        </p:nvSpPr>
        <p:spPr>
          <a:xfrm>
            <a:off x="838200" y="4065917"/>
            <a:ext cx="10515600" cy="1796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BF0000"/>
                </a:solidFill>
                <a:latin typeface="Arial" panose="020B0604020202020204" pitchFamily="34" charset="0"/>
                <a:ea typeface="GillSans" panose="020B0502020104020203" pitchFamily="34" charset="-79"/>
              </a:rPr>
              <a:t>False. IPv6 headers are always 40 B and IPv4 headers can be 20 - 60 B. 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Q2 IP MCQ 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953"/>
            <a:ext cx="10515600" cy="3176292"/>
          </a:xfrm>
          <a:ln w="1905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zh-CN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3800" dirty="0">
                <a:latin typeface="Arial" panose="020B0604020202020204" pitchFamily="34" charset="0"/>
                <a:cs typeface="Arial" panose="020B0604020202020204" pitchFamily="34" charset="0"/>
              </a:rPr>
              <a:t>Which is </a:t>
            </a:r>
            <a:r>
              <a:rPr lang="en-US" altLang="zh-CN" sz="3800" b="1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altLang="zh-CN" sz="3800" dirty="0">
                <a:latin typeface="Arial" panose="020B0604020202020204" pitchFamily="34" charset="0"/>
                <a:cs typeface="Arial" panose="020B0604020202020204" pitchFamily="34" charset="0"/>
              </a:rPr>
              <a:t>the four basic processes used in the IP to accomplish end-to-end transport? 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Addressing packets with an IP address 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Encapsulation 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Guaranteed delivery 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 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Decapsulation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F3A056-7FE7-B442-B5F9-555066272DB9}"/>
              </a:ext>
            </a:extLst>
          </p:cNvPr>
          <p:cNvSpPr txBox="1">
            <a:spLocks/>
          </p:cNvSpPr>
          <p:nvPr/>
        </p:nvSpPr>
        <p:spPr>
          <a:xfrm>
            <a:off x="838200" y="3512990"/>
            <a:ext cx="10515600" cy="1796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E9AFD5-F739-1940-89F5-7B1C83C2CD31}"/>
              </a:ext>
            </a:extLst>
          </p:cNvPr>
          <p:cNvSpPr txBox="1">
            <a:spLocks/>
          </p:cNvSpPr>
          <p:nvPr/>
        </p:nvSpPr>
        <p:spPr>
          <a:xfrm>
            <a:off x="838200" y="5043948"/>
            <a:ext cx="10515600" cy="818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IP only provides best-effort delivery.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Guaranteed delivery is provided by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Transport Layer (</a:t>
            </a:r>
            <a:r>
              <a:rPr lang="en-US" altLang="zh-CN" dirty="0" err="1">
                <a:solidFill>
                  <a:srgbClr val="FF0000"/>
                </a:solidFill>
              </a:rPr>
              <a:t>e.g.TCP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endParaRPr lang="en-US" altLang="zh-CN" sz="24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287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Q3 IP Fragmentation 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952"/>
            <a:ext cx="10515600" cy="3690847"/>
          </a:xfrm>
          <a:ln w="1905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Suppose</a:t>
            </a:r>
            <a:r>
              <a:rPr lang="zh-CN" altLang="en-US" dirty="0"/>
              <a:t> </a:t>
            </a:r>
            <a:r>
              <a:rPr lang="en-US" altLang="zh-CN" dirty="0"/>
              <a:t>a TCP message containing 2048 bytes of data and 20 bytes of TCP header is passed to IP for delivery across two networks of the Internet.</a:t>
            </a:r>
            <a:r>
              <a:rPr lang="zh-CN" altLang="en-US" dirty="0"/>
              <a:t> </a:t>
            </a:r>
            <a:r>
              <a:rPr lang="en-US" altLang="zh-CN" dirty="0"/>
              <a:t>The first network has an MTU of 1024 bytes; the second has an MTU of 512 bytes. </a:t>
            </a:r>
          </a:p>
          <a:p>
            <a:pPr marL="0" indent="0">
              <a:buNone/>
            </a:pPr>
            <a:r>
              <a:rPr lang="en-US" altLang="zh-CN" dirty="0"/>
              <a:t>Give the sizes and offsets of the fragments delivered to the network layer at the destination host.</a:t>
            </a:r>
            <a:br>
              <a:rPr lang="en-US" altLang="zh-CN" dirty="0"/>
            </a:br>
            <a:r>
              <a:rPr lang="en-US" altLang="zh-CN" dirty="0"/>
              <a:t>Assume all IP headers are 20 bytes.</a:t>
            </a:r>
            <a:r>
              <a:rPr lang="zh-CN" altLang="en-US" dirty="0"/>
              <a:t> </a:t>
            </a:r>
            <a:r>
              <a:rPr lang="en-US" altLang="zh-CN" dirty="0"/>
              <a:t>Assume we send out the largest fragments whenever we can. 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F3A056-7FE7-B442-B5F9-555066272DB9}"/>
              </a:ext>
            </a:extLst>
          </p:cNvPr>
          <p:cNvSpPr txBox="1">
            <a:spLocks/>
          </p:cNvSpPr>
          <p:nvPr/>
        </p:nvSpPr>
        <p:spPr>
          <a:xfrm>
            <a:off x="838200" y="3512990"/>
            <a:ext cx="10515600" cy="1796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1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Q3 IP Fragmentation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2026320"/>
            <a:ext cx="1814448" cy="4550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/>
              <a:t>IP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Header</a:t>
            </a:r>
            <a:endParaRPr lang="en-US" altLang="zh-CN" sz="2000" b="1" dirty="0"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E19F061-4194-2D4E-BB91-A3AA7D72FCD5}"/>
                  </a:ext>
                </a:extLst>
              </p:cNvPr>
              <p:cNvSpPr txBox="1"/>
              <p:nvPr/>
            </p:nvSpPr>
            <p:spPr>
              <a:xfrm>
                <a:off x="7470775" y="3728050"/>
                <a:ext cx="2857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Payload: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</m:oMath>
                </a14:m>
                <a:endParaRPr lang="en-US" altLang="zh-CN" sz="3200" b="1" dirty="0">
                  <a:solidFill>
                    <a:srgbClr val="FF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E19F061-4194-2D4E-BB91-A3AA7D72F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775" y="3728050"/>
                <a:ext cx="2857500" cy="461665"/>
              </a:xfrm>
              <a:prstGeom prst="rect">
                <a:avLst/>
              </a:prstGeom>
              <a:blipFill>
                <a:blip r:embed="rId2"/>
                <a:stretch>
                  <a:fillRect l="-3556" t="-8108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54D0D7F-F10F-C148-B3BF-91C56F5EDE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77957" y="3251013"/>
                <a:ext cx="3868543" cy="4604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&lt;1024−20,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54D0D7F-F10F-C148-B3BF-91C56F5ED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957" y="3251013"/>
                <a:ext cx="3868543" cy="4604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 8">
            <a:extLst>
              <a:ext uri="{FF2B5EF4-FFF2-40B4-BE49-F238E27FC236}">
                <a16:creationId xmlns:a16="http://schemas.microsoft.com/office/drawing/2014/main" id="{8F03D957-D890-FA4A-91C3-0A82C84D9F01}"/>
              </a:ext>
            </a:extLst>
          </p:cNvPr>
          <p:cNvSpPr/>
          <p:nvPr/>
        </p:nvSpPr>
        <p:spPr>
          <a:xfrm>
            <a:off x="876300" y="1557959"/>
            <a:ext cx="840022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82ABAD4-9FDC-894D-B24B-CAC5EC6200C7}"/>
              </a:ext>
            </a:extLst>
          </p:cNvPr>
          <p:cNvSpPr/>
          <p:nvPr/>
        </p:nvSpPr>
        <p:spPr>
          <a:xfrm>
            <a:off x="1863978" y="1557959"/>
            <a:ext cx="2167258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2068B</a:t>
            </a:r>
            <a:endParaRPr kumimoji="1" lang="zh-CN" alt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144EA01-E79B-AF4C-9359-1226150F1C32}"/>
              </a:ext>
            </a:extLst>
          </p:cNvPr>
          <p:cNvSpPr txBox="1">
            <a:spLocks/>
          </p:cNvSpPr>
          <p:nvPr/>
        </p:nvSpPr>
        <p:spPr>
          <a:xfrm>
            <a:off x="2322448" y="2038676"/>
            <a:ext cx="1873250" cy="45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b="1" dirty="0"/>
              <a:t>IP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Payload</a:t>
            </a:r>
            <a:endParaRPr lang="en-US" altLang="zh-CN" sz="18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A34CE17-A028-A044-834B-4FA18763ACA1}"/>
              </a:ext>
            </a:extLst>
          </p:cNvPr>
          <p:cNvSpPr txBox="1">
            <a:spLocks/>
          </p:cNvSpPr>
          <p:nvPr/>
        </p:nvSpPr>
        <p:spPr>
          <a:xfrm>
            <a:off x="4895850" y="1513804"/>
            <a:ext cx="5149850" cy="105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IP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Datagram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(2048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20)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Bytes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IP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Payload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(2048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20)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Bytes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60BF8F0-923C-7E49-B6E2-E69E142B5EE1}"/>
              </a:ext>
            </a:extLst>
          </p:cNvPr>
          <p:cNvSpPr txBox="1">
            <a:spLocks/>
          </p:cNvSpPr>
          <p:nvPr/>
        </p:nvSpPr>
        <p:spPr>
          <a:xfrm>
            <a:off x="807064" y="2899069"/>
            <a:ext cx="3752236" cy="538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    </a:t>
            </a:r>
            <a:r>
              <a:rPr lang="en-US" altLang="zh-CN" b="1" dirty="0"/>
              <a:t>MTU:</a:t>
            </a:r>
            <a:r>
              <a:rPr lang="zh-CN" altLang="en-US" b="1" dirty="0"/>
              <a:t> </a:t>
            </a:r>
            <a:r>
              <a:rPr lang="en-US" altLang="zh-CN" b="1" dirty="0"/>
              <a:t>1024B</a:t>
            </a:r>
            <a:endParaRPr lang="en-US" altLang="zh-CN" sz="2400" b="1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F442EDD3-CCC0-2A4A-A2F7-6405D866F078}"/>
              </a:ext>
            </a:extLst>
          </p:cNvPr>
          <p:cNvSpPr/>
          <p:nvPr/>
        </p:nvSpPr>
        <p:spPr>
          <a:xfrm>
            <a:off x="2124391" y="3847153"/>
            <a:ext cx="840022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7BF68ED2-C477-0F46-A097-707BE13909BC}"/>
              </a:ext>
            </a:extLst>
          </p:cNvPr>
          <p:cNvSpPr/>
          <p:nvPr/>
        </p:nvSpPr>
        <p:spPr>
          <a:xfrm>
            <a:off x="3112069" y="3847153"/>
            <a:ext cx="2167258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1000B</a:t>
            </a:r>
            <a:endParaRPr kumimoji="1" lang="zh-CN" altLang="en-US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731FD4CA-E640-CC44-BDDA-36094C936D8E}"/>
              </a:ext>
            </a:extLst>
          </p:cNvPr>
          <p:cNvSpPr/>
          <p:nvPr/>
        </p:nvSpPr>
        <p:spPr>
          <a:xfrm>
            <a:off x="2124391" y="4668014"/>
            <a:ext cx="840022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4F5849F1-1B4A-3B41-967C-DDB337815D07}"/>
              </a:ext>
            </a:extLst>
          </p:cNvPr>
          <p:cNvSpPr/>
          <p:nvPr/>
        </p:nvSpPr>
        <p:spPr>
          <a:xfrm>
            <a:off x="3112069" y="4668014"/>
            <a:ext cx="2167258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1000B</a:t>
            </a:r>
            <a:endParaRPr kumimoji="1" lang="zh-CN" altLang="en-US" dirty="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6E579AAA-770E-0046-B843-F68934376E4A}"/>
              </a:ext>
            </a:extLst>
          </p:cNvPr>
          <p:cNvSpPr/>
          <p:nvPr/>
        </p:nvSpPr>
        <p:spPr>
          <a:xfrm>
            <a:off x="2124391" y="5500138"/>
            <a:ext cx="840022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644A2F66-7271-5148-AD9E-6CE2AD3270E0}"/>
              </a:ext>
            </a:extLst>
          </p:cNvPr>
          <p:cNvSpPr/>
          <p:nvPr/>
        </p:nvSpPr>
        <p:spPr>
          <a:xfrm>
            <a:off x="3112069" y="5500138"/>
            <a:ext cx="2167258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68B</a:t>
            </a:r>
            <a:endParaRPr kumimoji="1" lang="zh-CN" alt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EA69996-AFF0-F341-A67A-FBB245BFDB66}"/>
              </a:ext>
            </a:extLst>
          </p:cNvPr>
          <p:cNvSpPr txBox="1">
            <a:spLocks/>
          </p:cNvSpPr>
          <p:nvPr/>
        </p:nvSpPr>
        <p:spPr>
          <a:xfrm>
            <a:off x="442958" y="3897884"/>
            <a:ext cx="1533777" cy="450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Fragment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en-US" altLang="zh-CN" sz="2000" b="1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3CFDA49-9E71-8342-ADBB-0E73F4484F9F}"/>
              </a:ext>
            </a:extLst>
          </p:cNvPr>
          <p:cNvSpPr txBox="1">
            <a:spLocks/>
          </p:cNvSpPr>
          <p:nvPr/>
        </p:nvSpPr>
        <p:spPr>
          <a:xfrm>
            <a:off x="442958" y="4699011"/>
            <a:ext cx="1533777" cy="450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Fragment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altLang="zh-CN" sz="2000" b="1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EA69996-AFF0-F341-A67A-FBB245BFDB66}"/>
              </a:ext>
            </a:extLst>
          </p:cNvPr>
          <p:cNvSpPr txBox="1">
            <a:spLocks/>
          </p:cNvSpPr>
          <p:nvPr/>
        </p:nvSpPr>
        <p:spPr>
          <a:xfrm>
            <a:off x="442958" y="5519798"/>
            <a:ext cx="1533777" cy="450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Fragment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  <a:endParaRPr lang="en-US" altLang="zh-CN" sz="2000" b="1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C2FF127-7B10-3441-91B1-E7D3C57854A4}"/>
              </a:ext>
            </a:extLst>
          </p:cNvPr>
          <p:cNvSpPr txBox="1">
            <a:spLocks/>
          </p:cNvSpPr>
          <p:nvPr/>
        </p:nvSpPr>
        <p:spPr>
          <a:xfrm>
            <a:off x="5488615" y="3897884"/>
            <a:ext cx="1533777" cy="45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83CF991-2DF2-3646-9215-748917930759}"/>
              </a:ext>
            </a:extLst>
          </p:cNvPr>
          <p:cNvSpPr txBox="1">
            <a:spLocks/>
          </p:cNvSpPr>
          <p:nvPr/>
        </p:nvSpPr>
        <p:spPr>
          <a:xfrm>
            <a:off x="5488615" y="4668014"/>
            <a:ext cx="3402614" cy="45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1000/8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125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C2FF127-7B10-3441-91B1-E7D3C57854A4}"/>
              </a:ext>
            </a:extLst>
          </p:cNvPr>
          <p:cNvSpPr txBox="1">
            <a:spLocks/>
          </p:cNvSpPr>
          <p:nvPr/>
        </p:nvSpPr>
        <p:spPr>
          <a:xfrm>
            <a:off x="5488614" y="5493076"/>
            <a:ext cx="4963486" cy="4500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125+1000/8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250</a:t>
            </a:r>
            <a:r>
              <a:rPr lang="zh-CN" altLang="en-US" sz="2400" b="1" dirty="0"/>
              <a:t>  </a:t>
            </a:r>
            <a:endParaRPr lang="en-US" altLang="zh-CN" sz="2000" b="1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07FACE4-917A-D34C-82D8-647AF5053076}"/>
              </a:ext>
            </a:extLst>
          </p:cNvPr>
          <p:cNvSpPr txBox="1">
            <a:spLocks/>
          </p:cNvSpPr>
          <p:nvPr/>
        </p:nvSpPr>
        <p:spPr>
          <a:xfrm>
            <a:off x="6735957" y="2718357"/>
            <a:ext cx="4310543" cy="45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Fragmented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Payload: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02517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Q3 IP Fragmentation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60BF8F0-923C-7E49-B6E2-E69E142B5EE1}"/>
              </a:ext>
            </a:extLst>
          </p:cNvPr>
          <p:cNvSpPr txBox="1">
            <a:spLocks/>
          </p:cNvSpPr>
          <p:nvPr/>
        </p:nvSpPr>
        <p:spPr>
          <a:xfrm>
            <a:off x="952500" y="1321357"/>
            <a:ext cx="3752236" cy="538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    </a:t>
            </a:r>
            <a:r>
              <a:rPr lang="en-US" altLang="zh-CN" b="1" dirty="0"/>
              <a:t>MTU:</a:t>
            </a:r>
            <a:r>
              <a:rPr lang="zh-CN" altLang="en-US" b="1" dirty="0"/>
              <a:t> </a:t>
            </a:r>
            <a:r>
              <a:rPr lang="en-US" altLang="zh-CN" b="1" dirty="0"/>
              <a:t>1024B</a:t>
            </a:r>
            <a:endParaRPr lang="en-US" altLang="zh-CN" sz="2400" b="1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76E4121-46EF-304C-8A9A-EBC8C12BD25C}"/>
              </a:ext>
            </a:extLst>
          </p:cNvPr>
          <p:cNvSpPr txBox="1">
            <a:spLocks/>
          </p:cNvSpPr>
          <p:nvPr/>
        </p:nvSpPr>
        <p:spPr>
          <a:xfrm>
            <a:off x="6598264" y="1290267"/>
            <a:ext cx="3752236" cy="53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dirty="0"/>
              <a:t>Network</a:t>
            </a:r>
            <a:r>
              <a:rPr lang="zh-CN" altLang="en-US" sz="2600" dirty="0"/>
              <a:t> </a:t>
            </a:r>
            <a:r>
              <a:rPr lang="en-US" altLang="zh-CN" sz="2600" dirty="0"/>
              <a:t>2</a:t>
            </a:r>
            <a:r>
              <a:rPr lang="zh-CN" altLang="en-US" sz="2600" dirty="0"/>
              <a:t>     </a:t>
            </a:r>
            <a:r>
              <a:rPr lang="en-US" altLang="zh-CN" sz="2600" b="1" dirty="0"/>
              <a:t>MTU: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512B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A4807F85-B733-7C4D-99B3-21DB167086BE}"/>
              </a:ext>
            </a:extLst>
          </p:cNvPr>
          <p:cNvSpPr/>
          <p:nvPr/>
        </p:nvSpPr>
        <p:spPr>
          <a:xfrm>
            <a:off x="5435176" y="1882610"/>
            <a:ext cx="1028700" cy="4699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9745C7D0-F0FA-6E4C-89CC-F7CE650B56F6}"/>
              </a:ext>
            </a:extLst>
          </p:cNvPr>
          <p:cNvSpPr/>
          <p:nvPr/>
        </p:nvSpPr>
        <p:spPr>
          <a:xfrm>
            <a:off x="1976660" y="1969015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A758C430-D682-C646-8B66-4341DDBCEF6F}"/>
              </a:ext>
            </a:extLst>
          </p:cNvPr>
          <p:cNvSpPr/>
          <p:nvPr/>
        </p:nvSpPr>
        <p:spPr>
          <a:xfrm>
            <a:off x="2964338" y="1969015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1000B</a:t>
            </a:r>
            <a:endParaRPr kumimoji="1" lang="zh-CN" altLang="en-US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B902C41-03F2-DC42-BF94-EC36D446B864}"/>
              </a:ext>
            </a:extLst>
          </p:cNvPr>
          <p:cNvSpPr txBox="1">
            <a:spLocks/>
          </p:cNvSpPr>
          <p:nvPr/>
        </p:nvSpPr>
        <p:spPr>
          <a:xfrm>
            <a:off x="166587" y="1986104"/>
            <a:ext cx="1646021" cy="45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Fragment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en-US" altLang="zh-CN" sz="2000" b="1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A1DA8869-B50B-DB4B-A832-B3328EBBE7CA}"/>
              </a:ext>
            </a:extLst>
          </p:cNvPr>
          <p:cNvSpPr txBox="1">
            <a:spLocks/>
          </p:cNvSpPr>
          <p:nvPr/>
        </p:nvSpPr>
        <p:spPr>
          <a:xfrm>
            <a:off x="4199757" y="1995605"/>
            <a:ext cx="1184474" cy="55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1C3CDAA5-5D03-0C45-83CF-53ECF7A30418}"/>
              </a:ext>
            </a:extLst>
          </p:cNvPr>
          <p:cNvSpPr/>
          <p:nvPr/>
        </p:nvSpPr>
        <p:spPr>
          <a:xfrm>
            <a:off x="6862234" y="1919557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057C5068-2B00-0E4B-81EC-9ABBC6059EEB}"/>
              </a:ext>
            </a:extLst>
          </p:cNvPr>
          <p:cNvSpPr/>
          <p:nvPr/>
        </p:nvSpPr>
        <p:spPr>
          <a:xfrm>
            <a:off x="7849912" y="1919557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488B</a:t>
            </a:r>
            <a:endParaRPr kumimoji="1" lang="zh-CN" alt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6BCF7533-92EB-554C-9438-929709CD5390}"/>
              </a:ext>
            </a:extLst>
          </p:cNvPr>
          <p:cNvSpPr txBox="1">
            <a:spLocks/>
          </p:cNvSpPr>
          <p:nvPr/>
        </p:nvSpPr>
        <p:spPr>
          <a:xfrm>
            <a:off x="9085331" y="1946147"/>
            <a:ext cx="1760470" cy="55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9745C7D0-F0FA-6E4C-89CC-F7CE650B56F6}"/>
              </a:ext>
            </a:extLst>
          </p:cNvPr>
          <p:cNvSpPr/>
          <p:nvPr/>
        </p:nvSpPr>
        <p:spPr>
          <a:xfrm>
            <a:off x="6862234" y="2654958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A758C430-D682-C646-8B66-4341DDBCEF6F}"/>
              </a:ext>
            </a:extLst>
          </p:cNvPr>
          <p:cNvSpPr/>
          <p:nvPr/>
        </p:nvSpPr>
        <p:spPr>
          <a:xfrm>
            <a:off x="7849912" y="2654958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488B</a:t>
            </a:r>
            <a:endParaRPr kumimoji="1" lang="zh-CN" alt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A1DA8869-B50B-DB4B-A832-B3328EBBE7CA}"/>
              </a:ext>
            </a:extLst>
          </p:cNvPr>
          <p:cNvSpPr txBox="1">
            <a:spLocks/>
          </p:cNvSpPr>
          <p:nvPr/>
        </p:nvSpPr>
        <p:spPr>
          <a:xfrm>
            <a:off x="9085330" y="2681548"/>
            <a:ext cx="2306569" cy="55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488/8=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61</a:t>
            </a:r>
            <a:endParaRPr lang="en-US" altLang="zh-CN" sz="2000" b="1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9745C7D0-F0FA-6E4C-89CC-F7CE650B56F6}"/>
              </a:ext>
            </a:extLst>
          </p:cNvPr>
          <p:cNvSpPr/>
          <p:nvPr/>
        </p:nvSpPr>
        <p:spPr>
          <a:xfrm>
            <a:off x="6879168" y="3429681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A758C430-D682-C646-8B66-4341DDBCEF6F}"/>
              </a:ext>
            </a:extLst>
          </p:cNvPr>
          <p:cNvSpPr/>
          <p:nvPr/>
        </p:nvSpPr>
        <p:spPr>
          <a:xfrm>
            <a:off x="7866846" y="3429681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24B</a:t>
            </a:r>
            <a:endParaRPr kumimoji="1" lang="zh-CN" altLang="en-US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A1DA8869-B50B-DB4B-A832-B3328EBBE7CA}"/>
              </a:ext>
            </a:extLst>
          </p:cNvPr>
          <p:cNvSpPr txBox="1">
            <a:spLocks/>
          </p:cNvSpPr>
          <p:nvPr/>
        </p:nvSpPr>
        <p:spPr>
          <a:xfrm>
            <a:off x="9102264" y="3456271"/>
            <a:ext cx="2289635" cy="55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976/8=122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DD7F6E5C-297F-8844-AA5E-14BCAB0D6AEB}"/>
              </a:ext>
            </a:extLst>
          </p:cNvPr>
          <p:cNvSpPr/>
          <p:nvPr/>
        </p:nvSpPr>
        <p:spPr>
          <a:xfrm>
            <a:off x="824931" y="4661415"/>
            <a:ext cx="775721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592F6DAF-0A8B-0D45-9377-7CB34DB15B3C}"/>
              </a:ext>
            </a:extLst>
          </p:cNvPr>
          <p:cNvSpPr/>
          <p:nvPr/>
        </p:nvSpPr>
        <p:spPr>
          <a:xfrm>
            <a:off x="1812609" y="4661415"/>
            <a:ext cx="1023462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1000B</a:t>
            </a:r>
            <a:endParaRPr kumimoji="1" lang="zh-CN" altLang="en-US" dirty="0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4CA270D9-D1BA-5241-9E22-1EA1CD3671FC}"/>
              </a:ext>
            </a:extLst>
          </p:cNvPr>
          <p:cNvSpPr/>
          <p:nvPr/>
        </p:nvSpPr>
        <p:spPr>
          <a:xfrm>
            <a:off x="3048027" y="4661415"/>
            <a:ext cx="1718443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Offset:</a:t>
            </a:r>
            <a:r>
              <a:rPr kumimoji="1" lang="zh-CN" altLang="en-US" dirty="0"/>
              <a:t> </a:t>
            </a:r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FEB82664-E4AB-A344-8319-0F9FEF9CD5EF}"/>
              </a:ext>
            </a:extLst>
          </p:cNvPr>
          <p:cNvSpPr/>
          <p:nvPr/>
        </p:nvSpPr>
        <p:spPr>
          <a:xfrm>
            <a:off x="824931" y="5355263"/>
            <a:ext cx="775721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6190CA80-8F21-9547-9A26-78B83B3A7A8C}"/>
              </a:ext>
            </a:extLst>
          </p:cNvPr>
          <p:cNvSpPr/>
          <p:nvPr/>
        </p:nvSpPr>
        <p:spPr>
          <a:xfrm>
            <a:off x="1812609" y="5355263"/>
            <a:ext cx="1023462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68B</a:t>
            </a:r>
            <a:endParaRPr kumimoji="1" lang="zh-CN" altLang="en-US" dirty="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CC86929D-A37E-364E-A05B-8C8AA35F5350}"/>
              </a:ext>
            </a:extLst>
          </p:cNvPr>
          <p:cNvSpPr/>
          <p:nvPr/>
        </p:nvSpPr>
        <p:spPr>
          <a:xfrm>
            <a:off x="3048027" y="5355263"/>
            <a:ext cx="1718443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Offset:</a:t>
            </a:r>
            <a:r>
              <a:rPr kumimoji="1" lang="zh-CN" altLang="en-US" dirty="0"/>
              <a:t> </a:t>
            </a:r>
            <a:r>
              <a:rPr kumimoji="1" lang="en-US" altLang="zh-CN" dirty="0"/>
              <a:t>250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53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Q3 IP Fragmentation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60BF8F0-923C-7E49-B6E2-E69E142B5EE1}"/>
              </a:ext>
            </a:extLst>
          </p:cNvPr>
          <p:cNvSpPr txBox="1">
            <a:spLocks/>
          </p:cNvSpPr>
          <p:nvPr/>
        </p:nvSpPr>
        <p:spPr>
          <a:xfrm>
            <a:off x="952500" y="1321357"/>
            <a:ext cx="3752236" cy="538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    </a:t>
            </a:r>
            <a:r>
              <a:rPr lang="en-US" altLang="zh-CN" b="1" dirty="0"/>
              <a:t>MTU:</a:t>
            </a:r>
            <a:r>
              <a:rPr lang="zh-CN" altLang="en-US" b="1" dirty="0"/>
              <a:t> </a:t>
            </a:r>
            <a:r>
              <a:rPr lang="en-US" altLang="zh-CN" b="1" dirty="0"/>
              <a:t>1024B</a:t>
            </a:r>
            <a:endParaRPr lang="en-US" altLang="zh-CN" sz="2400" b="1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76E4121-46EF-304C-8A9A-EBC8C12BD25C}"/>
              </a:ext>
            </a:extLst>
          </p:cNvPr>
          <p:cNvSpPr txBox="1">
            <a:spLocks/>
          </p:cNvSpPr>
          <p:nvPr/>
        </p:nvSpPr>
        <p:spPr>
          <a:xfrm>
            <a:off x="6991964" y="1290267"/>
            <a:ext cx="3752236" cy="53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dirty="0"/>
              <a:t>Network</a:t>
            </a:r>
            <a:r>
              <a:rPr lang="zh-CN" altLang="en-US" sz="2600" dirty="0"/>
              <a:t> </a:t>
            </a:r>
            <a:r>
              <a:rPr lang="en-US" altLang="zh-CN" sz="2600" dirty="0"/>
              <a:t>2</a:t>
            </a:r>
            <a:r>
              <a:rPr lang="zh-CN" altLang="en-US" sz="2600" dirty="0"/>
              <a:t>     </a:t>
            </a:r>
            <a:r>
              <a:rPr lang="en-US" altLang="zh-CN" sz="2600" b="1" dirty="0"/>
              <a:t>MTU: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512B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A4807F85-B733-7C4D-99B3-21DB167086BE}"/>
              </a:ext>
            </a:extLst>
          </p:cNvPr>
          <p:cNvSpPr/>
          <p:nvPr/>
        </p:nvSpPr>
        <p:spPr>
          <a:xfrm>
            <a:off x="5752676" y="1882610"/>
            <a:ext cx="1028700" cy="4699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9745C7D0-F0FA-6E4C-89CC-F7CE650B56F6}"/>
              </a:ext>
            </a:extLst>
          </p:cNvPr>
          <p:cNvSpPr/>
          <p:nvPr/>
        </p:nvSpPr>
        <p:spPr>
          <a:xfrm>
            <a:off x="1976660" y="1969015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A758C430-D682-C646-8B66-4341DDBCEF6F}"/>
              </a:ext>
            </a:extLst>
          </p:cNvPr>
          <p:cNvSpPr/>
          <p:nvPr/>
        </p:nvSpPr>
        <p:spPr>
          <a:xfrm>
            <a:off x="2964338" y="1969015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1000B</a:t>
            </a:r>
            <a:endParaRPr kumimoji="1" lang="zh-CN" altLang="en-US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B902C41-03F2-DC42-BF94-EC36D446B864}"/>
              </a:ext>
            </a:extLst>
          </p:cNvPr>
          <p:cNvSpPr txBox="1">
            <a:spLocks/>
          </p:cNvSpPr>
          <p:nvPr/>
        </p:nvSpPr>
        <p:spPr>
          <a:xfrm>
            <a:off x="166587" y="1986104"/>
            <a:ext cx="1646021" cy="45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Fragment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altLang="zh-CN" sz="2000" b="1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A1DA8869-B50B-DB4B-A832-B3328EBBE7CA}"/>
              </a:ext>
            </a:extLst>
          </p:cNvPr>
          <p:cNvSpPr txBox="1">
            <a:spLocks/>
          </p:cNvSpPr>
          <p:nvPr/>
        </p:nvSpPr>
        <p:spPr>
          <a:xfrm>
            <a:off x="4199756" y="1995605"/>
            <a:ext cx="1552919" cy="55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125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1C3CDAA5-5D03-0C45-83CF-53ECF7A30418}"/>
              </a:ext>
            </a:extLst>
          </p:cNvPr>
          <p:cNvSpPr/>
          <p:nvPr/>
        </p:nvSpPr>
        <p:spPr>
          <a:xfrm>
            <a:off x="7065434" y="1919557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057C5068-2B00-0E4B-81EC-9ABBC6059EEB}"/>
              </a:ext>
            </a:extLst>
          </p:cNvPr>
          <p:cNvSpPr/>
          <p:nvPr/>
        </p:nvSpPr>
        <p:spPr>
          <a:xfrm>
            <a:off x="8053112" y="1919557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488B</a:t>
            </a:r>
            <a:endParaRPr kumimoji="1" lang="zh-CN" alt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6BCF7533-92EB-554C-9438-929709CD5390}"/>
              </a:ext>
            </a:extLst>
          </p:cNvPr>
          <p:cNvSpPr txBox="1">
            <a:spLocks/>
          </p:cNvSpPr>
          <p:nvPr/>
        </p:nvSpPr>
        <p:spPr>
          <a:xfrm>
            <a:off x="9288531" y="1946147"/>
            <a:ext cx="1760470" cy="55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125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9745C7D0-F0FA-6E4C-89CC-F7CE650B56F6}"/>
              </a:ext>
            </a:extLst>
          </p:cNvPr>
          <p:cNvSpPr/>
          <p:nvPr/>
        </p:nvSpPr>
        <p:spPr>
          <a:xfrm>
            <a:off x="7065434" y="2654958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A758C430-D682-C646-8B66-4341DDBCEF6F}"/>
              </a:ext>
            </a:extLst>
          </p:cNvPr>
          <p:cNvSpPr/>
          <p:nvPr/>
        </p:nvSpPr>
        <p:spPr>
          <a:xfrm>
            <a:off x="8053112" y="2654958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488B</a:t>
            </a:r>
            <a:endParaRPr kumimoji="1" lang="zh-CN" alt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A1DA8869-B50B-DB4B-A832-B3328EBBE7CA}"/>
              </a:ext>
            </a:extLst>
          </p:cNvPr>
          <p:cNvSpPr txBox="1">
            <a:spLocks/>
          </p:cNvSpPr>
          <p:nvPr/>
        </p:nvSpPr>
        <p:spPr>
          <a:xfrm>
            <a:off x="9288530" y="2681548"/>
            <a:ext cx="2611370" cy="55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125+61=186</a:t>
            </a:r>
            <a:endParaRPr lang="en-US" altLang="zh-CN" sz="2000" b="1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9745C7D0-F0FA-6E4C-89CC-F7CE650B56F6}"/>
              </a:ext>
            </a:extLst>
          </p:cNvPr>
          <p:cNvSpPr/>
          <p:nvPr/>
        </p:nvSpPr>
        <p:spPr>
          <a:xfrm>
            <a:off x="7082368" y="3429681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A758C430-D682-C646-8B66-4341DDBCEF6F}"/>
              </a:ext>
            </a:extLst>
          </p:cNvPr>
          <p:cNvSpPr/>
          <p:nvPr/>
        </p:nvSpPr>
        <p:spPr>
          <a:xfrm>
            <a:off x="8070046" y="3429681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24B</a:t>
            </a:r>
            <a:endParaRPr kumimoji="1" lang="zh-CN" altLang="en-US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A1DA8869-B50B-DB4B-A832-B3328EBBE7CA}"/>
              </a:ext>
            </a:extLst>
          </p:cNvPr>
          <p:cNvSpPr txBox="1">
            <a:spLocks/>
          </p:cNvSpPr>
          <p:nvPr/>
        </p:nvSpPr>
        <p:spPr>
          <a:xfrm>
            <a:off x="9305464" y="3456271"/>
            <a:ext cx="2823036" cy="55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125+122=247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FEB82664-E4AB-A344-8319-0F9FEF9CD5EF}"/>
              </a:ext>
            </a:extLst>
          </p:cNvPr>
          <p:cNvSpPr/>
          <p:nvPr/>
        </p:nvSpPr>
        <p:spPr>
          <a:xfrm>
            <a:off x="1117439" y="4999663"/>
            <a:ext cx="775721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6190CA80-8F21-9547-9A26-78B83B3A7A8C}"/>
              </a:ext>
            </a:extLst>
          </p:cNvPr>
          <p:cNvSpPr/>
          <p:nvPr/>
        </p:nvSpPr>
        <p:spPr>
          <a:xfrm>
            <a:off x="2105117" y="4999663"/>
            <a:ext cx="1023462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68B</a:t>
            </a:r>
            <a:endParaRPr kumimoji="1" lang="zh-CN" altLang="en-US" dirty="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CC86929D-A37E-364E-A05B-8C8AA35F5350}"/>
              </a:ext>
            </a:extLst>
          </p:cNvPr>
          <p:cNvSpPr/>
          <p:nvPr/>
        </p:nvSpPr>
        <p:spPr>
          <a:xfrm>
            <a:off x="3340535" y="4999663"/>
            <a:ext cx="1718443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Offset:</a:t>
            </a:r>
            <a:r>
              <a:rPr kumimoji="1" lang="zh-CN" altLang="en-US" dirty="0"/>
              <a:t> </a:t>
            </a:r>
            <a:r>
              <a:rPr kumimoji="1" lang="en-US" altLang="zh-CN" dirty="0"/>
              <a:t>250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77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Q3 IP Fragmentation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60BF8F0-923C-7E49-B6E2-E69E142B5EE1}"/>
              </a:ext>
            </a:extLst>
          </p:cNvPr>
          <p:cNvSpPr txBox="1">
            <a:spLocks/>
          </p:cNvSpPr>
          <p:nvPr/>
        </p:nvSpPr>
        <p:spPr>
          <a:xfrm>
            <a:off x="952500" y="1321357"/>
            <a:ext cx="3752236" cy="538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    </a:t>
            </a:r>
            <a:r>
              <a:rPr lang="en-US" altLang="zh-CN" b="1" dirty="0"/>
              <a:t>MTU:</a:t>
            </a:r>
            <a:r>
              <a:rPr lang="zh-CN" altLang="en-US" b="1" dirty="0"/>
              <a:t> </a:t>
            </a:r>
            <a:r>
              <a:rPr lang="en-US" altLang="zh-CN" b="1" dirty="0"/>
              <a:t>1024B</a:t>
            </a:r>
            <a:endParaRPr lang="en-US" altLang="zh-CN" sz="2400" b="1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76E4121-46EF-304C-8A9A-EBC8C12BD25C}"/>
              </a:ext>
            </a:extLst>
          </p:cNvPr>
          <p:cNvSpPr txBox="1">
            <a:spLocks/>
          </p:cNvSpPr>
          <p:nvPr/>
        </p:nvSpPr>
        <p:spPr>
          <a:xfrm>
            <a:off x="7334864" y="1290267"/>
            <a:ext cx="3752236" cy="53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dirty="0"/>
              <a:t>Network</a:t>
            </a:r>
            <a:r>
              <a:rPr lang="zh-CN" altLang="en-US" sz="2600" dirty="0"/>
              <a:t> </a:t>
            </a:r>
            <a:r>
              <a:rPr lang="en-US" altLang="zh-CN" sz="2600" dirty="0"/>
              <a:t>2</a:t>
            </a:r>
            <a:r>
              <a:rPr lang="zh-CN" altLang="en-US" sz="2600" dirty="0"/>
              <a:t>     </a:t>
            </a:r>
            <a:r>
              <a:rPr lang="en-US" altLang="zh-CN" sz="2600" b="1" dirty="0"/>
              <a:t>MTU: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512B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A4807F85-B733-7C4D-99B3-21DB167086BE}"/>
              </a:ext>
            </a:extLst>
          </p:cNvPr>
          <p:cNvSpPr/>
          <p:nvPr/>
        </p:nvSpPr>
        <p:spPr>
          <a:xfrm>
            <a:off x="6171776" y="1882610"/>
            <a:ext cx="1028700" cy="4699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9745C7D0-F0FA-6E4C-89CC-F7CE650B56F6}"/>
              </a:ext>
            </a:extLst>
          </p:cNvPr>
          <p:cNvSpPr/>
          <p:nvPr/>
        </p:nvSpPr>
        <p:spPr>
          <a:xfrm>
            <a:off x="1976660" y="1969015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A758C430-D682-C646-8B66-4341DDBCEF6F}"/>
              </a:ext>
            </a:extLst>
          </p:cNvPr>
          <p:cNvSpPr/>
          <p:nvPr/>
        </p:nvSpPr>
        <p:spPr>
          <a:xfrm>
            <a:off x="2964338" y="1969015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1000B</a:t>
            </a:r>
            <a:endParaRPr kumimoji="1" lang="zh-CN" altLang="en-US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B902C41-03F2-DC42-BF94-EC36D446B864}"/>
              </a:ext>
            </a:extLst>
          </p:cNvPr>
          <p:cNvSpPr txBox="1">
            <a:spLocks/>
          </p:cNvSpPr>
          <p:nvPr/>
        </p:nvSpPr>
        <p:spPr>
          <a:xfrm>
            <a:off x="166587" y="1986104"/>
            <a:ext cx="1646021" cy="45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Fragment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  <a:endParaRPr lang="en-US" altLang="zh-CN" sz="2000" b="1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A1DA8869-B50B-DB4B-A832-B3328EBBE7CA}"/>
              </a:ext>
            </a:extLst>
          </p:cNvPr>
          <p:cNvSpPr txBox="1">
            <a:spLocks/>
          </p:cNvSpPr>
          <p:nvPr/>
        </p:nvSpPr>
        <p:spPr>
          <a:xfrm>
            <a:off x="4199756" y="1995605"/>
            <a:ext cx="1573661" cy="55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250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1C3CDAA5-5D03-0C45-83CF-53ECF7A30418}"/>
              </a:ext>
            </a:extLst>
          </p:cNvPr>
          <p:cNvSpPr/>
          <p:nvPr/>
        </p:nvSpPr>
        <p:spPr>
          <a:xfrm>
            <a:off x="7598834" y="1919557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057C5068-2B00-0E4B-81EC-9ABBC6059EEB}"/>
              </a:ext>
            </a:extLst>
          </p:cNvPr>
          <p:cNvSpPr/>
          <p:nvPr/>
        </p:nvSpPr>
        <p:spPr>
          <a:xfrm>
            <a:off x="8586512" y="1919557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68B</a:t>
            </a:r>
            <a:endParaRPr kumimoji="1" lang="zh-CN" alt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6BCF7533-92EB-554C-9438-929709CD5390}"/>
              </a:ext>
            </a:extLst>
          </p:cNvPr>
          <p:cNvSpPr txBox="1">
            <a:spLocks/>
          </p:cNvSpPr>
          <p:nvPr/>
        </p:nvSpPr>
        <p:spPr>
          <a:xfrm>
            <a:off x="9821931" y="1946147"/>
            <a:ext cx="1760470" cy="55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250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90819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Q4</a:t>
            </a:r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Forwarding</a:t>
            </a:r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</a:t>
            </a:r>
            <a:endParaRPr lang="en-US" altLang="zh-CN" sz="5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34344D-3E9E-014A-90C0-8CBA0761A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2365"/>
            <a:ext cx="10512547" cy="4336425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7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405</Words>
  <Application>Microsoft Macintosh PowerPoint</Application>
  <PresentationFormat>宽屏</PresentationFormat>
  <Paragraphs>101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Cambria Math</vt:lpstr>
      <vt:lpstr>GillSans</vt:lpstr>
      <vt:lpstr>Office Theme</vt:lpstr>
      <vt:lpstr>CSCI 4430 - Spring 22</vt:lpstr>
      <vt:lpstr>Q1 IP True or False </vt:lpstr>
      <vt:lpstr>Q2 IP MCQ </vt:lpstr>
      <vt:lpstr>Q3 IP Fragmentation </vt:lpstr>
      <vt:lpstr>Q3 IP Fragmentation</vt:lpstr>
      <vt:lpstr>Q3 IP Fragmentation</vt:lpstr>
      <vt:lpstr>Q3 IP Fragmentation</vt:lpstr>
      <vt:lpstr>Q3 IP Fragmentation</vt:lpstr>
      <vt:lpstr>Q4 Forwarding Table</vt:lpstr>
      <vt:lpstr>Q4 Forwarding Table</vt:lpstr>
      <vt:lpstr>Q4 Forwarding Table</vt:lpstr>
      <vt:lpstr>Quiz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ZHANG, Jingze</cp:lastModifiedBy>
  <cp:revision>504</cp:revision>
  <dcterms:created xsi:type="dcterms:W3CDTF">2022-01-09T08:27:06Z</dcterms:created>
  <dcterms:modified xsi:type="dcterms:W3CDTF">2022-03-17T00:52:26Z</dcterms:modified>
</cp:coreProperties>
</file>