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34"/>
  </p:notesMasterIdLst>
  <p:handoutMasterIdLst>
    <p:handoutMasterId r:id="rId35"/>
  </p:handoutMasterIdLst>
  <p:sldIdLst>
    <p:sldId id="638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55" r:id="rId16"/>
    <p:sldId id="536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50" r:id="rId27"/>
    <p:sldId id="551" r:id="rId28"/>
    <p:sldId id="552" r:id="rId29"/>
    <p:sldId id="553" r:id="rId30"/>
    <p:sldId id="554" r:id="rId31"/>
    <p:sldId id="639" r:id="rId32"/>
    <p:sldId id="512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8"/>
    <p:restoredTop sz="96291"/>
  </p:normalViewPr>
  <p:slideViewPr>
    <p:cSldViewPr snapToGrid="0">
      <p:cViewPr varScale="1">
        <p:scale>
          <a:sx n="128" d="100"/>
          <a:sy n="128" d="100"/>
        </p:scale>
        <p:origin x="19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3:39:58.947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18547 4603 17428,'-6'-5'-3765,"1"-2"1,0 1 2372,-3 2 1,2 3 1916,-2 1 0,7 0-216,1 0 1,5 0 0,8-2-1,1-1 91,1-5 0,4-2 1,-2-1-1,0-1 1,4 1-28,0-1 1,-2 1 0,-1-1 0,-1 2-6,-3 3 0,-2 0 1,0 5-254,-1-2 1,-3 0 0,-2 5 0,-2 2 421,-5 1 1,-1 5-1,-5-2 1,-2 3 510,-1 2 1,-2-2 0,1-1-660,-1-2 1,2-3-1,1 3 1,2-2-126,-2-3 1,3 0 0,-2-2-1085,-1 0 311,4 0 1,-1 0-524,2 0 777,3 0 0,-5-2-933,6-2 574,0 3 0,2-4 253,2 5-341,-3 0 575,4 0 316,-5 0 1,-5 5-1,-2 2 1</inkml:trace>
  <inkml:trace contextRef="#ctx0" brushRef="#br1" timeOffset="1">11958 11889 7890,'-12'-5'464,"2"3"1,1-5-381,2 2 1,4-4 0,0 3 0,6-2-1,5 2 1,3 1-164,4 2 0,-1-2 1,5 1-1,2 2 0,0 1 1,2 1-1,0 0 56,0 0 1,0 0 0,-1 0 0,1 0-1,1 1 1,2 1 147,0 2 1,6 5 0,-1-1-1,2 2 31,1 1 0,5-3 0,3 0 0,2 0 0,3 3-62,3 0 1,-3 0 0,2 1 0,0-1 17,0 1 0,2 0 0,2 2 0,-3 2-41,-3-3 1,-2 0-1,2 0 1,1 1-36,2 1 1,-1 0 0,-2-3 0,2-2-1,3-1-90,3-2 1,0 0 0,6 2 0,-3-3-36,-1-1 0,2-1 1,2-4-1,2 1 131,1 3 1,-2-3-1,-4 4 1,0-1 66,0 0 0,-3 5 1,-6-3-1,1 2-83,2-1 1,0 1 0,2 3 0,-4 1-41,1-1 1,-4 1 0,4-1 0,-2 0-54,1 1 0,3-1 1,-2-1-1,1-1 1,3-1 93,0 1 1,-1 1 0,-2 1-1,-1 1 51,-3-1 1,4 1 0,0-1 0,0 0 99,-3 1 0,-2-1 1,0 1-1,1-1 10,2 1 1,-4 3-1,-6 0 1,1-1-64,-1-1 1,2 2 0,3 0 0,-2-1-72,-1-1 0,-5-6 0,2 1 1,-1 1-96,0 1 0,0-4 0,-4-1 0,1-1 35,-1 0 0,-4 1 0,0-2 0,-3 1-94,-1-2 1,-6 3-1,-2-1 1,-2-2-1064,-2 0 438,-6 3 1,-4-4 724,-8 3 0,-7 2 0,-7 1 0</inkml:trace>
  <inkml:trace contextRef="#ctx0" brushRef="#br1" timeOffset="2">16161 12152 7882,'6'-5'2834,"-2"-3"-2621,-3 3 1,-1 1 0,0 8-1,0 4-159,0 2 1,0 2-1,0 2 1,1 3 0,3-1-99,4 1 1,7 3-1,4-1 1,4 3 0,3-1-1,5 0-123,2-2 1,1 0 0,2 4 0,2-1 278,4 1 0,-3 0 0,-1-1 0,-2-2 42,-2-1 1,0 0 0,-2 3-1,-4-2 20,-5-1 0,-10 0 0,0 4 0,-5 0 84,-3 0 0,-3-1 0,-7 1 0,-6 0-36,-7 0 1,-5 2 0,-3-1 0,-6-2 0,-6-2-125,-8-2 1,-6 4 0,-9-5-1,29-7 1,-2-1-248,-1 1 1,-1-1-1,-3-1 1,-2 0 0,-2 1-1,-1-1 1,-2 1-1,-1-1-1906,-2-1 1,-1 0 2054,3 2 0,0 0 0,-5-4 0,0 0 0,4 2 0,0 1 0,-2 1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206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7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51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57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8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1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30989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11: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fundamentals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destination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cost of path from src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src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to v</a:t>
            </a:r>
          </a:p>
          <a:p>
            <a:pPr lvl="1"/>
            <a:r>
              <a:rPr lang="en-US" sz="2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set of nodes whose least-cost path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B28A-E6B4-4B47-AC22-F8366A40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90A1-66B7-A844-8EE7-02D8EC4F6391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7924800" cy="4419600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b="0" kern="0" dirty="0"/>
              <a:t>Why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does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work?</a:t>
            </a:r>
            <a:endParaRPr lang="en-US" b="0" kern="0" dirty="0"/>
          </a:p>
          <a:p>
            <a:r>
              <a:rPr lang="en-US" b="0" kern="0" dirty="0"/>
              <a:t>If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node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minimum-cost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D,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sub-path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also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minimum-cost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P.</a:t>
            </a:r>
            <a:endParaRPr lang="en-US" b="0" kern="0" dirty="0"/>
          </a:p>
          <a:p>
            <a:r>
              <a:rPr lang="en-US" altLang="zh-CN" b="0" kern="0" dirty="0">
                <a:solidFill>
                  <a:srgbClr val="0000FF"/>
                </a:solidFill>
              </a:rPr>
              <a:t>Bellman’s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>
                <a:solidFill>
                  <a:srgbClr val="0000FF"/>
                </a:solidFill>
              </a:rPr>
              <a:t>‘principle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of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optimality’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in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dynamic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programming</a:t>
            </a:r>
            <a:endParaRPr lang="en-US" b="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02388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BB982B-5586-8CEE-AC24-6675ED95C12E}"/>
              </a:ext>
            </a:extLst>
          </p:cNvPr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9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083A1C-E88D-1548-A1E7-A3100F465632}"/>
                  </a:ext>
                </a:extLst>
              </p14:cNvPr>
              <p14:cNvContentPartPr/>
              <p14:nvPr/>
            </p14:nvContentPartPr>
            <p14:xfrm>
              <a:off x="4289040" y="1603440"/>
              <a:ext cx="2468880" cy="310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083A1C-E88D-1548-A1E7-A3100F4656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2840" y="1581480"/>
                <a:ext cx="2506680" cy="31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1490454275</TotalTime>
  <Pages>7</Pages>
  <Words>1944</Words>
  <Application>Microsoft Macintosh PowerPoint</Application>
  <PresentationFormat>On-screen Show (4:3)</PresentationFormat>
  <Paragraphs>491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Theme2</vt:lpstr>
      <vt:lpstr>CSCI4430 Computer Networks  Lecture 11: Network Layer –  Routing fundamentals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a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Goal of routing</vt:lpstr>
      <vt:lpstr>Example</vt:lpstr>
      <vt:lpstr>Example</vt:lpstr>
      <vt:lpstr>Least-cost path routing</vt:lpstr>
      <vt:lpstr>Least-cost routes</vt:lpstr>
      <vt:lpstr>Dijkstra’s algorithm</vt:lpstr>
      <vt:lpstr>Dijkstra’s algorithm</vt:lpstr>
      <vt:lpstr>Dijkstra’s algorithm</vt:lpstr>
      <vt:lpstr>Dijkstra’s algorithm: Example</vt:lpstr>
      <vt:lpstr>Dijkstra’s algorithm: Example</vt:lpstr>
      <vt:lpstr>Dijkstra’s algorithm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1274</cp:revision>
  <cp:lastPrinted>1999-09-08T17:25:07Z</cp:lastPrinted>
  <dcterms:created xsi:type="dcterms:W3CDTF">2014-01-14T18:15:50Z</dcterms:created>
  <dcterms:modified xsi:type="dcterms:W3CDTF">2023-11-01T07:01:55Z</dcterms:modified>
  <cp:category/>
</cp:coreProperties>
</file>