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6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17.xml" ContentType="application/vnd.openxmlformats-officedocument.presentationml.notesSlide+xml"/>
  <Override PartName="/ppt/ink/ink24.xml" ContentType="application/inkml+xml"/>
  <Override PartName="/ppt/notesSlides/notesSlide18.xml" ContentType="application/vnd.openxmlformats-officedocument.presentationml.notesSlide+xml"/>
  <Override PartName="/ppt/ink/ink25.xml" ContentType="application/inkml+xml"/>
  <Override PartName="/ppt/notesSlides/notesSlide19.xml" ContentType="application/vnd.openxmlformats-officedocument.presentationml.notesSlide+xml"/>
  <Override PartName="/ppt/ink/ink26.xml" ContentType="application/inkml+xml"/>
  <Override PartName="/ppt/notesSlides/notesSlide20.xml" ContentType="application/vnd.openxmlformats-officedocument.presentationml.notesSlide+xml"/>
  <Override PartName="/ppt/ink/ink27.xml" ContentType="application/inkml+xml"/>
  <Override PartName="/ppt/notesSlides/notesSlide21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22.xml" ContentType="application/vnd.openxmlformats-officedocument.presentationml.notesSlide+xml"/>
  <Override PartName="/ppt/ink/ink30.xml" ContentType="application/inkml+xml"/>
  <Override PartName="/ppt/notesSlides/notesSlide23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notesSlides/notesSlide24.xml" ContentType="application/vnd.openxmlformats-officedocument.presentationml.notesSlide+xml"/>
  <Override PartName="/ppt/ink/ink33.xml" ContentType="application/inkml+xml"/>
  <Override PartName="/ppt/notesSlides/notesSlide25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36.xml" ContentType="application/inkml+xml"/>
  <Override PartName="/ppt/notesSlides/notesSlide28.xml" ContentType="application/vnd.openxmlformats-officedocument.presentationml.notesSlide+xml"/>
  <Override PartName="/ppt/ink/ink37.xml" ContentType="application/inkml+xml"/>
  <Override PartName="/ppt/notesSlides/notesSlide29.xml" ContentType="application/vnd.openxmlformats-officedocument.presentationml.notesSlide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0" r:id="rId1"/>
  </p:sldMasterIdLst>
  <p:notesMasterIdLst>
    <p:notesMasterId r:id="rId55"/>
  </p:notesMasterIdLst>
  <p:handoutMasterIdLst>
    <p:handoutMasterId r:id="rId56"/>
  </p:handoutMasterIdLst>
  <p:sldIdLst>
    <p:sldId id="638" r:id="rId2"/>
    <p:sldId id="487" r:id="rId3"/>
    <p:sldId id="513" r:id="rId4"/>
    <p:sldId id="523" r:id="rId5"/>
    <p:sldId id="515" r:id="rId6"/>
    <p:sldId id="526" r:id="rId7"/>
    <p:sldId id="524" r:id="rId8"/>
    <p:sldId id="527" r:id="rId9"/>
    <p:sldId id="528" r:id="rId10"/>
    <p:sldId id="540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7" r:id="rId48"/>
    <p:sldId id="568" r:id="rId49"/>
    <p:sldId id="569" r:id="rId50"/>
    <p:sldId id="512" r:id="rId51"/>
    <p:sldId id="641" r:id="rId52"/>
    <p:sldId id="639" r:id="rId53"/>
    <p:sldId id="640" r:id="rId5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2"/>
    <p:restoredTop sz="96327"/>
  </p:normalViewPr>
  <p:slideViewPr>
    <p:cSldViewPr>
      <p:cViewPr varScale="1">
        <p:scale>
          <a:sx n="164" d="100"/>
          <a:sy n="164" d="100"/>
        </p:scale>
        <p:origin x="1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3.64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22499 8063 8432,'-11'-5'0,"-1"4"-139,1-3 114,-1 3 0,5 1 276,-1 0-41,6 0-277,-3 0-114,5 0 79,5 0 1,1 0 101,5 0 0,1 0 0,-1 0 0</inkml:trace>
  <inkml:trace contextRef="#ctx0" brushRef="#br0" timeOffset="1">22225 10507 8444,'0'-11'-25,"-1"3"-127,-3 1 1,3 3-79,-3-4 1,3 4-130,1-3 307,0 4 1,0-3-97,0 2 1,0 1 120,0-4 297,0 4 6,0-2 16,5 0-112,-4 4 39,4-4-282,-5 0 0,1 3 138,3-1-75,-3 1 0,9 2 0,-3 0 0</inkml:trace>
  <inkml:trace contextRef="#ctx0" brushRef="#br1" timeOffset="2">11752 11478 14547,'0'-17'-1017,"0"0"726,0-6 1,0 5-4,0 3 0,0 6-235,0 1 386,0 6-132,5-3 851,-4 5-496,10 0 1,-9 0 305,6 0-7,-6 0-577,8 5-101,-8-4 226,8 4 0,-8-5 189,6 0 1,-5 1-525,0 3 1,0-2 131,1 1 51,-3-1 1,5-2 312,-2 0-76,-3 0 148,4 0 1004,-5 0-1075,-5 0 475,4 0-241,-4 0 11,0 0 1,4-2-1043,-3-1 420,3 1 1,-1-3-171,-1 5 429,1 0-15,-3 0-134,5 0 165,-5 0-210,4 0 745,-4 0 73,5 0-174,0 5-537,0-3 1,1 3-291,3-5 408,-3 5-302,4-4 1,-5 5 0,0-2 74,0-3-85,5 4 0,-3-3 143,1 2-116,-1-3 215,-2 4-400,0-5 1,5 5 0,1 1 0</inkml:trace>
  <inkml:trace contextRef="#ctx0" brushRef="#br1" timeOffset="3">14744 11512 11780,'0'-6'959,"0"1"-667,0 5-536,0-5 318,0 3-45,0-3 0,2 5-121,1 0 0,-1-1 739,1-3 85,-1 3-569,-2-4 1,1 1 226,3 0 33,-3 1 0,4 1-313,-5-2-46,0 3 187,0-4-774,0 5-186,0-5 574,0 4-46,0-4 0,1 5-560,3 0 514,-2 0 58,3-5 763,-5 3-609,0-3 129,0 5-301,0-5 187,0 4 183,0-4-61,0 5-128,0 5-590,0-4 582,0 4 178,0-5-144,-5 0-301,3 5 531,-3-3-283,5 3 154,0-5-285,0 5 167,0-4 74,0 4 135,0-5-202,5-5 165,-3 4 1,3-6 24,-5 4 1,1 1 383,3-1 179,-3 1-187,4-3 12,-5 4-590,0-4 1,0 4 183,0-3-769,0 3 132,0-5-131,0 6-183,0 6 182,0-5 30,0 4 725,0-5-312,0 5 179,0-4-60,0 4-34,0-5 59,-5 0-183,4 0-20,-4 0-115,5 0 295,-5 0-79,3 0 1,-3 2 133,5 1-58,0-1 96,0 3 0,-1-5-113,-3 0 67,3 5 350,-4-4 0,5 5-165,0-2-45,0-3-194,0 5 29,0-6-179,5 0 218,-4 0 0,4 0-796,-5 0 584,5 0-14,-3 0 16,3 0-28,-5 0 195,0-6 179,0 5-5,0-4 4,0 0-1,0 4-22,0-4 25,0 5-174,0-5 180,0 3-180,0-3 1,0 5-190,0-5 198,0 4-12,0-4-199,0 5 197,5 0-205,-4 0-2,4 0 155,-5 0 60,0 5 100,0-4-35,0 4 14,0-5-40,0 5 184,0-3-79,0 3 84,0-5-295,-5 0-103,4 0 57,-4 0 0,3 0-64,-1 0 182,1 0-184,-3 0 7,5 0 1,-5 0 179,4 0-51,-4 0-35,5 0 43,-5 0 16,3 0-2,-3 0-23,5 0 34,5 0 1,-3 5-82,3-4-167,-5 4 207,0-5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67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12826 8520 7974,'0'-6'539,"0"-1"-666,0 3 163,5 3 1,5-5 47,5 2 0,5 3-12,-1-3 0,4 3 101,4 1 1,3 0-92,8 0 1,3-4 127,5 0 0,-1 0-77,1 4 1,4 0-122,-1 0 1,-1 0-24,-6 0 1,-1 0-190,-3 0 0,-3 4-417,3 0 0,-3 4 126,-5-5 491,-2 6 0,-5-2 0,0 4 0</inkml:trace>
  <inkml:trace contextRef="#ctx0" brushRef="#br1" timeOffset="1">19141 8486 16478,'-5'-17'-1862,"-1"-1"0,0 1 1193,2 1 1,3 0 701,1 1 1,0-1 145,0 5 0,1 0 60,3-1 0,3 2 43,8 2 0,4 0 127,8 4 0,2 0-495,6 4 1,4 0 576,3 0 0,9 0-321,6 0 1,5 1 35,-28 1 0,0 0 0,3-1 0,0 1-33,1 1 1,0 1 0,4-2 0,1 0-30,3 2 1,-1 0 0,1-1 0,0 0-439,1 1 0,1 0 0,-2 1 0,1 0 254,-2-1 0,1-1 0,2 2 0,0-1 31,2 0 1,-1 0-1,0 1 1,-1 0-7,0-1 1,-1 0 0,0 0 0,0 2-11,1 0 0,-1-1 0,0-1 0,1 0-5,4 0 1,-1-1 0,-4-1 0,0 0-31,1 2 1,-1 0 0,-1-3 0,0 0 48,-4 1 1,-1 0-1,1-1 1,0-1-376,-2 1 1,0-2-1,-5 1 1,0 0-271,30 0 656,-6 0 0,-3 0 0,-3 3 0,-3 5 0,-3 4 0</inkml:trace>
  <inkml:trace contextRef="#ctx0" brushRef="#br0" timeOffset="2">20900 8154 8424,'-11'0'30,"4"-5"0,1 4 144,2-3 1,3 2 123,-3-2 271,3 3-336,6-4 0,1 6 18,6 3 1,-3-2-31,2 6 1,-2-4 30,6 3 1,-1-3-84,1 4 1,-1-2-22,5 2 1,-1 2 40,1-3 0,3 0-9,-3 0 1,4 1-118,3 3 0,0-3 125,4 0 1,-2-6-148,6 2 0,-2-3 107,6-1 1,1 0-116,-1 0 1,2-1 106,-2-3 0,-4 2-220,0-6 0,-1 2 43,-6-2 1,0-2-85,-4 2 1,-2 3 99,-2 1 1,-4 2-58,-7-2-366,2 3 141,-9-4 207,4 5 0,-6 0-8,-3 0 0,2 0-102,-6 0 0,-1 0 21,-6 0 0,2 0-160,-2 0 1,-3 0 100,-1 0 0,-2 0-162,-2 0 0,-4 0 170,1 0 0,-5 0 18,5 0 0,-6 0-61,1 0 1,-2 0 140,-1 0 0,-4 4 160,0-1 1,0 2-4,4-1 1,1-2 251,2 1 1,3 0 37,5 1 1,2-3 795,2 3-188,2-3-130,11-1 317,1 0-617,15 0 0,2 0-172,7 0 0,2 0-58,-2 0 0,8 0-54,3 0 1,-1 0-9,2 0 0,3-4 1,4 0 0,2 1-17,-2 3 1,-2-2-99,6-1 1,0 1-26,4-2 0,2-1-58,-2 2 1,1-5-165,-9 4 1,0-1 10,-4 1 1,-1 2-209,-2-6 0,-7 6-96,-5-2 0,-5 2-950,1 2-1447,-2 0 2856,-7 0 0,-1 6 0,-5 0 0</inkml:trace>
  <inkml:trace contextRef="#ctx0" brushRef="#br1" timeOffset="3">12015 12140 14560,'-7'-7'-2251,"4"-1"1,-2 4 1669,1-3 116,0 4 874,4-7-214,0 9 0,0-6 4,0 4 1,1 1 889,3-1-795,2 1 0,6 1 386,-1-3 1,2 3-265,2-3 0,-2 3 77,2 1 0,3 0-157,1 0 0,2 0-45,2 0 0,1 0-3,3 0 1,2 0-281,5 0 0,3 0-51,5 0 1,1-4 101,11 0 1,-1 0-355,4 4 0,5-1 333,-30-1 1,1 0-1,30 0-297,-30-2 1,-1 0 0,29 2 291,-29 0 0,1 0 0,-1-1 1,2 1-6,2 0 0,0 0 0,-3-2 0,-1 0-62,0 2 1,0 1 0,29-7 107,0 4 1,-1 0-83,5 4 0,-2-1 8,-31-1 0,1 0 1,0 2-1,0-1-67,28-3 1,-28 3 0,0 1-271,31 0 1,-1 0-31,-3 0 1,-2 1-53,-5 3 0,-6 0-826,-5 7 1245,-11-2 0,10 13 0,-13-3 0,-8 2 0,-7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67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7492 7264 8463,'1'-8'-84,"3"0"1,-1 5-88,4-5 1,1 5 302,3 0 1,1 1 246,-1 2 1,2 4-283,2 0 0,2 5-154,2-1 1,3 2-66,1 1 1,0 1 141,4-1 0,2-3-77,1-1 1,2 0 37,-1 0 1,2-2 10,-3-5 0,7 0 28,1 0 1,4 0 25,-4 0 0,5 0 20,-1 0 0,2-1 132,2-3 0,0 3-175,-1-3 0,2 2 105,3-2 1,-1 2-2,8-1 0,-3 1-89,3 2 1,0 0-6,-4 0 1,6 0 12,5 0 0,-4-1-217,-28-1 0,1 0 0,-1 1 0,0 0 201,1-3 1,-1 0 0,2 1 0,1-1-7,1-2 0,0 0 0,-1 1 0,0 0 4,1 1 1,0 0 0,1-1-1,1 0-1,0 1 1,0 1 0,0-2-1,0 1 4,2 0 0,0 0 1,-4-1-1,1 1-15,0 2 1,2 0 0,-1-1 0,0-1 2,0 2 1,0 0 0,2 0 0,0 0-5,2 2 0,0 0 1,-4 0-1,0 0-7,0 0 1,0 0 0,0 0 0,0 0-12,0 0 0,0 0 1,2 0-1,0 0 19,2 0 0,0 0 1,-3 1-1,-1-1 68,2 2 1,0 0 0,-3-1 0,0-1-66,1 2 0,0 0 0,0-1 0,1 0 63,3-1 1,0 0 0,-4 0 0,0 0-24,0 0 1,0 0 0,0 0-1,-1 0 13,0 0 0,-1 0 1,0-1-1,1 0-22,0-1 0,-1 0 0,-4 1 0,0 0 19,1-3 1,-1 0 0,23-2-191,-6-2 0,-2 2 215,-1 2 0,-6 3-267,-2-3 0,-7 4-46,-5 4 219,-1 2 0,-3 4 0,1-2 0,0-3 0</inkml:trace>
  <inkml:trace contextRef="#ctx0" brushRef="#br0" timeOffset="1">14927 8543 8209,'0'-12'-450,"0"1"-562,0 0 1133,0-1 1123,0 1-1266,0 4 14,0-3 0,5 9-243,3-3 0,-2 8 22,2 4 229,-1 2 0,5 1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679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6533 8988 13204,'6'-5'1378,"-1"-1"-1273,0-6 0,2 5 222,4-1 1,5 6-447,4-2 1,2 1 35,5-1 1,2 3-114,5-3 1,1 3 156,-1 1 1,5 1 7,3 3 0,-1-1-172,1 4 0,-4-3 71,4 4 0,3-2-171,5 2 1,-1 2 40,-3-3 0,-3 4-38,3 0 0,-3 0 19,6 1 0,-2-1-602,-1 1 883,0-1 0,-1-1 0,1 0 0,0-1 0,0 0 0,-1-1 0</inkml:trace>
  <inkml:trace contextRef="#ctx0" brushRef="#br0" timeOffset="1">2444 10005 13377,'11'-12'160,"1"1"0,1 3-56,2 1 0,3 4-35,4-1 0,6 3-170,3 1 0,2 0 22,1 0 0,4 0 41,0 0 0,2 0 5,-2 0 0,-2 0-19,6 0 1,-1 0-30,1 0 0,-2 1-71,-2 3 0,-1-3 104,5 3 0,3-3 14,0-1 0,5 0-77,-5 0 0,1 0 159,4 0 0,2 0 36,1 0 1,-1 0 7,1 0 0,-1 0-23,2 0 0,5-3 41,-2-1 0,-1 0 52,-3 4 1,-1 0-38,2 0 0,5 0 1,-2 0 1,2-4-301,-6 0 0,3 1 249,-3 3 1,7 0-30,1 0 1,1 0-8,-1 0 1,2-2-76,-29 0 1,1 0-1,1 2 1,0-1 64,1 0 1,-1-2-1,-1 1 1,-1-1-209,1 1 0,-1 1 0,-1-2 0,1 0 203,4 1 1,0 1-1,0 0 1,-1-1-2,1-2 0,0 1 0,0 1 1,-1 0 35,-1-2 1,1 0 0,-1 3-1,1 0 11,1-1 0,0 0 1,3-1-1,1 1-17,-2 0 0,0 0 0,1 0 0,1 0 11,0 2 0,0 0 0,-1 0 1,1 0-247,1 0 1,1 0 0,2 0 0,0 0 144,1 0 0,1 0 1,-1 0-1,1-1-300,-2-1 0,-1 0 0,3 1 0,-1-1 233,1-1 1,0-1 0,1 1 0,1-1-87,-3 1 1,1-1 0,0-1 0,-1 0 19,-1 1 0,-1 0 0,-1-1 0,0 0-9,0-1 0,-1 1 0,0-1 0,-1 0-51,1 0 0,-2 1 0,-1-1 0,-1 2 21,-4-1 1,-2 2 0,31-2-475,-3 5 1,-5 1-170,-7 3 852,-4 2 0,-12 7 0,-3 2 0,-6 4 0,-7 3 0,-7 1 0</inkml:trace>
  <inkml:trace contextRef="#ctx0" brushRef="#br1" timeOffset="2">2730 10690 7588,'1'-8'-499,"3"1"0,3 4 640,9-1 1,1 2 490,6-2 1,5 3-349,2-3 1,9 4-175,2 4 0,8-2-25,0 6 0,6-4-384,-2 3 1,4-4 520,4 1 1,1-3-149,3-1 1,-32 0-1,0 0 42,28 0 1,-27 0 0,2 0-73,-2 0 0,0 0 0,4 0 0,0-1-3,0-1 0,0 0 1,0-1-1,-1 0-167,1-3 1,0 0 0,1 2 0,0 0 190,2 1 0,2-1 0,-1 0 0,1 0-41,0-1 1,1-1 0,1 1 0,-1 0 23,-2 1 1,0 0 0,0 1-1,0 0-55,-3 1 0,1 0 0,4 1 1,0 1 46,0-2 0,0 0 0,0 1 0,-1 1-1,-3 0 0,0 0 0,2-1 0,1 0-14,1-1 1,0 0-1,2 2 1,0-1-9,0-1 1,0 0 0,-1 1 0,0 0-45,-3-1 1,0 0-1,2 1 1,2 1 37,1-2 1,1 0 0,1-1 0,1 0-3,-3-1 1,1 0 0,0 1-1,-1 0-253,-1-1 0,-1 0 0,1 1 1,0-2 261,0 0 1,-1-1 0,0 2 0,0 0-9,-1 0 1,0 1 0,-1 1-1,-1 0-1,-2-2 0,0 0 0,0 2 0,0 1-126,0-3 1,0 0 0,-1 2-1,0 1 130,0-1 1,-1 1-1,-3 0 1,-1 0-171,31 1 1,-4 0 116,4 0 0,-6 0-370,2 0 0,-9 2 125,-6 1 1,-2 4 118,-6 4 1,-2 1-521,-9-1 686,-6 0 0,-7 6 0,-2-1 0,-6-2 0,-4-3 0</inkml:trace>
  <inkml:trace contextRef="#ctx0" brushRef="#br1" timeOffset="3">2478 11649 8516,'-5'-11'-1895,"4"-1"3433,-4 1-688,5 0-703,0 4 1,5 1 31,3 2 1,2 3-175,1-3 0,2 3 134,2 1 0,-1 0-11,5 0 1,0 0-116,4 0 0,0 4 31,0-1 1,5 2 15,2-1 0,-1-2-7,2 1 0,3 2 0,4-1 1,5 0 15,-1-4 1,2 0 19,2 0 1,4 0-114,-1 0 1,7-1 140,1-3 1,0-1-297,4-3 0,-3-2 315,0 2 1,0 2 24,3-1 0,-7 4-110,3-1 0,-2 3 12,2 1 0,2 0-135,1 0 1,-1 0 90,2 0 1,-3 1-110,-1 3 0,2-3 75,1 3 0,-1-3-35,2-1 0,-3 0 27,-1 0 1,5-1 13,-29-1 0,-1 0 0,30 0 59,-1-6 0,-1 4 149,1-3 0,-2 3-128,-26 0 1,-1 0 0,28 0 54,1-3 0,-3 4-98,-1 0 1,-4-3-104,1 3 0,-6-1-563,1 4 0,-7 0-122,-4 0 0,2 1-1412,-2 3 2172,-5 2 0,2 4 0,-4 1 0,-3 0 0,-3 5 0,-2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68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11786 12414 8516,'-5'-29'0,"-1"3"2388,-6 7-1599,6 7 1,0 8-69,2 8 885,3 8-948,-9 10 1,3 14-132,-4 10 1,-1 11-320,7-24 1,-1 2-1257,0 1 0,1 2 1058,-1 6 0,0 2 129,0 5 0,1 1-117,-1 5 0,0 1 0,3-15 1,-1 0-1,1 1-65,0-1 0,1 0 0,0 0 0,-3 21 1,1 0 205,1-3 0,2 0-701,-1 0 1,0-3 0,2-8-1,1-3 114,1-4 1,0-2-162,-2-5 1,1-1 0,10 17-1790,-4-3 853,-2-7 924,5-8 0,-7-11-286,5-8 398,-6-7 0,4-9-140,-2-11 2305,-3-4-1680,10-12 0,-10-6 0,4-7 0</inkml:trace>
  <inkml:trace contextRef="#ctx0" brushRef="#br0" timeOffset="1">11649 12483 8516,'-7'-27'0,"-1"1"202,0 4 0,-2 6 675,3 4 1,-3 2-299,2 2 0,2 5 129,-2 6 1,-3 10-230,-5 10 0,-4 2 104,1 10 0,-3-2-87,0 8 0,-6 5-664,-3 4 1,-2 0 123,-1 0 1,3-2-368,1 5 1,1-6-160,-2-1 0,7-7 364,5-8 1,9-10-3085,-1-9 2315,7-6 1,4-12 974,7-6 0,-1-4 0,-1-7 0</inkml:trace>
  <inkml:trace contextRef="#ctx0" brushRef="#br0" timeOffset="2">11592 12312 8516,'31'-35'0,"-1"1"0,-3 10 0,3 5 3015,-4 10-1368,1 4-685,-4 10 1259,-5 12-1371,4 7 0,-10 20 174,4 6 0,-4 11-1199,-6-28 1,0 2 0,-1 2-1,0 0 256,-2 2 1,1 2 0,3 2 0,0 0 21,-1-1 1,0 0 0,3-3 0,1-2-1242,9 24 1,8-14 1039,3-9 1,7-10 97,1-13 0,2-4 0,-5-14 0,-4-6 0</inkml:trace>
  <inkml:trace contextRef="#ctx0" brushRef="#br0" timeOffset="3">11455 7035 8516,'-28'18'841,"5"4"206,1-3 0,9-2-129,9 2-1120,8 0 248,12-1 0,6 4 286,12-3-187,3-3-95,9 1 1,1-7 367,2-2-1357,3 2 979,10-9 1,-3 4 169,2-5 0,1 0 139,-1 0-434,-28-2 0,0-1 60,25-3 1,4-11-193,-5-2 0,-3-9-112,-1-6 0,-25 13 0,0-2 294,0-4 0,1 0 0,1-1 0,-2-1-180,-3-1 0,0-1-620,3 0 1,-2-1 858,-5-4 0,0-2-134,7-1 0,-1-2 115,-11 1 0,-1-1-996,8-6 1,-2-1 887,-8 2 1,-2-1 0,0-6 0,-1-2 7,-3 1 1,-2-2 0,-2-6 0,-1 0-164,-3-1 1,-2 0 212,-1 19 1,-2 0 0,-1 1-623,-3-17 1,-4 0 614,1 18 0,-2 0 0,-1 0-5,0 1 1,-1 1 0,-2 1 17,-2-1 0,-2 2 1,-2 1-472,-11-11 1,-2 4 634,-1 4 0,-2 6 0,-3 10 0,-3 5-114,1 5 1,-3 5-95,0 5 1,-2 6 566,-8 8 1,0 7-225,3 4 0,0 5-78,15-2 0,-1 3 0,1 1-8,2 1 1,1 2-1,1 2-96,-2 5 1,1 2 0,1 1 34,0-1 0,0 0 1,1 2 1,-1 5 0,1 3 0,2-1 0,3-4 0,3 0 0,0 1 35,2 2 1,0 2-1,2 0-109,2-3 1,2 0 0,1 0-1,4 1 1,2 1 0,2 0-43,1-2 1,1 0 0,1 0-1,3-2 1,1 1 0,2-2 193,2 18 0,4-2-1399,4-2 1,5-4 473,3-9 0,4-4 0,6 0 0,2-3 732,0-3 0,1-2 0,1 0 0,0-2 0,-1-3 0,-1 1 0</inkml:trace>
  <inkml:trace contextRef="#ctx0" brushRef="#br0" timeOffset="4">11272 7538 8210,'-22'-7'671,"0"-1"-470,3 4 0,8-6 1217,7-2-586,8-9-252,12-19-1016,13-17 0,-5 21 0,3-1 612,3-8 1,1-2-1485,6-4 1,2-2 1369,-11 14 1,1-2-1,0 1 1,4-4-1,0 0 1,2 0 63,1-2 0,1 0 1,0 1-883,-2 0 0,-1 1 0,2 1 745,5-3 0,0 1 1,0 0-1,-3 3 1,-2 0-1,2 1-374,2 1 1,1-1-1,0 1 70,-2-2 0,-1 0 1,2 1 176,2 2 0,3 1 0,-3 0 0,-6 2 0,-1 2 0,1 0 55,-1 2 1,1 2-1,-1 0-456,12-10 0,-2 2 352,-5 3 0,0 1 0,-6 3 0,0 1 187,-3 3 0,-1 1 0,-1 0 0,-1 1 0,-1 2 0,-1 0 0,-1 1 0,0-1 0,-2 0 0,1 0 0</inkml:trace>
  <inkml:trace contextRef="#ctx0" brushRef="#br0" timeOffset="5">13431 7172 8077,'-5'-6'636,"4"-4"76,-10 9-260,10-10 43,-4 5 118,5 0 423,0 1 715,0 5-566,5 0-944,2 0 1,4 5-8,0 2 1,1 3-105,-1 2 0,-2-1 79,3 1 0,-7 0-190,6 4 0,-2-4 100,2 4 1,1-2-120,-1 1 0,-1-1-43,-2 5 1,2-5 123,-2 1 1,2-1 13,1 1 0,1-6 13,-1 2 0,2-7-115,2 0 0,0-5 82,8-7 0,-1-6-117,8-12 1,2-9 69,6-7 1,-17 18-1,0-2-528,3-2 0,1-1 0,-1-2 0,0-1 143,3-2 0,0 0 0,-1 0 0,0-1-239,0 1 0,1 0 1,-1 2-1,-1 0-607,-2 2 0,0-1 1,11-19-302,-8 8 1504,-12 8 0,-5 9 0,-5 6 0,0 5 0</inkml:trace>
  <inkml:trace contextRef="#ctx0" brushRef="#br0" timeOffset="6">9274 12552 8463,'-22'-12'168,"3"1"0,3 4 368,4 4 0,1-3-4,-1 3-475,6-1 303,1 4-91,5 0-333,5 0 0,-2 1 389,4 3 0,1-3-57,3 3 1,2 1-140,2-1 0,-1 3-40,5-3 0,-4 1-165,4-1 1,-3-3 0,3 3 1,-2 1-187,2-1 1,2 0-49,-6-4 0,1 0 130,0 0 0,0 0 15,3 0 1,2-5 71,-6-3 0,5-2 210,-1-1 0,3-1-36,1 1 0,-2-4-32,-2-1 0,3 5 35,-3 3 1,1 6 17,-1-2 1,-1 3-28,-3 1 1,-5 1-6,5 3 0,-8-2-62,4 6 1,-6 0 73,3 3 1,-4 0-2,3 1 1,1-6-86,3-2 1,1 1 7,-1-1 0,1 0 31,-1-4 0,0-2-3,1-1 1,3 1 22,0-1 1,2-3 0,-2 3 1,-2-1-11,2 4 0,-2 0-14,-2 0 0,2 0-93,2 0 1,-1 0 3,5 0 1,-4 0-175,4 0 1,0 0 156,4 0 1,0-5-27,0-3 1,0-6 14,0-1 0,-1-4-8,1 4 1,0-1 264,0 5 0,-4 0-93,0-1 1,0 5 236,4-1 1,0 5-14,0 0 0,1-2-6,2 1 1,2-1-117,3 1 1,2 1 155,-3-4 1,3-1-68,1-3 285,1-1-271,-1 1 0,0 3 365,0 1 1,-3 0-117,-1 0 1,-4-2-829,0 5 1,-3-1-287,-4 1 0,-2 3-613,-6-3 0,1 3 1193,-1 1 0,-5 5 0,-1 1 0</inkml:trace>
  <inkml:trace contextRef="#ctx0" brushRef="#br0" timeOffset="7">9456 11078 8475,'0'-23'0,"-1"4"-144,-3 0 1,3 9 579,-3-1 304,3 7 1,1 5-450,0 11 1,-1 5-352,-3 10 1,1 7 280,-4 8 1,-1 9 175,-3 6 0,3 3-523,4-26 1,1 0 0,-1 1 0,0 1 245,-2 4 0,1 0 1,0 4-1,2 0-188,-1 0 0,0-1 1,3 1-1,0 0-44,-1-4 1,0 0 0,1 0 0,1 0-45,0 0 1,0 0 0,0-5 0,1 0-63,1-3 1,0 0 0,0 23 32,6-6 1,-4-7-89,3-4 1,-3-9-147,4-6 0,-4-10-487,3-9 619,-4-3 0,3-7 574,-2-6 1,-3-4-521,3-7 0,-2-5 9,2-2 0,-2-8-49,1-4 273,4-8 0,-7 1 0,7-8 0,3-3 0</inkml:trace>
  <inkml:trace contextRef="#ctx0" brushRef="#br0" timeOffset="8">9571 11033 8317,'1'-33'390,"3"2"1,6-1-74,5 6 1,11 4 364,0 7 1,7 7-450,5 5 1,3 1 19,5 2 1,4 2-874,4 1 0,3 0 498,4 4 0,-2 0 54,-27-4 1,1 1 0,0 2 0,0-1 120,3-2 0,0 1 1,-2 1-1,0 0-5,2 1 0,0 0 1,0-2-1,0-1-173,4 1 0,0 0 1,1 0-1,1 1 137,2 2 1,-1 1 0,-3-2 0,-1 0-57,3-1 1,0 1 0,-2 0 0,0-1 76,1 0 0,1-2 0,-2 0 0,-1 0-69,3 1 0,0 0 0,-3-3 1,0 0 38,3 1 0,0 0 0,-1-1 0,-1 0-18,0-2 0,0 2 0,0 0 0,0 1 0,0 0 1,0 0 0,0 0 0,-1 0-9,-1-2 0,0 0 0,-1 0 0,0 0-79,-3 0 1,0 0-1,31 1-106,-32 1 0,-1 0 1,22-1 190,-1 3 1,-6-1-23,-5 0 1,1-1 137,-4 2 0,-3-3 210,-5-1 1,-5 4-99,-7-1 0,2 3 295,-6-3 1,0-1-322,-3 1 0,-5-1 93,1-2 1,-4 1-199,3 3 0,-3-3-73,4 3 1,-4-2 63,3 2 1,-3-3-81,4 3 0,-2-1 71,2 1 1,-2-2-7,-2 6 0,-3-1 29,3 5 1,-2-1 143,2 1 0,-3 0-176,3 4 0,-4 5-13,-4 6 0,-2 4-218,-5 0 1,-1 7 154,1 4 0,-4 6-175,-1 2 0,-3 4-184,4-1 1,-4 3 364,4 1 0,0 3 44,3-3 0,1 2 207,-1-10 1,5 2-63,-1-2 1,2-3 151,-2 0 0,-1-6 3,5-6 1,-1-4-109,2-4 0,0-2-247,-5-1 98,1-5 1,-5-3-160,1-7 0,-1 1 382,1-5 0,0-1-364,-1-3 0,0 0 37,-4 0 0,0 4-235,-3 0 0,-3 0-35,3-4 0,-7 0 86,-5 0 0,-3 0-237,-4 0 1,-8 1 87,-7 3 0,-8-3-28,29 1 0,-1 0 0,-4-1 0,-2 0 280,-1 1 1,0 0 0,-4-1 0,-1 0-321,0 0 1,-1 1 0,-4 0 0,-2-1 319,-2 1 1,-2 0 0,-2-2 0,-1 1 82,0 1 0,0 0 0,0-2 0,0 0 100,2-1 0,0-2 1,0-1-1,1-2-53,1-1 0,0-1 0,-3-4 0,0-1 291,2 3 1,2-2 0,2-3 0,2-1 23,4 1 1,1 0 0,3-1 0,0-1 206,0 0 0,0-1 1,3 2-1,1-1-410,3 2 0,1 0 0,2 1 0,1 0 175,-15-9 1,3 2-220,9 2 1,5 0 93,2 7 0,8 0-493,4 8 1,6 0-82,1 4-408,6 0 1,-2 5 804,8 3 0,7 12 0,7 4 0</inkml:trace>
  <inkml:trace contextRef="#ctx0" brushRef="#br0" timeOffset="9">15749 6955 8469,'2'-11'4,"1"-1"0,-1 1 72,2 0 445,-3 4 75,4 2-446,-4 5 0,4 5-191,-5 3 0,-4 6 81,1 1 0,-8 7-130,0 0 1,-2 6 27,-6 7 1,0 0 183,-4 3 0,-4 5-476,-4 11 1,14-25-1,0 1 390,-2 6 0,0 1 0,-3 1 1,-2 1-291,-2 4 0,-1 2 0,-3 1 0,0 2 322,0 5 1,-1 0 0,1-3 0,1 0-361,1 2 1,2-1 0,0 0 0,0 0 347,1 2 1,1 0 0,0 0 0,0 1 14,-3 3 0,0 0 0,3-3 0,0-1-50,-1 2 0,0 0 0,0-1 0,0-1 5,0 0 1,0 0 0,-2 4-1,1 2 27,9-18 0,1 1 1,-1 0-1,1-1 1,0-1-1,0 0 10,-5 21 0,0 0 0,0-3 1,-1 1-20,3-2 0,0 0 0,-1 1 0,1 0 24,0 3 1,0 0 0,-1-1 0,0 1-13,7-19 1,-2 0-1,2-1 1,-7 18-1,0-2-47,3-3 0,0-1 0,2-3 0,-1 0 43,1 0 0,0-1 1,2-6-1,1-1-157,-2 0 0,1 0 0,2-5 0,2-1 160,-1 1 0,1-1 1,2-4-1,0-1 101,-9 26 0,5-10-192,3-9 1,3-13 1118,5-6-1194,0-10 1,2-9 516,1-7 1,4-14-974,4-5 1,2-12 235,2-8 1,-2-1-605,2-6 1,-2 6 342,-2 1 0,-3 2 81,-1 6 0,-4 1 511,1 6 0,1 4 0,-1 4 0,-1 0 0</inkml:trace>
  <inkml:trace contextRef="#ctx0" brushRef="#br0" timeOffset="10">13945 10473 8507,'-1'-29'-288,"-3"2"0,1 8 614,-4 4 1,3 7 569,-4 4 0,2 4-312,-2 4 1,-2 4-27,3 7 1,0 4-350,0 8 1,3 3 63,-4 8 0,4 3-167,-3 5 1,4 4-107,-1 4 0,3 10-45,1-30 0,0 1 0,0 0 0,0 1-46,0-2 1,0 0-1,0 0 1,0 0-274,0 30 1,0-3 158,0-7 1,4-10-59,0-10 1,5-5 490,-2-6 0,3-10-72,2-5 1,4-6 193,3-2 1,8-11-74,3-8 0,8-14-111,4-13 0,-17 19 0,0-2-389,1-3 1,1-1 0,4-3 0,2-1 150,2-3 1,2 0-1,-2 0 1,1-1-451,3-3 1,2 0 0,-1 3 0,1 0-669,1-2 1,0 2 1189,0 5 0,0 1 0,-4-2 0,1 0 0,-1 6 0,1 1 0,0 3 0</inkml:trace>
  <inkml:trace contextRef="#ctx0" brushRef="#br0" timeOffset="11">17782 7070 8411,'17'-28'0,"-1"0"0,3-3 0,2 3-228,-6 5 0,0 2-798,-4 2 2175,1 2-714,-6 6 1,-1 6-176,-5 5 0,-1 5-39,-3 6 0,-3 6 4,-9 2 1,2 8 33,-5 3 1,-3 8-20,-5 4 1,-4 4-381,5 3 0,10-21 0,-1 1 233,0 3 0,0 1 1,-3 3-1,0 2-1,-2 1 1,-1 1-1,-3 8 1,0 2-473,-3 6 1,0 2-1,8-14 1,-2 2-1,0 0 462,-2 5 0,-1 1 0,1 1 0,-1 2 0,0 1 0,1 1-63,-1 1 0,1 0 1,-1 1-1,2-1 0,-1 0 1,1 0-401,1-2 0,0-1 0,0 1 0,2 0 0,0 0 0,0 0 395,1-3 0,-1 1 0,1-1 0,0 0 0,-1 0 0,1-1-29,1-3 1,0-1-1,0 0 1,2-3-1,0 0 1,0-2-167,-4 15 1,0-2-1,3-3 1,0-3 112,-1-3 1,-1-2 0,1-3 0,0-1 159,2-4 0,0-1 0,-1-2 0,-1-1-118,-11 24 0,1 0 309,-2 0 0,17-27 1,-1 0-276,-15 27 1,2-4-272,5-11 1,1 1 1067,3-5 1,3-5-905,4-6 0,2-3 687,3-1 1,-4 0-682,4 0 0,0 3 423,0 1 0,0 1-336,0-2 0,2-1 13,5 1 1,0-3-131,0-4 0,0-2-433,0-6 1,1-3-500,3-1 424,2-4 0,6-4 136,-1-11 1,-5-2 494,-2-9 0,3-2 0,-1-9 0</inkml:trace>
  <inkml:trace contextRef="#ctx0" brushRef="#br0" timeOffset="12">16275 9856 8472,'-29'-1'1941,"2"-3"-1501,3 3 1,6-3 697,3 8 1,6 10-384,1 12 1,2 11-376,-2 17 0,3-22 0,-1 2-618,0 7 0,0 1 0,0 4 0,0 1 228,-4 6 1,1 1-1,2-1 1,0 1-239,-1 2 0,1-1 0,-2-1 0,1 0 157,0-3 1,1 0 0,1-1 0,2-2-18,1 1 1,2-3 0,0-8 0,1-3-58,0 26 0,1-17-280,3-10 0,6-11 150,5-11 0,5-7 54,-1-9 1,4-9 203,4-10 0,3-6 35,8-9 1,-1-8-7,-16 20 1,0-1-1,2-1 1,1 0-17,2 0 0,1-1 0,3-2 0,1-1-436,1-3 0,1 1 1,0 0-1,1 1 217,0-2 1,1 1-1,1 2 1,1 2 242,1 3 0,1 1 0,-2-2 0,2 1 0,0 2 0,2 1 0,1-1 0,1 2 0</inkml:trace>
  <inkml:trace contextRef="#ctx0" brushRef="#br1" timeOffset="13">9879 12871 8440,'-5'-23'1372,"0"2"1950,-3 2-2230,-2 2 729,9 6-446,-4 5 1536,5 1-2097,0 15 0,0 2-257,0 11 0,1 6-120,3 6 0,-2 4-234,6 7-426,0 10 1,2-2-10,-6-22 0,-1 1 0,2 0 0,1 1-51,-2 3 1,-1 2 0,2 5 0,-1 1-270,0 8 0,0 1 0,1-2 0,0 0-72,-1 3 1,-1 0 0,2-3 0,-1 0-211,0-2 0,0-1 1,1-1-1,0-1 368,-1-2 0,0-2 1,-1-6-1,0-1-525,5 25 1,-5-12 131,5-11-25,-5-8 232,2-2 13,-5-15-366,5-3 1322,-4-20-644,4-3 327,-5-15 0,-5-6 0,-1-7 0</inkml:trace>
  <inkml:trace contextRef="#ctx0" brushRef="#br1" timeOffset="14">9833 13043 8040,'-5'-41'0,"-1"-3"0,0 13 0,2 1 2043,-3 9-1290,6 0 1,-4 4 73,5-2 967,-5 3-782,4 9 599,-4 2-691,5 5-503,0 5 1,-4 8-169,0 10 1,-1 5-19,1 6 0,2 5-503,-6 3 1,0 7 236,-3 0 0,3 1-802,1-5 1,-1 1 54,-3 0 1,-1-2-763,1-2 1,1-4-1721,2-8 1658,-2-7 234,9-6 1372,-4-21 0,0 1 0,-2-13 0</inkml:trace>
  <inkml:trace contextRef="#ctx0" brushRef="#br1" timeOffset="15">9799 12723 8040,'5'-18'1959,"-4"2"0,8 8-1257,-5 0 0,5 6-7,-1-2 0,3 13 2733,4 6-2324,-2 10 1,5 6-17,-3 7 0,3 3-537,5 4 1,-1 1-1745,1 0 0,1-2 898,3-2 0,1-5-2161,2-11 0,3-4 701,-2-11 1755,-3-4 0,0-7 0,-5-7 0</inkml:trace>
  <inkml:trace contextRef="#ctx0" brushRef="#br1" timeOffset="16">12357 12449 7857,'-5'-12'782,"4"1"-69,-4 5 640,5 0-406,0 6-64,0 6 0,4 5-370,0 8 1,3 8-67,-3 3 0,5 8-164,-2 4 1,2 9-241,-1 6 1,2 6-1006,-6-27 1,0 1 982,0 0 0,2 1 3,2 6 0,0 2 0,-1-5 0,-1 0-156,1 3 1,1 0 0,1-3-1,-1-1 139,-1-2 0,1 0 0,0 0 1,1-1-235,-1-1 1,-1 0 0,-3-3 0,1-1-194,0 1 1,1-1 217,3 22-715,2-3 590,1-5 1,-5-7-69,1-5-404,-5-4 505,7-8 0,-8 1 1450,6 0-1864,-6-5 810,3-2 1,-3-4-790,2-1 710,-3-5-350,4 5-205,-5-10 40,0-1 137,0-6-262,0-11 617,0-1 0,5-10 0,1-1 0</inkml:trace>
  <inkml:trace contextRef="#ctx0" brushRef="#br1" timeOffset="17">12517 12494 7911,'-5'-22'0,"-1"-1"0,-6 6 0,1 6 1403,0-1-870,4 11 1,-3-3 88,2 8 467,-2-3-671,-6 10 0,3-5 521,-2 5-585,2 1 1,2-1-332,-1 1 1,1 4 28,0 3 0,-1 3-72,1 1 0,-1 3 123,1 1 1,-1 7-603,1-3 1,0 8-111,-1-5 1,5 3-392,-1-3 0,2 3 336,-2-3 0,-1 1-912,5-13 300,0 4 1276,4-14 0,6 0 0,0-7 0</inkml:trace>
  <inkml:trace contextRef="#ctx0" brushRef="#br1" timeOffset="18">12335 12597 7923,'0'-23'0,"0"1"1405,5-1-870,-4 5 0,5 3 90,-2 7 977,-3-2-979,9 9 1,-7-4 50,5 5 420,-1 10-657,5-3 0,3 15-170,0-3-103,5 3 0,-2 5-1207,5 4 1,4-2 361,-1 2 541,6-6 0,2 8 0,7-4 1</inkml:trace>
  <inkml:trace contextRef="#ctx0" brushRef="#br1" timeOffset="19">11706 14676 7865,'-16'-33'3312,"-3"2"-1089,2 3-1642,1 16 0,6 3-368,2 13 1,3 2 132,5 5 164,0 6-239,0 1 0,1 10-588,3 2 281,2 8 1,6 10-1169,-1 6 584,-4 9 1,3-8 599,-6-23 1,-1 0-1591,2 1 1,1-1 1048,2 2 1,0 1 0,5 28-1738,2-2 1333,-2-3 376,-2-6 589,-5-6 0,7-5 0,-5-6 0,-3-1 0,-3-2 0</inkml:trace>
  <inkml:trace contextRef="#ctx0" brushRef="#br1" timeOffset="20">12015 14824 7943,'-5'-17'0,"-2"0"183,-4 6 18,5-1-330,-5 1 0,10 3-222,-3 1 156,3-1 443,-4-4-107,4 6-152,-4 1-300,5 0 126,0 4 1,-2-4 69,-1 5-145,1 0-50,-3 5 411,5 1 74,-5 5-74,4 1 1,-4-1 223,5 1 0,0-1-116,0 1 0,0-1 105,0 0 0,-4 2 37,0 2 800,0-2-632,4 4 0,0-2 623,0 0-577,0 0-270,0 2 0,0-5 400,0 4-252,0 1-222,0-4-416,0 4 205,0-6 0,0 0 273,0 1-806,0-1 389,0 1 108,0-1 1,5-5-158,3-2 1,-2 1-202,2-1 162,0 0 52,3-4 0,0 0 278,1 0-210,-1-5 59,1 4-178,-1-4 107,6 5 0,-5-4 63,4 0-379,1 0 244,-4-1 1,4 4 1,-6-3 0,-3 3-144,-1 1 0,1-4-95,3 0 42,-4 0 194,-2 4 118,0 0-97,-4 0 9,4 0-63,-5 0-31,-5 5-157,4-3-78,-9 3 248,3-5-95,-4 0-154,4 0 19,-3 0 92,4 0 376,0 0 0,1-5 0,5-2 0,0-4 0,0-6 0,5-5 0,1-8 0</inkml:trace>
  <inkml:trace contextRef="#ctx0" brushRef="#br1" timeOffset="21">12209 14642 7937,'0'-22'0,"0"3"0,1-3 421,3 3 1,-3 3-202,4-1 768,-5 11-569,0-4 0,0 7 779,0-4-481,5 4 1,-2-1-56,5 8 11,-1-3-359,0 15 0,3-7-188,-3 10-57,3 5-1,2 5-731,-1 5 606,1 0 0,-1 4-1,1 1 0,-1 2-106,0-3 1,1 2 13,-1-2-1454,1-8 962,-1 8 1,0-17-210,1 2-664,-1-8 962,1 1 1,-5-9-887,1-4 1131,-5-6 0,5-8 535,-4-4-227,0-5 0,-14 2 0,-3-5 0</inkml:trace>
  <inkml:trace contextRef="#ctx0" brushRef="#br1" timeOffset="22">12289 14779 7937,'-23'-2'497,"0"-1"0,5 1 1932,3-2-1601,8 3 394,-4 1-47,10 0-1115,11 0 1,0 0 297,13 0-2085,-2 0 1251,1-5 1,3-1-101,1-6 0,-2 1 576,3-1 0,2 1 0,0 0 0</inkml:trace>
  <inkml:trace contextRef="#ctx0" brushRef="#br1" timeOffset="23">12140 15018 7849,'-5'-6'616,"4"1"4,-4 5-451,5-5-207,0 4 302,0-4-95,0 5-11,0 5 1,0-3-28,0 6 0,0-4-58,0 3 31,0 1 1,4 3-99,0 1 0,-1-1 321,-3 1-521,5-1 97,-3 5 1,3-3 25,-5 2 302,0-2-148,0-2 0,-1 2 45,-3 2-61,-3-2 0,0 0-648,-1-6 230,1 1 171,-5-2-1971,1-1 2151,-1-5 0,-4-5 0,-2-1 0</inkml:trace>
  <inkml:trace contextRef="#ctx0" brushRef="#br1" timeOffset="24">13191 14676 7855,'-11'-18'0,"-1"2"0,1 4 0,-6 1 2242,5-1-1449,-5 6 0,6 1 86,-1 5 192,1 5-643,-1 1 0,1 6 213,0-1-625,-1 6 71,1 0 1,1 5-314,2-3 166,3 3 136,0-5-252,4 6 216,-4-5 0,5 2 5,0-5 0,0 1-160,0-5 4,0-5-28,0 5 53,0-10 0,3 3-6,1-8 325,5-2-196,-8-6 0,9-4 69,-2-3-280,2-8 92,2-2 1,-1-6-325,0 1 236,1-5 1,1 2-167,2-5 1,-3 4-50,4-4 298,-9 5 1,3-1-35,-2 8 0,-3-2-181,-1 6 444,-3-1-108,-1 4 1,0 5-235,0 3 1054,0 2-317,-5 2 836,-1 5-698,-6 1-180,1 5 184,5 5-327,-5 6 0,10 7 242,-3 5-713,3 0 153,1 4 1,0 3 64,0 4 0,1 0-87,3 0 1,3 1 220,4-1-1022,0-5 494,1 4 0,-1-4-437,1 6 448,-1-6 78,6-1 1,-5-6-16,4 1 40,1-5 88,-4-1 308,3-11-159,-4-1 1,-1-5 7,1 0 1,3-6 144,0-6 0,-1 0-114,-6-7 1,2-2 71,-2-5 0,-2 1 45,1-1-120,-4 2-39,7 6-204,-9-4 200,5 10 0,-6-10 51,0 3-422,0 3 92,0-1 173,0 6-146,0-1 170,-6 6-14,0 1-186,-5 5 197,-1 0 1,1 9-174,-1 2 159,6 3 1,-3-3-61,5 1 1,-3-1 8,3 1 44,0-1 157,4 6-142,0-10 0,0 9-43,0-9 398,5 3-202,2 2 1,4-2 183,0-3-50,1 4-227,-1-10 0,4 5 23,1-2 51,4-3-58,-7 4 161,8-5-68,-8 0 1,7-1-9,-5-3-288,1 3 213,-5-9 0,1 5 5,-1-3 1,0-2-22,1 2 0,-5-3 2,1-4 1,-5 2 28,0-2 0,2 2 41,-1 2 0,0-1-124,-4 1 1,0-1-185,0 1 0,-1 3 59,-3 1 0,1 3 79,-4-4 70,4 6 0,-2-3 0,5 5 0,0 0 0,5 5 0,2 0-2077,4 3-80,1 2 1358,-1-4 1,4 2 166,0-1 0,2-3 114,-2 4 1,-2-4-58,2 3-257,3-4 479,-6 2 1,9-5 352,-6 0 0,0-5 0,-8-2 0,3 0 0,-3-1 0,4 0 0,-5-3 0,0 0 0,-2-1 0,-3 1 0,4-1 0,-5 6 0,0 1 0,0 4 166,0-3 210,0 3 0,-1-3 1165,-3 8-761,3-3-354,-4 9 0,5 1 1266,0 9-1147,0 1 0,0 7 834,0 2-910,0 9 0,1 7 190,3 12-3075,2 4 2372,2-26 1,1 1 0,-2 2 0,0 1 81,2 1 0,1 2-426,-3 4 1,0 0 312,1-8 1,0-1-1,0 4 1,0-1-204,-1-8 0,1-2-864,7 26 1018,-4-11 1,0 0-1601,-4-8 896,3-3 344,-8-12-187,3-10 1529,0-3-1290,-4-10 872,4-5-719,-5-6 0,0-11-4,0-5 135,-5-9 169,-1 5 1,-6-18-562,1-1-1232,-1-10 1683,1-3 1,3 27 0,-1-2 88,0 0 0,-1 0 0,0-1 0,-1 0-820,2-1 1,0 0 819,-2 0 0,1 0 0,1 2 0,0 1 0,-2 1 0,0 2-736,-8-23 811,3 2-60,9 25 0,-2-7 1416,6 10-679,-1 6 76,4 4 0,0 6-168,0 0 0,5-1 1422,3 1 0,2-1-823,1 1 407,6-1-1273,-5 6 931,10-4-874,-4 9 0,6-4 217,2 5-258,-2 5-138,4 1 0,-3 7-124,1 2 1,-6-1-131,3 5 1,-6-1-165,2 1 218,-10 2-52,6-3-331,-9 5 251,1 0 0,-2 0 40,-5-1 0,-4 5-623,0 0 345,-5-1 40,-2-3-2023,-2 0 1412,-8-5 0,1 2-135,-6-5 1005,2-4 0,-14-1 0,2-4 0</inkml:trace>
  <inkml:trace contextRef="#ctx0" brushRef="#br1" timeOffset="25">14093 12335 8272,'0'-17'-1029,"-5"-1"1,3-3 554,-6 2 2382,6-3-494,-3 14-630,5-7-530,0 14-32,0-4 0,0 6-243,0 3 74,0 7-22,0 7 0,3 10 68,1 3 1,0 3 243,-4 4-681,0 2 158,0 6 0,1 0 52,3 0 0,-1-1-352,4 1 1,-3 0-490,4-1-387,-1 1 1105,0-5 1,3-3-686,-3-8 608,3-2 54,-3-10 1,3-7 273,-2-7 0,-2-4 206,2-4-206,-6-2 0,3-16 0,-5-2 0</inkml:trace>
  <inkml:trace contextRef="#ctx0" brushRef="#br1" timeOffset="26">14150 12289 8272,'-11'-29'169,"0"1"0,3 10 348,0 3 0,5 7-31,-5 4-496,5 3 77,-7 6 1,8 3-934,-6 7 454,1-2 248,-5 8-327,-4-3 250,3 5 0,-4 0 199,1 0 0,2-1-17,-5 1 0,5-4 34,-1 0-66,-3 0-36,5-1 1,-3-1-52,4-6-158,6-5 336,-4 5 0,9-10 0,-4 4 0</inkml:trace>
  <inkml:trace contextRef="#ctx0" brushRef="#br1" timeOffset="27">14048 12255 8272,'0'-17'0,"0"4"1759,0-2-752,0 2-566,5 2 1,6 0-234,8-1 46,3 6 0,1 1-1780,-1 5 1084,1 0 1,5 1 441,3 3 0,-3 7 0,0 7 0</inkml:trace>
  <inkml:trace contextRef="#ctx0" brushRef="#br1" timeOffset="28">15818 12186 8394,'-5'-11'1420,"-2"4"-578,1-3-287,1 9 385,5-9-383,0 8 1,0-1-171,0 6 0,5 4-38,3 4 0,2 6 83,1 2-456,1 7 78,-1-1 0,1 8-458,-1-3 368,0 3 1,1 2-251,-1 4 1,1-4-415,-1 3 1,-3-2-931,-1-2 1072,1 0 0,0-5 19,-1-2 1,-4-7-78,1-1 1,-2-5-143,2 2-7,-3-4 765,4 0 0,-5-6 0,-5-1 0,-1-5 0</inkml:trace>
  <inkml:trace contextRef="#ctx0" brushRef="#br1" timeOffset="29">15886 12175 8394,'-11'-18'0,"-5"1"0,3 3 0,-2 3 0,2 2 0,1 9 0,1 0 0,0 0 0,-1 0 0,1 0 0,-1 5 0,1 3 0,0 2 0,-1 1 0,1 2 0,-1 2 0,2-1 0,3 5 0,-2-3 0,5 3 0,-4-4 0,4 4 0,1-5 0,3 1 0,0-2 0,0-2 0,0 1 0,0-1 0</inkml:trace>
  <inkml:trace contextRef="#ctx0" brushRef="#br1" timeOffset="30">15806 12312 8394,'18'-18'149,"-3"3"0,2 2 233,-2 2 0,4-5 718,-4 1-681,1 5 0,-5 0 203,1 2 0,-1 3 129,0 1 0,-3 3-405,0 1 1,-5 1-99,5 3 84,-5 2-1018,7 6 588,-4-1 0,2 5 141,-1-1-2198,6 0 2155,0-4 0,8 6 0,-3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1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7481 14150 8520,'-5'-6'0,"2"-3"0,-5 5 0,6-1 0,-2 2 0,-1 0-40,1-5 1,0 5 147,4-5-162,0 5 0,0-3 105,0 2-265,0 3 324,0-4-35,0 5-358,5 0 177,-3 0 32,8 5 0,-5-2 74,3 4 1,2-3-27,-3 4 1,4-5 48,0 5 0,-2-5 2,2 0 1,-2 2 41,6-1 0,-2 1 9,-2-1 0,5-3 31,-1 3 1,5-3-71,-1-1 1,3 4 149,1 0 1,1 0-70,2-4 0,0 0 0,4 0 0,-4 0-57,0 0 1,3 0 3,2 0 0,2-1-17,1-3 1,0 3-16,1-3 1,-5 1 10,1-1 1,0 3-10,7-3 0,-2-1-22,2 1 1,-6-1 34,-2 2 0,2 1-96,6-2 0,-2 3 48,2 1 0,-3-4-6,-1 1 0,2-1-4,2 4 1,-2 0-10,2 0 1,-7 0 11,0 0 1,3 0 9,4 0 1,0 0-1,-4 0 0,2 0 3,2 0 0,0 0 19,8 0 1,-7-4-26,7 0 1,-3 0-2,3 4 1,-1-1 24,1-3 0,0 3-149,-1-3 1,2 3 208,3 1 0,1-4-66,2 0 0,-2 1 84,-6 3 0,5-2-67,-1-2 0,6 3 48,-2-3 0,-1 3-56,1 1 1,-3 0 0,3 0 1,1 0-19,3 0 1,-4 0-16,0 0 1,1 0-44,3 0 0,4 0 67,-1 0 1,1 4-375,-3 0 1,0 0 358,3-4 0,2 0-23,-29 0 1,1 0-1,29 0 17,1 0 0,0 1 1,-31 1 1,0 0 0,1-2-1,-1 1 5,0 1 0,0 0 0,0-1 0,0-1 2,30 0 1,-30 2 0,0 0 7,-2 0 1,0 0 0,4 0 0,0 1 2,0-1 1,0-1 0,0 0 0,0 0 3,-2 1 1,1-1-1,1 0 1,1 0-11,1-1 0,0 0 0,1 0 0,0 0-2,-1 0 0,0 0 1,1 0-1,1 0-172,-2 0 1,0 0 0,-1 0 0,1 0 199,0 0 1,0 0-1,2-1 1,0 0-12,2 0 1,0-1 0,-2 1 0,-1 0 1,0 0 0,-1-1 1,0-1-1,0 1 22,2 0 1,0 0 0,1 0 0,0 0 5,-1 2 0,0 0 0,0 0 0,-1 0-39,-3 0 1,0 0 0,0 0 0,-1 0 20,3 0 0,0 0 0,-1 0 1,0 0-78,-1 0 0,0 0 0,1 0 0,-1 1 38,-4 1 0,0 0 1,32 1-182,-32 0 0,0 1 0,2-2 0,0-1 160,0 0 0,0 1 0,0 1 0,-2 0-42,25 0 1,2 1 52,2-4 0,-3 0-9,3 0 1,-7 0 103,0 0 1,-5 0-95,5 0 0,-7-4-101,-2 1 0,-4-1-331,-7 4 1,-1 1 441,-2 3 0,-4-3 0,-6 5 0,-6 3 0,-5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1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16869 5916 7612,'11'-6'-31,"0"2"0,1 3 37,-1 1 0,6-4-27,2 0 1,4-4 83,3 5 1,-2-5 124,3 4 1,-3-3-59,-1 3 0,0-4 180,0 4 1,-4-1-152,0 1 1,-4 3 69,4-3 1,-5 3-91,1 1 1,2-1-46,-2-3 0,4 3-209,-4-3 185,0 3 0,1 1 0,0 0-100,2 0 0,0 0 89,1 0 1,-1 0-11,-3 0 1,-1 3-47,5 1 1,-5 0 1,1-4 0,1 4 30,0 0 0,3-1 16,-4-3 0,1 4 83,0 0 1,-2 1-76,5-1 0,0-3-4,3 3 0,1-3-65,0-1 0,0 0 0,0 0 0,5 0 0,2 0 0,-1 0-10,2 0 0,-4 0-3,3 0 0,-1 0 35,2 0 1,0 0 58,-4 0 1,1 0-76,-1 0 1,0 0 123,4 0 0,-2-1-103,-2-3 0,1 3 3,2-3 0,7 3-17,-3 1 0,3 0-12,-3 0 0,1 0-8,-1 0 0,0-4 70,0 0 0,1 0-3,-1 4 0,0 0-1,0 0 0,4-1 8,1-3 1,2 3 4,-3-3 1,2-1 16,-2 1 0,1-1-45,3 2 1,-3 0-5,-4-5 0,3 5 128,0-5 0,4 4-102,-4-3 0,0 4 58,-4-1 0,4 3-99,0 1 0,4-1-12,-4-3 1,4 3 11,-4-3 0,5 1 1,-1-1 0,6 2-58,2-6 1,3 2-379,-3-2 1,3-2 77,-4 3 1,5-4 138,-5 0 0,-3 3-83,-4 1 1,-2 3 13,2-4 0,1 6 80,-5-2 0,-3 3-29,-5 1 1,-4 0-140,0 0 0,1 5 13,-4 2 0,1 4-478,-9 0 929,5 0 1,-7 6 0,4 1 0</inkml:trace>
  <inkml:trace contextRef="#ctx0" brushRef="#br0" timeOffset="1">2787 10599 8214,'-4'-41'582,"0"3"1,0 6 0,4 3 769,0 1 0,0 6-560,0 7 618,0 8 0,2 2-625,1 5 1,-1 6 0,1 7-263,-1 8 0,3 10 0,1 9-114,0 6 1,5 8-541,-4 4 1,3 4-542,-4-28 0,0 0 247,0 1 0,-1-1 346,1 0 1,0 0 0,-2 1-1,-1-1-216,1 0 0,0 0 0,-1 0 1,0 0 53,1-2 0,0 0 1,0 1-1,1-1-603,-1 25 602,-1-2 0,-3-16 0,0-6-682,0-9 557,0-1 212,0-15 0,4-1-131,0-14 0,1-3 674,-1-13 0,-2-3-675,6-8 277,-5 0 9,7-1 1,-5 1 155,2 0 0,4 4 1,-5 0 564,0 2-504,4 2-163,-8-2 1,6 4 0,-4-2 205,-1 6 0,2 0 1,-1 5 1,1-1 1034,-1 5-121,-3-1-658,9 6 1,-4 1-310,6 5-119,-1 0 89,1 5-619,-1 1 384,-5 6 0,5 1-351,-4 2 0,2 3 285,-1 4 0,1 5 0,-4 0-131,1-2 1,-2-1-421,3-1 1,-3 0 212,4 0 0,-2-4-147,2 0 0,2-5 237,-2 1 1,2-4 0,0-2-157,-3-1 1,4-6-88,-4 2 367,3-8 31,2 3 1,-2-9 174,-2 2 1,2-2-83,-3-1 1,-2 3-53,-1 1 1,1-1 533,-1-3-290,0-1 1,0 1 399,0-1 1,-1 1-205,-3-1 1,0 1 282,0 0 0,2-1-172,1 1 0,-1-1-26,1 1 1,0 1-303,1 2 1,-2-1 97,6 5 0,-4 1-182,3 3 0,-3 5 0,3 2 142,-2 4 0,3 1-615,0 3 1,-2-1 77,2 5-788,-5 0 768,2-1 0,-2-1-1201,1-6 1067,5 1 0,-6-6-730,4-2 627,-4-3 689,2-6-169,0-7 1,-4-10 168,3-9 0,-3-7 0,-1-2 0</inkml:trace>
  <inkml:trace contextRef="#ctx0" brushRef="#br0" timeOffset="2">3403 10724 8214,'-11'-18'0,"-4"2"0,0 5 0,-1-1 0,10 6 0,1 2 0,5 8 0,5 2 0,3 6 0,3-1 0,4 0 0,3 1 0,5-1 0,0-4 0,0 8 0,-1-3 0</inkml:trace>
  <inkml:trace contextRef="#ctx0" brushRef="#br0" timeOffset="3">3826 10907 8214,'-28'-5'1474,"4"-1"1,-3-1-20,8 3-924,3-2 0,4 1 317,1-3-437,-6-2 1,5 9-20,-3-3 1,3 4 0,3 4 26,2 4 1,0 3-395,0 4 0,2 3 105,5 5 0,0 1 164,0 3 1,0 0-371,0 4 1,0 1 0,1-6 201,3 0 0,6-2-914,5-1 417,0-6 1,0-5-8,1-8 1,4-3 208,-1-1 1,3-10-575,0-6 1,-3-9-73,1-5 0,-3-8 0,4-6-415,-2-4 931,-5 1 0,2-5-482,-4 3 1,-2-3 233,-3-5-1085,-2-6 1446,-5 10 0,0 1 512,0 10-329,0 5 1,0 2-416,0 4 791,0 6-357,0 2 2258,0 7-283,0 9-866,-5 2 1,4 12 3220,-3 4-3726,-2 6 1,5 10 1754,-3 4-1614,-3 7 1,6 3 55,-3 4-586,3 6 0,1 4-490,0 2 0,0-3 1,1-8-479,3 0 0,3 1-1959,4 2 2417,5-12 1,3 5 0,7-16-4713,0 0 2520,6-7 2471,-8-3 0,8-7 0,-3 0 0,4 0 0,4-1 0</inkml:trace>
  <inkml:trace contextRef="#ctx0" brushRef="#br0" timeOffset="4">4408 10827 8214,'-21'-8'1171,"2"1"0,1 3 0,4-2 1202,-1 1 0,-2 1-616,2 4-1243,-3 0 1,1 0 0,1 1 81,4 3 0,-4 3 0,1 7 64,1 2-474,7 4 0,-2 1 8,5 6 23,-5 5 0,8-3-492,-3 5 259,3 1 0,2-5-882,3 0 719,2-9 0,6 4 131,-1-10-815,0-4 1,5-6 51,-1-5 589,5-5 0,-3-8-206,2-10 0,2-5 0,-3-7-1012,0-4 983,3-1 0,-7-11-2479,5-2 2420,-5-3 1,3-4-294,-11 28 0,-1 0 526,1 0 1,0-1 0,1-5 0,1 0-113,0 3 0,-1 1 228,-2 1 1,0 0-1,5-19 51,-2 3 0,-3 7 0,-1 6 358,-3 8 1,-2 8 416,-3 12-486,3 8 1,-9 17 4044,2 10-2756,-7 4 0,2 14 3418,-2 4-3751,2 6 0,2 3 1411,-1 3-2055,6 3 1,1-30 0,1 1-322,2 2 0,0-1-569,0-4 0,1 0 0,1 2 0,1-2 0,3 20-75,3-6-602,9-5 1,1-15 1614,6-7-3579,0-7 1,0-13 314,0-3 2731,0-8 0,-1-5 0,1-6 0</inkml:trace>
  <inkml:trace contextRef="#ctx0" brushRef="#br0" timeOffset="5">4911 10896 8214,'-18'0'1094,"2"0"1,4 0 0,1 0 262,-1 0 0,5-2 1897,-1-2-2449,6 3 1,-3-5 0,6 3 292,3-1-563,2-4-254,5 1 1,6-5 0,2-2-201,3-2 1,0-4 0,1 1-148,0-3 55,0 0 1,0 0-63,0 3 0,-6-1-274,-1 4 1,-4-3-114,0 4 0,-6 0-68,-2 4-627,-3 4 656,-1-3 1,-5 8 97,-3-6 0,-6 5-814,-1 0 844,-5 1 0,-2 4 0,-4 1-266,0 5 389,-3 2 175,0 7 0,-1 0 92,-1 6 1,2 5 614,-2 3 0,4-2 1,5 1 1850,3 2-1777,2 1 0,7 1-111,3 1 0,2-5-108,5 0 1,6-8 0,5 0-493,7-5-45,9-7 1,-2-4-777,6-6 0,-1-2 702,4-2 1,1-2 0,-1-7-2450,0-2 1240,0-3-219,1-4 0,-5-3 0,1 0 619,0-2 0,-3 1 1,-1 3-1516,-3 0 2446,-6 0 0,3 0 0,-3 1 0</inkml:trace>
  <inkml:trace contextRef="#ctx0" brushRef="#br0" timeOffset="6">5242 10667 8214,'-18'0'0,"2"-4"2560,4 0-1155,1-4 2605,5 6-2813,-4-8 0,8 8 844,-2-6-2010,3 5-45,1-2 0,5 7 146,3 1 116,-3-1-527,5 8 298,-4-4 0,2 9-504,0 1 0,-6 0 399,2-1 0,1 2-1278,-1 2 688,0 3 100,-4-5 0,4 5 0,-1-2-72,0-1 1,-1-4-155,2 4 364,-2-5 188,3-2 1,0-7 0,2-5-245,3 0 0,-2 0 333,0 0 0,-1-9-87,5-2 0,-1-8 47,1 0 131,-1-3 0,-1-1 413,-2 0-201,2 0-156,-9 1 1,8 0 700,-5 3 1,3-1-1,-1 3 44,0-1 1685,-4 4-956,9-2-524,-10 5 541,9 4 1,-7-2-649,4 6 0,-1 0-305,2 7 1,2 3 0,-2 9-833,2 3 26,-4 7 285,5-2 0,-5 8-2239,5-5 0,1-1 657,-1-3 1579,1-5 0,-1 4 0,0-5 0</inkml:trace>
  <inkml:trace contextRef="#ctx0" brushRef="#br0" timeOffset="7">6738 10656 8214,'0'-31'326,"0"2"-294,0 1 1,-1 1 1303,-3 5-544,3-1 651,-4 0-903,0 0 0,-2 4-80,-4 0 0,0 9 6,-1-2 1,-3 7 157,0-2 0,-6 4-200,2-1 0,2 8-212,-2 4 0,3 3-103,-3 4 1,2 3 5,-2 5 1,1 1 318,3 3-210,-3 2-38,0 5 0,2 1 62,4-1 0,2 0-215,2 0 1,-1 1 0,6-2 51,0-3-72,2-2 1,1-5-79,0 0 0,1-3 71,3-5 1,7-5-236,8-10 1,3 0 0,2-2-439,3-6 450,-3-4 1,4-8 78,-5 1 0,-1 0-84,1-3 1,-1-1 151,-3 0 0,1 0-103,-5 0 67,1 0 192,-10 1-156,4-1 0,-7 0 0,3 1 718,-1 3-467,-1-2 0,-5 8 986,-3-2-624,3 7-425,-10 3 1,10 6-462,-3 3 0,3 2 228,1 6 1,1 1-486,3 2 1,2-1 352,6 5 1,-1-4 0,1 3-704,-1-2 346,6 5-1149,-5-9 1097,10 5 0,-4-7 173,5-2 0,-1-3-229,1-5 1,4-2 136,-1-1 0,2-5 88,-1-7 1,-3-7 128,3-5 1,-1-4 0,-1 0 47,-4-2 0,-6-2 629,1-3-287,-4 7 0,-5-9 0,-4 8 128,-1 0 1,-2 6-239,0-1 1142,-5 3 0,-2 2-113,-4 3-462,-1 3 473,1 4 1,0 5 229,-1-1-1150,1 5 1,3-5 329,1 4-509,4 0-329,-2 4 218,0 0-72,4-5 162,-4 4 0,5-3-273,0 8 255,0-3 0,3 9 408,1-2-69,0 2-165,1 1 0,-2 4 933,4 1 0,-4 0-415,1-1 0,-3 3 912,-1 5 0,-1 0-433,-3 0 0,1 2-20,-4-2 1,3 2-334,-4-6 0,1 3-125,-5 1-467,6-5 0,-3-2 231,5-5 29,0 1-1314,-1-1 799,4-4 0,-3-2 264,8-5-1071,-3 0 645,9 0 1,-3-2-38,4-1-652,1 1 630,-1-3 1,0 1-250,1 1-504,-1-1 484,1 4 286,-1 0-98,-5 5-61,-1 1-31,1 6 1,-5-1-104,3 1 289,-3-1 18,-1 0 0,0 1-138,0-1 285,0 1-319,0-1 195,0-5 62,0 5 495,0-10-216,0 4-1,0-5-216,0-5 481,5 4 0,1-13-156,6 2 372,-1-7-293,1 1 0,4-8 381,3-1 1,3-5-197,1 2 1,-1 1 194,1-2 0,-4 1-154,0-4 1,0 3 146,4 1 0,-5 4-102,-3 0 1,-2-2-396,-2 1 1,1 0-878,-1 5 1,-1 0 247,-2 3 525,-3-3-757,0 10 343,-4-10 247,4 9-66,0-3-1252,-3 10 694,3 1 130,-5 5 213,0 0 1,-1 6 147,-3 5 962,2 1-530,-8 9 1,9-3 1523,-3 5-780,-2 0-575,5 0 0,-4-1 1429,5 1 0,-4 3-726,0-4 0,0 4 804,4-7-1178,0 2 0,0-2 272,0 1 823,0-7-703,0 9-545,0-9 1,0-1 653,0-4-542,5 0 0,2-2-693,4-1 212,0-5 0,1 0-283,4 0 216,-3 0 0,3-5 279,-4 4-398,4-9 172,-3 8 59,4-3-95,-6 0-174,0 4-28,1-4 0,-6 5-486,4 5 347,-8 1 116,8 6-515,-9-1 1,4 2 314,-5 2 0,-4 3-1879,0 5 1138,-4-1 702,-4 1 1,-1 0-1851,-2 0 1,-1-1 2327,1-3 0,-6 2 0,3-3 0</inkml:trace>
  <inkml:trace contextRef="#ctx0" brushRef="#br0" timeOffset="8">7915 10359 8214,'-12'-12'0,"6"1"0,-3-1 0,5 1 0,-3 0 0,3-1 4160,0 6-1342,-1 1-1406,4 5 530,-4 0-1094,5 0 0,0 5-585,0 2 1,0 7-795,0 2 1,5-1 420,2-4 1,0 2-254,0 2 1,0-2 247,0 2 0,3-2-318,-2-2 1,-2 2 57,2 2 1,-4-2 129,3 2 1,-3-2 196,4-2 1,-4 1 294,3-1 1,-3-3 132,4-1 0,-1 0-138,5 0 1,-1-2 12,0-5 1,2 0-140,2 0 0,-2-6-63,2-5 1,-2-2-40,-2-6 0,1 4 80,-1-4 0,1 1-6,-1-1 1,-5 1-23,-2 3 1,-1 2 268,1-2 0,-3 2-98,3 2 0,-3 3 552,-1 0-308,0 6-556,0-8 1,5 9-251,3-3 1,-2 2 241,2 2 0,0 0-203,8 0 1,-4 2 141,4 2 0,-4 1-932,0 2 0,-1 3 417,1-2 0,-1 2-572,0 2 1,5-1 195,-1 0 0,0 2-166,-4 2 1,2-3-105,2-1 1,2 1 794,2-5 1,-1-2 509,-3-1 0,-2-3 0,8-6 0,-3-1 0</inkml:trace>
  <inkml:trace contextRef="#ctx0" brushRef="#br0" timeOffset="9">8543 10302 8214,'-18'0'0,"2"0"4283,4 0-2026,1 0-163,-1 0 1,5 0 38,-1 0-1478,6 0 1,-4 5-1113,6 2 205,0 9 227,0-4 0,0 6-431,0-3 1,0-2 0,0 2 78,0-2-163,6 3 0,-4-3-1502,6 2 874,-1-7 1138,5 2-352,-1-9 1025,1 4-523,-1-10 0,-1 3-130,-2-6 980,2 1-658,-4-5 0,2 1-30,-1-1 1,-3 1 83,4-1 0,-4-3-317,3 0 0,0 0 60,0 3 0,2-3 0,-4 0-1145,2 1 646,-5 1-1216,8-3 1034,-8 3 1,6-3-107,-4 4-359,5 1 69,-8-1 273,10 1 627,-5-1 398,5 6 1,-1 6-352,-2 8 0,1 2 0,-4 1 284,1 1 209,2 4 0,0-3 1046,-1 2-1107,-4 3-136,7-5 0,-8 3 644,6-5 0,-4 0-147,3-4 1,-3 2 62,4-5-796,-6 5 1,9-9 183,-4 0 0,2-7-1363,-1-8 620,2 3-684,-4-10 828,6 9 1,-5-7 23,1 5-1106,-6 0 865,9 3 0,-9 1 178,6-1 1,-5 1 239,5-1 1,-4 2 601,4 3 1,-2-4-171,1 4 1,4 2 0,-4 0 939,3 0 1,2 2 735,-1-4-673,1 4 43,-1-2-628,0 5 0,0 9-248,-4 2 0,-2 8-153,-5 0 1,0 3-635,0 1 1,0 0 56,0-1 1,2 0 0,1-3-1277,5-4 1,2-3 338,2-5 1,0-2-874,4-5 1,1-6-1805,6-5 2232,0-11 1605,0-7 0,0-5 0,-1-1 0</inkml:trace>
  <inkml:trace contextRef="#ctx0" brushRef="#br0" timeOffset="10">9422 10096 8214,'-4'-11'2217,"1"-1"-831,-6 6 380,7 1-1193,-3 5 1,5 2 631,0 6 0,-3 11-576,-1 15 1,-4 7-214,4 8 1,-3 10-485,5-26 0,0 2 0,-2 6 0,-1 1 25,1 3 1,0 1-1,0 4 1,0 0-286,0 2 1,0-1 0,1 2 0,0 1 327,0 1 1,2 0 0,0 2-1,1 0-277,-2-2 1,0-3-1,1-7 1,0-3-1031,1 23 1,9-20-348,3-15 1,2-15 810,-3-7 1,2-12-26,2-7 1,-2-7 722,2-9 1,-4-3-525,-3-8 1,2-4 184,-2-8 1,-3-4 756,-3 22 1,0-1 0,-1-28-274,-1 27 0,0 0 0,0 1 0,0 0 0,-2-1 0,0-1 0,-1 0 0,0-1 0,-2-2 0,0 0 0,-2-3 0,0 1 0</inkml:trace>
  <inkml:trace contextRef="#ctx0" brushRef="#br0" timeOffset="11">9354 10313 8214,'-17'-29'0,"5"3"2122,-4 11-578,4 0-570,5 14 0,2-6 360,5 4 1,5-2-353,3-3 1,2-2-412,1 2 0,6 2-393,2-2 0,3 1-100,0-5 1,5 6 0,1 1-295,1 0 1,-3 3 265,0-1-271,3 1 1,-8 4 0,0 3-1422,-3 6 0,-4 2 851,-6 6 1,-3 0-310,-5 4 0,-2 3 450,-1 1 0,-8 3-19,-4-3 1,-4 1 166,4-1 1,-4-7 85,4 3 1,-4-4-592,3 0 819,1-3 1,4-9-1,-1-3 188,1-3 0,5-6 0,0-12 0,6-7 0,0-10 0</inkml:trace>
  <inkml:trace contextRef="#ctx0" brushRef="#br0" timeOffset="12">9696 9970 8214,'28'-50'20,"-4"7"0,3-2 206,-3 4 0,3 0 746,-1 3 0,4 5-378,-8 6 1,3 9 1277,-10 7-943,0 4-499,-9 18 0,3 8 1141,-5 15-1052,0 5 1,-4 17-457,0 5 0,-2-27 0,0 0 138,0 5 1,0-1-1312,-2-6 0,-1 2 1052,5 7 0,-1 0 0,-9 22 18,6-29 1,0 1 0,2 1 0,-1-1-160,1-2 0,0-1 0,1 22 280,1-12-1411,0-10 1,0-9 299,0-8 0,4-9 0,0-6-189,-2-6 1,0-13 131,-2-4 302,0-7 398,0 1 0,-2-7-371,-2-2 758,-2 2 1146,-5-8-1146,-6 3 0,5-4 0,-9 5 0,6 6 0,-5 2 0,1 8 134,-3 3 0,1 7 1868,1 2-764,-1 6 2820,8 11-1821,2 1-1449,1 6 1,8-1 2585,-1 1-2490,6-6 0,5-1-121,7-5 1,7 0 429,4 0-740,6 0-841,-3-5 493,6-1 0,-1-5 298,0 4-451,0-3 0,-3 5 30,-1-3 0,-4 2 0,0 3-453,-2-1 0,-4 2-787,-1 6 0,-9 2 535,1 5 1,-3 2-513,-1 2 1,-2 2 673,-5 2 1,0 2 0,0-2-328,0 3 240,5 1 200,-3 0 162,3-6 0,-5 4-320,0-6-61,0 0 295,0-3-406,0-6 9,0-1 174,5-15 1,-3-3-214,6-10 0,-5-5-251,0-2 1059,4-3 0,-1-6 0,6-2 0</inkml:trace>
  <inkml:trace contextRef="#ctx0" brushRef="#br0" timeOffset="13">10210 9731 8214,'-11'11'3649,"-1"0"-3388,6 6 1457,1-4 1,5 3-121,0-4-981,0 4 23,0-3 1,5 7-372,3-5 0,2 2-6,1-2 1,4 3-606,1 5 0,0-1 287,-1 1 1,-2 0-158,2 0 1,-1 1 282,2 3 32,-4-3 0,6 4-185,-3-5 0,-2-4 22,2 0 0,-2-2 335,-2 2 0,4-2-136,1-6 1,3-4 173,-4-3 0,5-3-253,-1-1 1,3-10 105,1-6-896,-6-4 1,5-8 198,-3-2 433,-2 2-2146,-6-5 1295,-1 4 492,-9-6 0,3 5-1174,-8-1 1085,-7 6 1,-8-3 68,-8 5 1,-7 9 150,-8 3 0,-1 7 356,1 0 1,3 8-112,5 4 1,6 2-646,5 1 187,5 1 291,12 4-1293,6-3 1094,6 3 447,11-4 0,5-1 0,8 1 0</inkml:trace>
  <inkml:trace contextRef="#ctx0" brushRef="#br0" timeOffset="14">10907 10073 8214,'-11'-11'0,"-1"-6"0,4 5 831,1-4 0,3 4 1164,-4 0 0,2-3 1325,-2 0-2343,-2 0 1,8 4-230,-6 4 0,4-2 637,-3 5-1802,4 0 414,-2 4 0,1 7-333,1 4 0,-1 2 301,4 6 1,0 0 15,0 4 0,0-2-201,0-2 0,4 3-95,-1-3 0,2-1-26,-1 1 0,-3-5 152,3 1 0,1-2-44,-1-2 0,5-1 133,-1-2 0,-2-3-20,2-5 1,-1-1 20,5-3 1,-1-4 146,1-7 0,-1 1-124,0-5 1,1 1 220,-1-1 0,1-2 219,-1 2 0,-1 1-170,-2-1 1,2 3 264,-2-3 1,2 5-148,1-1 1,1 4 1468,-1 3-1246,0-2 0,1 9-61,-1-3 0,1 8-465,-1 3 1,1 5-514,-1 3 1,-3-1-530,-1 5 0,1 0 650,3 4 1,-1-1-5219,-2-3 5601,2-3 0,-4 1 0,6 0 0</inkml:trace>
  <inkml:trace contextRef="#ctx0" brushRef="#br0" timeOffset="15">11752 10028 8214,'-6'-7'2905,"-4"2"1,8 4-1673,-2-3-1897,3 3 466,1-4-2025,0 5 1089,5 0 1,2 0 1133,4 0 0,0 0 0,1 0 0</inkml:trace>
  <inkml:trace contextRef="#ctx0" brushRef="#br0" timeOffset="16">11798 10199 8214,'-7'11'0,"-3"-4"1878,9-2-882,-4 0-59,5-4 0,1 4 1099,3-5 0,-1 0-845,4 0-3500,6-5 2309,0 4 0,3-14 0,-5 2 0</inkml:trace>
  <inkml:trace contextRef="#ctx0" brushRef="#br0" timeOffset="17">12689 9902 8214,'0'-29'508,"-2"1"63,-1 5 1,0 5 934,-5 3-967,6 2 1,-8 3 247,2 2 1,-6 0 128,-1 4 0,-5 0-274,1 4 0,-4 5-171,-4 3 0,3 2-63,-3 1 0,3 2-107,1 2 1,0 4-82,1 8 1,0 1-67,3 2 1,-1 6-141,4-6 0,6 6-54,7-6 0,-3 2-81,3-2 1,1-3-656,10-8 0,1-2 371,10-6 0,4-1-847,3-2 810,6-3 1,-3-12-135,6-4 169,-6 0 1,2-11 19,-4 3 1,0 1 260,-4-1 1,-4 0 204,0-4 0,-5 4-130,1 0 0,-7 4 481,-5-4 1,-1 5-221,-2-1 0,0-2 846,0 2-722,-5 0 1,-2 3 97,-4 1 1,3 0 176,1-1 0,-1 5 242,-4-1-493,6 5 1,-4-2-25,2 5 1,2 2-87,-2 1 0,6 5-279,-2 7 0,-1 3 142,1 5 1,0 0-678,4 0 0,0-1 342,0 1 0,2 0 164,1 0 1,4 0-47,4 0 0,2-1-113,2 1 1,-1-5-147,5-3 0,0-3-195,4-5 1,0 2-326,0-5 0,0-1 166,-1-7 0,0-8 719,-3-7 0,3-7 0,-5-4 0</inkml:trace>
  <inkml:trace contextRef="#ctx0" brushRef="#br0" timeOffset="18">13043 9456 8214,'-8'-11'0,"0"0"2280,-4 4-1444,5 2 1,0 5 249,-1 0 1,4 3 442,-3 4 1,0 6-237,0 10 1,-3 9-632,2 2 1,-1 8-646,1 0 1,0 7-59,4 4 0,0-1-103,4 2 1,1-6-230,3 1 1,2-10-394,6-5 1,1-8-353,2 1 0,-3-9-121,4-7 0,0-1-147,-1-6 0,1 0 699,-5-4 0,0-5-1,1-3 0,-4-7 228,-1-4 0,1-4 90,3-3 1,-3-5-19,-1-7 1,1-3 387,3-4 0,-3-6-231,0-2 0,-1 1 231,5-2 0,-1 5 0,1-4 0,-1 4 0,0 0 0,-3 3 1190,0 4 0,-1 8-526,5 7 1,0 3 1727,4 1 0,-4 6 645,3 1-1827,3 9 1,-5 8 235,2 11 1,-7 14-127,-4 12 0,-3 11-441,-1 4 0,0 12-734,0-31 0,0 0 1,-2 2-1,0-1-492,0-1 0,0 1 0,-2-2 0,1 1 263,0-2 1,2 1 0,-1-1 0,0 0-2243,2 25 1,1-12 483,3-15 0,4-11 1842,7-7 0,-1-5 0,5-10 0,0-6 0</inkml:trace>
  <inkml:trace contextRef="#ctx0" brushRef="#br0" timeOffset="19">14356 9719 8214,'-18'-5'1193,"2"-1"177,-1-1 1,5 2-712,-4 5 2279,9 0-1912,-3 5 1,8 3 1352,-1 7-1691,-4 3 1,5 6-303,-6 3 0,5 7-313,0 8 0,1 4-426,2 3 1,0 4-7,0 8 1,0-2 155,0 2 0,0-2 264,0 2 1,2-9-1319,1-2 0,-1-8 34,2-8 1,1-6-1404,-2-5 1874,6-6 1,-2-12-121,4-5 1,-3-10 26,-1-9 1,0-2 339,0-2 1,-2-5 313,-5-3 0,0-3-131,0-4 1,0 1 321,0-5 0,-5 4 0,-2-4 0,-3-1 0,-2-6 0,1 7 55,-1 0 0,-3 7 32,0 4 1,-4 2 1535,4 2 1,1 8 151,6 0 22,3 5 0,5 3-910,0-1 0,9 5-66,2-1 0,8 2 64,0-2 1,3-2-283,1 2 0,1 0-408,2 0 0,-1 2-302,1 2 1,2 2-592,-1-1 1,-2 1 538,-6 2 1,-2 7-894,-6 4 0,-1 6 401,-2 6 1,-4 1-656,-8 2 0,-4 3 443,-7 6 0,1-1 226,-5 0 1,4-5-142,-4-2 0,4-3 44,-5-1 1,5-1-74,-4-3 0,5-8 807,-1-7 0,2-3 0,2-6 0,0-1 0</inkml:trace>
  <inkml:trace contextRef="#ctx0" brushRef="#br0" timeOffset="20">14710 9274 8214,'0'-12'0,"4"5"1833,0-1-549,5 6 1,-8-2 963,3 8 1,-3 7-1169,-1 8 0,0 8-120,0 3 0,-4 9-401,0 7 0,-5 5-580,2 6 0,0-24 1,0 1 144,0 2 0,-1 1 0,-2-1 0,-1 1-416,2 1 1,-1 0-1,2-2 1,0-1 53,0 2 0,1-1 0,-1 26-544,4-9 0,3-10-508,1-16 0,0-5 506,0-11 0,1-5-301,3-2 1,-2-8 479,6-3 1,0-9 344,3-3 0,-3-6-51,-1-2 0,0-4 409,0 0 0,0-2-284,-4-1 0,-1 0 169,2-1 1,1 5 129,-2 0 1,1 4 402,-4 0 0,0 6 2461,0 5-1410,0 3 1042,0 5-1927,0 2 1,1 4-252,3-3 1,3 3-129,4-3 0,4-2-493,1-2 1,0-1-747,-1 2 0,2-4 668,2 4 1,1-2-766,-5 1 1,-3 2-220,-5 2-439,1 3 1311,-2-4 1,-2 10 333,-8 2 0,-2 7-218,-5 2 1,-2 4 159,-2-1 0,-2 3 437,-2 0 1,-2 3-204,1 1 0,3-2 671,-2 3 0,5-4-379,-1-4 1,2 2 505,1-2 0,6 2 243,2-2-719,3-3 1,2-4-190,3-1 1,7-5-16,8-2 0,3-2 15,1-2 1,1-2-1,3-2 1,-2 2-16,6-6 0,-6 4 15,2-3 1,0 3-1,0-4 1,0 2-242,-4-2 0,-4-2-133,0 3 1,-4-3-1239,4-2 1,-5 1 1077,1-1 1,-2 0 270,-2-4 0,1 1 0,-1-8 0,-5 3 0,5-18 0,-5 2 0</inkml:trace>
  <inkml:trace contextRef="#ctx0" brushRef="#br0" timeOffset="21">15178 9502 8214,'0'-18'0,"0"1"820,0 1 1,0 4 78,0-4-404,0 4 890,0 0 1,0 1 251,0 0-93,0 4-770,0 2-172,5 5 0,-3 6 316,1 6 1,3 8-564,-3 7-265,1 10 96,-4-2 0,0 8-891,0 3 1,0-3 509,0 7 1,-1-5-1371,-3-3 1,3-2 747,-3-6 0,3-1-756,1-3 0,0-3-182,0-8 1755,0-8 0,-5-6 0,-2-5 0</inkml:trace>
  <inkml:trace contextRef="#ctx0" brushRef="#br0" timeOffset="22">15064 9719 8214,'-16'-11'0,"4"3"3261,1 1-2135,-1 4 0,12-3 47,0 2 0,5 3 290,7-3 1,3 2-729,0 2 0,7-1-970,1-3 1,0 3 244,3-3 1,0-1-1473,0 1 0,-2-1 927,3 2 1,-4 1-1614,-4-2 0,5-1 702,-5 2 0,5-1 463,-5 4 1,-2 0 982,-2 0 0,3-5 0,-1-2 0</inkml:trace>
  <inkml:trace contextRef="#ctx0" brushRef="#br0" timeOffset="23">15567 9491 8214,'-12'-10'590,"1"2"1,-1-1-110,1 5 0,3-3-113,1 3 0,4-1 128,-1 1-753,-2 3 1,5-6-347,-3 4-522,3 1 685,1-3 480,0 5 0,0 5-158,0 3 0,0-2 937,0 2 0,-2-1-353,-1 5 0,-2 3 800,-3 0 0,-2 4-207,2-3 1,-6 4 31,-1-1 1,-2 3 152,2 0 1,3 1-597,-4 0 0,4-5 337,0-3 0,6-2 220,2-2-668,3 1 0,2-2-117,3-3 1,2-2 51,6-5 0,3 0-124,0 0 0,5-3-348,-1-1 0,-1 0 0,1 4 0,-4-1 0,4-3 0,-1 3 0,1-3 0,2 3 0,-6 1 0,5 0 0,-1 0 0,-1 3 0,1 1 0,-1 1-1114,1-1 719,2-3 0,-8 8-2402,2-5 1849,-7 5 1,-3-1-26,-5 7 0,0-3-1040,0 4 1354,-10 1-2160,-3 1 1798,-15 10 0,3-4 7,-6 3 1014,6-3 0,-13-1 0,2 0 0</inkml:trace>
  <inkml:trace contextRef="#ctx0" brushRef="#br0" timeOffset="24">16720 9388 8214,'0'-25'0,"0"2"0,1 0 4489,3 11-2078,-3-1-1006,5 6 0,-6 6-683,0 5 1,0 10-463,0 5 1,0 9-13,0 6 0,0 1-1240,0 7 767,0 0 0,-4 1 286,0 3-1690,-5-8 1400,8 6 1,-4-5-3212,5-1 2133,0-5 0,0-2-1733,0-4 1269,0-5 1771,0-11 0,0-6 0,0-5 0</inkml:trace>
  <inkml:trace contextRef="#ctx0" brushRef="#br0" timeOffset="25">16572 9594 8214,'-23'-7'0,"1"1"2644,3 2-1555,3 3 983,9-4 0,7 5-990,8 0 1,8 0-475,7 0 0,5 0-653,7 0 0,0 0-748,3 0 1,-2-2-18,2-1 0,1 1 604,-1-1 0,0-3-1778,-4 3 1,-3-1 801,-1 4 0,-8 1-23,1 3 0,-8-2 701,0 6 1,-7 0 503,-4 3 0,-3 6 0,4-5 0,1 5 0</inkml:trace>
  <inkml:trace contextRef="#ctx0" brushRef="#br0" timeOffset="26">17063 9662 8214,'-5'-11'1213,"-3"-1"-745,-2 1 1,2 1 476,1 2 1,3-2-362,-4 2 0,4-2 1256,-3-1-1296,-1-1 0,-3 2-2,-1 2 0,4 3-147,-4 5 1,7 0 403,-6 0 1,-2 5-175,-2 3 1,-2 4-10,2 3 1,-2 3-146,-2 4 0,-1 1-157,5 0 1,0 1-279,3 3 0,1-3 75,-1 3 0,6-3-413,2-1 1,3-1 96,1 1 1,3-5-202,4-3 0,3-7 28,13-4 1,-3-3-344,7-1 0,2-3 184,2-4 1,-2-6 106,1-10 0,0 0 69,0 1 1,2-1 112,-6 0 0,-3 0-43,-4 0 106,0-5 0,-2 8 299,-6-3-79,1 8-1,-11-7 77,9 10-87,-9-5 1,4 6-249,-5-1 1274,0 6-739,0 1 0,-1 5-63,-3 0 1196,3 0-916,-4 0 0,1 6 116,0 6-249,1-1-198,-3 11 0,5-5 217,-3 6-2300,3 0 1375,1-5 0,0 3-1542,0-2 991,0 3-192,5-4 1,2-2-2814,4-4 4067,5-1 0,2 1 0,5-1 0</inkml:trace>
  <inkml:trace contextRef="#ctx0" brushRef="#br0" timeOffset="27">17702 9137 7964,'-23'5'1050,"1"1"1,4 6 1410,3-1 0,6 5-1180,1 3 1,1 4 186,-5 4 1,1 7 494,-1 8-1062,1 8-742,-1 7 0,1 2-260,5-26 1,1-1-1245,-7 28 997,1 2 1,3-11-394,1-6 1,4-5 265,-1-10 1,3-7-1741,1-8 1337,0-2-257,0-7 396,0-1 78,0-5 729,5-10-566,1 3 0,6-16-1044,-1 0 1045,1 0 1,-1-10-506,0 3 606,1-3 0,-5-5-73,1-1 536,0 1-125,-2 9 0,0 0 1500,-2 2-1059,-3 3 0,5 1-277,-6 8-109,0 2 1500,0 7-961,0 1 1,0 6 2664,0 3-1668,0 2-656,0 6 718,5-1-971,1 1 0,5-1-267,1 1 1,-1-5-247,1 1 0,3-4-67,0 3-449,5-4 376,-7 7 1,4-9 127,-6 3-984,0 2 677,1-4 1,-1 6-803,1-4 328,-6 0 334,-1-4-1423,-5 5 408,0-4 619,0 10-341,-5-5 648,-6 5 1,-7-3-277,-5 0 738,0 4-192,0 1 0,-3 5 1302,-1-3-857,0-2 1,5 4 926,-1-1 640,5-4-823,1 5-645,6-6 0,5-3 1349,2-1-908,3 1-335,1-2 0,6 0 115,5-6 0,2 0 42,6 0-1230,0 0 503,9 0 1,-4 0 115,3 0-2626,-3-6 1807,4 5 1,0-8-4600,2 5 2729,3-4 2555,-9 1 1,9-9 0,-4-2 0</inkml:trace>
  <inkml:trace contextRef="#ctx0" brushRef="#br0" timeOffset="28">17965 9685 7830,'-11'0'0,"-1"0"4687,6 0-2186,1 0-1644,5 0 0,6 0 1504,6 0-1269,-1 0-440,11 0 133,-5 0-432,6-5 0,0-2 93,0-4-954,5 0 454,-4-1 1,5 0-10,-2-4 1,-3 2-69,2-5 1,-5 4-1353,-2-4 599,-5 5 519,2-7 1,-6 4-2096,-2-2 1277,-3 2 487,-5 6-833,0 0 975,-5-1 1,-3 2-78,-7 2-149,-3 3 431,-4 5 0,-1 2-206,0 1 1918,0 4-1029,5 4 0,-3 4 1177,2 1-1185,2 4 0,-3 2 974,5 4 1,-1 6 3485,5-2-3659,0 3 0,4-2 1143,3-1-1490,3-4-285,6 2-1453,2-11 763,9 5 1,2-13 243,5 2-4518,5-7 3164,1 1 0,5-10 1305,0-3 0,-5-12 0,-1-4 0</inkml:trace>
  <inkml:trace contextRef="#ctx0" brushRef="#br0" timeOffset="29">19541 9468 7890,'-16'-18'0,"-1"3"1679,-2 7 2313,3 3-2856,9 5-234,2 0 1823,5 0-2293,-5 5-551,4 2 155,-4 4 1,5 6 203,0 2-1262,0 2 780,0 7 0,0-3 53,0 6 1,-4-2-343,0 2 1,-1 3-1701,1 0 883,3-5 829,-4 9 0,5-12-1246,0 4 850,0-10 188,0 7-558,0-14 696,0-2 589,0-6 0,0-15 0,0 3 0,-5-15 0,-3 3 0,-2-4 0,-1-4 0,-6 3 0,-2-2 0,-2 7 544,-2-3 0,0 11 849,0-1 1,0 2-472,0 6 1563,0 0-743,6 4-851,5 0-353,7 0 1,19 0-216,5 0-1170,10-5 704,6 4 0,5-9-1777,6 2 1054,0-2 459,4-1 0,-5-1-965,4 1-311,-4 0 674,5-1-324,-9 6 822,-7-4 0,-2 8-146,-5-1 197,-1 1 460,-8-3 0,-5 4 0,-6-3 328,-4-2-328,7-1 177,-9-4 1,4 0-1,-5-1 1</inkml:trace>
  <inkml:trace contextRef="#ctx0" brushRef="#br0" timeOffset="30">19861 9251 7890,'-4'-13'205,"0"-2"1,-3 2 349,3-2 1,0 2 652,4 2-614,0 0 12,0-1 1687,0 6-1140,-5 1-480,4 5 0,-6 1 104,4 3 1,-3 8-223,-1 11 0,-3 3 29,2 8 1,-2-1-714,-1 9 81,4-5 77,-3 7 1,4-5-238,-6 3-779,6 3 990,-4-5 0,5 1-380,-3-3-205,3-3 386,0 0-658,4-6 583,-4-1 0,5-10-4,0-3 0,0-6-304,0-2 993,0-4-707,0 2 477,0-5 0,1-4-690,3 0 582,-3-5-228,9 3-207,-9-10 224,9 3 1,-7-4-190,5 6 421,-6 0-89,3-1 1,-1 5-69,0-1 1,3 0 160,-3-3 1,4-1-84,-4 1 1,5 0 237,-2-1 774,3 1-491,2-1-258,-1 1 856,1 0-698,4 4 0,-3 1 173,2 2-219,3 3-232,-6-4 1,9 5-153,-6 0 50,5 5 51,-7 1 0,7 6 73,-4-1-112,-1 5 76,1-3 1,-3 9 108,2-3-201,-2-3 57,-2 6 0,1-8 21,-1 5 1,1-5 61,-1 1-396,0-7 176,1 2 1,3-9 141,0 3-882,1-8 541,0-2 0,-2-7-1370,5-2 756,-5-3 506,2-5 1,0-1-896,-1-3 489,0 3-8,-3-9-534,-6 9 772,4-9 0,-9 9-58,3-3 0,-3 5 41,-1 3 1,-5 2-5,-2 6 782,-3-1-184,-2 6 1027,1 1 0,-1 5-618,1 0 1,3 1 2966,1 3-1651,4 7-609,-2 2 515,5 9-1062,0-5 1,0 7 82,0 3-311,5-3-151,1 4 0,7-5-2121,2 0 1040,3-5 642,5 3 0,0-4-4062,0 2 2178,5-3 1942,1-4 1,5-1 0,0 0-1</inkml:trace>
  <inkml:trace contextRef="#ctx0" brushRef="#br0" timeOffset="31">21505 9354 7859,'-6'-2'-293,"2"-1"0,2 1 133,-2-1-132,3-4 249,-4 6 94,5-9-18,0 9 0,0-6 34,0 3 149,0 3 38,0-9-140,0 9 0,1-9 316,3 2-42,-3 3 1,8-5 157,-5 2 294,-1 3-124,3 0-107,-5 0-41,4-2-22,-5 1-152,5-4-379,-4 9 133,4-4 198,-10 0-575,-1 3 223,-6-3 0,1 5-49,0 0 1,-1 0-88,1 0 1,-1 5-348,1 3 317,0-3 56,-1 10 0,1-7 62,-1 7 0,5-2-20,-1-2 569,0 6-306,2-5 0,-4 6 985,2-3-576,3-2-349,-5 9 0,8-8 533,-6 5 1,5-4-276,0 4 0,0-5 164,-1 1-220,3-2-238,-4-2 545,5 1-70,0 4-451,5-3 1,3 2-49,7-7 1,-1 0 155,5-4-546,5 0 205,0-4 0,5 0-423,-2 0 362,-3 0 13,9 0 1,-9 0-372,3 0 1,-7 4 155,-1 0 0,-9 5 12,2-2 0,-9 3-99,1 2-11,-2-1 149,-8 1 1,-5 0-188,-8 4 1,-3-4-211,0 3 0,-3-2-591,-1-1 0,2-5 107,-3 1-619,3-6 1081,6 3 0,2-5-129,4 0 1,2-1-854,3-3 1609,1-2 0,6-10 0,0-2 0</inkml:trace>
  <inkml:trace contextRef="#ctx0" brushRef="#br0" timeOffset="32">21962 9514 7853,'0'-12'-846,"0"1"1,2-4 843,1-1 0,-1 1 519,1 4 0,3-1 149,-3 1-220,1-6-267,-4 5 1,0-5 52,0 6 1,0-1-44,0 1 1,-5 1-125,-3 2 1,-2-1 252,-1 5-302,-6 1 66,0 3 0,-6 1 214,0 3 113,0 7-171,0 2 1,2 8 169,2-2 1,-2 3-70,6 1 1,-3 0-120,7-1 0,-2 1 23,9 0 1,-3-1-27,3-3 0,1 1-91,7-5 1,4 1-103,7-5 0,-1-3 26,5-1 1,0-4-155,4 1 1,0-3-108,0-1 1,-2-5 49,-2-3-184,3-2 161,-9 4 7,8-5 98,-8 5 1,3-5-93,-4-1 1,-2 1 26,-2-1 0,0 1-434,-4 0 340,5-1 98,-8 1 518,4-1-188,-5 6 310,0 1-20,0 5-434,0 5 1,2 1-7,2 6 0,-2-1-4,6 1 1,-1-1-138,5 0 0,-1 1-320,1-1 1,-1 1-383,0-1 1,2 1 360,2-1 0,-1-1-282,5-2 1,-3 1 183,3-6 1,-2 1 28,2-4 1,2-1 510,-6-3 0,1-2 0,0-6 0,-4 0 0,4-4 0,-8 4 0,0-3 0,-4-3 0,3-1 0,-4 2 0,1 2 0,-3 1 0,-1-1 0,0 2 0,0-2 0,0 2 0,0 2 0,-1-1 0,-3 1-37,3 5 156,-4-5 0,5 5 1756,0-5-892,0 4-591,0 2 0,0 4 1337,0-3-155,0 3 0,0 6-1076,0 10 0,0 2-404,0 2 0,0-4-31,0 4 1,0 0-202,0 4 1,0-4-307,0 0 0,-2 0 364,-1 4 1,0-4-385,-5 0 0,5-1 118,-5 1 0,4 1-309,-3-5 87,4 0 250,-7-3 231,9-6 0,-3-6 129,8-7 0,2-7 71,5-2-12,1-4-157,-6 2 1,4-3-99,-2 2 0,2-2 93,1 6 0,1-5-150,-1 1 1,1 2 127,-1 2 1,-1 2-15,-2 2 1,2 0 22,-2-1 1,3 1 139,4-1 0,-2 5 59,2-1 1,2 6-80,-2-2-106,5-3 39,-2 6 0,0-4 12,-3 5 1,-2 4-16,-2 0 1,-1 8 157,-2 0 1,-3 3 192,-5 0 0,0-1-143,0 5 1,-5-1 33,-3 1 1,-1-1-72,2-3 0,-3-2-13,2 2 1,-1-6-113,2-2 83,1-4-35,1 2-172,4-5 1,-3-1 142,8-3 1,-1-2 13,4-6 1,0 1-87,0-1 0,3-3 24,-2 0 1,-2 0-175,2 3 0,-2 0-57,2-4 0,2 4-360,-2-4 0,2 4 134,1 0-331,6 1 441,-5 5 0,6-5 60,-3 4 0,-1 2 254,5 1 1,-5 3 112,2 1 1,0 0 443,-1 0 1,1 0 53,-5 0 0,0 1-279,1 3 0,-1-2 586,1 6 1,-5-2-294,1 2 1,0 1-421,3-5 1,-1 4-77,-2 0 0,2-2-64,-3 2 0,4-4 64,0 3 0,2-3-172,2 4 0,-1-6-89,5 2 0,-4-3 63,4-1 1,0-3 0,4-1 0,0-5 24,0 1 1,0-2-286,-1-1 0,1-4-141,0-1 0,0-4-245,0 1 0,-4-3 112,0 0 0,-5-1-156,1 0 1,-7 4 192,-4 0 1,-4 5 605,-4-1 231,-8 7-122,0 3 0,-10 5 46,3 0 0,-3 9 114,0 2 0,3 3 463,-1-2 0,3 4 999,-2 3 1,1-1-452,3 1 1,3 0 34,1 4 0,1-4-1143,6 0 1,0-4-7,4 4 1,5 0-1468,3 4 704,7-5-509,3 3 0,6-8-3096,3 2 4202,-3-2 0,14-2 0,-3 1 0</inkml:trace>
  <inkml:trace contextRef="#ctx0" brushRef="#br0" timeOffset="33">12586 11078 7841,'-12'-11'0,"6"-1"1478,2 1-403,-2 0 288,5 4 519,-4 2-931,5 5-510,0 5 1,0 5-149,0 6-109,5 4 1,-4-4-242,3 3 0,-3 3 107,-1-3 1,0 4-130,0 4 0,0-3 100,0 2 1,0-2-270,0-1 0,0 0 44,0 0 1,0-2-53,0-1 1,0-4-89,0-5 66,0 1 5,0-1-217,0-4 1,0-7 166,0-8 1,1-7-152,3-4 0,1-8 123,3-3 1,1-2 139,-6 1 0,5-2-13,-4 3 0,0 2 326,-4 1 0,0 7 81,0 1 0,0 4 118,0-4 0,0 5-139,0-1 0,0 6-15,0 1 1,5 1-16,2-5 1,3 5-50,2-1 1,3 4 35,0-4 1,6 6-55,-2-2 1,1 3 5,-1 1 1,1 0 42,-4 0 0,3 0 7,-4 0 0,0 0 95,-4 0 0,0 5 237,-4 3 1,2-2-9,-5 2 0,0 0-88,-4 8 0,0-4 122,0 4 1,0 0-112,0-1 1,0 4-358,0-3 0,0-1-15,0-4 0,1 2 226,3 2-50,2-2 0,7 3-11,2-4 0,-2-5-124,2 1 1,1-4 77,0 3 0,0-4-117,-1 1 0,-1-3 144,5-1 0,-5-5-344,2-3 0,-4-2-167,0-1 1,-1-2-242,1-2 0,-5 1-171,1-5 1,-6 0 308,2-4 0,-3 0-168,-1 0 1,-6 4 241,-5 0 1,-2 4 29,-6-4 1,0 5 107,-4-1 1,5 7-276,3 4-117,-3 3 172,6 1 1,1 4-84,11 0 0,8 3 158,11-3 1,1 0-206,11-4 610,-1 0 0,10 5 0,0 1 0</inkml:trace>
  <inkml:trace contextRef="#ctx0" brushRef="#br0" timeOffset="34">13420 10953 7841,'-12'-12'0,"1"1"0,-1-1 1881,6 6-1201,-4-4 0,7 9 54,-4-3 1362,4 3-635,-7 1 131,4 0-567,-6 0 0,5 5-327,-1 2-540,5-2 0,-2 9-30,5-2 1,0 3-97,0 0 0,0-1-306,0 5 1,0-4 262,0 4 0,2 0-288,1 4 0,-1-1 21,1-3 1,3 2-247,-3-2 1,5 2 167,-4-2 0,3 1 51,-3-5 0,5 1 302,-1-5 1,-2-1-134,2-2 1,-1 1 177,5-6-105,-1 1 1,1-8 375,-1 1 0,-1-6-159,-2 1 1,2-6 3,-3-1 0,0-5-455,0 1 0,0-2 115,0 2 0,4-2-258,-4 2 0,-1-3 139,2-1 0,-2 2-63,2 2 0,-2-2 39,-2 6 1,-3 0 115,3 3 0,-1 5-199,1-1 188,-3 6-48,9-3 109,-4 5 1,5 5 111,-4 2 0,3 2-46,-2-1 1,-2 2-144,2-2 0,-2-2 81,2 2 0,2-5-191,-2 5 1,2-6-17,1 2 0,1-2-50,-1-2 1,0-2-682,1-2 724,4-2 1,-3-9-201,2 0 569,-2-1 0,-2 0 0,1 2 0,-1-5-190,1 0 190,-6 1 0,3-2 0,-5 5 247,5-6-279,-8 4 0,8-2 1235,-5-1-789,4 7 0,-5-9 18,5 3 0,-1-3 541,5 0-610,-6 4 1104,4-4-890,-4 9 0,6-2 53,-1 8 1017,-4 2-1041,3 5 1,-9 2 121,3 6 301,2 9-615,-5 18 0,5 5 209,-6 6-1826,0 5 1265,-6 1-136,5 10 125,-4-4 1,1-1-227,1-7 1,-1-8-1133,4-4 1188,0-3 0,1-10-2335,3-6 1650,2-11 0,6-9-266,-1-10 0,0-10 536,1-5 1,-1-10 252,1 2 0,-5-4-380,1 0 1,-6 1 15,2-5 0,-2 4 371,-2-4 0,-3 0 274,-5-3 0,-1 4 0,-10 3 0,-1 9 0,-7 6 0,2 10 793,-5 10 1,8 3-320,-1 3 1,8 7 994,0 6 1,7 3-599,4-4 0,4 4-206,4-4 0,8 0-957,7-3 1,3-6 232,5-2 0,-2-3-346,6-1 1,-6 0 362,2 0 0,1 0-1382,-1 0 1,-1-1 358,-3-3 1,-5 3 382,-3-3 0,-2 8 682,-2 4 0,-5 2 0,-2 1 0,-4 6 0,-4 2 0,2 1 0,-6-1 0,1 3 239,-5-3 0,2-2-140,3 2 1,-2-5 1134,5 2-346,0-4 1840,4 0-1416,0-1 0,5-5-411,3-2 0,6-4-38,1-4 1,1-2-379,0-5 1,-2-2-405,5-2 0,0 1 94,4-5 0,-2 4-707,-2-4 1,3 3 218,-3-3 1,1 2 25,-1-3 0,1 0-343,-4 5 1,-2 0-643,-7 3 1,2-3 25,-5 0 0,-2 0 637,-5 3 0,-5 2 185,-7 2 1,-3 3 84,-5 5 1,-4 0 723,1 0 0,-1 2 174,4 1 1,1 9 453,-1 7 0,1 2-399,3 2 0,8 4 409,7 0 1,3 3-423,1-3 1,2 3-227,6-3 0,6-1-1205,12-3 0,5-6 598,7-6 1,-1-4-1878,5-7 0,-1-3 134,5-5 1701,0 1 0,-1-20 0,1 3 0</inkml:trace>
  <inkml:trace contextRef="#ctx0" brushRef="#br0" timeOffset="35">15121 10324 7841,'-11'0'4087,"4"0"-2718,-3 0 1,8 6-85,-6 1 307,1 8-976,0 8 0,-7 14 127,3 13-638,-8 7 1,10-21-1,0 2-1067,-2 2 0,-1 0 596,1 5 0,-1 1 222,-2 2 1,0 1 128,2 0 1,0 0 0,-1-1-1,0-1-1440,3-3 1,1 0 1055,-2-1 0,0-1 0,4-7 1,1 0 398,-1-3 0,-1 0 0,-2 30 0,1-4 0,0-6 0,2-4 0</inkml:trace>
  <inkml:trace contextRef="#ctx0" brushRef="#br0" timeOffset="36">15498 10713 7841,'-16'-5'0,"3"2"1869,-2-4-829,2 4-415,2-2 1382,-1 10-898,-4 1-644,3 11 0,-4 6 475,6 7 0,0 9-85,-1 7-874,1 5 1,3 11 109,4-30 1,1 1 0,1 0 0,1 1-671,-1 0 0,0 1 226,1-1 0,1 0 276,2 1 0,1-1 0,0 29 129,4-2 0,1-8 88,3-3 1,1-12-4010,-1-4 2485,0-7 0,-3-1-110,0-7 1,-4-3 392,3-9 1057,-4-2-844,2-5 1291,-5-5 1,0-2-404,0-9 173,0-1-173,0-11 0,-10-1 0,-3-6 0</inkml:trace>
  <inkml:trace contextRef="#ctx0" brushRef="#br0" timeOffset="37">15304 10998 7841,'-5'-34'1139,"2"2"-546,-4 6 0,4 4 321,-1 11 0,8-1-274,4 1 0,2-2 127,1-2 0,5 6 649,-1-2 0,5 2-665,-1-3 1,7 5-333,0-1-261,1 6 0,-4-4 159,0 6-1128,4 0 633,-2 6 1,-3 0-1094,-6 5 755,-4 6 442,-5-5 1,-2 11-1531,-5 0 587,-5 0 449,-2 5 0,-5-1-193,-4-1 1,2 2 43,-5-1 1,0-7-200,-3 3 1,2-8 233,1 0-492,6-2 587,-9-1 587,9-6 0,-3-6 0,4-6 0</inkml:trace>
  <inkml:trace contextRef="#ctx0" brushRef="#br0" timeOffset="38">15989 10816 7841,'0'-12'191,"-5"1"0,4 3 356,-3 0 1,2 2 711,-2-1-612,2-4-88,-3 10 0,2-5 978,-1 2-1034,-5 3-146,3-4 396,-1 5-426,-3 0 1,2 0 65,-7 0 0,1 1-128,-5 3 0,4 2-81,-4 5 27,0 1-27,-4 4 1,0 6-92,0 5 65,1-1 0,2-2-261,1 3 130,6-3 0,-3 4 143,9-5-919,2 0 529,5-6 0,1 3 67,3-9-397,2 3 345,11-13 0,-4 4-155,6-5 313,1 0-125,2 0 0,5-5 255,0-2-17,-1-4-56,-3 0 52,0-6-49,0 5 0,0-10-99,0 3-213,-6-2 152,5 3 1,-9-4 99,2 3-411,-3 3 245,-5-6 0,-2 9 145,-5-2-95,0 3 59,0 0 1,-1 5 61,-3-1 34,-3 5-123,-4-2 205,0 5-42,-1 0 1,2 2-170,2 1-147,3 4 234,0 9 1,4-3-35,-3 2-391,3-2 260,1 3 1,0-3-240,0 2 332,5-2 0,1-2-157,6 1-198,-1-1 125,1-4 0,4-2-135,-3-5 211,8 0 1,-2-2-51,8-1-409,-3-4 367,9-9 0,-4-7-106,6-8-208,-6-2 554,4-1 1,-9-1 127,3-3-608,-3 2 608,-1-8 0,-3 7 0,-2-5 0,-3-1 0,0-2 0</inkml:trace>
  <inkml:trace contextRef="#ctx0" brushRef="#br0" timeOffset="39">16446 10462 7841,'5'-18'83,"-2"-4"-42,4 3 0,-3 1-41,4-1 1894,-1 5-525,0 3-633,3 6 1271,-9 5-1305,9 10 1,-9 8 715,3 12-984,-2 13 1,-2 4-401,0 10 0,-4 6-106,2-31 0,0 0 0,-6 32-395,6-32 1,1 1 0,-7 25 336,4-1 0,0-2-376,4-10 1,0-4-1030,0-14-1263,0-6 1998,0-15 0,2-7 1,1-10 0,-1-7 30,1-9 0,-1-1 769,-2-2 0,-5-3 0,-3 8 227,-7-6 1,-3 4-228,-5-3 0,-3 5 0,-1-2 0,0 0 0,4 4 0,-3 3 0,-1 9 0,2 4 2523,6 4-961,7 1-593,7 2 1,5 5 41,0 3 1,12-2-346,7 2-635,7-5 153,14 2 1,2-5 131,7 0-2972,-2 0 2257,4-5 1,-6-2 116,1-4 0,2-1-409,-2 1 0,-4 0-1444,-12-1 1407,3 1 0,-12 1-235,1 2 376,-6-2 187,0 3 400,-4-4 1075,-6 0-1075,-1-1 0,-5-4 0,0-2 0</inkml:trace>
  <inkml:trace contextRef="#ctx0" brushRef="#br0" timeOffset="40">16846 10233 7841,'-12'-11'629,"1"-1"971,0 1 214,-1-1-540,1 6 1,1 4 2445,2 9-2559,3 11 1,1 12-28,0 8-494,0 3-1375,4 10 1161,0 1-1012,-5 5 543,4 5 0,-2-29 1,0 1 51,0 2 0,2 1-381,0-1 1,1 0 231,-5 27 1,5-2 151,0-7-1923,0-9 942,0-10-799,5-13 637,1-10 617,5-7 1,-3-6-423,0-3 1556,-1-2-1075,5-6 512,-1-4-426,1-2 1,-1-5-70,0 0 293,1 0-14,-1 6 1,4-5 25,1 3 1,-1-1 182,-4 1 1,-1 2 738,-2 6-493,2-1-224,-3 1 0,0-1 2073,1 1-1410,-1 5 0,1-1 1695,0 4-1670,-6 1 1,8-3 16,-2 5 32,-3 5-464,5-3 1,-3 8 247,4-3-139,0 3-175,-4 2 1,2 3-274,-6 0 103,6 6-29,-7-4 1,6 6-1388,-4 0 706,0 0 406,1 5-3672,-4-4 2494,4 4 1,1-10 1372,1-3 0,3-2 0,2-2 0</inkml:trace>
  <inkml:trace contextRef="#ctx0" brushRef="#br0" timeOffset="41">17634 11101 7886,'-15'8'6684,"-1"-1"-2508,6-4-2505,5 2-4295,5-10 1204,5-1 603,2-6 817,4-4 0,-5-7 0,-1-6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57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6990 7629 8394,'-8'-5'0,"0"-3"0,-1-2-333,-1 4 1,3-4-417,-1 2 1,0-2 748,-3-1 0,0 3 0,-1 0 0,1-4 0,-1-6 0</inkml:trace>
  <inkml:trace contextRef="#ctx0" brushRef="#br0" timeOffset="1">5836 7127 8394,'11'0'0,"-3"0"-661,0 0-81,-1-5 0,5 2 372,-1-5 397,1 6 116,-1-8 0,-1 7-109,-2-4 0,-2 4 99,-2-1 0,-3 2-39,3-2-1,-3 3 35,4-4 65,-3 5-93,3 0 0,-4 0-13,3 0 1,-3 1 9,3 3 1,-3-2-28,-1 6 0,0-4-225,0 3 0,1 1-214,3 3 1,-3-3 368,3-1 0,1 1 0,-1 3 0,5-3 0,-1 0 0,2-5 0,1 5 0,1-5 0,-1 0 0,0 3 578,1-3-260,-1 1-167,6-4 0,-4 0-127,2 0 0,1 0-28,-1 0 0,6 0-8,-2 0 0,-1 0 0,1 0 1,0 0-6,3 0 1,3-4-9,1 1 1,-2-5 27,3 4 1,1-5 92,-1 2 1,0 0-32,0 0 0,-1 0 121,4 0 0,-5-2-91,2 5 0,-3 0 17,-1 4 1,-4 0-34,0 0 0,-1 1 9,1 3 1,2-1-113,-2 4 1,2 0 56,-2 0 1,2 2-161,-2-5 1,7 0 98,0-4 0,6 0-119,-1 0 1,-1 0 58,4 0 1,-1-5 54,9-3 1,-5-2 8,1-1 1,1-2 0,-1-2 1,2 2 40,-2-2 0,-3 2 18,3 2 1,-3 3 72,-5 0 1,3 6-106,-2-2 0,-3 3 75,-2 1 0,2 0-56,-1 0 1,3 0-8,-3 0 1,3 0-40,-3 0 0,5 0 43,-2 0 1,2 0-28,-2 0 0,3-4 17,-2 0 1,3-5-37,4 2 0,-2-3 26,2-2 0,-3 5-10,-1-1 1,1 2 64,-1-2 0,-1 3 7,-3 5 1,-2 0-45,-5 0 1,-1 0 8,-3 0 1,5 4-15,-5-1 0,5 6 4,-5-1 0,1-2-103,-1 2 1,7-4 99,-3 3 0,2-4-108,-2 1 0,0-3 83,0-1 0,3 4-9,1 0 1,0-1 72,-5-3 1,1 0 9,0 0 0,4 0 74,-1 0 1,-3 0-77,-4 0 1,0 2-4,4 1 1,0-1-47,0 2 1,0 1 1,-1-2 1,3 3-35,1-3 1,2-1-30,3 1 1,2-1-74,-3-2 0,3-2 110,1-1 0,4-2-27,0-3 1,-1-2 12,-6 2 1,2-2 174,-3-1 1,2 3-110,-2 0 1,2 5 12,-5-5 1,-1 5 31,-3 0 1,4 1 17,0 2 0,-1 0-92,-3 0 0,1 0 49,3 0 1,-2 0-116,6 0 0,-5 0 94,5 0 1,-2 0-101,1 0 0,7 2 47,-3 1 0,-1-1-1,-2 1 1,-1 3 7,5-3 1,-1 5 0,0-4 0,0 3 17,1-3 1,-1 1 5,0-1 0,4-3 143,0 3 1,2 1-143,-2-1 1,0 1 144,7-1 0,-5-2-118,5 6 1,-5-4 6,2 3 1,0-3-34,3 4 1,1-2-115,0 2 1,-5-2 89,1-2 1,0-3 46,4 3 0,-2-3-86,-2-1 0,-6 0 47,-6 0 1,-3 0-45,3 0 1,-9 0-157,-2 0 0,-5 0-776,-3 0 579,-5 0 394,-6 11 0,-21-4 0,-10 10 0</inkml:trace>
  <inkml:trace contextRef="#ctx0" brushRef="#br0" timeOffset="2">8314 8200 7957,'0'-11'-1111,"0"-1"1368,0 1-159,0-1-242,0 6 167,0-4-9,0 9 45,5-4 28,-3 5 84,3 0 1,-4 3-148,3 1 1,-3 5 179,3-1 1,-3 2-157,-1 1 0,4 2 12,0 2 0,1-1-54,-1 5 1,-2-5-16,6 1 1,-4 2-2,3-2 1,1 0 52,3-3 1,6-1-170,2 1 0,2-6 127,2-2 1,5-3-103,3-1 0,2-1 82,1-3 1,1-6-2,4-5 0,-4-4 56,3 3 1,-2 1 104,-2 4 0,0-2 8,0-2 1,-1 6-126,-2-3 1,2 7 48,-3-2 1,0 4-17,0-1 1,0 3-88,5 1 0,-5-4 32,1 1 0,0-1-13,7 4 1,-6-2 25,2-1 0,-2 1-14,2-1 0,-2 1 96,2 2 1,-7-3 8,3-1 0,0 0 38,-4 4 1,1 0-94,-4 0 1,-2 1-33,-2 3 1,3-1 55,-3 4 1,-1-1-160,1 2 0,0 1 62,4-5 0,0 3-172,-1-3 0,1 0 35,0-4 0,1 0 76,3 0 1,-2 0 51,6 0 0,-5-1 47,5-3 0,-2-1 126,1-3 0,2-2-124,-5 2 1,1 2 120,-2-1 1,0 0-79,4 0 1,-4 1 153,0 6 1,0-3-224,0-1 1,2 0 82,3 4 0,2-1-160,-3-3 1,4 3 143,4-3 0,-2 1-170,2 0 1,-1 0 95,1-5 0,-1 1-9,5-5 0,-6 5 70,2-1 1,-2 2 20,-2-2 0,2-1 137,2 6 0,-6-1-105,2 4 1,-2 0-80,2 0 0,0 0 46,0 0 0,1 4-236,-1-1 1,0 5 91,0-4 0,6 0-53,2-4 0,1 0 111,-1 0 0,1 0-32,-5 0 0,7-2 51,-3-2 0,1 2 189,-4-6 0,-3 2 57,6-2 1,-1-2-62,1 3 1,-2 0 99,-2 0 0,-1 3-25,5-4 0,-5 6-84,1-2 1,-3-1-23,0 1 0,-5 0 7,1 4 1,-6 1-164,2 3 0,-3 3 82,-1 4 0,-4 0-624,0 1 0,-5 1 278,1 2 0,-4-1-774,-3 5 1,-2 0 14,-2 4 1026,-3-1 0,-1-4 0,-6-1 0</inkml:trace>
  <inkml:trace contextRef="#ctx0" brushRef="#br0" timeOffset="3">15053 9559 8157,'-7'-5'0,"2"-1"-429,5-6 156,0 6 1,3-3 717,4 5 0,2-1-197,10 2 1,0 1-11,4-2 0,4-1-202,0 2 1,0-1-57,0 4 0,-2-4 0,6 0 0,-6 0-120,2 4 1,1-3 124,-1-1 1,3-4-9,-3 4 0,1-5 81,-2 2 1,0 2-89,4 1 0,-3-1 92,3 1 0,-4-4-44,0 5 1,2-2 19,-1 1 0,3 2 57,-3-1 0,1 1 1,-2 2 1,-1 0 93,1 0 1,-2 0-86,-1 0 1,0 0 46,0 0 1,0 0-106,-1 0 0,1 4-7,0 0 1,0 0 7,0-4 0,0 0 1,0 0 1,-1 0-44,1 0 0,-1 0 50,-3 0 0,4 0-129,-1 0 1,1 0 96,4 0 1,-3 0-89,-1 0 0,1 0 33,3 0 0,1 0-106,2 0 0,3-1 87,-2-3 1,2 1-13,1-4 1,-1 3 45,-3-4 1,2 4-28,-5-3 1,1 4 287,-2-1 0,-3-1-93,0 1 1,0 1 123,-4 3 0,2 3-91,2 1 0,-4 4-141,0-4 0,0 3-19,4-3 1,1 4-187,3-4 0,-3 1 121,3-2 0,-2-1-130,2 2 1,-2-3 129,5-1 0,-4 0-42,1 0 0,-2 0 259,2 0 1,-3 1-120,2 3 0,2-3 55,-1 3 1,1-3-124,-2-1 1,4 0 9,4 0 1,-4 0-10,1 0 1,-1 0-111,4 0 0,2 0 92,2 0 0,-2 0 0,2 0 1,-4-1 121,-4-3 1,3 3-125,-2-3 1,1 3 163,-2 1 1,2 0-68,-6 0 1,6 0-30,-1 0 1,2 0-69,1 0 1,-1 1-3,-3 3 0,5-3-17,-1 3 0,0-3 56,4-1 0,-2 0-2,-2 0 0,0-4-14,0 1 0,1-5 138,-1 4 0,0-1-108,1 1 0,0 2 14,3-6 0,-2 6-29,2-2 1,-3-1 4,0 1 1,-1-1 5,0 1 0,0 3 1,1-3 0,-1 1 56,0 0 0,2 1-51,2-1 1,-3 1 5,3 2 0,-2-4-16,-2 1 1,4-1 1,0 4 0,4-1-14,-4-3 0,2 3-8,-2-3 1,1 1-41,3-1 1,-2 3 51,-2-3 1,-1 3-31,5 1 0,0 0 20,4 0 1,-4-4 5,-1 0 0,1 1 4,4 3 1,0 0 2,-1 0 0,1 0-117,0 0 1,-1 0 130,1 0 1,0 0 66,0 0 0,-1 0-74,1 0 1,0 0 19,-1 0 0,1-4-12,0 0 1,-1 0-5,1 4 0,-4-4-10,0 1 1,-2-5-8,2 4 0,-6-3 5,-6 3 0,-4-5-5,0 1 1,-7 3-251,-4 1 155,-2-2-686,-6 5 0,-4-4 468,-6 5 1,-6 6-1726,-10 5 2035,0 1 0,-14 9 0,3-3 0</inkml:trace>
  <inkml:trace contextRef="#ctx0" brushRef="#br1" timeOffset="4">16674 10747 8025,'7'-18'-346,"2"1"11,-6 1 1,5 2 156,-4-5 1,5 4-318,-2-4 495,-2 5 0,6-8 0,-5 5 0</inkml:trace>
  <inkml:trace contextRef="#ctx0" brushRef="#br1" timeOffset="5">16492 10519 8025,'0'-8'446,"0"0"213,0 6 211,0-3 1,1 5-549,3 0 0,3 0-178,9 0 1,1 0-112,6 0 0,5 1 31,3 3 0,5-3-127,2 3 1,9-3 156,-1-1-1192,7 0 1178,-1 0 0,2 0 124,-1 0 1,-1 4-109,1 0 1,3 3 268,-2-3 0,-2 1-122,1-1 0,0 1 90,4 3 1,4 1-194,0-6 1,-29 1 0,1 0-147,28 0 0,-29 0 0,0 1 112,29 2 1,-27-3-1,1-1-1,-3 1 1,1-1 0,1 1 0,0-1 206,27 4 1,1 3-98,-1-2 0,1 1 0,-29-5 0,-1 0 1,26 6-16,-4-3 1,-2 2-115,1-1 0,2 1-78,-6-5 1,1 1-301,-5-2 0,1-1-1342,0 2 1,-1-4 854,1-4 0,-5-3 779,-3-4 0,0-2 0,-2-2 0,-1-7 0,-2-7 0,-3-6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3917 4169 8154,'-1'-12'-5,"-1"0"705,-2-4-343,0 4 1,0-5 45,0 6 1,-1 1 262,1 2 0,3-2 547,-3 2-534,3-2-344,1-1-97,-5-1 60,4 6-724,-4-4 368,5 8 168,0-3-919,0 5 628,-5 0 1,0 5-96,-3 3 0,-2 2 93,2 2 0,-2 4-165,-1 3 583,-1 3-137,1 6 0,-5-3-215,1 5 991,0 1-579,-1-2 0,3-1 148,-2-5 337,2 0-471,2 0 1,3-1 151,0 1 0,6-5 120,-2-3 0,-1-2 218,1-2-620,0 1 1,6-5 110,1 1 1,1-4 129,8 3 1,-4-3-262,8 4 0,1-6 80,2 2 1,4 1-28,4-1 0,1 1 21,2-1 1,2-3-130,-5 3 1,3-1 129,-3 0 0,-1 0-63,-3 4 1,-5-3 1,-3 4 0,-7 1 35,-4 6 1,-6 3-163,-5 5 1,-6 1 132,-10 2 0,-5 4-1299,-2 4 1,-7 4 418,-1 0 1,0-5-1740,4-6 1,5-5-2638,2-3 5077,3-7 0,5-4 0,0-1 0,0 6 0</inkml:trace>
  <inkml:trace contextRef="#ctx0" brushRef="#br0" timeOffset="1">9651 4134 7895,'-12'-11'704,"1"3"1053,-1 1-1156,6 4-17,1-7-24,5 9 1416,0-4 31,0 5 1,0 6-1337,0 5 1,0 10-219,0 5 0,-1 11-148,-3 1 1,-2 10-346,-6 6 1,1 9-207,5-27 0,0 1 0,0 0 0,1 2 142,-1 4 1,0 1-1,1-1 1,0-1 49,1 1 1,1-2 0,0-6-1,1-1-148,2 19 1,1-15-300,3-8 0,2-11-454,5-7 1,1-6-53,-1-6 0,1-6 441,-1-6 1,1-9 190,-1-10 1,0-7 117,1-4 0,-1-8 197,1-7 1,-7 24 0,0 0-124,-1-3 0,-1-1 0,0 0 0,-1 1-144,-1 0 1,-2-1-1,1-2 1,0 0 153,1-3 0,-2 0 0,1 1 0,-1 1 6,0 3 0,-2 1 0,-2-21 636,-2 15 1,-2 12-283,5 7 1808,0 5-984,4 12 657,5 1 0,2 5-699,4 0 0,2 5 302,2 3 0,-1-2-704,5 2 0,-4 3-196,4 4 0,-4 0-258,4-3 1,1 1 129,2 2 0,1-3-383,0 4 0,-5 0 178,-3-1 1,-2 4-301,-2-3 0,1 4-112,-1-1 1,-5 3-250,-2 0 0,-4 3-463,-4 1 1,-7 2 459,-8 3 1,-6 2 42,-2-3 0,-5 7 159,2 1 1,2-1 23,1-7 0,3-2 232,1-5 0,5-2 281,3-2 0,8-6 356,3-5 77,2-6 1,9 3 1191,4-5 1,4 0-799,5 0 0,1 0 603,-2 0 0,4 0-778,4 0 1,-3 5-247,2 3 1,0 2-144,0 2 1,0-1-721,4 1 0,-4-1-365,0 0 1,-2-3-626,-1 0 0,0-5-2210,0 5 1,0-5 3543,0 0 0,-6-6 0,0-4 0</inkml:trace>
  <inkml:trace contextRef="#ctx0" brushRef="#br0" timeOffset="2">4397 8726 8176,'-16'-11'458,"3"4"223,-2-8-642,7 7-148,3 3 1,10 1-72,3 0 1,6 0-367,1 4 1,6-1 160,2-3 0,0 2 385,4-6 0,2 1 0,0-5 0</inkml:trace>
  <inkml:trace contextRef="#ctx0" brushRef="#br0" timeOffset="3">5014 8440 8176,'18'-5'0,"3"0"-540,-2-3 0,-1-1 491,1 6 1,-5-1 547,1 4 0,2-2-308,-2-1 0,4 1-208,-4-1 0,5 1-277,-1 2 1,3-3 170,1-1 1,1-5-693,3 1 815,-3-2 0,14-6 0,-3-2 0</inkml:trace>
  <inkml:trace contextRef="#ctx0" brushRef="#br0" timeOffset="4">5870 8132 8176,'23'-12'-44,"0"1"1,-1-1 166,-3 1 0,3 0-84,1-1 1,0 5-50,4-1 1,2 4-65,1-4 0,5 1 237,3-5-163,-3-4 0,10-2 0,-5-5 0</inkml:trace>
  <inkml:trace contextRef="#ctx0" brushRef="#br0" timeOffset="5">6853 7789 8176,'22'-11'-344,"1"-1"0,4 1 138,-1-1 0,6 2 194,-1 3 0,3-4 9,4 4 0,3-5 3,4-3 0,1 2 0,0-3 0</inkml:trace>
  <inkml:trace contextRef="#ctx0" brushRef="#br0" timeOffset="6">7800 7515 8172,'28'-11'-549,"-2"-1"-68,4 1 0,1-1 411,3 1 0,4-1 206,0 1-338,5 0 0,3-6 0,6-1 0</inkml:trace>
  <inkml:trace contextRef="#ctx0" brushRef="#br0" timeOffset="7">8611 7275 8171,'35'-18'-190,"-1"3"1,4 1-238,0-1 1,1 2 283,-1-2 1,3-2 142,5 2-517,-1 0 0,1-1 0,0-2 0</inkml:trace>
  <inkml:trace contextRef="#ctx0" brushRef="#br0" timeOffset="8">9594 6978 8171,'-6'-11'0,"5"-1"1625,-3 1-1176,-2-1 1,5 5-450,-3-1 0,3 6 0,1-3 0</inkml:trace>
  <inkml:trace contextRef="#ctx0" brushRef="#br0" timeOffset="9">4625 8280 8039,'-10'6'0,"3"3"37,-9-5 0,4 1 88,0-1 1,1 2-182,0 6 0,-1-2 117,1-2 0,1 3-115,2 0 0,-2 2 6,2 6 1,-2-4-210,-1 4 0,-1-3 12,1 3 1,-1 0 119,1 4 1,-2-2 15,-2-2 0,2 3 28,-2-3 1,2-3 80,2-1 0,0 2-2,-1-2 1,2-3 34,2-5 67,-2 1-104,4 3 357,-1 1-270,2-1 1,7-3 171,1-1 1,5-3-8,7 4 1,-1-4-6,5 3 0,0-4-166,4 1 1,0 1 22,0-2 1,1 6-78,3-1 1,-3-2-172,2 2 1,4-4-38,0 3 1,2-3-13,-2 4 197,3-6 0,-4 8 0,6-3 0</inkml:trace>
  <inkml:trace contextRef="#ctx0" brushRef="#br0" timeOffset="10">3986 10153 8186,'0'-7'-140,"0"-1"0,0 0-508,0-3 204,0 5 76,0-5 368,0 10 0,5-4 0,1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74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13625 13625 14921,'10'-1'540,"-1"-3"-821,-1-4 317,-1 3 1,6-1-125,2 2 1,0 3 576,8-3 1,-2 3-399,5 1 0,5 0-162,3 0 0,2 0 58,5 0 1,-3 4-90,4-1 1,0 1-64,4-4 1,0 4-174,-1 0 1,1 0 247,0-4 1,-1 0 120,1 0 1,5 0 194,2 0 1,-1-2-62,1-1 1,-3 1 25,3-1 1,4 1-95,4 2 0,0 0-299,-4 0 0,0 0 300,0 0 1,8 0-32,0 0 0,0 0-39,-8 0 1,5 0-45,3 0 1,-32-1 0,1-2-7,0 2 0,0-1 0,-1-1 1,-1 1 61,1 0 1,-1 0-1,29-1 8,-29-1 1,0 1 0,2 1 0,1 0 39,1-2 1,0 0-1,1 2 1,-1 0-47,-2-2 0,0 1 1,-1 1-1,-1 1-5,0-1 0,1 0 0,0 0 0,1-1-19,0 1 0,0 1 0,2-2 0,-1 2 7,30 1 0,-31-1 0,-1 0 99,2 0 0,-1-1 0,0 1 0,0 0-77,1-1 0,-1 1 0,0 0 0,1 0-152,-1 1 1,0 0-1,2 0 1,0 0-52,0 0 0,1 0 1,1 0-1,0 0-84,-2 0 0,0 0 0,3 0 1,0-1-157,-1-1 0,0 0 0,1 1 0,0 0 204,1-3 0,0 0 0,2 2 1,0 0 18,0-2 0,0 1 1,-1 1-1,-1 0-95,0-2 0,0 0 0,-1 1 0,-1 0 50,4-1 0,0 0 0,1 1 1,-1 0 96,0 1 0,0 0 0,0 1 0,1 0 51,-1-3 1,0 0 0,-1 2 0,0 1 25,3-1 1,0 1 0,-1 0-1,0 0 43,1 1 0,0 0 0,-2 0 0,1 0 8,-3 0 1,0 0 0,0 0 0,0 0-5,-1 0 1,1 0-1,2 1 1,-1 0-12,-1 0 1,0 1 0,1-1 0,0 1-5,-2 2 0,-1 0 0,1-1 0,0 0 10,1 1 1,0 0 0,0 1-1,0 0-3,0-1 0,0-1 1,0 0-1,0 1 3,0 0 1,0-1 0,2-1 0,0 0 2,-1 2 1,1 0 0,2-3 0,0 0 13,-2 1 1,0 0 0,2-1 0,-1 1 11,-1 0 1,0-1-1,2 0 1,1 0 6,-1 1 0,-1-1 0,2 0 0,-1 0 0,0-1 1,0 0 0,1 0 0,0 0 4,-1 0 1,0 0-1,0 0 1,0 0 17,0 0 1,0 0 0,2-2 0,1 0 3,-4 0 1,1 0 0,2-2-1,-1 0-5,-2 3 0,-2-1 0,2-3 0,-1 1 4,0 0 0,0 0 0,-3 1 1,-1 0-43,3-1 1,-2 0 0,-3 3 0,-1 0 25,0-1 0,-1 0 1,0-1-1,-1 1-325,28-2 0,-6 0-158,-10 4 1,-9 1 438,-9 3 0,-6 0 0,-6 5 0,-7 0 0,-6-2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7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17428 7127 8442,'-4'-8'459,"1"0"0,-5 5-253,4-5 0,-1 5 171,1 0-20,3-4-343,-4 6 0,6-8-73,3 5 0,-1 1 225,4 3 1,1 0-367,3 0 0,1 0 54,-1 0 0,1-4 21,-1 0 0,2 0 178,2 4 1,-2 0 138,2 0 1,-3 0-40,0 0 0,3 0-69,0 0 0,4 0 19,-3 0 0,4 1 9,-1 3 0,2-3-62,2 3 1,4-1-25,0 1 1,1-3-5,-2 3 0,3-2 41,6 2 1,-5-3 24,1 3 0,-5 1 5,5-1 0,-5 4 27,5-5 0,-6 5-73,2-4 0,-3 1 26,-1-1 1,3-2 1,1 6 1,1-6-41,-1 2 0,-2-3-111,5-1 0,1 0 69,3 0 0,0 0-14,1 0 0,-1 0 39,0 0 0,0 0 4,1 0 0,-1 0 30,0 0 0,-3 0-27,-1 0 1,1 0 7,3 0 0,-1-3 0,-3-1 1,2 0 5,-5 4 1,3-4 44,-3 0 1,3 1-47,-3 3 1,0 0 63,-5 0 0,5-2-58,0-1 0,-1 1-76,-3-2 0,0 3 32,0 1 1,4 0-13,-1 0 1,1 0-1,-4 0 1,3 0-8,1 0 0,3 0 15,-3 0 1,4 0-9,-5 0 1,5 0-60,-5 0 0,9 0 63,-5 0 0,6 0 6,-6 0 1,3 0 36,1 0 0,4 0 93,0 0 0,0 0-47,-3 0 0,0 0 170,3 0 1,-2 0-197,2 0 1,-3 0 24,0 0 1,0 0-7,3 0 0,3 4 34,5 0 0,-5 0-334,1-4 1,0 0 34,4 0 1,3 0 28,1 0 1,3-5-104,-3-3 0,4 2 221,0-2 0,1 2 66,2-2 1,-4-1 150,-4 5 0,2 1-147,-2 3 0,5-4 115,-5 0 1,1 0-109,-5 4 0,1 0 6,0 0 1,-2 0-198,-2 0 0,1 0 70,-5 0 0,0 0-42,-4 0 1,-1-1 50,-2-3 1,1 3-26,-6-3 0,0 3 39,-7 1 1,2 0 7,-2 0 1,-2-2-170,-2-1 0,-2 1-74,-2-1 0,1 1 314,-1 2 0,5 0 1,2 0-1</inkml:trace>
  <inkml:trace contextRef="#ctx0" brushRef="#br0" timeOffset="1">3415 7332 8417,'0'-7'-27,"0"-1"0,0 4 55,0-3 0,0 3 47,0-4 1,1 4-298,3-3 0,2 4 20,6-1 1,-1-1 234,1 1 0,0-1-106,3 2 0,-1 1 92,5-1 1,0 0 18,4-1 1,4 3-44,0-3 1,1-1 62,-2 1 1,2-3 26,3 3 1,2-4 9,-3 4 0,3-1-3,1 1 1,-3 3 15,-1-3 0,3-1-42,1 2 0,3-1 6,-6 4 0,5 0-86,3 0 1,2-4 5,-3 0 1,2 0-12,-2 4 0,-3-4 49,4 1 0,1-2-16,2 1 1,-3 3-24,-1-3 1,-1-1 25,1 1 0,2-4 33,1 4 1,3-3-17,-6 3 0,4-4 13,-4 5 1,4-2-42,-4 1 1,3 2 2,-2-1 0,1 1-8,2 2 1,-5 0-8,5 0 0,-2 0 11,-2 0 1,2 0-9,-2 0 1,-3 4-29,3 0 0,-2 0 31,-2-4 0,0 1-14,1 3 0,-1-3 11,0 3 1,-1-3 0,-2-1 1,2 1 17,-3 3 1,3-2 1,1 1 1,-3-1 0,-1-2 1,1 0 3,3 0 0,0 0 37,1 0 0,-1 1-41,0 3 0,0-2-28,1 6 1,-1-4 2,0 3 1,-3-3-4,-1 4 1,0-1-61,5 5 1,-6-5-14,-2 1 0,2-4 71,1 3 0,-1-3-10,2 4 1,-1-4 27,5 3 1,-1-4-34,0 1 1,0 1 148,1-2 1,-1 5-113,0-4 0,0 1 13,1-1 0,0-2-1,3 6 1,-2-4-17,2 3 0,1-4 0,-1 1 0,5 1 6,-1-1 0,-1 1 52,1-2 1,-4-1-5,4 2 0,-4-3 5,4-1 1,-2 4-12,2-1 1,3 1 11,-4-4 0,0 0-6,1 0 1,-1 4-4,0 0 1,3 0 5,-6-4 0,5 0-7,-1 0 0,-3 0 27,-1 0 1,-2-2-32,-2-1 0,0 1 2,0-2 0,1 2-21,-1-2 0,-4 2 2,1-6 0,-5 4-9,5-3 1,-9 0-13,0 0 1,-6-4-78,-1 4 0,-3 2 124,0 1-721,-6-2 70,-1 4 1,-5-1-947,0 6 1535,0 4 0,-15 4 0,-4 1 0</inkml:trace>
  <inkml:trace contextRef="#ctx0" brushRef="#br0" timeOffset="2">17029 7058 8459,'-7'-11'0,"1"1"1167,2 2 1303,3 3-1383,-4 0 239,5 3 0,-4 2-616,0 8 0,0 4 312,4 3 0,0 6-391,0 6 1,-1 6-515,-3 1 1,3 2-622,-3 6 1,3 5 433,1 6 0,-1 3-2186,-3 1 2152,2 5 1,-3-4-35,5 3-1697,-5 3 1,4-12 758,-3-3 1,3-8-60,1-11 0,0 2 510,0-5 1,0-6-645,0-6 94,0-7 1454,0-3-279,0-20 469,0 6-469,0-23 0,5 8 0,1-10 0</inkml:trace>
  <inkml:trace contextRef="#ctx0" brushRef="#br0" timeOffset="3">16971 7172 8459,'0'-34'0,"0"5"961,0 1-343,0 5-174,0 5 1,0 2-4,5 4 1,-2 1 856,5 0-515,-6 4 1,5 2 160,-4 5-393,-1 0-241,3 0 0,-9 5-370,0 3 0,-9 7 167,2 4 0,-8 6-567,0 2 1,-3 5 366,-1-2 0,-1 3-1711,-2 2 72,2-1 1324,-4 0 1,5-5-595,0-2 1,5-3-80,3-1 1,0-5 1080,3-3 0,-2-8 0,8-1 0</inkml:trace>
  <inkml:trace contextRef="#ctx0" brushRef="#br0" timeOffset="4">16891 7070 8459,'0'-12'0,"6"6"0,-5-4 2962,4 8-1345,0-3-958,1 5 0,6 0 2198,-1 0-1445,1 5-852,-1 7 1,5 6 207,4 4 0,1 1-262,2 0 0,1-1-1867,3-3 749,-3 2 38,9-3 0,-5 0 574,2-3 0,3-2 0,-4-2 0</inkml:trace>
  <inkml:trace contextRef="#ctx0" brushRef="#br0" timeOffset="5">9377 7092 8459,'-8'-6'825,"0"2"-553,6 3 1,-3 1 209,5 0-139,5 0 1,1 0 65,6 0 101,4 0-187,2 5 1,8-4 153,1 3 74,5 2-828,-3-4 388,10 3 93,-3-5 1,8 4 272,-2-1-414,8 1 36,-3-4 0,3 0 310,-4 0-535,5-5 1,-3 4 92,5-3-62,1-2 67,-2 4 0,-5-6-228,-6 4 1,1-4 10,4 4 1,-2 1 45,-2 3 0,-4-4 107,-7 0 1,2 0 61,-3 4 1,-3 0-24,-4 0 0,-2 4 102,-5 0 1,-1 3-126,-4-3 711,1 5-635,-1-3 0,-1 2-176,-2 0-985,2-6 818,-9 3 0,6-5-1803,-4 0 854,-1 0 1292,3-5 0,-10-1 0,-2-6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3.64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9662 5836 7981,'0'-11'0,"1"-1"0,3 1 0,4-1-205,-3 1 100,10 0 0,-7-1 194,7 1 0,3 3 195,1 0 0,7 1-285,5-5 1,-2 2 45,1 3 0,1-2-149,3 5 1,-2-4 86,2 5 0,-7-1-27,3 4 0,-4 0 56,-4 0 1,3 0-80,1 0 0,-5 0 56,1 0 0,0 0 28,5 0 1,-2-4 16,5 0 1,1-1 115,3 1 0,0 2-33,1-6 0,4 4-77,3-3 0,2 4-2,2-1 0,-4 3-7,0 1 0,-3 0-2,7 0 0,-7 4-22,7 0 1,-7 5-16,3-2 0,4 3 150,3 2 0,1-1-261,-5 1 0,5-2 284,-1-3 1,3 4-68,2-4 0,-5-1 145,8 2 0,-1-5-21,5 0 0,-1-1-47,4-2 0,0 0-315,1 0 0,-32 0 0,1 0 261,30 0 1,-31-2 0,-1 0-127,3 0 1,-1 0 0,27-2 88,3 4 1,-3-4-425,0 1 1,-1-1 165,5 4 0,-6-4-514,2 0 0,-6-1 132,-2 1 1,0 2-478,4-6 1,-5 2 1032,-2-2 0,-7-1 0,-1 6 0,-1-3 0,-5-2 0,-3-5 0</inkml:trace>
  <inkml:trace contextRef="#ctx0" brushRef="#br0" timeOffset="1">13225 5722 7952,'0'-12'-32,"0"1"201,-5 0 1,4-1 248,-3 1-396,3 4 60,1-3 0,0 8-73,0-6 0,5 4 182,3-3-163,2 4 1,5-2 2,0 5 0,4 0 30,-3 0 1,5 0-36,2 0 1,1 5-63,6 3 1,-3-2 30,4 2 0,-1-2-10,4 2 0,6 2 78,2-3 1,-3 0 40,-1 0 1,1-4 13,-1 1 1,7 1-42,0-1 0,-3 1 7,4-1 0,-4-3-2,0 3 1,2 1 8,-2-2 0,1 5-18,-1-4 1,-1 5-9,-3-2 0,-1 0-120,4 0 0,-4 1 115,1 3 1,3-3-93,1 0 1,0-5 27,3 5 0,-3-5-12,4 0 1,0 2-3,-5-1 1,4 0 32,1-4 0,-1 0-108,1 0 1,-3 0 102,3 0 0,-3-4 182,6 0 0,-2-3-97,-1 3 0,-2-4 114,-2 5 1,4-5-47,0 4 1,-6 0-36,2 4 1,0 0-84,0 0 1,1 0-15,-1 0 1,2 0-98,-2 0 0,3 0 87,0 0 0,5 4-245,-1 0 1,2 0 54,-1-4 1,-3 4 128,2-1 1,0 1 91,-3-4 1,2 4 137,-6 0 0,3 0-71,0-4 0,0 0 138,-3 0 0,-3 1-184,-5 3 1,-3-3 26,-1 3 1,-4-3-130,0-1 0,-2 0 128,-1 0 1,-5 0-620,-3 0 0,-2 0 67,-2 0 453,-4 0 0,-7 5 0,-7 1 0</inkml:trace>
  <inkml:trace contextRef="#ctx0" brushRef="#br0" timeOffset="2">17246 5905 8095,'-7'0'153,"2"-2"-104,5-1-216,0 1 289,0-3-61,5 5 0,2 0 29,4 0 1,2 0-23,2 0 0,-1 0 27,5 0 1,1 0-28,7 0 1,-2 0 10,6 0 1,-1 0 1,4 0 1,4 0-16,0 0 0,6 0 7,-2 0 0,-2 0 1,2 0 1,4 0 51,3 0 0,-3 0-159,-4 0 0,0 4 70,3 0 1,1 0 24,0-4 1,-1 0-1,1 0 0,4 0-12,-1 0 0,8 0-18,-4 0 0,5 0-30,-9 0 1,6 0 28,-2 0 1,1 0-244,0 0 0,0 0 252,-4 0 1,6 0-36,1 0 0,-1 0 28,1 0 0,0 0 7,-4 0 0,8 0-38,4 0 0,-2 0-351,2 0 1,-4-4 344,-29 2 0,0 0 0,29-3-5,-28 3 1,-1 0 0,32 1 2,-32-1 0,0 0 0,1 1 0,0 1 2,28 0 1,-28 0 0,0 0 10,32 0 0,-32-2 1,0 0 5,-1 0 0,1 0 0,1 0 1,0 0 3,0 2 0,1 0 1,1 0-1,1-1-1,3-1 1,0 0 0,0 1 0,0 0 1,0-3 1,0 0 0,0 2 0,0 0 7,0-2 0,0 1 1,2 1-1,1 1 3,1-1 0,0 0 1,-4 1-1,1 1-215,-1 0 1,0 0 0,-2 0 0,1 0 212,1 0 1,0 0-1,1 0 1,-1 0-25,2 0 1,0 0 0,-1 0 0,-1 0 13,2 0 1,0 0 0,-1 0 0,-1 1-39,0 1 0,0 0 1,1-1-1,-1-1 16,2 2 1,0 0 0,-4-1 0,0-1-5,0 1 1,0-2-1,0 1 1,-1 0-10,-1 0 1,1 0 0,1 0 0,0 0-90,-2 1 1,0-2 0,-2-1 0,-1-1-357,28-4 1,-9 0 37,-6 0 425,-5 4 0,-5-6 0,-1 3 0,-6-4 0,-4-4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8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17691 5825 8085,'-10'-23'-235,"2"1"157,-7 3 79,7 3 1,-2 6 0,3 2 0,0 3 436,0 5 0,3 0 234,-4 0-353,6 0 1,-5 5-108,3 3 1,3 2 352,-3 1 0,3 9-85,1 3 1,0 12-237,0-1 0,0 11-71,0 1 0,1 13-383,3 1 0,-3-22 0,1 1 134,1 2 1,1 1-1,0 5 1,0 2-278,1 2 0,1 0 1,0 1-1,0 0 276,0 3 0,-1 1 0,-1-2 0,-1 0 28,-1-1 1,-1 0-1,0-4 1,0-3-159,-1-5 1,0-2-1,0-3 1,0-2 160,0 27 0,-4-10-154,0-9 0,-4-9 43,5-14 285,-6-3 0,7-11-392,-1-5 1,1-6 425,2-9 0,4-9-982,0-11 0,5-8 261,-1-6 0,2-7 50,1-1 0,0-2 252,-5 27 0,0 0 257,0 0 0,-1-1 0,1-3 0,-2 0 0,1-1 0,1 1 0,-1 1 0,1-1 0,1 1 0,0 0 0</inkml:trace>
  <inkml:trace contextRef="#ctx0" brushRef="#br0" timeOffset="1">17725 5756 8074,'-10'-6'363,"2"1"46,-7 5 0,-1 6-278,0 5 0,5 6-133,3 6 1,6 0 451,-2-1 0,3-2-26,1-1 1,6-5-73,6 1 1,4-3-91,7 0 1,6-5 68,5 1 1,1-5-81,3 0 0,2-1 29,2-2 0,4-5-140,3-3 1,3-2-221,5-2 0,2 1 88,2 0 0,-29 4 0,0 1 54,4-2 1,1 1 0,-2 0 0,0 1-104,1-2 0,0 1 1,1 0-1,0 1-23,-1 0 1,0 1 0,3-1 0,1 1-3,0 2 1,0-1-1,-2-1 1,0 0-154,2 1 1,0 0-1,-3 0 1,-1-1 179,2 1 0,0 1 1,0-2-1,0 1-54,2 2 0,0 0 0,0-2 0,-1 0 51,-1 2 0,0 1 0,-1-3 0,0 0 7,-3 2 0,0 0 1,2 0-1,-1 0 24,4 2 1,-1 0-1,-5 0 1,1 0 0,2 0 0,0 0 0,-3 0 0,0 0-179,32 0 1,-32 0 0,1 0 96,31 0 1,-7 0 5,-1 0 0,-3 0-117,-1 0 1,1 0 77,-4 0 0,-1-1 49,-3-3 0,-4 3 106,0-3 1,-4-2-102,4-2 1,-3 2 8,-1-2 1,0 2 301,-7-2 0,-2-1-256,1 6 0,-5-5 407,-3 4 1,1 0-418,-4 4 1,-1 0 201,1 0 1,-4 0-218,4 0 0,-5 2-30,1 1 0,-1-1-41,2 1 0,-4 3-5,4-3 0,-4 2 86,0-1 0,0-2-5,4 1 1,-4 2 12,4-1 1,-8 0 91,0-4 1,0 4 83,3 0-97,0 5 0,-3-7-5,0 6 38,-6-6-38,8 8 1,-7-5 73,5 3 149,-6 2-205,8-3-24,-3 4 1,4-1-92,0-2 0,-3 1 86,0-6 1,-1 2-91,5-1 0,-1-2 43,1 1 0,0-1-9,3-2 0,-2 3 8,2 1 0,-2 1-4,-2-1 1,1-1 30,-1 4 1,1 1 9,-1 3 1,-1 1 254,-2-1 1,1 7-83,-5 5 1,1 6 212,-1 9 1,-3 8-18,3 7 0,-7 8-395,1-29 1,0 1 0,-2 3 0,-1 1 204,2 3 1,-1 0-1,-1 1 1,0 1-38,-1 0 0,0-1 0,1-1 1,-1-1-65,0-4 1,0-1 0,0 28-100,2-5 1,3-8 25,1-11 0,1-6-247,3-13 1,2-4-1317,6-7 0,3-4 1529,0-8 0,6 3 0,-4-4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83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4957 13145 17473,'0'-11'-3766,"0"0"3884,0 4 0,0-3-179,0 2 1,0 2-250,0-1 1,0 3 163,0-4 0,3 4 275,1-3 1,4 3 244,-4-4-380,-1 6 424,3-8-134,-5 8 324,4-3 6,-5 0-596,0 4-478,0-4-584,0 5 585,0-5-198,5 3 702,-4-3-428,4 5 212,-5-5 312,0 4 60,0-4 41,0 5 259,-5 0-255,4 0 1,-5 0-228,2 0-102,3 0 0,-5-1-327,6-3-306,0 3 716,0-4 0,0 5 0,0 0 0</inkml:trace>
  <inkml:trace contextRef="#ctx0" brushRef="#br0" timeOffset="1">4957 15715 12455,'-7'-5'-2411,"2"-1"558,0-6 1814,-1 6-354,-1-4 34,2 9 377,5-5 226,0 12-171,0-5 342,0 4 53,0-5-349,5 0 261,-3 0-255,3 0 1,-5-1 93,0-3-213,0 3 0,1-5 156,3 6 0,-3-1 190,3-3-4,-3 3 112,-1-4-547,0 5-4,0-5-320,0 4 229,0-4 624,0 5-690,-5 0 139,4 0 0,-4 1-60,5 3 244,0-3-142,0 4 141,0-5-110,-5 0 26,3 0 85,-3 0-869,5 0 469,0-5 128,0 4-75,0-4 203,0 5 1,-5 0-1,-1 0 1</inkml:trace>
  <inkml:trace contextRef="#ctx0" brushRef="#br1" timeOffset="2">5219 13031 8462,'-11'-5'-35,"-1"-1"0,-4-6 490,3 6 1,-2 6-72,7 8 1,0 3-480,4 4 0,-5 4 142,1 8 1,-2 2 296,-1 5 0,-1 6-160,1 2 1,1 6 115,2 1 0,-1 6-371,5-2 1,1 6 27,3-2 0,1-3 150,3-8 1,2-2-76,5-2 1,5 0-127,-1-8 1,1-2-37,0-9 1,-2-1-67,5-3 1,-2 1 121,2-5 0,2-4-183,-6-3 1,4-5-34,-4 0 0,6 3 258,-2-3 0,-3 1-285,-1-4 0,-1-4-239,1 1 43,-2-1 254,4-1-61,-6 3 151,-5-3 361,-1 5-188,-5 0 177,-5 0 0,3-4 140,-6 1-251,6-1 188,-8 4-68,8 0 40,-8 0-132,9 0 0,-5 6 159,2 6 1,2 2-75,-1 8 0,0 5 174,-1 11 1,3 4-84,-3 8 1,-1 3-273,1 8 0,1 2 139,2-29 0,2 1 1,-1 1-1,0 0-58,0 0 0,0 0 0,0 1 0,0-1-47,-1-2 1,2 0-1,2 30 78,1-3 0,4-4-14,-4-4 0,1-1-173,-2-2 1,-1-5-29,2 1 1,-3-2-45,-1-6 0,-5 0 124,-3-3 1,-2-6-76,-1-2 0,-7-7-73,-5-1 1,-2-5-161,-10 1 1,4-4-34,-8-3 0,-1-3-305,-2-5 1,1 0 218,0 0 0,8-5 448,-2-3 0,5-4 0,-1-2 0,7 0 0,8-4 0,6-2 0</inkml:trace>
  <inkml:trace contextRef="#ctx0" brushRef="#br0" timeOffset="3">4945 10564 20370,'-11'0'383,"3"0"-972,1 0 0,4 2 1229,-1 1 0,2-1-184,-2 1-372,3-1 0,-4-1-253,5 3-892,0-3 811,0 4 1,0 0 0,0 2 0</inkml:trace>
  <inkml:trace contextRef="#ctx0" brushRef="#br0" timeOffset="4">8063 11878 19275,'5'-22'-859,"8"-2"1168,10-10 1,6 3 393,9 1 0,11 1-825,9-2 1,-24 16 0,3 1 210,0 0 0,2 1 0,0 1 0,0 0-409,3-1 1,0 0 0,1 0 0,-1 1 251,0 1 0,0 0 0,2-1 0,1 1-21,-1 0 1,-1-1 0,0 0-1,-2 0 187,-1-1 0,0-1 0,-2 2 0,-1-1-169,-2-2 1,-2-1-1,26-9 10,-6-2 0,-11 5-63,-8 2 1,-5-1 132,-6 2 0,0-3-96,0-1 0,-7 4 87,-4 0 0,-1 5 0,-4-2 0</inkml:trace>
  <inkml:trace contextRef="#ctx0" brushRef="#br0" timeOffset="5">8794 11090 21940,'-23'0'-533,"5"-5"-2116,3-3 1931,8 3 1,3 6 256,8 11 0,7 5-613,8 10 1,6 11 334,2 8 0,5 8 335,-2 3 1,-13-24 0,-1 2-101,1 2 0,1 2 0,1 4 0,0 1 15,0 2 0,0 0 0,-2 3 1,-1 1 171,-2-1 0,-2 1 1,1 0-1,-2 1-274,1 0 1,-1 1 590,1 2 0,-1 0 0,-1-1 0,-1 0 0,1 2 0,-1 0 0,1-2 0</inkml:trace>
  <inkml:trace contextRef="#ctx0" brushRef="#br0" timeOffset="6">4945 13065 15478,'0'-6'-1169,"0"1"863,0 5 650,0-5-358,0 4-46,0-4 1,0 3-23,0-1 43,0 1-242,0-3 181,0 5 430,0-5-590,0 4 413,0-4 27,0 5 78,0-5-261,5 3 579,-3-3-262,3 5-362,-5 0 178,0-5-157,0 4-2,0-4-242,0 5 522,5 0-572,-4 0 373,4 0 454,-5 0-447,5 0 209,-4 0-37,4 0-913,-5 0 379,6 0 156,-5 0 147,4 0 0,-5 0 0,0 0 0</inkml:trace>
  <inkml:trace contextRef="#ctx0" brushRef="#br0" timeOffset="7">3221 15704 11213,'7'-2'698,"1"-1"1,0 0-249,3-5 1,0 5-210,1-5 0,6 2-109,4-2 1,3-3 7,5-1 0,2 1-6,6-4 1,0 3-81,8 5 1,-3-4 41,6 4 0,-3 2-146,-4 1 0,1-1-175,-5 1 1,-4 0 73,-3 4 0,-6 0-105,2 0 0,-7 0-158,-1 0 1,-5 1 5,1 3 0,-2-2-573,-2 1 831,1 4 0,-1-1 0,1 5 0</inkml:trace>
  <inkml:trace contextRef="#ctx0" brushRef="#br0" timeOffset="8">3392 15213 12808,'0'-18'144,"-4"-2"-753,0 4-242,1 1 430,3 4 272,0 4 1,-2 3 98,-1 8 0,0 3 213,-5 4 1,1 0 64,-5 1 1,0 3 19,-4 0 0,2 2 230,-5-2 0,4-1-31,-4 5 0,0 0-44,-4 4 1,0-1-119,1-3 1,0 2 65,3-2 0,-1 3-192,4 1 1,-3-4-70,4 0 0,4-5 70,3 1-220,6 3 1,-3-6-136,5 4 0,5-8-186,2 0 0,3-4 50,2 3 1,4 1 15,3 3 0,4 1 42,4-1 1,-2 2-67,6 2 0,-5-2 25,5 2 1,-5 3 19,5 1 1,-1 1 107,5-1 1,-5 3 169,0-3 0,1 2-28,3 2 0,-3-1-9,-1-3 0,-5 1-23,2-5 0,-3 1 31,-1-5 0,-1 1 0,-3-1 0,-3-5 84,-4-2 0,-1-3-170,0-1 1,-3 0 107,0 0 0,-5 0 121,5 0 1,0 0-1,3 0 1</inkml:trace>
  <inkml:trace contextRef="#ctx0" brushRef="#br0" timeOffset="9">2867 10519 10223,'0'-12'-2058,"0"1"2612,5 4-130,1 2 0,5 10-230,1 3 1,-4 0 42,-1 3 1,-3-2 71,4 6 0,-6 3-126,2 1 1,1-1 10,-1 1 1,0 1-55,-4 7 1,0-3 73,0 3 0,0 2-273,0 1 1,0 3 250,0 1 1,-4 4-214,0 1 0,-5 2 51,1-3 0,2 6-121,-1-2 1,-1 2-72,-4 2 1,-3 3 153,0 1 0,-1 7 30,0-4 1,0 4-8,-3-7 1,-3 3 15,3-4 1,-2 5-6,-2-5 0,0 1-10,0-5 1,0-4 27,0-3 1,-2-2-85,2-2 0,3-6-20,8-5 0,1-3-5,0-9 0,0 3 24,4-6 0,0-3-151,4-1 0,0-3 4,-4-1 230,4 0-161,-7-5 1,7-1-189,-4-6 1,4 1 40,-1-1 0,3 0 90,1-4 1,0 4-1,0-4 0,0 0 96,0 1 1,0 3 34,0 5 1,0-1 236,0-3 1,1 3 38,3 0 251,-3 6-157,10-3-3,-5 0 0,2 5-195,-1 0 1,-3 5 122,4 6 1,-6 2-79,2 2 1,1 8 179,-1 7 0,3 5-202,-3 3 0,4 4-55,-4 7 0,1 8-182,-3-25 0,0 1 0,-2 2 0,1 0 160,1 3 0,0 0 0,-2-3 1,1 1 27,-1 2 1,0 0 0,0-2 0,0-1 3,0 0 0,0-1 1,0 0-1,0 0-7,0 1 0,0-1 1,1 28-59,3-5 0,-3 0 127,3-4 0,1 5-88,-1 2 0,0-1 62,-4 2 0,0-3-110,0-1 0,0 5 48,0 3 0,0-32 0,0 0-47,0 32 0,0-3-23,0-5 0,0 0-230,0 0 1,0-5 170,0-2 1,0-3-136,0-1 0,0-1 122,0 1 0,0 0-39,0-1 1,0 1 59,0 0 0,0 1-95,0 2 0,0-6 17,0 3 1,0-7 35,0 3 1,0-4 13,0 4 0,0-5 41,0 1 1,0 1 1,0-1 0,0 2 71,0-2 0,-4 1-47,0 3 0,0-3 111,4-4 0,0 0-51,0 3 0,0-4 12,0 1 1,0-2 323,0-7 0,0 5-331,0-5 1,0 1 222,0-4 1,2 4-211,1-1 0,0 0-83,5-7 0,-2-2 56,1-1 1,4-8 81,-4 4 1,2-3-36,-1 2-48,2-4 0,-8-2-65,6-5-32,-5 0-451,7 0 185,-9 0-362,4 0-1622,-5 0 1,4-2 2299,0-1 0,10 1 0,-2-3 0</inkml:trace>
  <inkml:trace contextRef="#ctx0" brushRef="#br1" timeOffset="10">5733 13888 8078,'0'-8'-374,"0"1"226,0-2 1,0 2 696,0 0-195,0-1 170,0 2-64,0-4-272,0 8 190,0-3-61,0 5 0,5 0-367,-3 0 119,3 0 66,-5 5 1,-5 2-150,-3 4 1,2 4 73,-2 1 119,0 4-101,-3-2 0,-4 4-88,0 1 127,-6 5-21,3-4 1,-4 9 41,-1-2 1,0 2 41,0 1 1,4-1 144,0-3 1,4 2-114,-4-5 0,6-2-1,2-6 1,4-2-86,7-6 0,0-3 56,0-1 0,2-4 4,1 1 0,8-3 77,4-1 106,5 0-243,-2-5 1,1 0 11,0-3 1,4-2 11,3 2 0,2-2 128,-1-1-373,-3 0 216,4-1 0,-4 1-9,3-1 0,-3 1-158,3-1 0,0 2-56,0 3 217,0-4-29,-9 5 5,3-5-33,-3 4 0,0-2 78,-3 6 1,-4-2 465,-3 1-257,2 3-42,-9-10 0,-1 9 164,-7-6 1,-5 4-87,-3-3 1,1 0-561,-5 0 1,-4-3 207,-3 2-1994,-6-7 1359,3 2 0,-2-7 101,1 5-2460,4-11 1905,-7 7 1,11-14 1059,-1 3 0,0-8 0,5-3 0</inkml:trace>
  <inkml:trace contextRef="#ctx0" brushRef="#br1" timeOffset="11">16378 14436 8205,'1'-6'-1979,"3"2"1748,-3 3 1,5-3 226,-2 0-5,-3 0 9,9-1 0,-3-1 0,4-6 0</inkml:trace>
  <inkml:trace contextRef="#ctx0" brushRef="#br1" timeOffset="12">16115 13671 8205,'0'-12'-1125,"0"5"1603,0-1 1,-1 4 411,-3-3 58,2 4-547,-3-2 1,2 10 78,-1 3 1,-1 7-67,1 4 0,-1 13 83,-3 6 1,-1 8-189,6 7 0,-3 3-433,4-23 1,1 2-1,0 2 1,0 1 79,-1 3 0,1 2 1,2 1-1,1 1 70,2-1 0,0-1 1,1-1-1,1 0-188,2-2 0,0 0 1,-2-5-1,0 0-53,10 26 0,0-8-112,-1-4 1,-1-12 26,-6-6 1,2-7-173,-2-5 0,-3 1-446,-1-5-346,-3 1 482,-1-10 0,-1-2 767,-3-8 0,-3-4 15,-4-7 0,-6-8 0,0-6 0</inkml:trace>
  <inkml:trace contextRef="#ctx0" brushRef="#br1" timeOffset="13">16069 13568 8205,'-11'0'0,"-1"-4"0,1 0 0,-1 1 631,1 3 1,0 10-131,-1 5 1,1 10-319,-1 6 1,0 7 68,-4 4 0,-1 2-136,-6 2 0,-5 3 83,-3 1 0,2-1-96,-1-3 1,3 0-34,-3-1 0,4 0-199,0-3 1,7-8-369,3-7 0,4-5-233,0-3-497,1-2 696,5-6 0,0-6-362,6-5 0,6-5 893,1-6 0,3-11 0,2-2 0</inkml:trace>
  <inkml:trace contextRef="#ctx0" brushRef="#br1" timeOffset="14">15921 13774 8205,'0'-17'0,"0"1"1529,0-3 1,1 2-663,3 6 0,3 4-380,9 3 0,-2 12-96,5 3 0,3 9-79,5-1 1,4 2-62,-5 2 1,2 0 30,-1 0 1,2 3-627,5 1 1,0 5 270,1-2 1,0 4-1371,3 4 0,-2 3 810,2 5 1,-3-4-2120,0 0 2496,-6-6 1,-1 4 0,-5-6-1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9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9354 9936 8205,'0'-19'0,"0"1"541,0 2-356,0 1 1,3 7 16,1 0 1,5 2 59,-1-2 1,3 3-143,4 5 1,-1 0 114,5 0 1,0 0-366,4 0 0,0 2 24,0 1 1,0 3 53,0 1 0,3 3 92,1-2 0,0 1-119,-5-2 0,3 2 181,1-5 1,0 4-2,4-4 0,-3 3 48,3-3 0,4 1-49,5-1 0,7-3 59,0 3 0,4-3-333,-1-1 0,8 0 189,8 0 1,-32 0 0,1-1 12,0-1 1,1 0 0,1 1 0,1 0-249,1-3 1,0 0 0,0 2 0,-1 1 244,1 0 1,0-1 0,2-1 0,-1 1-14,1 0 0,0 0 1,0 0-1,-1 0 84,-3 2 1,0 0-1,-1 0 1,0 0-65,1 0 1,0 0 0,2 0 0,0 0 31,-1 0 1,-1 0 0,1 0 0,1 0-14,26 0 0,-28 0 0,-1 0 58,1 0 1,1 0-1,-1 0 1,0 0-180,-1 0 1,-1 0 0,29 0 207,-2 0 0,1-1-42,-1-3 1,-29 1-1,1-1 13,28-7 1,-2-4 57,-5 0-188,-4-6 115,-4 4 1,-2-5-501,-2 3 0,-2-3 54,-6 3 1,-6 2-590,-5-2 618,0-1 323,-16 3 0,3 3 0,-10 2 0,0-2 0</inkml:trace>
  <inkml:trace contextRef="#ctx0" brushRef="#br0" timeOffset="1">7035 11090 8445,'-5'-7'-305,"4"-3"521,-4 4 0,5-2-11,0 1 1,5 4 19,3-1 1,2 2-59,1-2 1,1 3-12,-1-3 1,2 3 9,2 1 1,-1 0-38,5 0 0,-4 5-95,4 2 0,-4 0 95,4 0 1,0 1-193,4 3 0,0 1 58,0-1 0,0 1-39,0-1 1,3 0 61,1 1 0,5-6 13,-2-2 1,7 1 4,1-1 0,9 0 10,-1-4 0,2-2-66,-2-1 1,-1 0 171,1-5 0,3 6-67,1-2 1,-1-1 0,-3 1 0,-4 0-155,0 4 0,-2 2 143,2 1 0,1 2-98,-5 3 1,2 1 11,-2-5 1,-1 3-55,5-3 1,-6 4 55,2-4 0,3-1 6,1-3 1,5 0 178,-1 0 1,2 0-154,-6 0 0,2-1 177,2-3 0,3 3-41,1-3 0,-5 2-42,-3-2 1,-4 3-49,4-3 0,-4 4-5,4 4 0,-5-2-13,1 6 1,-2-4-123,-2 3 0,0-3-44,0 4 1,2-6 83,2 2 0,-2-3-55,2-1 0,1 0 81,-1 0 0,4 0 1,-4 0 0,5-1 70,-1-3 1,-3 2 10,-1-6 0,3 0-11,1-3 0,2 0 15,2-1 0,0 1-118,-1-1 1,-3 2 95,0 3 0,0-4-99,4 4 1,-6 0 86,-2 0 1,-2 4 21,-2 0 0,0-3-78,1 3 0,-1-1 8,0 4 0,0-4-9,1 0 0,-1 0-4,0 4 1,0-3 11,1-1 0,-2 0 114,-3 4 1,4-4-113,1 0 1,-5 1 14,4 3 0,-2-4 1,2 0 0,1 0 50,-1 4 1,-4-4 8,1 1 0,-2-1-40,1 4 0,3 0 8,-2 0 0,-2 0-39,2 0 1,-2 4 2,1-1 0,4 5-8,1-4 1,-5 0-5,4-4 1,-2 3-10,2 1 0,2 0 5,2-4 1,-1 0-9,5 0 1,-5 0 26,1 0 1,2 4 0,2 0 1,-1-1 10,1-3 1,-4 0 5,4 0 0,-1 0 9,5 0 1,-2 0-21,-2 0 1,3 0-1,-3 0 0,3 0-10,5 0 1,-3 0-153,2 0 0,-2-3 154,-1-1 1,1 0-7,2 4 1,-2 0 50,3 0 0,-3 0-41,-2 0 1,2 0 21,3 0 1,-3 0-18,2 0 1,-2-1 1,-1-3 1,1 3-8,2-3 0,-2 3-2,3 1 0,-3 0-2,-2 0 0,5 0-8,-1 0 1,1 0 79,-4 0 1,-5 0-63,1 0 0,0 0 83,4 0 1,-2 0-22,-2 0 1,3 3 12,-3 1 1,2 0-25,2-4 0,-5 0 8,1 0 0,-1 0 71,1 0 1,5 0-2,-5 0 1,5 0-140,-5 0 0,-2 0 1,2 0 0,2 0-290,2 0 1,-3 0-111,-9 0 0,1-4-135,-1 0 1,0 1-65,1 3 1,-6 1-291,-3 3 0,-3-2-92,-4 6 1,0 3 76,-7 4 895,-3 1 0,-4-10 0,1-1 0</inkml:trace>
  <inkml:trace contextRef="#ctx0" brushRef="#br1" timeOffset="2">17531 12380 12260,'-6'-6'-2001,"-1"-3"1685,4 5 0,1-1-408,-2 1 732,3 3 0,2-5 182,3 2 1,-1 3 529,4-3-107,-4-3-456,7 1 0,-4-2 165,6 1 0,-5 4 25,1 0 0,-4-3 25,4 3 0,-5-2-11,5 1-131,0 3 1,3-8-135,0 5 0,0-1-12,-4 1 1,3 3 52,-2-3 1,2 3-29,1 1 0,5-4-31,-1 0 0,0 0 22,-3 4 0,3 0 45,0 0 1,4 0-230,-4 0 0,6 0 135,-2 0 1,2 0-98,2 0 1,0 0 59,0 0 0,1 0 30,3 0 1,-2 0-18,5 0 0,1 0 15,3 0 0,2 0-29,2 0 0,-2 0 54,6 0 0,0 0-58,4 0 0,0 0-77,-1 0 1,1 0 77,0 0 0,-1-4 56,1 1 1,-2-1-11,-2 4 1,1 0 5,-4 0 1,1-4 17,-6 0 1,2 0-28,-9 4 0,-1 0 7,-3 0 1,0 2-146,0 1 1,-5-1 99,-3 1 1,-3-1-105,0-2 1,3 0 257,0 0 0,2 0-75,-2 0-275,-2 0 0,3-4-203,-4 0 1,-5 0-212,1 4-135,-6 0 695,9 0 1,-10 5 0,4 2 0</inkml:trace>
  <inkml:trace contextRef="#ctx0" brushRef="#br1" timeOffset="3">20375 12312 9825,'-18'-12'-144,"3"1"1,2 1 45,2 2 1,3-1-81,0 5-215,6 1 326,-3 3 1,10 3 180,3 1 1,2 5 73,1-1 1,7-2 154,5 2 1,10-2-78,9 2 0,10-3-8,9-5 0,-26 0 0,2 0-405,8 0 1,1 0-1,4 0 1,2 0 285,8 0 0,2 0 0,-18 0 0,2 0 0,1 0-374,3 0 0,1 0 0,0 0 0,1 0 0,1 0 0,1 0 343,0 0 1,1 0 0,-1 0-1,-3 0 1,-1 0 0,0 0-72,0 0 1,0 0 0,-1 0 0,-3 0-1,-1 0 1,0 0 35,20 0 0,-1 0 1,0 0-1,-1 0-317,0 0 0,-1 0 1,-6-2-1,-1 0 297,-3 0 0,-1 0 1,-2-2-1,-1 0-207,-2 3 0,0-1 0,-1-2 0,0 0 193,-3 2 1,0 0 0,-7-2 0,-1 1 177,-1 1 1,-1 0 0,18-2-1075,-12 4 1,-13 3 856,-6 4 0,-10-2 0,-5 10 0,-3 1 0</inkml:trace>
  <inkml:trace contextRef="#ctx0" brushRef="#br1" timeOffset="4">3049 12574 14837,'0'-17'-1031,"0"1"575,0 4-65,0 5 1,7 2 377,4 5 0,6 2 321,5 1 1,5-1 35,0 1 0,3 2-3,-3-1 0,5 1-241,-2-1 1,7-3 272,1 3 0,0-2-255,-4-2 1,4 3 33,0 1 0,6 0-191,-3-4 1,4-1 247,1-3 0,3-1-457,0-3 0,1-2 0,-4 2 1,-2-6-154,-2-1 0,1-1 89,-5 1 1,-1-2-31,-7-2 0,-2-3 242,-5 3 1,-5-2 281,-3-2-52,-7 5 0,-3-3 0,-5 2 0,0-3 0</inkml:trace>
  <inkml:trace contextRef="#ctx0" brushRef="#br1" timeOffset="5">3872 12049 11123,'-7'-11'-1114,"2"-1"1310,5 1 0,2 3 678,1 1 0,5 4-502,7-1 0,4 7-33,8 1 0,-2 4-161,6 0 0,-1 2 39,4 2 0,1 0-30,-1 4 1,1-4 109,4 3 0,-4-1-224,3 2 0,-2-4-356,-2 4 0,4 0 89,0-1 0,-4 0 8,-3-3 0,-6-1 169,2 1 1,-7-1-128,-1 1 1,-6-5 12,-2 1 0,-4-4 10,-7 3 1,-3-3 215,-5 4 1,-6 1 34,-12 6 0,-5-1-305,-7 5 1,-7 5 127,-9 6 0,25-13 0,-1-1-396,-1 1 0,1 1 0,-3-1 0,1 0 302,2 0 0,-1 0 0,0 0 0,0 0-188,0 0 0,1 1 0,-22 17 61,3 3 268,7-2 0,10 4 0,3-4 0,5-2 0,6-2 0</inkml:trace>
  <inkml:trace contextRef="#ctx0" brushRef="#br1" timeOffset="6">7572 15155 11285,'0'-11'-2330,"4"0"2027,0-1 1,1 5 474,-1-1 79,-3 5-89,9-2 16,-4 5-181,6 0 259,-1 0-168,1 0 0,-5 0 49,1 0 1,-2 2-182,2 1 1,-2-1 45,-2 2-78,2-3 0,6 3-15,-1-1 0,-3 2-70,-1-1 120,1-2 1,3 6-104,1-4 0,-1 4 91,1-4 0,3 1 57,0-1 0,2-3 48,-2 3 0,-1-3 78,5-1 1,-4 0 1,4 0 1,0 0 55,4 0 0,0 0-77,0 0 0,3 0 42,1 0 1,3 0-39,-3 0 1,1 0-5,-1 0 1,-1 0-129,8 0 0,-6 0 18,7 0 0,-4 0-21,4 0 0,-1-4 37,0 0 0,2 0-22,2 4 1,-1 0 3,4 0 0,-2 0-4,2 0 0,1-3 7,4-1 1,-4 0 7,0 4 1,-3 0-4,7 0 0,-7 0 5,7 0 1,-3 0-19,3 0 0,-1 1 8,1 3 1,0-3 11,-1 3 1,-3-3 15,0-1 0,1 0-32,7 0 1,-5 0-116,1 0 0,0 0 135,-4 0 0,3 0-24,5 0 0,-7 0 5,3 0 1,-7 0 6,3 0 1,-3 2-9,7 2 0,-7-3-11,7 3 1,-4-3 9,0-1 1,2 0 0,-2 0 0,-1 0 87,0 0 0,-3 0-58,4 0 1,-2-1 15,5-3 0,-5 3 0,5-3 0,-5-1 28,2 1 0,-4-1-9,4 1 0,-6 3-14,2-3 1,-2 3-38,-2 1 1,1 0-9,-1 0 1,0 0-21,0 0 1,1 0 24,-1 0 0,0 0-44,0 0 0,1 0 19,-1 0 1,-1 1 96,-3 3 1,3-3-87,-2 3 1,0-3 23,0-1 1,2 0 61,-3 0 1,1 0 11,3 0 1,-6 0 34,6 0 0,-6-4-59,3 0 1,-1 1-59,4 3 0,-3-2 22,-1-1 0,-3 1-7,3-2 0,-3 3-2,4 1 0,-2 0-22,1 0 1,3 0-60,-2 0 1,0 0-17,0 0 0,2 0 11,-3 0 1,-1-4 58,2 1 0,-1-2 25,5 1 0,-5 2 23,0-1 1,-3-2 32,4 1 0,-1-4-16,4 4 1,-3-3 9,-1 3 0,1-1-28,3 1 0,-1 3-8,-3-3 1,3 1-59,-2 0 1,-2 1 37,1-1 0,0 1-85,0 2 0,2 0 24,-5 0 0,3 0-18,-3 0 0,3 0 28,-3 0 1,3 0 6,-3 0 0,3 0 10,-3 0 1,3 0-3,-3 0 0,3 2 5,-3 1 1,0-1-11,-4 1 1,3-1 43,1-2 0,3 0-15,-3 0 1,1 0 64,-1 0 1,1 0-60,2 0 1,2 0 4,-6 0 0,6 0-10,-1 0 0,2 0 15,1 0 1,-4 0-16,1 0 0,-5 0 6,5 0 0,-1 0-47,5 0 1,-1 0 18,0 0 0,-4 4-29,1-1 0,2 1 31,1-4 0,3 4-10,-7 0 0,3 0 15,2-4 0,-1 3-6,0 1 0,1 0 19,-1-4 1,4 0-8,0 0 0,4 0 10,-4 0 1,4 0 21,-4 0 0,5 0-11,-1 0 0,-2 0 5,2 0 0,-5 0-10,1 0 0,2 0 12,-2 0 1,7 0-12,-3 0 1,1 0-16,-5 0 1,0 0-5,8 0 1,-8 0 54,4 0 1,0-1-20,0-3 0,0 3 3,3-3 1,-5 1-11,5-1 1,-5 3 0,2-3 0,-3 3-36,7 1 1,-8-4 8,4 1 1,-4-1-111,0 4 1,-1 0 112,4 0 0,0-4-170,1 0 1,-2 0 72,-1 4 0,-3-4-7,6 1 1,-9-1-21,1 4 1,-2-4 0,2 0 0,1 0-59,-1 4 0,-5 0-497,-2 0 676,-3 0 0,-1 0 0,0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47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16092 12677 8579,'-11'-11'0,"-1"-1"0,1 1-174,4-1 390,-3 6 1,9 0 388,-3 2 1,9 3-431,7-3 1,-1 3-286,4 1 1,3 3-8,1 1 1,1 4 160,-1-4 0,7 3-92,-3-3 1,3 4 117,1-4 0,-2 3 22,6-3 1,3 4-10,4-5 1,1 1 54,0-4 1,1 0 17,6 0 1,0 0-151,-1 0 0,5 0 125,-1 0 0,7 0 6,1 0 1,0-5-366,4-3 1,1 2 345,-1-1 0,3 3-83,-32 0 1,0 0 0,29-2 31,-27 2 1,1 0-1,-3-1 1,1 1 1,-1 2 1,0 0 0,2-2 0,1 0-24,-1 0 0,0 0 1,0 1-1,1 0 1,1-1 1,0 0 0,-1 2 0,0 0-19,-1-2 0,0 1 0,3 1 0,0 0-60,1-2 0,0 0 1,1 1-1,0 0-10,-1-1 0,0 0 1,3-1-1,0 1 38,-1 2 1,0 0 0,2-1 0,0-1-49,0 2 1,0 0 0,-3-2 0,-1 0-176,2 2 1,0 1-1,-1-1 1,-1 0 205,2 2 1,0 0-1,1-2 1,0 0 15,1 0 0,-1 0 0,-2 0 0,0 0 0,1 2 1,0 0-1,-2 0 1,1 0 2,1 0 0,0 0 0,1 0 0,-1 0 1,2 0 0,0 0 0,-4 0 0,0 0 13,0 0 0,0 0 0,0 0 0,0 0 30,1 1 0,-1-2 0,0 0 0,0-1 5,2 0 0,0 0 0,-4 0 0,0 0 3,2 2 0,0 0 0,-2-2 0,1 0-48,-1 0 1,0 0-1,-1 0 1,1 1-212,2 0 0,0 2 0,-4-1 0,-1 0 150,2 0 0,-1 0 1,28-4 35,-30 2 0,1 0 0,-1-1 0,0 1 9,3 0 1,-1 0-1,29 0-182,-2-6 1,-2 4 124,-2-3 1,1 3-162,3-4 1,-6 2-65,2-2 1,-8-1-29,1 5 1,-3-3 131,-2 3 1,-4-4 24,-3 5 1,-6-2 220,-2 1 1,-3 2-323,3-1 0,-8 1 267,1 2 0,-7 0 0,3 0 0,0 0 0</inkml:trace>
  <inkml:trace contextRef="#ctx0" brushRef="#br0" timeOffset="1">13294 15464 8149,'0'-12'-587,"1"6"926,3 2 0,-1 4-23,4 4 0,1 2-211,3 6 1,2-1-175,2 1 0,-1 3 55,5 0 1,-1 4-75,1-4 1,-1 1 74,-3-5 0,-1-1-8,5-2 0,-4 2-18,4-2 0,-5-3-38,1-2 0,2-1 1,-2-2 1,5 0-1,-1 0 0,3-5 67,1-3 1,0-3-17,-1-5 0,5 2 47,0-5 1,1 5 82,-2-1 1,-2-1 210,3 0 1,1 1-113,-1 4 1,-1 5 161,-3 2 0,0 2-93,0 2 0,0 0-216,0 0 0,-1 2-148,1 2 0,0 2 185,0 5 1,0 1-190,0-1 0,-1 3 61,1-3 0,4 3-286,0-6 0,3-3 110,-3-1 0,3-3 71,-3-1 0,3 0 196,-3 0 1,3-4-125,-3 1 0,-4-2 326,-4 1 1,0 2 2,4-1 1,-6 1-30,-1 2 1,0 4-130,-1 0 1,2 4-30,-2-5 0,3 5-199,5-4 1,0 0 150,-1-4 0,6 0-297,3 0 1,-2-2 77,1-1 1,0-3 213,0-1 1,3-3-91,-2 2 0,-4-1 368,0 2 0,-3 2-18,-1 5 1,-4 0 3,0 0 1,-1 6-163,1 5 0,-3 2-4,-4 6 0,4-1-242,3 1 0,3 1 114,1-5 0,1-1-345,3-6 0,3-3 146,8-5 0,-2-1-138,2-3 0,2-4 115,2-7 0,-1-3 110,1-5 1,-2 4 36,2 0 1,-3 2 158,-4-2 0,0 1-20,3 3 1,-2 3 260,2 1 1,-3 1-64,0 6 0,3-1-116,0 1 0,4 1-111,-4-4 0,5 4-22,-1-1 0,-2-1-24,2 2 0,-1-1 119,1 4 0,-3-2-13,-5-1 0,2 1-1,2-1 1,-4 3 147,1 3 0,-1 0 71,-4 5 0,5-2-126,3 2 0,-3 2-124,3-3 1,-2 3-58,-2 2 1,2-5-244,2 1 1,1 0 79,3 3 1,2-5-214,-2-2 1,3-2 92,0-2 1,5 0-148,-1 0 1,4-2 368,-3-2 1,7-2 152,-4-5 1,2 1 327,-6 2 1,0-1-81,4 5 0,-2-3 283,-2 3 1,1 0-207,-8 4 1,-2 1 129,2 3 0,-1 2-698,1 6 1,-3-5 172,-5 1 1,-1 0-1027,-2 3 0,2 1 216,-3-1 1,-2 0 789,-1 1 0,-7-6 0,-1 0 0,1 3 0,2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483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23287 5436 19490,'-11'-16'-2415,"3"2"1,0-3 1415,0 5 332,3-2 1256,-6 12 573,10-8-448,-4 9-684,5-4-308,0 10 0,0 1 857,0 6 0,0 3-48,0 0 1,0 6 50,0-2 1,0 2-205,0 2 0,4 0-436,0 0 0,-1 1 248,-3 2 0,0 0-81,0 4 1,0 2 38,0 6 1,-1 3-28,-3 4 1,-2 6-185,-5 2 1,-1 8 142,6-28 0,1-1 0,-1 1 0,0 0-1,1-1 1,-1 1 0,-1 0 0,-1 1 23,0-2 0,0 1 1,1 0-1,-1 1 80,2 0 1,1 1 0,-5 28-79,2-2 1,3-3-24,5-1 1,0 0-77,0 1 1,1-10-144,3-3 0,4-5-161,7 2 0,-1-6-110,5 3 0,0-5-150,4-4 0,-4 2-93,0-5 0,0-5 144,4-2 1,-2-3-140,-2 2 0,2-2 124,-6-6 1,5 1 416,-1-1 1,-1 1-115,1-1 1,-5 0 3,1 1 1,2-5 156,-2 1 0,0-2 60,-3 2 1,-5 1-151,1-5 0,-4 3-88,3-3 65,-4 0-400,2-4 1199,-5 0-264,-5 0 1,2 0 32,-4 0-80,-1 0 300,-3 0-219,-1 0 0,1 0-232,-1 0 0,5 0 221,-1 0 1,4 0-416,-3 0 1,3 4 363,-4-1 1,2 6-91,-2-1 0,-1 6 31,6 1 1,-6 5-168,1 0 1,2 1 82,-2 2 0,2 0-70,-2 0 1,2 5-91,2 2 1,1-2 36,-4-1 1,4 0-323,0 0 0,1 5-20,2-2 0,0-1 154,0 2 0,-4-1 67,1 5 1,-1-1-28,4 0 1,0 0-6,0 1 1,-1-1 125,-3 0 1,1 6-14,-4 1 0,3 0-4,-4 1 0,4-4 26,-3 4 1,3 2-124,-4 2 1,2 1 53,-2-9 0,-1 0 16,6-4 1,-5 1 166,4-1 0,-5-4-86,2 1 1,-3-1 106,-2 4 1,1 1-88,-1-1 0,1 0 32,0 1 0,-2-1 51,-2 0 0,2 4-62,-2 0 0,-2 0-37,2-3 1,-2-5 22,2 0 0,-1 0-54,-3 0 1,1-6-7,3-5 1,2-5-54,-2 1 1,-2-3-75,2-5 0,0-1-298,3-6 0,5 0 41,-1 0 0,2-6-428,-2-1 0,3-8-29,5-4 1,0-3-1587,0-1 2319,0 0 0,5-5 0,2-1 0</inkml:trace>
  <inkml:trace contextRef="#ctx0" brushRef="#br0" timeOffset="1">6007 7995 16629,'0'-12'-1854,"-3"1"0,-1-1-891,1 1 2111,2 5 1103,1 1-26,0 5 0,5 0 101,3 0 0,-1 0 48,5 0 1,-3-2-232,6-2 0,3 3 297,1-3 0,6 3 36,2 1 1,6-4 9,1 0 0,1-1 51,7 2 0,0 1 1,4-1 0,3 1-508,1 2 0,1 0-330,-2 0 0,-1 4-71,6 0 1,3 1-356,4-1 1,-4-3-447,-4 3 1,-5-3 903,2-1 1,0 0 4,0 0 0,-7 0 22,-9 0 1,-2 1-20,-9 3 42,2-3 0,-6 8 0,0-5 0,-5 0 0</inkml:trace>
  <inkml:trace contextRef="#ctx0" brushRef="#br0" timeOffset="2">2730 8897 15572,'5'-34'-1084,"-4"4"1,9 4 299,-2 7 1,6 2 1089,1 6 0,5 4 608,-1 4 0,-1-2-482,1 1 1,3 0-191,0 4 0,4 0 180,-7 0 1,1 0-118,-1 0 1,5 0 119,-5 0 1,5 0-189,-5 0 0,4 1-106,4 3 0,-3-3-131,3 3 0,1 1-12,-2-1 1,6 0 82,-2-4 1,2 4-51,-1-1 0,0 5-218,-4-4 1,3 5 105,-3-2 1,5 3-281,-2 2 1,3-4 87,2-1 0,-1-1 3,0 2 1,4 1 16,0-5 0,4 3-314,-4-3 0,4 0 86,-4-4 351,5 0 1,-7 0-1,3 0 1</inkml:trace>
  <inkml:trace contextRef="#ctx0" brushRef="#br0" timeOffset="3">3815 8931 11965,'-8'-11'-1354,"0"-1"1,6 5-260,-2-1 2089,3 6 1,6-4 279,2 6 1,9 0-260,3 0 1,-2 0-95,2 0 0,1 0 227,2 0 1,2 0-323,3 0 1,2 0 206,6 0 1,0 4-316,3 0 1,8 1 265,7-1 1,-1-3-828,1 3 1,1 1 306,3-1 1,5 0-56,3-4 0,-2-2 130,-30 1 1,-1-1-1,28-1-29,0-5 1,0 5-62,1-5 1,-4 2 97,0-2 0,0-1 48,-3 5 1,3-3-35,4 3 1,-8 0-6,0 4 1,-5 0-37,-2 0 1,2 4-127,-2 0 0,1 3 81,-9-3 0,4 1 0,-4-1 0,3-1-12,-7 4 1,1-4 19,-8 1 0,0-3-83,-4-1 1,-2 0 83,-2 0-203,-2 0-217,-11 0 549,-11 5 1,-18 1 0,-12 6 0</inkml:trace>
  <inkml:trace contextRef="#ctx0" brushRef="#br1" timeOffset="4">2615 6030 8509,'-11'-6'1892,"0"6"0,4 6-1119,3 6 0,2 4 290,-2 3 0,3 4-552,-3 4 0,3 1-234,1 2 1,0 3-218,0-3 0,1 3 121,3 2 1,-2-2-81,6-3 0,-2-3 117,2-8 1,2 1-170,-2-5 1,1 1-153,-2-5 0,3-5-19,-2-2 0,2-4-12,1-4 0,1-3 161,-1-8 1,1-4-409,-1-8 0,4-6 179,1-5 0,-1-4-33,-4 4 1,1 0 102,-1 4 0,-1 4 226,-2 4 0,-2-1 66,-2 4 1,-3 3-137,3 8 290,-3 1-355,-6 0 0,3 4 754,-6 3-476,6 3 1,-3 2 31,5 3 1,0-1-70,0 4 1,0 1 363,0 3 0,3 2-135,1 2 1,5 3-207,-1 5 1,2 0-272,1 0 0,1 3 93,-1 1 1,0 1-667,1-1 1,1-3 389,2 2 1,-1-3-1158,5-4 0,-5 0 618,1-7 0,1 0-1088,0-8 0,3 0 53,-4-4 1,4-5 990,-4-3 0,0-3 814,-3-4 0,-1-8 0,1-6 0</inkml:trace>
  <inkml:trace contextRef="#ctx0" brushRef="#br1" timeOffset="5">3244 5893 7927,'0'-16'247,"0"3"0,0-7-99,0 4 0,0-3-470,0 4 1,0-1 61,0 0 0,0 4 398,0-3 0,0 2-400,0 1 0,0 5-519,0-1 214,0 6 567,0-3 0,0 15 0,0-3 0,0 9 0,0-2 0,0 1 0,0 1 0,0 3 0,-4 3 69,0-3 1,-1 2 742,1 2 1,1 0-366,-4 0 0,-1 1 665,-3 3 1,3-4-483,1-1 1,-1 1 57,-3-4 0,3-1-251,0 1 0,5-5 439,-5 1-536,5-7 0,-2-2-2,5-2-279,0-3 0,5 1-18,3-6 1,2-5-236,2 1 1,0-2 155,3-1 0,-2 3-272,2 1 0,-1 4 126,2-1 1,-4 3-422,4 1 403,-4 0 1,0 5-284,-1 3 0,-5 2 18,-2 1 0,1 2 115,-1 2 0,-1 2-275,-7 2 0,1 2 193,-4-2 0,-5 3-187,-3 1 1,0-1 202,3 1 0,1 0 0,0 0 0,0-5 418,4-3 0,-2-2 0,5-2 0,0-5 0,9-6 0,7-11 0,6-7 0</inkml:trace>
  <inkml:trace contextRef="#ctx0" brushRef="#br1" timeOffset="6">3529 5847 7927,'0'-6'1120,"0"-4"-231,0 4 181,0-6 0,0 5 99,0-1 124,0 5-894,0-2 0,0 7 351,0 1 1,0 8-257,0 4 0,0 5-246,0-1 1,0 3-146,0 1 1,0-1-7,0 1 0,4 4-156,0 0 0,3-1 111,-3-3 1,5-4-170,-1 0 0,-2-5 52,2 1 1,-1-2-140,5-2 0,-1-4-97,0-3 1,1-3-71,-1-1 1,1-5-395,-1-3 358,1-2 81,-1-6 28,0 3-115,-4-9 1,3 8-189,-3-5 255,-1 0 298,4 1-171,-9 2-1,9-1 1,-9 5 266,4-5-54,1 6-212,-5-6 0,9 5 290,-9-5 0,8 6 1076,-5-1-636,5 1-197,-3-1-185,0 6 2290,5-4-1214,-5 9-736,5-4 486,1 5 1,-5 5 6,1 2-855,0 3 0,3 6-272,1-1 111,-6 5 273,4-2-2649,-4 5 1765,1-5 1,3-2-2590,-3-4 3254,4-1 0,0 0 0,0 1 0</inkml:trace>
  <inkml:trace contextRef="#ctx0" brushRef="#br1" timeOffset="7">4488 5802 7927,'-5'-12'387,"3"5"-92,-6-1 0,4 1 347,-3-5 0,0 1 353,0-1-650,-3 1 0,3-1 58,-4 1 0,-1 0 15,1-1 1,0 6-90,-1 2 10,1-2 1,-4 4 253,-1-1-374,-4 1 484,7 7-358,-3 2 1,3 5 383,-2 4-433,2 1 1,-2 6-123,7 0 1,-1 1 44,6 3 1,-5-3-9,4 3 1,0-3 7,4-1 1,0-2-236,0-2 1,7-2 121,4-6 1,1-1-519,3-2 1,3-3 62,1-5 0,2 0-88,2 0 1,4-5 212,-1-3 1,-3-2 128,-4-1 1,-4-1 96,5 1-202,-7-1 153,4 1-61,-6 0 205,-4-1 0,-3 5-35,-8-1 0,1 5-32,-4 0 1,3 0-123,-4-1 0,4 3 71,-3-3 1,3 3-271,-4 1 240,6 0-225,-3 0 173,5 0-91,0 5 0,0 1 5,0 6 0,5-1-193,2 1 1,2 0-329,-1 4 0,3-4 277,1 3 0,0-3-417,7-5 1,-3 2 335,3-5 1,0 0-413,4-4 0,3-9 376,1-2 1,3-13 549,-3-3 0,0-5 0,1-7 0,1-2 0</inkml:trace>
  <inkml:trace contextRef="#ctx0" brushRef="#br1" timeOffset="8">4785 5471 7927,'-16'0'825,"3"-5"1,-3 3-45,4-2 0,2 2 962,2-2-38,-2 3-1191,9-4 0,-4 10 336,5 2 0,0 5-351,0 3 1,1 2-533,3 2 0,-1 6 72,4-2 1,1 3 179,3 1 1,1-3 13,-1 3 0,4-2-1444,1 2 0,3-8 21,-4 0 155,0-5 512,2-3 0,-4 0-1152,7-4 848,-7-2 304,9-5 152,-9-5-340,3-1 192,-4-11 54,-1 0 245,0-11-736,1-2 583,-6-4-1,4-5-94,-8-2 206,3 1 1,-1-2 352,-1 7 0,0 0-181,-7 8 0,2-3 264,-6 3 1,0 6-222,-3 5 0,-1 4 1126,1 0 1,1 5 5,2-1 909,-2 6 0,8-4 1499,-6 6-2739,5 0 0,-2 6 284,5 1 1,5 5-451,3 3 1,1 3-520,-1 4 0,2 6 37,-3 3 0,3 6-301,2 1 1,3 4 193,0-4 0,1 3-1482,-5-2 1,4-3-6,0-5 1,5 1-574,-5-6 1,4-6 429,-4-8 1,4-2 840,-4-6 0,4-3 790,-3-9 0,4-4 0,-2-11 0</inkml:trace>
  <inkml:trace contextRef="#ctx0" brushRef="#br1" timeOffset="9">5356 5551 7927,'-6'-8'3006,"2"0"-2304,3 6 209,-4-8-150,4 8 952,-4-8 1064,5 9-2206,0-4-352,5 5 1,-3 1-571,6 3 0,-6 2 272,2 6 0,-3-1-229,-1 1 0,0 3 321,0 0 0,4 1-312,0 0 0,0-4-742,-4 4 129,0-4 1,1-2 247,3-2 1,-2 1 260,6-5 0,-4 0-73,3-4 1,0-5 140,0-3 1,4-2 287,-4-2 0,3-3-74,2 0 0,-5-2 291,1 2 0,-4 1-55,3-5 0,-4 5 160,1-1 0,-2 6 2010,2 1-1650,-3 6 1,6-3 1253,-3 5 1,-2 6-937,6 6 1,-5 5 829,5 10 1,-4 7-766,4 8 1,-2 4-355,1 3 1,4 8-1046,-7-25 0,-1 1 0,0 1 1,-1 1 334,0 1 1,0 0-1,1-1 1,-1 0-143,0 1 0,0 0 0,0 1 0,0 0 164,-2-1 1,0 0 0,-2 0-1,0 0-745,0-1 1,0-1-1,-7 24 35,2-4 1,-5-13-1428,-3-6 0,1-7 204,-5-9 0,-1-4 1957,-7-7 0,-1-3 0,-5-5 0,-1 0 0,-3 0 0</inkml:trace>
  <inkml:trace contextRef="#ctx0" brushRef="#br1" timeOffset="10">6179 5710 7927,'-7'0'403,"1"0"346,2 0-796,3 0-44,-4 0 0,5-1-778,0-3-412,0 3 1281,0-4 0,5 0 0,1-1 0</inkml:trace>
  <inkml:trace contextRef="#ctx0" brushRef="#br1" timeOffset="11">6213 5825 7927,'-6'5'2042,"-5"1"-1728,4 5 280,2 1-37,0-6 109,0 4-218,3-3 1,-1-1-888,6-2 1,4-3 438,4-1 0,6 0 0,0 0 0</inkml:trace>
  <inkml:trace contextRef="#ctx0" brushRef="#br1" timeOffset="12">6670 5391 7927,'-5'-23'0,"3"5"0,-1 3 1015,-4 2-620,6-3 1,-5 3 211,2-2 113,3 2-131,-4 7-142,5-4-118,0 8-602,0-3 261,0 5 245,0 5-881,0 2 499,0 4 0,1 6 96,3 2 0,-2 2 35,6 2 0,-2 0 466,2 0-287,2-1 0,-5 1 211,3 0 1,0 4-97,-4-1 0,4 0 82,-4-7 1,3 6 37,-3-2 1,4 2 171,-4-2 0,1 0-167,-2 0 1,0 0 172,5 0 0,-5-4 462,5 0-677,0-5 0,3 1 78,0-7 0,-3 0-154,0-4 0,-5 0 236,5-4 0,-4 0-93,3 0 1,-3 0-200,4 0 1,-4 0-9,3 0 1,-3 4-104,4 0-70,-1 5 0,4-3-134,-4 5 1,2 1-527,-5-1 0,0 2 327,-4 2 1,0-2-430,0 2 0,0 3 236,0 1 1,-5 2-309,-3 2 0,-2 0 286,-2 0 0,-4 0-77,-3 0 0,1 2-72,-1-2 1,1 1-169,-1-9 1,-1-1-389,5-6 0,-4 1 585,3-6 1,5 0-614,3-7 0,6-6 1235,-2-5 0,3-11 0,1 2 0</inkml:trace>
  <inkml:trace contextRef="#ctx0" brushRef="#br1" timeOffset="13">6818 5299 7927,'-18'0'5787,"-3"0"-4676,8 0 589,2 0-412,1 0 1,10 2-572,0 1 0,9-1 101,6 1 1,9-1-875,-1-2 41,12 0 0,-4-2-165,7-1 0,-1-4-1330,1-4 0,-2-1-4900,6 1 6410,-5 0 0,2-1 0,-4 1 0</inkml:trace>
  <inkml:trace contextRef="#ctx0" brushRef="#br1" timeOffset="14">8223 5836 8230,'-15'0'0,"-2"0"2215,0 0-612,3 0-738,2 0-287,7 0-329,5-5-112,5 4 50,1-4 0,6 5 188,-1 0 132,6-5-320,-4 3 1,8-3-45,-2 5 0,-1-4-145,1 1 1,0-1 300,4 4-1152,0 0 645,-6 0 0,5 0-436,-3 0 461,3 0 1,0 0-635,1 0 0,0 0 331,0 0 1,1 0-557,3 0 1,-3-1 445,2-3 1,-1 1-180,-3-4 0,-3-1 775,1-3 0,-7-1 0,4 1 0,-6-1 0</inkml:trace>
  <inkml:trace contextRef="#ctx0" brushRef="#br1" timeOffset="15">8577 5505 8230,'-4'-8'264,"0"1"1,-4 4 419,0-1 0,-1 2 254,1-2 1,2 3 234,2-3 506,3 3-670,-4 1-518,5 5 1,5 1-169,3 5 1,2-3 22,1 0 0,1-1-192,-1 5 0,6-1-167,2 1 0,-2-1-309,2 0 0,-1 1 312,1-1 0,3 1-569,-3-1 1,1-3 283,-1-1 0,3 1-170,-3 3 1,-1 1 162,1-1 1,-5 1 6,1-1 1,-3-3 162,0-1 1,-1-3 182,1 4 338,-6-1 0,-2 1-201,-8 0 0,-4-1-1,-7 5 0,-3-1-141,-4 0 1,-3 2-735,-1 2 1,0-1 340,-4 5 1,1 0-511,-2 4 0,3-4 7,6 0 850,4-5 0,-9 8 0,3-4 0</inkml:trace>
  <inkml:trace contextRef="#ctx0" brushRef="#br1" timeOffset="16">10953 4466 8230,'-5'-12'0,"-2"-4"2325,-4 3-1458,4-4 1,2 10 1284,5-1-1490,0 6 0,4-5-12,0 4 0,6 1-250,2-2 0,-1 3-320,4 1 1,3 0 127,1 0 1,-1 4-668,1 0 0,-4 5 346,4-2 1,-4 5-904,4 3 0,-5-1 428,1 5 0,-2-4-473,-1 4 1,-2-1 398,-3 1 1,-2 3 373,-5-3 1,0 2 378,0 2 0,-5 0-152,-2 0 1,-5 0 206,-3-1 0,-4 1-109,-8 0 1,3-4 1127,-2 0 1,0-4-501,0 4 1,5-5 692,-2 2 1,8-8-573,0 0 1,6-5 161,2 0-1464,4-1 278,3-2 258,11 0 1,7 0-1349,5 0 1,5-2 740,2-1 1,3 0-1387,2-5 716,-1 1 702,5-5 0,-4 1-2046,-1 0 2601,0 4 0,-5-8 0,5 2 0</inkml:trace>
  <inkml:trace contextRef="#ctx0" brushRef="#br1" timeOffset="17">11901 4191 8250,'-6'-17'0,"0"-2"2301,-5 7-1025,4-2-512,-3 13-193,9-4 1225,-4 0-772,0 4-594,4-4 0,-5 10 300,6 2 1,0 8-353,0 4 1,-3 4-291,-1 4 0,-1 2-24,1 5 1,1 2 100,-4 2 87,4 3-1822,-2 4 1318,5-4 251,-5 3-65,4-3-1503,-4 5 553,5-6 608,5-6 0,-3-2-1728,6-5 1058,-5 0 482,7-5 1,-5-8-878,2-2 833,4-8 0,-6-1 206,2-6 1,-2-4 726,-5-4-545,5-6 132,-3 5 0,3-10 77,-5 3 1,0 1-77,0-1 0,0 5 669,0-1-421,0-3 282,-5 6 1,3-5 599,-1 6 0,-3 3 2017,3 0-2203,-6 1 1,8-5 1091,-3 1-981,2 5-437,2-5 56,0 10 1,0-9-368,6 9 1,0-4-59,5 5 1,6-2-40,2-1 0,-1 1-200,1-1 1,0 1-407,3 2 1,-2 4 342,-1 0 0,-7 5-601,0-2 0,-6 5 84,-6 3 297,0 3-203,-5 5 0,-6 1-177,-9 2 252,-1-2-373,-7 9 1,4-8-819,-3 1 928,8-2 265,-2-6 0,8-1-481,-4-11 531,6 4 468,0-9 0,-1 4 0,1-5 0</inkml:trace>
  <inkml:trace contextRef="#ctx0" brushRef="#br1" timeOffset="18">12038 4534 8250,'-5'-11'3499,"3"-1"-1592,-3 6 483,5-4-1242,0 8-626,0-3 0,1 5 2,3 0 1,-1 4-529,4 0 0,1 5-28,3-1 284,1 2-2027,-1 6 1013,1-3 665,-1 3 1,1 1-2685,-1 2 1387,0-3 318,1 1 440,-1-1-716,1 2 0,-1 0-292,0-3 1644,-4-2 0,8-2 0,-2 1 0</inkml:trace>
  <inkml:trace contextRef="#ctx0" brushRef="#br1" timeOffset="19">12357 4431 8179,'0'-11'0,"-5"-1"-1,4 1 2985,-4 0-1392,5 4-631,-5 2 1,4 8 274,-3 4 1,-3 7-787,0 13 0,-3 5-239,-2 10 1,-4 6-338,-3 13 0,8-29 0,0 0-90,0 4 1,-1 1-1,1 0 1,-1 1-294,1 1 1,0 2 0,0-2 0,0 0 323,1 0 1,1-2-1,0-2 1,2-1-3535,-5 27 3719,6-13 0,5-1 0,4-13 0,0-5 0,-2-3 0</inkml:trace>
  <inkml:trace contextRef="#ctx0" brushRef="#br1" timeOffset="20">12711 4203 8009,'-5'-17'0,"-1"5"-1138,-5 0 570,4 7 283,-3 5 863,9 5 0,-8 7 911,5 7 0,-1 6-472,1 2 0,2 8-484,-6 0 1,4 3-446,-3 0-906,4 2 923,-2 6 0,1 5-943,0 2 1,1-2-146,3-2 0,-4-2-377,0-1 1,0-5 694,4-3 1,0-9 664,0-6 0,0-6 0,0-5 0,0-6 207,0-1 1,0-15 0,0-3 0</inkml:trace>
  <inkml:trace contextRef="#ctx0" brushRef="#br1" timeOffset="21">12506 4443 8005,'-12'-5'-1703,"6"3"1419,1-8 488,5 9 1,1-4 472,3 5 1,2 0-98,6 0 1,1 0-175,2 0 1,3 0-398,4 0 0,1 0 70,0 0 0,4 0-1257,-1 0 1,6 0 675,-1 0 0,-4 0 502,0 0 0,-3 5 0,-1 1 0</inkml:trace>
  <inkml:trace contextRef="#ctx0" brushRef="#br1" timeOffset="22">12814 4694 8063,'0'-11'0,"0"4"0,0-3 0,0 2 0,5 1 0,3-5 0,2 9 299,1-18 1,1 14 290,-1-9-299,6-1-116,1-1 0,1-5-240,0 0 0,-2 0-458,2 1 1,-2 3 63,-6-1 0,0 3 246,-4-2-693,3 2 600,-8 6 0,3-1 306,-5 1 0,-5 5 0,-3 2 0,-6 3 0,-1 1 0,0 0 0,3 0 0,1 5 0,-1 2 0,1 0 0,-1 0 0,-3 2 0,0 6 0,0-1 0,3 5 0,1-5 0,-1 8 0,1-4 992,0 9-293,-1-2-421,1 8 0,3-8 790,1 5-458,4-4-258,-2 7 0,5-9-180,0 3 0,6-5 178,6-3-282,-1-2-4,11-6 0,-5-4-164,6-4 108,0-1 0,0-2 283,0-5-551,5-2 1,-3-10 115,6-6 0,-5-3-842,5-8-201,-1 2 964,4-12 1,-3 7-1575,-1-5 937,-4 0 636,7-3 1,-9-1 223,2 0 0,-7 7 0,-3 5 0,-5 6 0,-3 9 0,-3 6 0,-5 5 0,-1 6 0,-3-2 0,-3 3 0,1 6 736,-4 1-736,4 6 0,-6 0 0,1 4 0,1-4 0,2 4 0,-2-2 0,2 1 0,2-3 0,-2 4 0,4 0 0,-3-1 0,4 4 0,-1-3 0,2-1 0,-2-4 0,3 5 842,-3-1 1,3 0-308,1-4 0,0 1 604,0-1 1,5 1-405,2-1 1,0-1-194,0-2 0,1 1-38,3-5 1,5 1-118,-1-2 1,0-1 22,-3 1 0,3 3-118,0-3 0,0 1 46,-3-4 1,-1 4-161,1 0 1,-1 1-1,0-1 1,-3-2-452,0 6 165,-1-6 155,0 9 0,-2-9-904,-5 6 1,0-1 433,0 5 0,-2-1-1844,-1 1 1002,-4-1 554,-9 0-1126,3 1 744,-9 4 1093,5-3 0,-11 4 0,-1-6 0</inkml:trace>
  <inkml:trace contextRef="#ctx0" brushRef="#br1" timeOffset="23">8257 7241 8044,'-11'-5'0,"-6"3"0,10-3 2560,-3 0-1164,10 4-776,5-4 1,2 4-23,9-3 1,3 3-338,7-3 0,0-1-137,4 1 1,0-1-78,5 1 0,0 3 117,3-3 1,-1-1-851,5 1 1,-5 0 428,1 4 1,-4-4-1416,-3 1 664,-3-1 325,-6 4 0,-3 0-322,0 0 0,-8-1-470,0-3 1475,-7 3 0,6-10 0,-4 5 0</inkml:trace>
  <inkml:trace contextRef="#ctx0" brushRef="#br1" timeOffset="24">8680 6898 8044,'-12'-6'0,"1"-4"735,0 2-368,4 3-91,2 0 2162,0 0-1149,4 4-366,-4-4 0,5 6 428,0 3 1,5 3-499,2 8 0,4-1-372,0 5 0,4-3-383,0 3 0,6 0 62,-2 4 1,1-2-322,-1-2 1,3 3 124,-3-3 1,2 2-81,2 2 1,4-4-351,-1 0 0,1-4 178,-4 5 0,2-7-9,-2 3 1,1-4 92,-8 0 1,-6-5 344,-7 1 0,-3-2-89,-3 2 0,-9 2 29,-7-2 1,-7 3-179,-5 4 1,-6 2-261,-1 2 0,-4 3-2698,4-3 615,-5 2 1411,8-3 1029,-5 9 0,1-12 0,0 8 0,-1-2 0,2 1 0,0 1 0</inkml:trace>
  <inkml:trace contextRef="#ctx0" brushRef="#br1" timeOffset="25">8360 8611 8044,'-11'0'0,"-1"0"0,1 0 4167,4 0-2292,2 0-1127,5 0 1,9 0 376,3 0 1,7 0-390,0 0-563,7-5 1,4 0-183,4-2 120,5-4-27,-3 5 1,7-5 146,-5-1 0,4 1 14,-4-1 1,1 2-991,-1 3 0,-7-2 178,-1 5 0,-6 0-4081,-5 4 2225,-2 0 214,-6 0 386,-4 0 1823,-2 0 0,-15 5 0,-3 2 0</inkml:trace>
  <inkml:trace contextRef="#ctx0" brushRef="#br1" timeOffset="26">8748 8280 8044,'-17'-5'0,"0"4"0,7-6 1122,2 4-832,3 1-190,5-3 4526,0 5-3007,0 5 0,5 2-166,3 4 1,2 1-867,2-1 1,4 0-301,3 1 0,1-5-288,-1 1 1,7-2 121,-3 2 0,2 1-79,-2-5 1,0 3 125,0-3 1,3 4-570,1-4 1,-1 3-58,-3-3 1,-4 5-269,0-2 0,-8 4 332,0 0 0,-3 2 10,-1 2 1,-3-1 274,-8 5 0,-3 0-115,-9 4 0,-1 0-68,-6-1 123,0 1 56,-5 0 1,3 0-611,-6 0 326,6 0-271,-3-6 0,5 0-504,0-6 1,5-4 1171,3-3 0,-3 2 0,1 0 0</inkml:trace>
  <inkml:trace contextRef="#ctx0" brushRef="#br1" timeOffset="27">8097 10016 8044,'-22'0'2063,"4"0"-916,1 0-170,11 5 729,-4-4-852,14 5-487,-3-6 1,12 0 855,2 0-622,8 0-185,1 0 63,4-6-581,0 0 333,1 0-702,5-4 0,-1 5 280,-3-3 153,3-2-1783,-3 3 1027,4 1 465,0-4 0,-1 5-1493,-2-3 1,-3-1 96,-6 6 1119,-4-1-816,-1-1 1422,-6 3 0,0-3 0,1 5 0</inkml:trace>
  <inkml:trace contextRef="#ctx0" brushRef="#br1" timeOffset="28">8371 9731 8044,'-10'-7'561,"8"-3"0,-13 9 1,7-3 2980,3 3-1962,0 1 165,5 0 1,5 0-561,2 0-660,9 5-242,1-4 1,3 4-85,-1-5 1,3 4 175,5 0-144,0 0-507,1-4 259,-4 5 1,5-4-564,-2 3 485,-3 2 0,7-3-959,-4 4 427,0 1 400,-10 3 1,4 2-535,-6 2 330,0-2 216,-3 8 0,-6-3-29,-2 5 1,-3 1 20,-1 3 0,-5-2 132,-3 6-125,-7-6-396,-3 3 398,1 0-171,-5-4 0,4 3-782,-5-8 0,2 1 516,2-5 1,-3 0-2084,3-3 2734,3-6 0,-11-1 0,3-5 0</inkml:trace>
  <inkml:trace contextRef="#ctx0" brushRef="#br1" timeOffset="29">8120 11546 8044,'-16'0'0,"3"0"0,-3-3 3659,4-1-1169,6 0-724,1 4 0,6 0-933,3 0 1,3-1-292,9-3 1,5 1-150,6-4 0,6 3-359,1-4 1,0 2-364,4-2 1,-2-2-528,-2 3 1,2 0 794,2 0 1,-3 4 170,3-1 1,-2 2-339,-2-2 1,-5 3-661,-2-3 888,-8 3 0,3 6 0,-5 1 0</inkml:trace>
  <inkml:trace contextRef="#ctx0" brushRef="#br1" timeOffset="30">8520 11078 8044,'-11'0'1736,"-6"0"-1093,4 0 1,-7 0 78,5 0-204,5 0 1,0 4 413,2 0 0,-1 1 1728,1-1-1004,3 2 0,5 6-831,0-1 0,2 0-94,1 1 0,5 3-268,7 0 1,3 2-34,5-2 1,0-1-231,0 5 1,3-4-151,1 4 1,5-5-29,-2 1 1,2 2 97,-2-2 1,-1 0-503,-2-3 0,-3-1 160,3 1 0,-4-1-512,-4 0 0,1 1 253,-5-1 1,-1 5-129,-6-1 0,-3 1 79,-5-1 1,-3-1-75,-4 5 1,-2 4 224,-10 4 1,-5 1-50,-7-1 1,-2 0-864,-1 4 1,-5 1 612,-3-6 1,-3 1 351,0-4 0,-6 0 0,-1-1 0</inkml:trace>
  <inkml:trace contextRef="#ctx0" brushRef="#br1" timeOffset="31">10610 12689 8044,'6'-17'-234,"4"-4"234,-2-6 0,-2 4 121,2 4 259,-5 5 115,2-2 0,-8 16-254,-4 7 1,-7 15-27,-13 12 0,-2 7-231,-6 8 1,-3 3-170,19-24 0,0 1 0,-2 0 1,0-1 69,2 1 0,0-1 1,0 0-1,0 0 39,-15 26 1,6-5-223,5-7 0,11-9 89,8-10 0,9-7-15,6-8 1,11-9 102,8-11 1,8-9 3,4-10 0,6-2-250,2-1 0,3 0 336,-3-1 0,-23 16 0,0 0 66,0 0 0,0 0 0,2-2 0,1 0-29,1 2 1,-1 0 0,0 1 0,0-1 182,23-11 1,0 3 456,-7 8 0,1 4-171,-9 7 0,-5 5-156,-6 6 0,-8 8 65,-4 4 1,2 5-157,-2-1 1,0 2 8,-4-2 1,6 1 37,2-5 1,2 0-253,2-3 1,7-2-321,4-2 0,10-5-11,10-7 0,3-7-229,4-8 1,-30 8 0,1 0 348,2 0 1,0 0 0,1-3-1,0 0-19,1-2 1,1 1-1,-3 1 1,0 0 107,0 1 1,1 0-1,-1 0 1,-1 2 27,-2-1 0,-1 1 0,31-7-147,-4 3 1,-5 3 351,-3 5 1,0 2 265,0 5 0,-1 0-97,6 0 0,-6 0 123,1 0 0,2 1-105,-1 3 1,0-2-99,0 6 0,-3-4-92,2 3 1,-6-3-156,-1 4 1,4-2-117,3 2 0,5 1 58,-5-6 0,5 1-226,-5-4 0,7 4 42,1 0 0,-4 0-155,4-4 0,-3 0 188,-1 0 1,4 0 54,0 0 1,5 0 140,-28 0 1,1 0-1,-1-1 1,0 0 109,1 0 0,-1-1 0,3-1 0,0-1 83,0-1 0,2-1 0,0 0 0,0 0-80,1 1 0,0-1 0,0 0 0,-1 0 50,-1 1 0,0-1 0,0 1 1,-1 0 112,0 1 1,-2 0-1,26-1 300,0 5 1,-6 1-184,-2 3 0,2 4-140,-6 7 0,-5-1-436,-5 5 0,0-1 207,-1 1 1,5-1-561,-1-3 0,7-6 314,5 2 1,4-7-126,-26-2 0,1 0 0,2-2 0,1 0 168,5-1 1,2-2-1,-3-1 1,1-2-43,1-1 1,0-1 0,0-2 0,1-1 103,-2 2 1,1-1 0,3 0 0,-1 0 136,0 1 0,0-1 0,-4 0 0,0 0 226,-2 2 1,0 0 0,-3 2 0,0 1-29,-3 1 1,0 0 0,29 2 575,-7-2 1,-7 9-357,-6 7 1,-4 0-36,1 7 1,3 0-225,1 4 0,6-5-361,1-3 1,10-2 1,-2-2 0,-24-7 0,0-1 177,1-1 0,0-1 0,1 0 1,0 0-133,3-1 0,0 0 0,0-1 0,1 0 28,0 0 0,2-1 0,-2 1 0,0-1-9,-1-2 0,0 0 0,1 3 1,0-1 80,-3-2 0,0 0 0,0 3 0,-1-1 58,-2 1 1,-1-1 0,33 0 39,-8 2 0,-3 7 223,-8 4 1,3 2-108,1 6 0,4 0 66,0 4 0,-2 0-103,1-1 1,4 0-56,4-3 0,-28-8 0,0-2-49,-1-1 1,1 0 0,0-1-1,1 1 0,0-2 1,1-1-1,3-1 1,1-1-25,1-1 1,0-1-1,5 0 1,0 0 10,-1-1 0,0 0 0,4-2 1,0-1-115,-2-1 0,-1 0 0,3-1 0,0 0 26,-1-1 1,1 0-1,1-1 1,1-1 52,-1 1 0,1-1 0,0 0 0,-1 1 40,-5 1 1,-1 0 0,2 1 0,0 0-27,1 1 1,0 1-1,-2-2 1,1 1 67,-3 1 1,-1 2 0,-1-1 0,-1 1 184,-4 3 1,-1 0-1,-2 1 1,0 2 250,1 2 0,-1 1 0,28 6-26,0 5 0,-2-4 40,-5 4 0,3-5-153,-3 1 0,2-2-275,-2-1 0,1-1-178,-4 0 0,6-4 153,1-3 0,4-3-161,4-1 1,-32-1 0,1 1 119,-2-2 0,0 0 1,2-1-1,0-1-394,0-1 1,0-1 0,2 0 0,1 1 106,-1-1 1,0 0 0,-2 0-1,-1 1-403,28-7 0,-11 6 925,-5 2 0,-4 3-102,-3 1 1,-6 5 966,-13 3 0,-4 2-834,-7 1 0,2 1 712,-3-1 0,3-3-494,2-1 1,3-3 221,0 4 1,4-6-994,-3 2 1,-1-3 297,-4-1 0,1-5 0,-1-1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515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13751 14025 10901,'-12'-12'-2320,"5"6"2495,-1 2 1,4-1 19,-3 1-147,4 1-246,-2-3 145,5 5 435,0-4-135,0 5 0,1 4-151,3 0 0,-1 3-238,4-3 1,-3 4 202,4-4 0,-1 3-36,5-3 1,-1 5 22,1-1 0,3-2 12,0 1 1,2-3 13,-2 4 0,1-4 7,3 3 1,3-4 315,-3 1 1,2 1-105,2-1 0,0 1 56,0-2 1,4-1-171,-1 1 1,6-1 46,-2-2 1,3 0-46,2 0 0,-1 0-36,0 0 0,4 0-55,0 0 1,4 0-78,-4 0 1,4 0 71,-4 0 0,0 0 10,-3 0 0,3 0-43,0 0 0,0 0-28,-4 0 0,0 1-50,1 3 0,3-2 24,0 6 1,1-5 8,-1 0 1,-1 2-10,5-1 1,-2 1-12,2-1 0,1-3 18,-4 3 1,4-3 15,-1-1 1,2 4 32,2 0 0,-1 0 8,1-4 1,-4 0 35,0 0 0,0 0-30,3 0 0,-3 0 11,0 0 1,-1 0-87,1 0 1,2 0 62,-2 0 1,2 0-177,2 0 1,0 0 175,-1 0 1,1-4-27,0 0 0,-1 0-20,1 4 1,1-1-2,2-3 0,-3 3 3,0-3 0,0 3-11,-5 1 0,4 0 8,1 0 1,-5 0-2,1 0 1,-1 0 31,1 0 0,3 0-52,1 0 0,-4 0 43,4 0 0,-7 0 10,3 0 1,0-1 22,3-3 0,-3 3-22,0-3 0,-4 3-2,4 1 0,0 0-35,4 0 1,-4 1-27,-1 3 0,-2-3-49,2 3 0,1 1 60,4-1 1,-4-1-60,0-3 1,-4 4 7,4 0 0,1 0 11,6-4 0,-6 0 54,3 0 1,-3 0 7,3 0 1,-3 0 84,3 0 0,-7 0 17,7 0 1,-3 0 49,3 0 1,-3 0-112,2 0 0,-5 0-25,5 0 1,-5 0 9,2 0 0,1 0-14,6 0 1,-6 0-33,3 0 1,1 0-19,3 0 1,0 0-34,0 0 0,-7 0-13,3 0 0,-3 0 9,3 0 1,-3 4 21,2-1 1,-1 1-37,5-4 1,-2 0 17,-1 0 1,1 0-6,2 0 1,-2 0 22,3 0 0,-4 0-5,0 0 0,4 0 32,-1 0 1,1 0 7,-5 0 0,1 0 83,0 0 0,-1 0-86,1 0 0,-4 0 57,0 0 1,-4 0-431,4 0 0,0 4 7,3 0 0,-3 4 34,0-5 1,-1 5 20,1-4 0,3 0 40,1-4 1,-4 0 16,3 0 0,-1 0 46,1 0 0,4 0-36,-4 0 1,5 0 356,-5 0 0,1-2-37,4-2 1,-4 2-27,0-6 0,0 5-47,0-5 0,-2 4 1,-2-4 0,5 5-51,-5-5 1,0 4-172,-8-3 1,-1 3 25,-3-4 0,1 6 30,-8-2 0,-3 3-485,-9 1 0,-4 1 656,-4 3 0,4-3 0,-1 4 0</inkml:trace>
  <inkml:trace contextRef="#ctx0" brushRef="#br1" timeOffset="1">14071 11832 8253,'0'-11'-977,"0"3"489,0 0 1051,0 6-387,0-3 1,5 5-159,2 0 1,3 0 2,2 0 0,-1 5-29,1 2 1,-1 0 10,0 0 1,5 1 60,-1 3 0,4 1-119,-4-1 1,4-3 43,-4 0 0,6-2-17,-2 1 0,1 0 22,-1-3 0,3-3-4,-3 3 1,2-3 13,2-1 0,0-1-4,0-3 1,0 1-10,-1-4 0,1-1 13,0-3 0,4-5-6,-1 1 1,1 0 66,-4 4 0,0-1 8,0 1 0,-2 1 22,-2 2 1,2-1 176,-6 5 0,0 0-152,-4 4 1,1 2 19,-1 2 1,1-2-205,-1 6 0,1-1 163,-1 5 0,4-1-239,0 1 0,1-1 70,-5 0 1,4 0 50,1-4 1,3 3-16,-4-2 0,4-3-27,-4-1 0,4-3 39,-4-1 0,6 0 2,-2 0 1,-2 0-37,2 0 1,0 0 5,4 0 0,0-1-146,0-3 1,-3 2 105,3-6 1,-3 4-52,7-4 0,-3 1 91,-1-5 0,0 5-5,0-1 0,1 2 91,3-2 1,-8-1 247,0 6 0,-2-1 61,-1 4 1,0 0-117,-1 0 1,-1 0-221,5 0 1,-5 4 104,1-1 1,3 2-346,1-1 0,-1-1 45,1 4 1,-4-4 12,4 1 0,-3-3 49,3-1 1,-2 4-27,2 0 0,-1-1 53,-3-3 1,-1 0 128,5 0 0,-1 0 37,1 0 0,1 0-7,-4 0 1,4 0-23,-1 0 0,-2-1-19,-2-3 1,3 3-8,1-3 0,-2 3-52,2 1 1,0-1-8,4-3 1,0 3 12,0-3 0,-4-1-10,0 1 1,-1 0 341,1 4 1,-3 0-100,-4 0 1,0 0 250,4 0 0,-4 4-158,4 0 1,-4 5-85,0-2 1,3 3-239,0 2 1,5-2-287,-1-2 0,2 2 171,-2-3 0,4 0-70,-1 0 1,-2-4-184,2 1 1,-3-3 109,0-1 1,2 0-346,-6 0 631,0 0 0,-3-5 0,-1-1 0</inkml:trace>
  <inkml:trace contextRef="#ctx0" brushRef="#br1" timeOffset="2">3186 16732 8438,'0'-8'-669,"0"0"104,0 6 1497,5-3 0,-2 11-365,5 5 1,1 2-302,6 6 1,-1 0-232,5 4 0,-4-4-239,4 0 1,0-1 170,4 1 1,4 1-130,-1-5 0,5-1 197,-5-6 0,6-3-29,-2-5 1,3-1 109,2-3 0,3-2-68,0-6 1,5-3 172,-1 0 0,2-5-167,2 1 0,0-3-308,-1-1 1,5 2 312,-1 1 0,5 0-161,-5 5 0,1 0 176,-5 3 0,0 5 45,-3-1 0,5 6 104,-6-2 0,3 2-78,-6 2 0,-3 0 102,3 0 0,3 6-65,1 1 1,-3 3 108,-1 2 0,1-1-269,0 1 0,2-1 154,-3 0 1,4 1-378,-4-1 1,4 1 0,-4-1 0,8-1-19,-4-2 0,5 1 87,-5-5 0,-2-1 51,2-3 0,3 0-22,0 0 1,0-1-10,-7-3 1,2-2 99,6-5 0,0-1-47,-1 1 1,-3-1 161,0 1 0,-4 1-44,4 2 1,-1-1 144,1 5 1,-3-1-73,-5 1 0,4 3 143,0-3 0,4 4-210,-4 4 0,2-3 24,-2 3 0,-1 1-67,4-1 0,0 0 78,1-4 0,2 0-245,-2 0 0,-1-1 13,1-3 1,3-2-12,5-6 0,-2 5 184,-6-1 0,2 0-11,-2-3 0,3 1 2,0 2 1,-4-1 132,-3 5 0,3 1-124,1 3 0,-3 1 21,-1 3 1,-3-2-28,0 6 1,3-2-30,0 2 0,0 2-114,-4-2 1,0-2 87,1 2 1,4-6-127,3 2 0,-1-3 119,0-1 1,-3 0-11,4 0 0,-4 0 104,4 0 0,-5-4-90,1 1 0,2-3 156,-2 3 1,1 1-133,-1-1 1,-2 0 20,2-1 0,-2 3-41,2-3 1,-1 3 1,5 1 1,-4-1-30,4-3 1,-4 1-12,4-4 1,-3 4 75,7-1 0,-7-1 10,7 1 0,-4 1 193,0 3 0,2 0-75,-2 0 1,-3 0 177,0 0 0,0 0-7,-1 0 0,1 3-28,-1 1 0,3 4-65,5-4 0,-4 1 12,-1-1 0,3-3-115,5 3 1,-2-3-390,2-1 1,0 0 98,0 0 0,1-5-3,7-3 1,-6-3-39,6-4 1,-3 2 35,3-2 0,2-2-110,2 2 1,-7-4-20,3 4 1,-2-4-11,2 3 0,0-3-54,0 4 1,-9 0-196,-2 3 1,-8 2-213,0 3 1,-6 2-66,-2 5 838,-9 0 0,2 3 0,-8 1 0,3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51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11786 9628 8028,'-7'-12'1752,"-1"1"-1307,6 5-149,-4 1 48,6-1 1,0 5-601,0-4 265,0 5 243,0-5-1095,0 4 416,0-4-10,0 5 137,0 5 0,0 1 220,0 6-216,-5-1 162,4 0 1,-8 2 65,5 2 0,-4-1-121,0 5 776,3 0-420,-5 9 1,0-2 42,-6 4 913,1 1-693,-1 3 1,-1 0 117,-2 0 352,3 1-394,-1-1 1,6-6 260,-1-5-28,6-1-207,1-9 1,5 2-163,0-7 1,1-3-75,7-5 0,-1 0-38,5 0 0,3 0 487,0 0-573,6 0 0,-5 0 29,3 0-97,3 0 0,-5 0-189,6 0 0,-1 1 90,-3 3 1,1-1-286,-5 4 1,3 1 170,-6 3 1,2 5-324,-7-1 0,-2 1 207,-1-1 0,-3 2-130,-1 2 0,-5 3 20,-2-3 0,-7 2-368,-2 2 1,-4 0 82,1 0 1,1-4-63,-1 0 0,1-5-279,-1 1 1,-1-4 396,5-3 1,4-3-427,3-5 1,5-9 568,0-2 1,1-8 420,2 0 0,5-8 0,2-2 0</inkml:trace>
  <inkml:trace contextRef="#ctx0" brushRef="#br0" timeOffset="1">11969 9662 8028,'0'-6'0,"0"-4"2961,-5 8-1365,4-3-997,-4 5 0,5 5 1068,0 3 1,1 3-224,3 5-947,2 1 184,0 6-226,5 0-569,-5 0-467,5 0 482,1 0 1,0-4-344,4 0 1,-4-4 376,4 4 0,1-5-2130,2 1 1130,-2-2 232,4-7 403,-3-1-1753,0 0 1372,4-4 0,-6 5-22,3-6-296,3 0 676,-10-6 0,9 0-484,-6-5 937,0-1 0,-3 1 0,-1-6 0,0 0 0</inkml:trace>
  <inkml:trace contextRef="#ctx0" brushRef="#br0" timeOffset="2">12414 9571 8028,'7'-12'0,"-2"-4"0,0 3 1,-4-3 56,9 9 1,-7-3 658,5 2-372,-6-2-114,8 4-166,-8 1 122,3 5 0,-5 5-180,0 3 27,0 2 0,0 6-7,0 2 0,-5 5-213,-3 0 114,-2 0-326,-2-1 1,1 2 201,-1 3 0,1-3-1246,0 3 725,-1-3 718,1-1 0,-6 5 0,0 1 0</inkml:trace>
  <inkml:trace contextRef="#ctx0" brushRef="#br0" timeOffset="3">12266 9902 8028,'0'-6'1642,"0"-5"-945,0 10-328,0-4 0,1 5 112,3 0 1,-3 1 344,3 3 0,1 4-503,-1 7-240,5 3 146,-8 5 1,4 4-1297,0 3 620,-3 4 407,3 0 1,-4 2-1970,3 2 308,-3-3 1202,4 10 1,-1-6-1361,0 3 1859,0-8 0,1-1 0,1-4 0</inkml:trace>
  <inkml:trace contextRef="#ctx0" brushRef="#br0" timeOffset="4">12711 9639 8028,'-6'0'529,"1"0"1,5 1 2575,0 3-1385,0 8-774,-5 0-359,4 15 423,-4-8-391,0 14-423,3 1 1,-8 8-173,2 8-1094,-2-3 678,-1 3 312,-1 1 150,1-4 0,0 0-330,-1-5-206,6-10 438,-4 1 0,8-16-1489,-1-1 515,1-9 193,2 3-1374,0-8 1965,0-12 0,4-1-456,0-11 0,4-3 133,-5-1 1,6-6 169,-1 2 0,1-3 371,-2-2 0,4 6 0,-10-4 0,8 9 0,-5-3 0,4-2-55,-6 5 0,7-4-55,-6 5 0,1 2 110,-4 2 1718,5 2-1131,-3 1 0,4 4 2943,-2 1-1687,-3 0 222,9 9-1065,-4-3-587,1 10 0,2 3 1400,-6 7-840,6 3-586,-2 10 0,3 1 542,-3 5-450,4 0 60,-5 1 0,5 0-84,1 3 0,-1-3-407,1-1 0,-1-5 135,0-6 1,6-5-199,2-3 1,-1-8 89,1-3 0,-4-4 169,4-4 0,-5-8-1,1-11 1,2-1-248,-2-7 1,-4 0-145,-3-7 0,-2-3-137,2-5 1,1 3-140,-5-3 0,-1 3 326,-3-6 0,0 3 258,0 4 1,0 9-576,0 10 415,0 6 0,0 7 0,0 2 0</inkml:trace>
  <inkml:trace contextRef="#ctx0" brushRef="#br0" timeOffset="5">13317 9833 18426,'15'-1'1037,"0"-3"-1014,5 3 57,-7-4 149,9 0-2317,-4 4 1159,9-10 739,-2 5 0,4-2-1758,-3 1 1948,4-1 0,4-8 0,0-2 0</inkml:trace>
  <inkml:trace contextRef="#ctx0" brushRef="#br0" timeOffset="6">14185 9354 8028,'-5'-7'702,"-2"-2"88,-4 6 0,3-1-327,1 4 1,3 5 799,-4 3-496,6 2-415,-8 6 1,3 3 111,-4 8-753,-1 2 277,-4 5 0,2 7-524,-5 5 231,0-1 0,0 6 218,0-5 0,1-1-13,-1 1 1,-1-1-438,4-4 1,5-6 214,3-9 0,6-7-1777,-2-3 1468,8-9 1,2-3 630,6-8 0,-1-7 0,0-7 0</inkml:trace>
  <inkml:trace contextRef="#ctx0" brushRef="#br0" timeOffset="7">14128 9342 8028,'0'-17'0,"0"1"2221,0 4-1413,5 0 1,-3 2 62,6 2 755,-1 3-1018,0 5 1,3 7 84,-2 4-387,2 11 1,1 8-78,1 8 1,-2 3-275,-3 4-63,3 6 1,-4 1-1117,1 5 680,-2 0 1,-1-1-9,0-2 1,0-9-716,-4-7 1,3-5-120,1-6 0,0-5 9,-4-11 614,0-5 1,-1-4 762,-3-6 0,-2-10 0,-6 1 0</inkml:trace>
  <inkml:trace contextRef="#ctx0" brushRef="#br0" timeOffset="8">13991 9685 8028,'-12'0'0,"1"0"0,-1 0 0,6 0 0,1 0 0,14 0 0,2 0 0,12 0 0,0 0 0,7-1 0,1-3 0,2 1 0,1-4 0,5-1 0,2-3 0,0-1 0,-3 1-197,2-1 1,-4-4 0,3-2 0</inkml:trace>
  <inkml:trace contextRef="#ctx0" brushRef="#br0" timeOffset="9">14710 9228 8028,'-18'11'2495,"3"1"-1132,-3-1-568,6 1 1450,-10 4-1461,9 2 0,-8 7-56,2 6 0,1 1 88,-1 9 0,5 3 423,-1 5-1629,7-2 804,3-1-405,5-12 0,6-7-326,6-8 0,4 0 278,7-8-2026,0-2 1534,5-9 1,0 0-3413,2 0 2649,3-5 0,-4-3-78,6-7 1372,-6 2 0,3-8 0,-6 2 0,2-3 0,4-1 0,3 1 0</inkml:trace>
  <inkml:trace contextRef="#ctx0" brushRef="#br0" timeOffset="10">15007 9148 8028,'-11'0'2971,"-1"-5"-1371,1 4-1000,4-4 0,1 5 2339,2 0-1527,3 0-591,-9 5-296,9 6 1177,-10 7-736,10 10-475,-4 1 0,0 7 279,-3 2-327,3-3-1107,-5 15 1,9-8 598,-3 7 0,3 2-2356,1-2 1304,0-4 868,0-6 1,1-6-1950,3-2 1,2-5-127,6-7 1075,-1-2 1,0-11 580,1-2 0,-1-3-507,1-1 662,-1 0 1,1-5 512,-1-3 0,0-6 0,1-1 0,4-5 0,2 2 0</inkml:trace>
  <inkml:trace contextRef="#ctx0" brushRef="#br0" timeOffset="11">15258 9217 8028,'7'-5'0,"-1"-2"0,-2-4 643,-3-1 189,4 1-350,-5 5 56,0-5-313,0 10 0,-5-4 19,-3 5 0,-2 1-17,-1 3 1,3 3 1,1 4 1,-5 0 219,-3 1 1,0 0-62,3 4 1,-3-2 31,0 5 1,-4-2 214,4 3-348,-6 1-57,4-3-1,-6 5-149,0 0 92,0-6 0,1 5 142,3-3 1,-2 1-30,2-1 1,2-2 58,2-6 294,7 1 70,3-1 392,5 0-558,0-4 1,7 2 375,4-6 0,6 1-358,5-4 1,3 0 134,1 0 1,0 0-29,4 0-219,1 0-244,3 5-359,0-3 327,-5 3 0,3-4-372,-5 3 1,3-3-338,-3 3 1,-1-2-659,-3 2 0,-4-3-424,0 3 1,-5-1-3839,1 1 5457,-7-3 0,-3-7 0</inkml:trace>
  <inkml:trace contextRef="#ctx0" brushRef="#br0" timeOffset="12">20912 12289 8107,'-18'5'0,"-2"-3"0,4 6 0,-4 0 0,2 3 0</inkml:trace>
  <inkml:trace contextRef="#ctx0" brushRef="#br0" timeOffset="13">21071 12152 8107,'6'-12'0,"0"1"-70,5 0 0,1-1-140,-1 1 0,-3 3 555,-1 0 0,0 5 411,0-5-377,4 6 0,-9-7 182,6 5-277,-6 0 0,-2 5-254,-7 3 0,-7-1 118,-2 4 0,-4 1-102,1 3 1,-6 2 94,-2 2 0,-5-1-133,2 5 0,-3-4 46,-1 4 0,-2 0-138,-2 4 1,1 1-90,-5 3 0,-1-2 63,-6 6 0,2-6-149,-3 2 1,2 1 210,-1-1 0,-3 3-99,-6-3 1,1 1 30,0-2 0,-1 0-166,28-11 1,-1 0-1,-1-1 1,-1 0 254,-3 3 0,0 0 0,0-3 0,1 0 10,-3 3 1,0 0-1,1 0 1,0-1-6,-3 3 1,0 0-1,1 0 1,1-1 0,-4 3 0,0 0 0,2-2 0,0-1-190,2 1 0,0 0 0,1-1 0,0 0 259,3-1 0,0 0 0,1 0 0,1 1 14,-1 1 1,1 0 0,2-1 0,1 0-61,-2 1 1,1 0 0,-2 1 0,0-1 75,0 0 0,0 0 1,-2 3-1,-1 0-68,-1-1 1,0-1 0,1 1 0,0-1 1,-1 1 1,0 0-1,-2 0 1,1 0 10,-1 1 1,0 1 0,-4 3-1,0-1 1,-2 2 1,0 0 0,2-2-1,-1 2-215,1-1 0,0 1 0,2-1 1,1 1 202,0 2 0,1-1 0,0-1 0,-1 0 60,2-1 1,2 1 0,3-5 0,1 0-22,4 1 1,1 0 0,-21 15 3,5 0 0,-1-2-13,5-2 0,1-1 256,7-3 1,-2-6-165,6-5 1,-1-5 1248,4 2-1334,0-9 1,5 2 632,3-5 0,6 0-753,2-4 0,4-2 349,-1-1 1,3-4-418,1-4 1,5-6-168,3-2 0,7-2-290,4-2 0,4-4 38,4 1 0,2-6-241,5 1 0,0-1 184,1-3 1,-5 2 139,0 3 1,1-3 474,3 2 0,0 3 0,-2-3 0,0 2 0,0-2 0,-5-1 0,-1 2 0</inkml:trace>
  <inkml:trace contextRef="#ctx0" brushRef="#br0" timeOffset="14">18022 13271 8134,'-6'-11'478,"2"-1"165,-2 1 0,3 4-461,-5 4 0,5 8 87,-5 6 1,2 2 40,-2 6 1,-2-1-71,2 1 0,-6 6 76,-1-2 1,-5 7-77,1 1 0,-4 3-190,-4 4 1,-2 4-166,-5 7 1,14-21 0,1-1 68,-2 1 0,0 1 1,0 3-1,1 0 70,-1-4 1,0 1 0,1-1 0,0 0 12,-1-2 0,0 1 0,-1-2 1,1 1 128,-18 23 1,6-1-147,7-10 1,3-1 215,4-6 0,4-1 90,7-7-49,3-3 0,11-10-42,6-2 1,4-3-3,7-5 1,5-5 170,3-3 0,2-6-377,1-1 0,8-9-68,0 1 0,4-3-87,-4-1 0,4 3-441,4-3 1,0-1-207,4 2 0,-2-1-510,-3 4 1,-2 2 1284,3 2 0,-4 1 0,3 3 0,1-2 0,4 3 0,-1 4 0</inkml:trace>
  <inkml:trace contextRef="#ctx0" brushRef="#br0" timeOffset="15">21426 12437 8305,'7'-11'-338,"1"-1"1,-6 1 452,2 0 0,1 3 818,-1 0 373,0 6-853,-4-3 1,-1 5-101,-3 0 0,-4 9-64,-7 2 0,-4 4 18,-8 1 0,-2 5-40,-5 6 0,-7 5 31,-5-2 1,-4 8-481,22-17 0,-1 0 0,-3 2 1,0 0 271,-2 1 0,0 1 1,-3 1-1,-1 0-37,-4 2 0,0 1 0,-3 2 1,0-1-440,-2 1 0,-1-1 0,0 1 1,-1-1 256,2-1 1,-1-1 0,-1 1 0,-1 0 98,-3 2 0,0-1 1,-1 1-1,0 1-47,-1 0 0,-1 0 0,19-10 1,-1-1-1,0 0 0,-17 9 1,0 1-1,16-10 1,0 0 0,0 1-211,0 2 1,0 0 0,-1 1-1,-1-1 1,-2 1 0,2-1 201,0 1 0,0 1 0,1-1 1,-1 0-1,1 0 0,0-1-88,3-1 1,0 0-1,1 0 1,-18 10-1,1 1 89,3-2 0,1 0 0,2 1 1,0-1-109,5-3 1,1-1 0,-1 2-1,1 0 250,5-3 1,0-1 0,-2 0 0,0 0-48,2 1 1,-1 0 0,-3-2 0,0 0 140,2 0 1,0 0 0,2 0 0,0-1-5,3-2 1,1-2-1,3 0 1,0 0 418,0-1 1,1 0 0,-27 15-229,9-4 1,5-6-34,10-5 1,4-6 1545,8-1-1644,3-6 0,11-6 348,5 0 1,10-6-408,9-6 1,8-4-791,3-7 0,4-1 3,4-3 0,3-2 27,5-5 1,3-1-85,1 1 0,-1 0-312,-3 0 0,0-1 347,-1 1 0,5 0 660,-1 0 0,-3 2 0,-4 0 0,1 0 0,1 4 0,2 3 0</inkml:trace>
  <inkml:trace contextRef="#ctx0" brushRef="#br0" timeOffset="16">18856 13728 8139,'-12'-17'81,"-4"5"0,3-1 14,-2 5 0,-1 6 89,0-2 1,1 7 367,4 0 0,-2 8-173,-2 0 1,-3 5 126,-5 7 1,-1 1-82,-3 3 0,-3 7-183,-8 8 1,-3 4-355,19-22 1,-1 1 0,-3 2 0,0 0 260,-3 3 0,0 1 0,-2 1 0,-1 0 67,-4 4 0,0 1 1,1-3-1,1 0-53,0 1 1,0-1 0,2-2 0,1-1-10,4-2 1,1-1 0,1-2-1,1 0-16,2-1 0,2 0 1,-15 17 24,9-4 0,7-8-7,4-3 1,6-4 354,1-4-422,6-3 1,3-6 84,10-2 0,7-3-5,9-5 1,3-5-40,8-3 1,8-7-75,7-4 0,8-3-33,-29 11 1,1 0-1,0-2 1,1-1 116,0 1 1,1-1 0,1 1-1,0 0-140,0 1 0,0 1 0,2-1 0,0 1 0,0 0 0,-1-1 0,2 1 0,1-1 0,1 1 0,0-1 0</inkml:trace>
  <inkml:trace contextRef="#ctx0" brushRef="#br0" timeOffset="17">20626 12003 8315,'0'-17'0,"0"1"0,-4 0 60,0 1 0,-1-1 127,2 5 0,0 0 10,-5-1 1,6 1 89,-2-1 1,-2 1 237,-2-1 1,2 6-254,-2 2 0,1 3-36,-5 1 1,1 0-125,-1 0 0,0 9 60,-4 2 1,2 8-92,-5 0 1,4 8 91,-4 3 0,4 3-170,-4 2 1,4 4 118,-4 3 1,5-1 13,-2 0 0,5-5-155,3-2 0,3-2 13,5-9 1,2 0-112,1-12 1,8-2 90,4-9 1,6-3-97,2-4 1,1-7 9,7-13 0,-5 1-228,5-9 1,-5 2-156,5-9 0,-2 1 223,2-5 1,-3-5-136,-6-2 0,-10 23 0,-1-1 293,1-1 0,-1-1 0,-2 0 0,0-1 164,-1 0 1,-1-1 0,4-28 82,-3 2 1,-3 8 206,-5 3 1,0 10 144,0 5-144,-5 6 0,-1 13 530,-6 4 1,1 6-248,-1 6 0,5 5 135,-1 3 0,1 12 145,-5 7 0,1 9-481,-1 6 1,1 8-142,0 3 1,0 7-305,4 1 1,2-27 0,0 1 99,1 0 1,0-1 0,1 1-1,0 1-70,-1-2 1,0 0 0,3 0 0,-1 0 63,0-2 1,1 0 0,2 1 0,1-1-79,6 25 1,4-7-313,3-12 0,3-9-455,4-6 1,1-7-695,0-8 0,0-3 257,0-5 0,0-6-120,-1-6 1,0 0 487,-3-7 842,-3 0 0,-4-4 0,-1 0 0</inkml:trace>
  <inkml:trace contextRef="#ctx0" brushRef="#br0" timeOffset="18">21140 12003 8218,'0'-28'0,"-5"4"0,2-2 289,-4 7 0,3-3 460,-4 3 0,5-3-139,-5 0 0,4 3 103,-3 0 0,-1 6-296,-4 1 0,0 2-155,-3 6 0,1 1-75,-5 3 1,3 1-22,-3 3 0,0 3-147,-4 9 0,1 3 142,-1 7 1,-4 0 26,0 4 1,1 1-51,3 3 1,1-5 42,3-2 1,3-3-42,4-1 1,2-1 44,3 1 1,2-1-244,5-3 1,1-6 60,3-6 1,7-4-121,8 1 0,3-3 80,1-1 1,3-5-91,1-3 1,5-2-198,-2-1 0,-2-1 131,-1 1 0,1-5-31,-2 1 0,1-4-82,-4 4 1,-2-5 63,-2 1 1,2-3 92,-6-1 0,0 0 133,-4 1 1,-4 0-16,-3 3 0,-3 1 169,-1 3 0,-5 6-100,-3-2 0,-2 7 86,-1 0 1,-1 3 83,1 1 0,-1 5-132,1 2 0,-1 7 18,1 2 0,0 4 5,-1-1 1,5 4-16,-1 3 0,5-1-101,0 1 0,1-3-161,2-4 1,2 3 102,1-3 0,5-3-171,7-1 0,3-7-327,5-4 0,1-3 252,3-1 0,-2-5-187,6-3 0,-5-7 49,5-4 0,-6-4 191,2-3 1,-5-4 63,-2-4 1,0-1-7,-5-3 0,4-3 37,-4-5 1,1 1 49,-5-1 1,-3 4 115,-1 0 0,1 2-70,3-2 1,-3 6 399,-1 6 0,0 4-179,0 0 0,2 3 470,-5 4 0,0 6 504,-4 6 435,5 4-530,-4-2-292,-1 20 0,-6 5-337,-6 19 1,1 2-25,0 9 0,-1 2-586,1 5 1,-1 1 308,1 3 1,1 0-186,2 0 1,3-1-104,5-11 1,1 1-522,3-5 1,4-5 101,7-6 1,-1-10-432,5-9 1,-4-3-96,4-5 0,-5-3 540,1-8 0,-6-3-22,-1-8 1,-5-3 453,0-5 1,-1-5-112,-2-2 0,-5-7 279,-3-1 0,-2-4 0,-2 4 0,-4-5 31,-3 1 0,-3 2-64,-1 2 1,1 8 1376,-1 3 0,0 4-622,0 4 1,5 8 1832,3 7-1059,2 3-1370,7 1 1,7 0-57,11 0 1,9 0-91,10 0 1,6 0-855,1 0 1,3-4 531,-2 0 0,5-1-998,2 1 0,-1 3-91,5-3 1200,-3 3 0,-7-4 0,0-1 1</inkml:trace>
  <inkml:trace contextRef="#ctx0" brushRef="#br0" timeOffset="19">22122 11695 8157,'0'-18'530,"0"3"1,-4 2-65,1 2 1,-5-4-26,4-1 0,-5 1 42,2 4 1,-3 1 178,-2 2 0,-1-1-213,-2 5 0,1 0-37,-5 4 0,-1 3-150,-7 5 1,2 1-1,-6 10 1,5 0 78,-5 3 0,5 3-84,-5 1 1,6 0 145,-2 4 1,3-5-190,1 2 0,5-3 15,3-1 0,6-1-79,2-3 0,4-3-178,-1-4 1,8-5-40,4 1 1,3-6-355,4 2 1,3-3-42,5-1 1,0-5 198,0-2 1,1-5-173,3-3 1,-3 1 92,2-5 0,2 4-32,-1-4 0,-1 0 143,-3-4 1,0 1 59,0 3 1,-4-2 73,0 2 1,-5-2 157,1 2 1,-7 3 477,-4 4 998,-3 1-273,-6 5 0,0 2-76,-3 8 1,-1 2-229,5 5 0,1 5-635,3-1 0,0 5-455,0-1 1,5 3 116,2 1 0,4-1-221,0 1 1,0 1-1732,1 3 0,4-3 149,3 3 1816,3-3 0,6-6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53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1850 7778 8064,'-23'0'398,"0"0"0,1 0-2,-1 0 0,5 1-174,3 3 128,7-3-1,3 4 132,5-5-306,5 0 0,3 4 175,7 0 74,-2-1-139,13-3 0,-5 0 212,9 0-322,-4 6 0,7-5-147,-3 3 1,4-3 165,4-1 1,-1 0-416,5 0 0,-4 0 172,4 0 1,-4 0-634,4 0 0,-2-4 346,2 0 1,-4-3-245,-7 3 0,-3-4-377,-5 4 0,2-4 388,-2 0 1,-4 2-18,-11-2 0,-3 0 586,-5-3 0,0-6 0,0 0 0</inkml:trace>
  <inkml:trace contextRef="#ctx0" brushRef="#br0" timeOffset="1">2353 7481 8064,'-10'-8'0,"2"0"292,-2 6 22,9-3 519,-5 5 0,8 0-291,2 0 0,2 0-162,5 0 0,5 1-118,-1 3 0,5-2 115,-1 6 0,3-4-96,0 3 0,3 0-146,1 0 0,-2 2-44,3-5 0,-3 5-59,-1-1 1,0 2-83,0 1 0,-2 2 13,-2 2 1,-4-1-87,-7 5 0,-3 0 60,-5 4 1,-2 4-9,-6-1 1,-3 5 71,-8-5 1,-7 5-22,3-5 1,-2 5-19,2-4 0,4-1 2,0-3 1,4-4 8,-4 0 1,6-5-1818,2 1 1,-1-6 1843,5-1 0,-4-1 0,0 5 0</inkml:trace>
  <inkml:trace contextRef="#ctx0" brushRef="#br1" timeOffset="2">1987 8691 16251,'-6'-5'-3327,"0"4"1970,2-3 1110,2-2 1,-4 5 895,2-3-1429,3 2 430,-4 2 1498,5 0-932,5-5 0,-2 4 291,4-3 1,1 3-294,3 1 0,1-4 324,-1 0 1,6-3-256,2 3 1,2-1 134,2 1 1,1 2-11,3-6 1,2 2-300,5-2 0,2-1-185,2 5 1,1-5-63,3 2 0,2-2 233,-2 1 0,-1-2-160,1 3 1,-5-2 67,1 1 1,-4-1-128,-4 5 0,2-3 28,-5 3 0,-4-1-200,-4 1 1,-5 3-8,1-3 1,-6 3-284,-2 1 1,-4 5 484,1 2 1,-8 4 0,-2 0 0</inkml:trace>
  <inkml:trace contextRef="#ctx0" brushRef="#br1" timeOffset="3">2604 8257 19505,'-11'-5'-2533,"-1"0"1460,1-2 1,4 0-559,4 3 1509,1 3 0,7-4 468,3 5 1,3 1-404,5 3 1,-4-1 21,4 4 0,1-3-308,2 4 0,-1-1 538,1 5 0,-4-5 108,4 1 411,0 0-537,-1 3 1,4 2-556,-3 2 0,1-2 239,-1 2 0,1-3 61,-4 0 0,-1 1-260,-4 2 1,-1-2 55,-2 2 0,-3-1-159,-5 1 1,-6 3 75,-6 5 1,-9-1 84,-10 1 370,-2 5 1,-11 1 0,-3 6 0</inkml:trace>
  <inkml:trace contextRef="#ctx0" brushRef="#br0" timeOffset="4">1942 9422 8561,'-12'-11'152,"1"-1"1,1-3-205,2 0 0,-1 3-284,5 5 1,2 4 325,6 0 0,3 1 208,8 2 0,-1 0-166,5 0 1,0 4-38,4 0 1,0 5 171,0-2 0,0 4-153,0 0 0,3 0 153,1 1-136,5-6-26,-3 4 0,5-8 5,0 1 0,-1 2-88,-2-1 1,3 0-150,0-4 1,-3-5-130,3-3 0,-7 1 116,-1-5 1,-5 3-38,-2-6 0,-7 3 22,0 0 0,-2-3 255,-6 0 0,0-6 0,-4 4 0</inkml:trace>
  <inkml:trace contextRef="#ctx0" brushRef="#br0" timeOffset="5">2558 9068 8561,'0'-11'316,"-4"-1"424,1 1-485,-1 5 1,9-3 16,3 5 1,2 1-309,1 7 0,4 2 7,1 6 1,3 3 30,-4 0 1,4 4 46,-4-3 1,4 4-209,-4-1 1,4-1 188,-3 1 0,3-4-121,-4 4 1,0-5 173,-3 1 0,-1 2-23,0-2 1,-4 1-163,-3 0 1,-3-4 53,-1 4 0,-7 0-200,-4-1 1,-2 6 120,-6-2 0,-1 2-106,-7 2 0,2 1-279,-5 3 0,3-2 163,-4 6 1,2-5 348,-1 5 0,-3-1 0,4 4 0</inkml:trace>
  <inkml:trace contextRef="#ctx0" brushRef="#br1" timeOffset="6">12300 9605 14380,'0'-11'-1605,"0"-1"1071,-5 1 228,4-1 1,-5 2 48,2 2 0,3 2 66,-3 2 0,1 3 207,-1-3 1,2 3 169,-6 1 1,4 0-425,-3 0 1,-2 1-3,-6 3 0,1 2 412,-5 6 0,3 3 220,-3 0 0,2 4 39,-2-3 1,-5 4 17,4-1 0,-4 6-153,5 2 0,-2 1-182,-2-2 1,1 0-53,3 4 0,-1 1-26,5 3 1,-2 2-92,2 2 1,2-3 137,-2 3 0,4 2-162,3-2 0,-1 4-59,5-4 0,1 3 47,3-2 1,0-5-173,0-4 0,5 1-42,2 3 1,3-5 6,2-2 0,1-3 22,2-1 0,-1 0 83,5-1 1,0 0-7,4-3 0,1 1 157,2-4 1,0-1 41,4-4 1,-1 1 54,2-1 0,2-1 75,-3-2 0,3-3 139,2-5 1,-1 0 18,0 0 0,-3-1 16,-1-3 1,0-2-12,5-6 1,-1-3-33,0 0 0,-3-2-90,-1 2 0,1 1-88,3-5 0,-1 4-53,-3-4 1,-2 3-86,-5-3 1,4 4-20,-1-4 0,0 1-67,-7-1 0,1-2-21,-5 2 1,4-7-58,-3 0 1,-1-2 15,-4 1 1,1 2-12,-1-6 1,1 5 8,-1-5 1,-1 2-31,-2-1 0,1-3-1,-6 2 1,5-3 40,-4-4 1,0 2 60,-4-2 0,0 1-1,0-1 1,0-2 19,0-6 0,-5 2 56,-3 2 1,-3-3-78,-5 3 1,2-2 210,-5-2 1,-4 4-177,-3 1 0,-5 5 203,5 2 1,-10 1-25,2 6 0,-4 2 176,0 6 1,-3 7-161,-5 8 1,0 3 26,-4 1 1,-2 10-230,-5 6 1,0 4 135,0 3 0,2 3-127,6 1 1,4 3-40,11-3 1,5 4-21,2-5 0,6 5 14,5-5 144,1 6 0,14-4 0,-3 2 0,3-3 0,1-3 0</inkml:trace>
  <inkml:trace contextRef="#ctx0" brushRef="#br1" timeOffset="7">12689 10507 21993,'-7'-1'-2778,"3"-3"1,2 2 885,-2-6 986,3 5 0,-4-3 285,5 2 226,0 3 254,0-4 0,0 4-88,0-3-943,0 3 603,0-4 306,0 5 1705,5 0-1300,-4 0 1,9 5 0,-3 1 0</inkml:trace>
  <inkml:trace contextRef="#ctx0" brushRef="#br1" timeOffset="8">12711 10496 19990,'7'0'-987,"-2"-1"1912,-5-3-3366,0 2 941,0-3 504,0 5 553,0-5 1,1 4 951,3-3-867,-3 3 381,4 1 1,0 0-1,2 0 1</inkml:trace>
  <inkml:trace contextRef="#ctx0" brushRef="#br1" timeOffset="9">12780 10507 21993,'8'0'-3062,"-1"0"2705,-4 0 0,7 5 1,-4 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548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14105 5893 24988,'1'-7'-9107,"3"-1"8669,-3 5 64,9-7 909,-8 9 1,4-8-383,-2 5 450,-3 0-1134,4 4 529,-5 0 1347,5 0-1380,-4 0 1,10 6 0,-5 0 0</inkml:trace>
  <inkml:trace contextRef="#ctx0" brushRef="#br0" timeOffset="1">21083 5836 26202,'0'-8'-9831,"0"1"5891,0 4 2282,0-2 1139,0 0 314,0 4 0,1-4 995,3 5 0,-1 0 121,4 0 1,-3-4-880,4 0 1,-5 0 1694,5 4 568,-5-5-1125,7 4 0,-8-5-226,6 2 1234,-6 3-2046,3-4 1,-3 3-929,2-2 513,-3 3 246,4-4 0,-5 4-2114,0-3-86,0 3 946,0-4-1485,0 5 2647,5 0 1,1 5 0,6 1-1</inkml:trace>
  <inkml:trace contextRef="#ctx0" brushRef="#br1" timeOffset="2">14642 10256 7804,'-12'-28'0,"2"4"452,2-3 0,-1 8-90,6 4 1518,-1 7-523,4 3-848,0 5 0,0 5-130,0 3 0,0 8 24,0 7 0,0 8 185,0 11 0,-4 11-269,2-20 0,0 2 0,-2 3 1,-1 1-495,1 4 1,1 1 0,0 5-1,-1 2 347,1 7 0,-1 2 0,2-16 0,0 1 0,-1 1-446,1 3 0,-1 0 1,1 1-1,-1 2 1,0 0-1,0 1 282,1-2 0,1 1 0,0 1 0,0 0 0,-1 2 0,1-1-1,1 1 0,0-1 0,0 1 0,0-3 0,0 0 0,0-1-116,0-4 1,0 0-1,0-1 1,0 17 0,0-4-419,0-7 0,0-1 0,2-1 0,1 0 387,1 2 1,0-1 0,1-1-1,0 0-596,1-2 1,0-1 362,-1-3 1,1-2 23,0-8 1,-1 0-1,7 27-304,-1-8 0,1 1 99,-1-9 0,1 0 51,-1-7 0,-3 1-66,-1 3 47,-4 2 727,7-13 1,-9 2-1232,3-10 1628,-3-11 1,-1-3-994,0-13 1,4-8-140,0-11 530,0-5 0,-9-11 0,-2-2 0</inkml:trace>
  <inkml:trace contextRef="#ctx0" brushRef="#br1" timeOffset="3">14664 10233 7791,'-5'-23'0,"3"5"0,-6 3 829,1 8-106,-5 2-305,1 5 0,-1 1-6,1 3 0,3 2-36,1 5 1,3 1 133,-4-1 0,4 1 92,-3-1 1,0 4-216,0 1 1,-3 3-34,2-4 1,-2 5-124,-2-1 1,1 3-22,0 1 1,-2 1-91,-2 2 0,-3 0-160,-5 4 0,0-3-460,0 3 0,-1-3 294,-2 3 1,5-8-1469,-1 1 828,6-3 10,0-2 0,8-2-1738,1-4 2574,4-6 0,-7-1 0,4-5 0</inkml:trace>
  <inkml:trace contextRef="#ctx0" brushRef="#br1" timeOffset="4">14527 10210 7878,'0'-15'2521,"0"0"0,2 0-1245,1 3 1,9 5-330,7-1 0,4 4-298,3-3 0,0 4-30,4-1 1,-3 8-28,3 4-690,-4 2 121,7 6 0,-9 3-534,2 8 0,-5 2-791,-2 5 1,-4 2 1301,4 2 0,-5 3 0,2 4 0</inkml:trace>
  <inkml:trace contextRef="#ctx0" brushRef="#br1" timeOffset="5">12026 13579 7800,'0'-17'1325,"0"-5"0,-4 9-457,1-2-380,-1 2-178,4 7 1658,0 1-506,0 5 466,0 5-1336,0 1 0,0 12 68,0 5 451,0 0-479,0 15-1009,0-2 1118,0 9-419,0 1 0,0 0 240,0-1-556,5 11 48,-4-8 1,4 13-52,-5-7 49,5-4 52,-3 1 0,8-7-941,-3-2 470,-2-7 147,6-13-1871,-5-5 1031,5-6 288,1-4-1947,-6-7 1778,4-7 1,-3-10 747,4-6-3079,0-5 3272,-4-6 0,3-11 0,-4-2 0</inkml:trace>
  <inkml:trace contextRef="#ctx0" brushRef="#br1" timeOffset="6">12517 13671 7801,'-7'-5'1240,"-1"-3"-904,0 3 0,-3 0 492,0 5-466,-1 0 0,1 0 138,-1 0 0,-3 6 77,0 6 0,1 0 1095,6 7-773,-2 0-544,4 4 0,-2 1 1155,1 3-743,4 2-425,-2 0 1,6 4 353,3-2-345,2-3 0,6 0-401,4-11 89,2 0 0,5-7 128,0-2 1,0-3-119,-1-5 0,1-9-694,0-2 426,0-9 171,-5 3 0,-2-11-2059,-4-3 1029,-1 3 127,-5-5 1,-1 4-400,-5-5 0,-6 5 538,-5 2-1147,-1 8 1244,-14-2 0,7 8-59,-8-2-363,3 7 1137,-4 3 0,4 5 0,-4 0 0</inkml:trace>
  <inkml:trace contextRef="#ctx0" brushRef="#br1" timeOffset="7">12848 13716 7801,'-1'-10'651,"-3"3"-325,3 2-163,-9 5 1632,9 0-1118,-9 0 0,7 1 131,-5 3 1,2 6 306,-2 5 0,0 4-350,4-4 825,0 11-1003,4-12 0,0 12 418,0-7-537,0 3-189,5 1 0,-1-4 218,7 0-342,-2-5 0,11-2-4,-4-4 1,4-5 184,-1 0-130,3-1-369,0-7 179,1-2 0,-4-8-1071,0 0 576,-5-5 283,3 2 0,-7-5-1964,-2 0 1061,-3 0 593,-5 0 0,-2 2-1922,-1 2 1224,-4-3 498,-4 10-1399,-6 0 1331,0 2 0,-6 9-11,0-3 785,-5 3 0,-1 6 0,-6 1 0</inkml:trace>
  <inkml:trace contextRef="#ctx0" brushRef="#br1" timeOffset="8">13374 13728 7801,'-7'-6'1842,"-3"0"-1226,3 6 496,2 0-268,-6 0-298,5 0 0,-5 6 76,-1 1 1,6 5-19,2 3 798,3-3-874,1 10 0,0-8 257,0 5-364,5-5-52,1 8 11,6-10-138,-1 5 0,6-6 120,2 1-313,-3-1 106,6-5 0,-8-1 155,5-5-718,-5 0 396,2 0 1,-6-5 90,-2-2-597,-3-3 338,-5-2 0,0-4-1935,0-3 923,-5-3 720,-1-1 0,-11-3-1864,-2-1 1214,3 5 308,-6 1 0,4 4-303,-5-2 1,4 3 503,0 4 1,5 2 612,-1 3 0,-3 2 0,1 5 0</inkml:trace>
  <inkml:trace contextRef="#ctx0" brushRef="#br1" timeOffset="9">13762 13705 7801,'-11'0'0,"-1"0"1270,6 0-783,-4 0 0,7 0 141,-4 0 1104,4 0-1101,-7 5 1,9-2 60,-3 4 988,3 1-1039,1 3 0,1 1 38,3-1-427,2 1-97,11-1 0,-4 0 514,7 1-309,-7-6-129,9 4 1,-5-8-179,2 1-14,2-1 1,-3-2 8,5 0-1,-5 0 0,-2-5 191,-5-3-1158,1-2 605,-1-7 0,-4 3 69,-4-5-1438,-1 5 1026,-2-7 0,-5 7-1557,-3-5 1150,-2 0 642,-12 1 0,3 5-1262,-7 6 793,-4 4 368,1-2-1222,-5 5 1247,5 0 1,1 1 498,5 3 0,0 0 0,0 5 0,1 0 0,-1-2 0</inkml:trace>
  <inkml:trace contextRef="#ctx0" brushRef="#br1" timeOffset="10">14242 13625 8805,'-7'0'4201,"2"0"-3066,0 5-412,4-4-284,-4 10 1497,5-5-1241,0 5 1,0 1 47,0-1 137,0 6-531,0-5 1,5 9 193,3-6-69,2 0-206,1 2 1,1-5 147,-1 4-261,6-9 0,-1 2-132,3-5 1,1 0 98,-4-4 1,4-5-549,-1-3 1,-1-7 114,1-4-216,-5-3 0,4-6-717,-3-2 1,-6 1 482,2-2-1278,-7 6 1298,1-8 1,-8 9-1473,-4-3 1543,-1 8 1,-15 2-722,0 6 696,-4 5 695,-8 1 0,-4 5 0,-2 0 0</inkml:trace>
  <inkml:trace contextRef="#ctx0" brushRef="#br1" timeOffset="11">15738 9925 8311,'-4'-19'-372,"0"1"-149,2 1 876,1 2 153,1 4 0,1 1-295,3 2 1,7 3-98,8 5 0,3 0 185,0 0 0,8 0-51,4 0 1,5 0-10,7 0 1,5 0-96,2 0 0,3 0-293,1 0 0,4 0 227,0 0 0,0 0-178,-4 0 1,0 0-264,0 0 0,-6 0 202,-6 0 1,-5-1-350,-10-3 0,-3 3-119,-8-3-159,2-3 352,-8 1 1,-1-2 433,-9 1 0,-6-6 0,-4-5 0</inkml:trace>
  <inkml:trace contextRef="#ctx0" brushRef="#br1" timeOffset="12">16103 9456 8465,'-5'-17'90,"4"-4"147,-3 6 0,3-4 225,1 4-145,-5 5-314,4 5 1,-6 5 50,4 0 1,0 1-267,-5 3 1,1 1 216,-5 2 0,0 4-133,-4-4 0,2 7 102,-5 1 0,0 1 62,-3-5 1,-3 6-17,-1 2 0,0-2 59,-4 2 1,-1 0 126,-3 4 0,2-4-63,-2 0 0,8 0 13,-5 4 0,6-4-25,2 0 0,5-5 13,3 1 0,6-2-103,1-1 0,6-1 73,-2 0 1,7-3 88,0 0 0,6-1-58,-1 5 0,6-1 8,1 1 0,5-1 29,-1 0 0,3 2 5,1 2 0,0-2-9,0 2 0,-1-2 25,1-2 0,0 5 9,0-1 1,1 0-43,3-4 1,-2 1-90,5-1 0,-4-1-38,1-2 0,0 2-185,0-2 1,1-2 85,-1 2 1,-7-2-161,3 2 0,-8 2-197,0-3 1,-2 4-477,-2 0 0,-4 2-1441,-3 2 2330,-3 3 0,-11 5 0,-3-1 0</inkml:trace>
  <inkml:trace contextRef="#ctx0" brushRef="#br0" timeOffset="13">20603 7149 12236,'-6'-1'-1106,"2"-3"0,2 2 13,-2-6 851,2 6 171,-3-3 0,5 3 254,0-1-63,0 1 1,2-3 170,1 5 0,0 0-200,5 0 0,-1 0 101,5 0 1,0-1 174,4-3 0,1 3-34,6-3 0,1 3-31,3 1 1,3 0-89,8 0 0,9 0-1,11 0 1,0 0-547,7 0 1,-31 0 0,1 0 337,3 0 1,1 0 0,0 0 0,1 0-49,3 0 0,-2 0 0,-2 0 0,-2 0 54,1 0 0,1 0 0,-2 0 0,0 0-76,0 0 1,-1 0-1,-1 0 1,0 0-131,-1 0 1,0 0 0,27-5 191,-28 1 0,-1 0 0,22-2 11,-4-2 1,-3 2-40,-2-2 1,-5-1-217,-6 5 1,-5 1 137,-6 3 1,-5 0-229,-3 0 1,-6 0 484,-2 0 0,-5 0-762,-2 0 772,-5 0 1,-17 5 0,-2 1 0</inkml:trace>
  <inkml:trace contextRef="#ctx0" brushRef="#br1" timeOffset="14">20946 6727 8501,'5'-17'-1107,"0"5"887,3-4 1,-2 4 259,-2 0 1,-3 5 38,3-1-52,-3 6 1,-1-5-20,0 3 1,-5 3-26,-3-3 1,-7 7 43,-4 1 1,-6 6-6,-2 1 0,-6 2-58,-1 6 1,-2 0 61,-6 4 1,1 5-287,-5 2 1,0-1 264,1 2 1,4-4-3,3 3 1,2-3-28,2 3 1,5-5 43,2 2 1,7-7 34,1-1 0,5-1 13,-1 1 1,6 2 88,1-6 0,6 4-115,-2-4 1,3 5 293,1-1 1,5-1-285,2 1 1,5-4 51,3 4 0,0 1-63,8 2 0,-1 0-9,8-3 1,-3 3-51,3-3 1,2 2-13,6 2 0,-4-5-218,0-3 0,1 1 55,-5 0 1,-1 4-552,2-1 744,-11-2 0,7-1 0,-9-5 0</inkml:trace>
  <inkml:trace contextRef="#ctx0" brushRef="#br1" timeOffset="15">15053 4397 8182,'-12'0'-346,"0"0"0,-2 0-415,-2 0 1115,-4 5 1,-3 7-66,-7 7 0,-6 10-340,-6 9 1,19-16 0,-2 2-296,-5 3 0,-1 3 1,-2 2-1,-2 2 353,-3 0 1,0 0 0,-2 2 0,1-1-253,-1 0 0,0-1 0,0 0 0,0 0 209,0 1 0,0-1 0,1-2 0,1-1 77,1 0 1,1-1-1,4-3 1,2-2-147,5-2 1,1 0-1,-23 17 40,1-5 1,7-2-35,4-3 0,6-6-120,6-5 0,2-1 434,2 1 1,2-2-216,6-6 0,1-1 0,2-2 0,3-3 0</inkml:trace>
  <inkml:trace contextRef="#ctx0" brushRef="#br0" timeOffset="16">14836 4408 17769,'0'-16'-1277,"0"-2"0,0 0 1210,0 3 0,1 8 476,3 3 0,3 3 265,9 1 0,3 5-629,7 2 1,3 8-66,6 4 0,3 8-60,0 4 0,6 2-515,2 1 0,0 1 391,3 3 0,2-2 177,-2 2 1,-21-18 0,0-1-111,1 0 0,-1 0 1,1 1-1,-1-1-65,3-2 0,-1 0 0,0-2 0,0 0 101,0 1 1,1-1 0,1-2 0,1-1 75,3 2 0,0-1 1,-1-1-1,1 0-1,2 0 0,0-1 0,0-2 0,-1 1 13,1-1 1,0 1-1,2-3 1,-1 1 1,-1 2 0,0-1 0,-2-2 0,0 0-4,-1 0 1,-1 1 0,-2 0 0,-1 1-104,26 6 1,-3 1-396,-1 0 1,-9-4-235,2 4 1,-9 0-33,-3-1 779,-5 6 0,-6-7 0,0 5 0,0 1 0,0 1 0</inkml:trace>
  <inkml:trace contextRef="#ctx0" brushRef="#br1" timeOffset="17">13922 4877 8397,'-11'-35'0,"-1"6"0,1 3 78,-1 7 0,1 7-12,0 8 0,-1 6-6,1 5 0,-5 2 40,1 10 1,-5 5-230,1 7 0,0 7 93,-4 4 0,3 6-322,-7 1 0,-1 8 229,1-3 0,-3 3 31,3-8 0,-3 1 133,3-4 1,-3-2 82,3-2 0,1-3 140,3-5 1,1-1 95,3-2-179,8-3 1,7-12 22,8-4 1,7-6-34,8-6 1,8-1-24,3-3 0,4-4-4,5-7 1,1 1-86,6-5 1,7 0-156,0-4 1,6-1-12,-6-2 0,-22 13 0,0 0 63,3-2 0,1 0 1,-3 2-1,1 0-298,1 0 1,0 0-1,-3 0 1,0 2 23,2-1 1,-1 1 323,28-7 0,-28 7 0,0 0 0,25-5 0,-2 2 0,1 6 0,2 6 0</inkml:trace>
  <inkml:trace contextRef="#ctx0" brushRef="#br1" timeOffset="18">16709 4820 8397,'-12'-17'0,"2"4"1280,3-2-770,-4 8 1,10 8-347,-3 10 0,4 7 135,4 9 1,2 3-425,6 8 1,-1-1 18,1 5 1,0 0-61,4 3 1,1 5 65,6-1 1,0 1-246,0-4 1,0-1 31,0 1 1,3-2 83,1-2 0,0-4 54,-5-7 0,1-3 51,0-5 1,-5-3 305,-3-5-53,-2 0 1,-8-13 191,-5 1 0,-10-3-179,-9-3 1,-13 1 56,-6-2 0,-10-1-340,-6 2 1,22 0 0,0 1-17,-2-1 0,-1 2 0,-1 0 1,-1 0-429,-1 0 0,-1-1 585,2 1 0,-2 0 0,-5 1 0,-2 0 0,2 0 0,1 0 0,-2 0 0,-1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567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12335 7778 26120,'0'-12'-8593,"1"2"8486,3 2 1,-2 0 850,6 4 1,1-1 66,6 1 0,-1 3-487,5-3 0,-4 3-187,4 1 1,0 0-69,4 0 1,0 1-252,0 3 0,1-3 761,2 3 0,0 1-317,4-1 0,-4 1-340,0-2 0,2-1-256,-1 1 1,5 3 121,-2-3 1,2 1 169,-2-4 0,7 0 81,-3 0 0,4 0 84,0 0 1,-2 0-7,2 0 1,1 0 29,-1 0 0,6 0 12,-3 0 1,-1 0-76,-2 0 0,1 0 8,-1 0 0,5 0-77,-1 0 0,-1 0-60,1 0 1,-2 0-13,2 0 1,4-4-12,0 1 0,-4-1-88,3 4 1,-2-2 54,3-1 0,0 1 65,-1-1 0,1 1-99,0 2 0,-1-1 85,1-3 0,-3 3-1,3-3 0,-7-1 106,7 1 1,-4-1-51,0 1 1,2 2 54,-2-6 1,-3 6-15,-1-2 0,2 3-147,-2 1 1,0 0 58,-4 0 0,4 0-60,0 0 1,0 0-56,-3 0 0,3 3-110,0 1 1,4 1 28,-4-1 1,1-3-9,-1 3 0,-1-2 138,5-2 1,-5 0 27,1 0 0,2 0 220,2 0 1,1-4-126,-1 0 1,3-4 159,-4 4 1,0-3 10,1 3 1,2-1-11,2 1 0,1 3-109,-9-3 1,5-1-14,-1 1 0,5-1-75,-1 1 1,2 3 57,-6-3 1,1-1-106,-1 1 0,6-1 5,-2 1 1,2 2-133,-2-6 1,-1 5 176,1-5 0,0 4 27,-1-4 0,0 6-57,-3-2 1,1-1 23,-5 1 0,4 0-12,-4 4 0,1 0-55,-1 0 1,-2 0-47,2 0 0,1 0 41,-1 0 1,0 0-12,-3 0 1,0 0 7,3 0 1,-2 0 31,2 0 1,-1 0 3,1 0 0,-3 0 40,3 0 0,2 0 33,-2 0 1,0 0 11,-4 0 0,4 0-35,0 0 1,4 0 12,-4 0 0,0 2-76,-4 2 1,2-3 9,2 3 0,1-2-13,3 2 1,-1-3-14,-3 3 0,-3 1-39,4-1 1,0 1 48,-1-1 1,4-3 17,-4 3 0,5 1 5,-1-1 0,2 0 44,2-4 0,0 3-56,-1 1 1,2 0 63,3-4 1,1 0 17,2 0 1,-1 0 31,-3 0 0,0 0-5,4 0 0,3-4 28,1 0 1,-1-3 21,-7 3 0,-2-1 24,3 1 1,0 2-32,0-6 0,-1 5 31,-3 0 0,-4 1-137,0 2 0,-2 0-6,2 0 0,-2 0-47,-6 0 1,-4 4-300,1 0 1,-6 5-13,2-2 0,-3 4-119,-1 0 0,-5 5-981,-3 4 1489,-8-4 0,9 6 0,-4-5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3.64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3289 8280 8486,'0'-11'191,"0"-1"1,0 5 84,0-1 0,5 4-48,3-3 0,7 0-146,4 0 1,3-2 140,1 5 0,4-1-142,4 1 0,2 2 36,1-6 0,2 5-215,2 0 1,-1 1 69,4 2 0,-4-3 23,1-1 0,-2 0 62,-2 4 0,0 0 39,1 0 0,-1-4-25,0 0 0,0 0-21,1 4 0,0 0-3,3 0 1,-1 0 2,5 0 0,-4 0-10,4 0 1,-3-1-96,7-3 0,-7 3 97,7-3 1,-7 3-56,3 1 0,0 0 40,4 0 1,-1 0-66,1 0 1,0 0 86,0 0 0,-1 0 1,1 0 0,0 0 16,-1 0 1,1 0 10,0 0 0,3 0-13,1 0 1,-1 0-8,-3 0 1,-4 1 14,0 3 0,2-1-17,2 4 1,1-3 1,-9 4 0,5-1-25,-1 5 1,2-5-11,2 1 1,-1-2 16,1 2 1,-4 2-2,0-2 1,0-2-29,3 2 0,0-5-6,-3 5 1,2-4 29,-2 4 1,6-5-45,2 5 1,-5-6-5,-3 2 1,1 1 18,7-1 1,-3 0-5,2-4 0,2 0 29,-1 0 1,4 0-3,-1 0 0,3-4 31,1 0 1,-3-3-260,-1 3 0,-4-5 235,5 1 1,-2 2-7,1-2 0,2 6 46,-6-2 1,2-1-40,-2 1 1,2-1-6,2 1 1,0 3-74,-4-3 1,-1-1 72,6 1 0,-1-3-72,4 3 0,-5 0 59,-3 4 0,2-1-80,-1-3 0,3 3 64,-4-3 0,2 3-54,-1 1 0,-2-2 26,5-1 0,-1 1-7,2-1 1,-2-2 27,-3 1 1,-1-5-2,6 1 1,1 2 174,3-2 0,0 2-106,-9-2 0,5 2 98,-5 2 1,5 3-72,-5-3 0,0 3-114,-3 1 0,0 0 30,0 0 0,-1 4-239,1-1 1,-4 3 213,0-3 1,0-1-30,3 1 1,-3 2-6,0-1 1,-4 1-31,4-1 1,0-3 83,3 3 1,0-3-40,-3-1 0,-2 4 122,-2 0 0,1 1-77,6-1 1,-7-3 12,4 3 1,-1-1 2,-3 0 1,4 0-4,-4 5 0,4-6-7,-4 2 1,0 1-6,-4-1 0,-2 3-17,2-3 1,-6 4 12,6-4 0,-2 1 151,2-1 1,-2-3-101,2 3 1,-6 1 229,6-2 1,-6 1-186,3-4 0,-1 0 113,4 0 0,-3 0-123,-1 0 0,-4 0-29,0 0 0,2 0 133,-1 0 0,0 0-110,-5 0 0,1 0 33,0 0 1,-4-4-7,0 1 0,-4-1-3,4 4 0,-5 0-26,2 0 1,-4-1-4,0-3 1,-5 3 69,1-3 0,-4 2 34,3 2 156,-4 0-29,7-5 263,-9 4-194,4-4 25,-5 5-325,0-5-382,0 4-25,0-4 0,-1 5-1322,-3 0-2151,3 0 3801,-4 0 0,-5 5 0,-3 1 0</inkml:trace>
  <inkml:trace contextRef="#ctx0" brushRef="#br1" timeOffset="1">10199 11033 14100,'-12'-6'-949,"-3"1"543,0-2 1,4-3-415,3 2 1,2 2 412,-2-2 1,-1 4 432,5-3-744,0 4 660,4-2 1,0 0 0,0-1 0</inkml:trace>
  <inkml:trace contextRef="#ctx0" brushRef="#br1" timeOffset="2">9651 10713 12079,'0'-17'-643,"-5"0"1,3-5 661,-2 3 1,4 2 134,4 6 0,3 0 257,4-1 0,6 2-68,2 2 0,0-1-33,3 6 1,-1-5-281,5 4 0,2 0-4,-1 4 0,5-3 23,-2-1 0,3 0-71,1 4 1,1 0 20,-1 0 0,0 0-95,0 0 1,6 0-33,2 0 0,-2 0-70,2 0 0,0 0 94,4 0 0,-1 0 36,1 0 0,0 0-146,-1 0 1,5 0 178,-1 0 0,5 0 85,-5 0 1,2 0-55,-2 0 0,2 1 58,3 3 1,5-3-46,-2 3 0,2-3-271,-6-1 0,4 0 305,0 0 0,0 0-5,4 0 1,-1 0-21,1 0 1,-3 0 0,3 0 0,1 0-9,-1 0 1,0 0 18,-4 0 0,0 4-33,0 0 1,3 1 3,-3-1 1,3 1-34,-7 3 0,3 1 3,1-6 0,0 5-9,0-4 1,-4 3 11,1-3 1,-1 1-3,4-1 1,4-3 15,0 3 1,0-1 3,-4 0 0,0-1 16,0 2 1,3-3 37,-3-1 0,3 0 6,-7 0 1,3 0-3,1 0 0,4 4 3,0-1 0,0 1-41,-4-4 0,-4 2-3,0 1 0,3-1-26,1 1 0,3-1 37,-7-2 0,3 0-25,1 0 0,4 0 11,0 0 0,0 0-29,-4 0 1,0 0 36,0 0 1,3 0 4,-3 0 1,3-2 49,-7-1 0,-1 1 127,1-1 0,3 1-66,1 2 0,1-4-80,-8 1 1,5-1-70,-2 4 0,1 0 47,0 0 1,2 0-2,-3 0 1,4 4-56,4-1 1,-7 1-29,3-4 0,-6 4-25,3 0 0,-1 0-1,4-4 0,-4 3 25,1 1 1,-2 0 27,1-4 0,4 4 39,0 0 1,-4 0-20,4-4 0,-2 0 13,2 0 1,2 0 16,1 0 1,-1 0 14,2 0 0,-3 1 33,-1 3 1,2-3-55,1 3 1,-1 1 4,2-1 1,-3 1-6,-1-2 0,2 0-75,2 5 0,-3-5-13,3 5 0,-2-4-12,2 3 1,0-4 48,-26-1 1,-1 0 0,27 3 3,-29-3 0,0 0 1,1 0-1,-1-1 18,33-1 1,-32 0-1,1 0 4,0 0 0,1 0 1,29 0 162,1 0 1,-4 0-163,4 0 1,-33 2 0,0 0 96,3 0 0,-1 0 1,0 1-1,-1-1-41,0 0 0,-1 0 0,2-1 1,-1-1-9,0 2 1,-1 0 0,1 1 0,1 0-34,0 1 1,1 0 0,-1-1-1,0-1-3,1 0 1,-1 0 0,-2 0 0,0 1-12,1-1 1,-1 0-1,1 2 1,0-1 21,3 0 0,0-2 1,-2 1-1,-2 0-57,3-2 0,-1 0 0,-1 0 0,0 0 42,1 0 1,1 0 0,-1 0-1,1 0-9,2 0 1,-1 0 0,-3 0 0,0 0 27,1 0 1,0 0 0,-1-2 0,0 0 3,1 0 0,1 0 0,-1 0 0,1-1-8,2 1 0,-1 0 0,-3 1 0,0 0 9,1-3 1,0 0 0,27 1-17,0-5 1,3 4-6,-32 0 1,0 0 0,30 1-12,-1-5 1,-2 6-4,-2-2 0,0-1 6,0 1 1,-5 0-50,-2 4 1,-7-4-2,-1 0 1,-4 1-34,4 3 1,-7 0-10,-1 0 0,-1 0-190,-6 0 0,0 0 295,-5 0 1,-2 3-399,-1 1 0,-5 1 275,1-1 1,-3-1-231,0 4 0,-5-3 35,1 4 278,-5-1 0,2 10 1,-5 1-1</inkml:trace>
  <inkml:trace contextRef="#ctx0" brushRef="#br0" timeOffset="3">8177 14276 8268,'7'-11'0,"3"-1"-169,-3 1 1,4 1-166,0 2 1,0-1 225,1 5 1,1 1 9,2 3 1,1 0-6,3 0 1,-1 0 128,-3 0 0,-1 3-111,5 1 0,-1 4 95,1-4 1,-1 3-21,-3-3 1,-1 1 57,5-1 0,-1-3-14,1 3 0,1-1 33,-5 0 0,6-1 25,-2 1 1,-1-1-60,1-2 0,-2 3 5,2 1 0,3 1-66,-3-1 0,3-1 64,0 4 0,0 0-82,-3 0 1,3 2 49,-3-5 1,2 5-14,2-2 1,0 0 19,0 0 1,3-3 9,1 4 1,3-4 57,-3 3 0,1-4 16,-1 1 1,-2-3 68,5-1 0,1 0-117,3 0 0,-3 0 47,-1 0 0,1 0-69,3 0 1,0 0-13,0 0 0,1 0 13,-1 0 0,0 0-5,0 0 0,4 0-37,1 0 1,0 0-14,-1 0 1,-2 0-23,2 0 0,1 0 54,-1 0 0,4 0 16,-4 0 1,5-4-14,-1 0 0,-3-1 30,-1 1 0,3 3-31,1-3 1,-2-1-2,2 1 1,-1-3-7,1 3 1,2-1 14,-2 1 1,3 3-33,0-3 1,1-1-118,0 1 1,-1-1 127,1 1 1,3 2 15,1-6 0,1 6 0,-2-2 1,-2-1 7,3 1 1,-2-1 2,1 1 1,0 1 9,4-4 0,-5 4 4,2 0 0,-2-3-5,1 3 1,2-5-5,2 4 0,-1-3 4,-2 3 0,2-4-22,5 4 0,-5-1-2,-3 1 0,2 2-6,-1-6 1,0 6-4,0-2 0,-3 3-4,2 1 0,-2-2-8,-1-1 1,1 1 4,3-1 0,-7 1 9,2 2 0,-5 0-44,2 0 1,-4 0 8,3 0 0,-4 4 20,1 0 1,-2 1-11,-2-1 0,0-2-3,1 6 0,-5-4 4,1 3 0,-5-3-3,5 4 0,-5-4 145,5 3 0,-2-3-134,1 4 0,-2-6 42,-5 2 1,1 1-44,3-1 0,-3 3 73,3-3 1,-3 1-5,-1-1 1,0-3 8,-1 3 1,1-1-32,0 1 1,4-2 6,-1 6 0,1-6-45,-4 2 1,0 1 29,0-1 1,-1 4-42,1-5 0,0 2 34,0-1 1,0-2-26,0 1 1,-1 0 3,1 1 0,0-3 1,0 3 1,0-2 3,0 2 1,-1-3 3,1 3 0,3 1 27,-3-1 0,2 1-23,-6-1 0,6-3-7,2 3 1,1 1 6,-1-1 0,-3 4-9,2-5 1,0 1 7,0-4 1,2 4-1,3 0 0,0 0 12,-4-4 0,5 3-12,-2 1 0,3 0-6,2-4 0,-5 0 7,0 0 0,1 4-8,3 0 1,0-1 2,1-3 1,-1 4-1,0 0 0,0 0 0,1-4 1,3 4-3,0-1 1,0 1 0,-4-4 1,0 2 1,1 1 0,3-1 0,0 1 0,0 2 0,-4-1 0,4 4-52,0-4 1,4 1 19,-4-1 1,2-3-6,-2 3 1,-3 1-5,3-1 0,2 1-6,-2-2 1,4-1 47,-4 1 0,0-1-29,-4-2 1,4 4 29,0-1 0,0 1-24,-4-4 0,2 1 57,2 3 0,1-2-51,3 1 0,-2-1 3,-6-2 1,4 0-4,0 0 0,4 3-1,-4 1 0,0 0 16,-4-4 1,2 0-4,2 0 1,-3 0 19,3 0 1,2 0-29,-2 0 1,1 0 34,-1 0 0,2 0-19,1 0 1,3 0 4,-6 0 1,4-1-20,-4-3 1,5 3-9,-1-3 0,-2 3 15,2 1 0,-4-4-2,4 0 1,0-1 5,4 1 0,-4 3-6,-1-3 0,-4 1 2,1 0 0,2 1 4,-2-1 0,0 0 1,-4-1 1,2 3 0,2-3 0,-3 3 0,3 1 1,2-4-4,-2 0 1,0-1-1,-4 1 0,-1 3 22,-3-3 0,3 2-21,-2-2 1,3 3 0,4-3 1,-6 1 74,2 0 0,-2 1 15,2-1 0,0 0-83,1-1 1,-1 3-4,0-3 1,0 2-4,1-2 0,-1 2-9,0-1 0,-3 1-25,-1 2 1,-1-3 36,2-1 1,2 0-31,-3 4 1,-2 0 17,-1 0 0,-2 0 3,2 0 1,-3 1 1,3 3 1,-3-3-1,-1 3 1,1-1-43,2 0 1,-2-1 37,3 2 1,1-3 4,-1-1 1,3 0-9,-3 0 0,5 0 151,-2 0 1,-1 0-86,2 0 0,-6-1 124,2-3 0,2 2-12,1-1 0,-1-2-67,2 1 0,-4-1-16,3 1 0,0 1 10,5-4 1,-5 4-97,1-1 0,-1 2 89,4-2 1,-3 3-165,-1-3 0,-3 3 70,3 1 1,-4 0-136,0 0 0,-1 0 89,-3 0 1,1 0-173,0 0 1,-1 4 139,-3-1 1,2 1 30,-2-4 1,-1 4-169,1 0 0,-1 0 134,1-4 1,2 3-239,-2 1 0,-2 1 323,-2-1 0,3 2 0,0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61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13203 4249 8220,'-4'-12'-232,"0"1"56,1-1 465,-3 6-135,0 1 0,-6 6-161,1 3 1,-1 4-47,1 7 0,3-1-9,1 5 1,-1 1 91,-3 7 1,-2-2 60,-2 6 0,2 0 53,-2 7 1,-2 3-14,2 5 0,-5 6-397,1 5 0,-3 1 324,11-26 0,-1 1 0,1 1 0,0 0-58,-1 2 0,1 1 0,1-2 1,2 1 75,0-3 1,1-1-1,-6 25-248,2-8 1,4-4 1,3-7 0,3-7-269,1-12 292,0-2 0,5-7-147,3-2 1,-2-3 84,2-5 0,-4-2 230,3-1 0,-3-2-287,4-3 0,-6-6 290,2 3 1,2-14 0,1 1-1</inkml:trace>
  <inkml:trace contextRef="#ctx0" brushRef="#br0" timeOffset="1">12734 4797 8220,'-18'-5'0,"-3"3"-39,2-1 1,2 1-46,2 2 0,2 5 296,2 3 1,0 7 27,-1 4 1,5 3-136,-1 1 1,5 1 55,0 2 1,1 4-43,2 4 0,5 4-31,3 0 1,2 5 0,2-1 1,-5 2 3,1 2 1,-1-5-25,5-3 1,-4-3-80,-1 0 0,-3-5 113,4 1 1,-5-11-170,5-1 0,0-6 137,3-6 0,0-2 128,1-5 0,3-10-103,0-5 0,7-10 19,1-6 1,5-12-79,6-7 1,-16 23 0,-1 0-218,2-1 1,0-1 0,2-2 0,-1 0 168,3-2 1,0 1 0,-2 0 0,1 0-106,1 0 1,0 0 0,-3 3 0,1 1-229,2 0 1,0 2 0,-1 1 0,1 2-90,15-11 0,5 3 433,-1 12 0,0 2 0,-2 4 0,-2 1 0,0 4 0</inkml:trace>
  <inkml:trace contextRef="#ctx0" brushRef="#br1" timeOffset="2">21129 7207 17619,'5'-12'3595,"1"5"-1915,5-1-1794,6 0 0,1 1 696,5-1 0,8 4-266,4-3 0,11 3 145,4-4 1,5 1 74,2-5 0,5 1-184,-30 5 1,1 0 0,3 2 0,1 1-387,3-1 0,0 0 1,0 2-1,0 0-252,2-2 0,0 1 1,-3 1-1,-1 1 225,0-1 0,0 0 0,1 1 1,0 1-71,3 0 1,0 0 0,-4 2 0,0 0-149,0 0 0,0 0 0,-5 0 0,0 1-64,28 1 0,1-3-834,-1 3 0,-5-3 47,-7-1 1,-2 0-314,-1 0 1,-2 0 344,-2 0 1098,-8 0 0,-2 0 0,-8 0 0,-6 0 0,-7 0 0</inkml:trace>
  <inkml:trace contextRef="#ctx0" brushRef="#br1" timeOffset="3">21471 6727 17619,'10'-12'3034,"-2"1"0,1 3-1182,-5 1-739,-1 4-1195,3-2 0,-6 5-923,0 0 0,-6 4 804,-5 0 0,-2 5 338,-2-2 1,-3 3 169,-4 2 1,-3 3-488,-1 0 1,-3 6-167,-6-2 1,1 2 204,0 2 1,-4 1 40,0 3 0,-4-3 561,4 3 0,0 1-194,3-2 1,5 2-14,-1-1 1,7-7 136,2 3 0,0-4 33,7 0 1,-2 1 77,2-5 1,6 2 151,-2-2 0,7-2-332,0 2 1,3-1-420,1 1 0,1-2-311,3 2 1,2-1-476,6 1 0,4-2-226,3 2 0,4 2-133,4-2 1,-2 0 81,6-3 0,-1-1 219,4 1 0,4-2 381,0-3 0,6 3-73,-3-2 1,1-2-29,4 2 1,-8-5 108,4 0 1,-5 2 360,-3-1 0,-5 4 331,-2-4 0,-8 5 0,-3-3 0</inkml:trace>
  <inkml:trace contextRef="#ctx0" brushRef="#br1" timeOffset="4">13899 10393 10977,'0'-6'-407,"0"1"937,0 5-214,5 0-179,-3 0-389,3 0-942,-5 0 1149,5 5 1,1 1 0,5 5 0</inkml:trace>
  <inkml:trace contextRef="#ctx0" brushRef="#br1" timeOffset="5">15064 10336 9308,'-6'-12'-341,"-1"1"-336,4 0-128,1-1 1977,-3 1-1010,5 4-751,0 2 283,0 5 1,0 5 293,0 3 0,0 2 0,0 2 0</inkml:trace>
  <inkml:trace contextRef="#ctx0" brushRef="#br1" timeOffset="6">14653 10576 9264,'-5'-12'1329,"-1"1"-1246,-6-1-78,6 6 908,1 6-518,5 12 0,0 7 184,0 7 816,-5 8-1094,3 12 0,-8 9 68,6-24 0,1 2 1,-2 5-1,-1 2-407,1 6 1,-1 3 0,-1 4 0,-1 2 439,0 5 1,1 2-1107,1-19 1,1 0-1,0 0 785,-1 21 0,1-1 0,2-19 0,1-1 0,-1 1-43,-1 19 0,1-1-860,1 2 1,1-2 855,-2-4 0,1-1-611,2-2 0,0-2 572,0-4 1,0-1 0,0-5 0,0 0 173,0-1 1,0 0-499,2-4 1,1 0-115,0-3 1,0-1 0,5 26-543,0-6 630,-1-9-259,5-5 1,-1-7 1176,1-3-1160,-1-7 1298,-5-12 0,1-5-2256,-3-6 2034,-3 0-956,4-6 168,-5-5-158,0-12 1,0-10-269,0-5 735,0-10 0,0 3 0,0-12 0,0-2 0</inkml:trace>
  <inkml:trace contextRef="#ctx0" brushRef="#br0" timeOffset="7">14664 10781 7805,'5'-57'0,"-3"10"607,2 5-417,2 11 0,-5 12 261,3 7 1,-2 8 1277,2 1 14,-2 1-1209,-7 2 1,-3 5 18,-7 3 1,-2 7-256,2 4 0,-5 3-224,1 1 0,-3 5-12,-1 2 0,-3 3-241,-1 1 1,-4 1-81,5-1 0,-5-1 213,5-3 0,-1 2-1174,4-5 0,5-2 173,3-6 0,3 0-1219,0-7 1635,6 1 0,1-18-473,5-2 1104,5-14 0,1-13 0,6-6 0</inkml:trace>
  <inkml:trace contextRef="#ctx0" brushRef="#br0" timeOffset="8">14539 10484 7804,'0'-11'2650,"0"0"-1731,5 4 0,-3 3-236,6 8 1,3 4-151,5 7 1,4 8-283,-1 7 0,3 3-212,0 2 0,5 4-820,0 3 0,3-2-990,-3 2 1717,5 0-1495,-3 4 1549,10 0 0,-9-6 0,3-1 0</inkml:trace>
  <inkml:trace contextRef="#ctx0" brushRef="#br0" timeOffset="9">13282 13043 7736,'0'-8'0,"0"0"763,0 6-87,0-8-140,-5 8 261,4-8-124,-4 9 717,0-4-898,4 5 1,-4 1 251,5 3 1,-4 4-292,0 7 0,0 4-7,4 8 1,0 2-135,0 5 0,1 4-27,3 0 0,-2 5-72,1-1 0,2 3-157,-1 0 0,4 0-56,-4-3 0,1-2-160,-1-2 1,-3-7-256,3-1 1,-3-6-597,-1-5 0,1-2-3349,3-6 4360,-3-4 0,4-2 0,-5-5 0</inkml:trace>
  <inkml:trace contextRef="#ctx0" brushRef="#br0" timeOffset="10">13728 12974 7736,'0'-11'0,"0"-1"1088,0 6 86,0-4-475,0 8 0,-1-3-184,-3 5 1,3 2 4,-3 1 1,2 5 233,2 7 1,0 1-283,0 6 1,0 0 61,0 8 1,4 1-173,0 3 1,0 0-22,-4 1 1,0 5-159,0 6 0,0-4-164,0 4 0,0-5-182,0 1 1,0-1 205,0-3 0,0-8-287,0 1 0,0-11 125,0-5 0,0-6-2342,0-1 1745,5-6 0,1-2-2209,6-7 2925,-1-8 0,6-8 0,0-6 0</inkml:trace>
  <inkml:trace contextRef="#ctx0" brushRef="#br0" timeOffset="11">14196 13168 7736,'-5'-6'0,"-3"2"0,-2 2 0,-1-2 1125,-1 2-686,1-3 1,3 9 207,1 0 292,-1 5 0,2-3-142,2 6 0,-1 0 58,1 4 0,0-2 353,4 5-652,5 0-272,-3 3 0,12-3 29,-3 1 1,7-7-89,-3 3 0,9-5-197,-1-3 19,2-3 1,-2-5-549,0 0 447,5-5 0,-4-2-916,3-4 0,-4-6 486,-4-2 1,1-2-917,-5-2 1,-1 0 656,-6 0 1,-4 1-911,-8-1 1105,-8 0 0,-11 4-85,-7 0 229,-3 5 0,-5-1-1,0 7 1,-4 3 404,4 5 0,-4 1 0,4 3 0,5 2 0,5 6 0</inkml:trace>
  <inkml:trace contextRef="#ctx0" brushRef="#br0" timeOffset="12">14801 13123 8423,'-6'0'-459,"1"5"90,5-4 184,0 4-140,0-5 0,-5 5 0,-1 1 0</inkml:trace>
  <inkml:trace contextRef="#ctx0" brushRef="#br0" timeOffset="13">14824 13157 7736,'-6'0'2226,"-4"0"-1610,2 0-658,-2 5 242,-1-4 0,-1 9 969,1-3-704,-1 4 0,2 1 74,3-1 1,-2 4-13,5 0 0,0 2-9,4-2-419,0-2-24,5 3 0,1-4 393,6-1-268,4-5-37,2 0 0,6-3-139,3 1 26,-3 0-217,9-9-54,-9-1 233,9-6 0,-7-1-12,4-2-1336,-10-3 878,7 1 0,-11-5-3,3 3-1238,-2-2 1020,-11-2 0,-1 5-786,-5 3 787,-5-3 336,-6 5 1,-12 1-578,-7 4 591,-3 5 1,-3-2-359,-2 5 686,2 5 0,-8 0 0,2 3 0,-2-4 0,-2-3 0</inkml:trace>
  <inkml:trace contextRef="#ctx0" brushRef="#br0" timeOffset="14">15338 13191 7736,'0'-6'2456,"0"-4"-1863,-5 8 153,4-8-105,-4 9-86,0-4-43,3 5 23,-3 0 516,5 0-901,0 5 0,2 1 530,1 6-363,-1 4 1,8-2 78,-3 5 124,-1-5-250,4 8 0,-4-6 161,5 3-492,1-2 113,-1-6 1,2 1-613,2-1 362,-2-5 224,9-1 0,-5-5-1433,6 0 666,0-5 328,0-6 1,-4-4-771,0-8 787,0 3-113,-1-8-525,-7 5 623,-6-5 1,-5 4-253,0-3-137,0-2 463,-10 5 0,-3 0-316,-10 5 270,-4 5-51,-3 2-370,-4 2 603,5 9 0,0-4 201,2 5 0,3-5 0,-4-2 0</inkml:trace>
  <inkml:trace contextRef="#ctx0" brushRef="#br0" timeOffset="15">15944 13111 7736,'-7'-5'0,"-3"4"417,2-3 0,2 3 1633,-2 1 233,1 0-1546,-5 5 0,6 1 13,2 6 231,-2-1-587,5 0 0,-4 2-4,5 2 0,5-1-151,2 5 0,5-3-16,3 3 0,-1-5 127,5 1-149,0-3-292,4-5 131,0 3 1,-4-9-590,0 3 410,0-3-1,-1-1-1219,3 0 888,-3-5 1,0-5-11,-3-5-559,-2-5 365,3 7 268,-8-9-69,7 5-1661,-14-6 1356,4 0 1,-5 1 780,0 3 0,-10-7 0,-3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63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14676 4523 8376,'-15'1'0,"-2"3"-745,-1 3 534,-1 9 1,-4 6 128,1 9 0,-3 13 126,-1 10 1,13-24-1,0 1-273,-2 2 1,0 2-1,-1 2 1,0 0 246,-3 1 0,0 0 0,3-2 0,0 0 59,-1-1 1,0-1-1,-8 24-20,2-9 0,1-8 260,7-7 1,0-6-204,4-9 0,3-2 184,0-6-268,6 1-9,-3-6-71,5-1 1,5-5 130,2 0 1,4-1-330,0-3 0,0-2 143,1-6 1,3 1-316,0-1 1,1 0-168,-5-4 587,0 4 0,1-10 0,-1 4 0</inkml:trace>
  <inkml:trace contextRef="#ctx0" brushRef="#br0" timeOffset="1">14128 5059 8119,'0'-11'0,"-2"3"-439,-1 1 1,0 4 342,-5-1 1,6 4 223,-2 4 0,3 8-237,1 7 0,-2 7 90,-1 5 1,1 2-39,-1 1 0,0 0 66,-1 1 0,3-1 116,-3 0 1,2-5-114,-2-2 0,3-4 368,-3-4-115,3-3-158,6-9 0,-3-2-7,6-5 0,-1 0 0,5 0 0,-1-5-44,1-3 1,4-2-108,3-2 1,3-3-291,1 0 1,-1-5 149,1 1 0,5 1 191,3-1 0,7-5 0,2-5 0</inkml:trace>
  <inkml:trace contextRef="#ctx0" brushRef="#br0" timeOffset="2">20112 4134 8119,'-11'-5'-99,"-1"-1"0,1 0-149,-1 2 0,0 9 289,-3 6 1,2 7 11,-2 9 0,-2 3 7,2 8 1,-5-2 43,1 2 1,1 2 17,-1 2 1,0 0-59,-4 4 0,5-8 0,3 4 1,2-3-115,2-5 1,1 3 112,2-6 0,-1-5-234,5-3 1,1-1 61,3-7 0,0 1-232,0 0 1,0-4-129,0 4 469,0-4 0,0-5 0,0-2 0</inkml:trace>
  <inkml:trace contextRef="#ctx0" brushRef="#br0" timeOffset="3">19655 4568 8119,'-16'0'-67,"-2"-5"67,-5-2 0,2 2 325,2 1 1,2 13-38,6 6 0,-1 10-288,1 6 1,4 7 43,4 4 1,1-3-149,2-1 1,0 0 240,0-4 1,4-6 4,0-9 0,5-6 1,-1-2 1,5 0 113,3-8 0,4 1-98,-1-4 0,4-6-28,4-6 1,2-1-114,5-10 1,2 1-42,2-8 0,2-2-498,6-6 1,3-1 314,-24 18 0,0 0 1,2-2-1,0 1-355,0 1 0,0 0 1,1-1-1,0-1 561,0-2 0,1 0 0,-2 2 0,0-1 0,1 0 0,-1-1 0,0 0 0,0 0 0,-1-1 0,-1-1 0,-1-2 0</inkml:trace>
  <inkml:trace contextRef="#ctx0" brushRef="#br0" timeOffset="4">19016 8417 8015,'-12'-5'0,"1"-1"0,1-6-1262,2 1 878,3 5 1,5 2 558,0 8 0,5 7 48,3 8 1,6 9 79,1 6 1,4 11-206,-4 8 1,4 5-276,-11-26 0,-1 1 0,3 2 0,1 1 190,-2 5 1,1 2-1,0 1 1,0 1-6,0 0 1,-1 1-1,0 1 1,-1-1 19,-3-4 0,1-1 0,1 0 0,1-2-10,0 0 1,0-2-1,-1-1 1,1-2-215,-2 1 0,-1-1 1,5 24 139,-2-8 0,1-7-141,-5-1 0,3-7 65,-3-1 1,0-4-120,-4-7 0,0-6-338,0-1 589,0-4 0,-5 5 0,-2 0 0</inkml:trace>
  <inkml:trace contextRef="#ctx0" brushRef="#br1" timeOffset="5">19198 8349 14918,'-11'-30'-1091,"-4"3"-574,0 4 1109,-1 0 1,5 10 287,0 6 0,3 10 1085,0 9 1,2 2-411,-2 9 0,-2-1-98,3 13 1,-5-1-30,-3 12 1,-3-2 136,-5 9 0,2-3-120,2 3 1,-3-1 95,3 1 0,-1-3 266,1-8 1,2-4-987,6-8 1,5-7 95,2-8-491,2-2 722,2-7 0,0-12 0</inkml:trace>
  <inkml:trace contextRef="#ctx0" brushRef="#br1" timeOffset="6">18924 8474 13339,'0'-23'-834,"0"1"0,5 4 1023,3 3 0,2 6 536,2 1 0,0 6-547,4-2 0,5 4-150,6 4 1,5 2-112,-2 5 1,3 1 23,1-1 1,-3 4-265,-1 1 0,-1 5-50,2 2 0,-2 1-1049,-2 7 1265,-3-1 1,4 9 0,-6 2 0</inkml:trace>
  <inkml:trace contextRef="#ctx0" brushRef="#br1" timeOffset="7">15624 10096 14929,'0'-11'-1023,"0"-6"1,0 4 698,0-2 0,5 3 479,2 0 0,9 6-207,3 2 0,4-1-134,3 1 1,3 0 108,6 4 0,3 0 278,0 0 1,0 0-333,-4 0 1,0 0 224,1 0 0,3 0-43,0 0 0,0 0-289,-4 0 1,0 0 76,1 0 0,1 0-159,-1 0 0,1 0-225,-5 0 0,2 0 247,1 0 1,-1 0-188,-2 0 0,-3-1 162,-6-3 0,-4-2 32,-3-6 1,-3 5 299,-5-1 0,-1 1-38,-6-5 0,-6 1 1,0-1-1</inkml:trace>
  <inkml:trace contextRef="#ctx0" brushRef="#br1" timeOffset="8">15864 9753 9841,'-2'-16'-778,"-1"-3"0,1 6 558,-2 2 0,2 7 714,-2 0-499,3 3 1,-4 6-179,5 3 0,-5 0 182,-3 0 1,-2 2 45,-2-2 0,1 2 31,0 1 1,-2 1 12,-2-1 0,1 4 93,-5 1 1,1 0-19,-1-1 0,-1-2 128,4 2 1,-3 2-153,4-2 0,0 4 89,3-4 1,2 2-154,3-2 1,2-2-8,5 2 1,0 1-53,0 0 1,9 0 27,2-1 1,8-1-92,0 5 0,3-1 72,0 1 0,5 3-174,0-3 1,3 6 10,-3 2 0,3 1-108,-3-2 1,3 0-160,-3 4 0,3-4 152,-3 0 1,0-2-690,-4-1 936,-6 0 1,5 0-1,-4 0 1</inkml:trace>
  <inkml:trace contextRef="#ctx0" brushRef="#br0" timeOffset="9">21757 7401 8550,'-8'-5'-886,"1"-3"590,-1-2 0,0-2 583,1 1-65,4 0 48,-2-1 1,6 2-115,3 2 1,2 2 117,6 2 1,1 3-23,2-3 1,-1 3-44,5 1 0,1 0-141,7 0 0,-2-1 26,6-3 0,-1 3-231,4-3 1,4 3 83,0 1 1,8 0-413,4 0 1,-3 1-76,6 3 1,-1-3 129,-3 3 0,1-3 33,-4-1 1,-6 0 31,-2 0 1,-9 0 344,-6 0 0,1-4 0,-8 0 0,-4 1 0</inkml:trace>
  <inkml:trace contextRef="#ctx0" brushRef="#br0" timeOffset="10">21985 7058 8430,'-11'0'0,"-1"-4"52,1 0 0,-1-3 234,1 3 1,3-1-231,1 1 1,3 3-61,-4-3 0,5 3-84,-5 1 0,4 1 79,-3 3 0,-1 2-215,-3 6 0,-2 3 205,-2 0 0,-3 9-116,-5-1 0,0 4 53,0-1 0,0 2 38,1 3 1,0 0 48,3-4 0,3 0 51,4-4 1,2-6 341,2-1-300,3 1 1,7-5 23,1-1 0,4-1 28,4-6 1,1 4-75,-1-4 0,5 3-54,3-3 1,-1 4 68,1-5 1,0 6-106,4-1 1,-1-2-79,-3 2 0,2 0-274,-2 3 0,3 0 21,1 1 1,1-5 344,3 1 0,-3 0 0,4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646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20135 7823 17404,'-18'-11'-496,"6"-1"-1538,4 1 2170,5 0 1,0 4-270,6 3 3979,9 3-3005,11-4 0,3 3 154,9-6-236,-4 5 152,14-2 1,-9 5 1293,6 0-1364,5 0 0,2 2-112,4 1 1,-4 5-1618,5 7 0,3-1 651,4 5 1,-29-10 0,0 0 105,29 10 0,-28-9 1,-1 0-803,29 6 0,-4 3 398,-4-4 1,-4 3-1042,0-7 1,-3 2 31,-4-9 1544,-3-1 0,-2 1 0,0-3 0,-1-6 0,2-6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64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19610 9262 8186,'-12'0'-160,"1"0"0,3 0 237,1 0-50,-1 0 1,0-3 134,1-1-177,4 0 167,3-1 0,10 4-7,6-3 0,4-1 91,-1 1 0,4 0-76,3 4 0,7 0 121,5 0 0,6 0-81,-3 0 1,8 0-231,0 0 0,12 0 138,4 0 0,-31 0 0,0 0-258,4 0 1,0 0 0,1 0 0,0 0 202,2 0 1,2 0 0,0-2 0,1-1 12,4-1 1,-1 0-1,0 1 1,-1 0-338,2-1 0,-1 0 0,0 1 1,-1-1 316,-1-2 1,1 0 0,0 2 0,1 1-79,1-1 0,-1 0 1,-3 3-1,0 0 24,-1-1 1,1 0-1,-2 1 1,-1 1-104,-1-1 0,0 2 0,-1-1 1,0 0 91,-1 0 1,0 0-1,-1 0 1,0 0-77,-3-1 1,0 2 0,3 0 0,-1 1-56,0 0 0,0 0 0,0 0 0,-1 0-182,30-2 0,-3 0-162,-5 0 1,-1-1 159,-3-3 1,-3-4-206,-8-7 1,-8 1 538,-7-5 0,-3 0 0,-4-4 0,-5 0 0,-5 0 0</inkml:trace>
  <inkml:trace contextRef="#ctx0" brushRef="#br1" timeOffset="1">13785 12506 12607,'-11'-5'-2713,"-1"4"2081,6-5-437,1 6 807,5 0 250,5 0 55,-4 0 1,9-5 0,-3-1 0</inkml:trace>
  <inkml:trace contextRef="#ctx0" brushRef="#br1" timeOffset="2">13774 12483 14128,'0'-11'-1071,"0"-1"0,-4 5-361,0-1 404,0 5 549,4-2 212,-5 5 177,4 0 1,-8 5-9,5 3 1,-5-2-262,2 2 1,-2 3 285,1 5 1,-3 3 19,-1-4 1,1 5 100,-4-1 0,2 3 27,2 1 1,-5-1-32,1 1 0,4-1 6,3-3 0,2 1-17,-2-5 1,-1 4-9,5-3 1,1-5 20,3-3-1,5-6 1,1 7 129,5-5 0,5 0-86,-1-4 0,4 0 18,-4 0 0,4-1-53,-4-3 1,6 2 7,-2-1 1,2-2-2,2 1 0,0 0-9,0 4 0,0 0-71,0 0 1,1-1 70,2-3 0,-2 3 9,3-3 1,-3 3-29,-1 1 0,-3 0 0,3 0 1,-6 0-14,5 0 1,-6 0 1,-1 0 1,-2 0 42,-2 0 0,-3-2-25,-1-2 0,-4 2 103,1-6 1,-3 3-100,-1-6 0,-5 2 0,-3-6 0,-3-3-97,-4-1 0,-3-4-172,-5-4 1,-4 3-61,1-2 1,-1 2-757,4 1 1041,-5 0 0,-6-5 0,-7-1 0</inkml:trace>
  <inkml:trace contextRef="#ctx0" brushRef="#br0" timeOffset="3">13214 14950 8476,'0'-8'-98,"0"1"0,0 3 80,0-4-18,0 6 1,1-5 324,3 4-60,-3 1-3,4-3-264,-5 5 1,-5 0-21,-2 0 1,-5 5 120,-3 3 1,0 3-114,-8 5 0,1 1 38,-8 6 1,-1 1 44,-3 3 1,-1 2-14,-3 5 1,2-3-5,-2-1 0,4-4 79,3 0 0,7-2 11,5-1 1,6-5 303,2-3-273,5-7 0,11 1 123,2-5 1,5-1-156,3-3 1,3 2 186,5 1 0,3-1-180,1 2 0,3-3-53,-3-1 0,3 0 53,-3 0 0,7 0-123,-3 0 1,3 0-138,-7 0 0,3-4 65,-3 0 0,3-1-111,-3 1 1,-4 2-29,-4-6 1,-5 1 101,1-5 0,2 1-10,-2-1 1,-5-3-166,-6 0 1,-3-4 71,-1 4 0,0-6-225,0 2 0,-5-4-241,-3-3 689,-7 2 0,-3-14 0,-5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65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15293 9719 8416,'-22'7'0,"2"3"0,1 4 0,6 10 249,2-1-143,4 7 1,7-10 249,0 3 0,7-8-94,4 1 1,5-9-377,7-3 0,4-3 127,0-1 1,6-5 0,1-2 0,0-7 70,4-2 1,-5-4 7,1 1 0,-4 0-35,8-4 1,-7 7 3,4-7 1,-1 3-200,-4-3 1,3 0 119,2 0 1,-5 1-128,1 3 1,-5 3 33,5 5 0,-2-1 30,1 1 0,-2 4 159,-5 4 0,-1 3 212,-3 3 0,1 4-105,-5 4 1,0 6 148,-3 2 1,-2 3-108,-2 5 0,2-3-60,-3 3 0,4-3-222,0-1 0,0-2 151,1-2 0,0 0-185,4-7 0,-2 1-20,5-10 0,1 1-37,7-4 0,1-5 101,2-2 1,3-7-129,-3-2 0,3-4 7,2 1 1,2-3 134,-3 0 0,1 3-19,-8 0 0,0 6-3,-5 1 0,1 2 135,0 6 1,-5 1 27,-3 3 0,-2 5 135,-2 2 1,4 7-136,1 2 1,0-1-14,-1-4 1,3-1-167,5-2 1,4 1 131,-1-5 1,2 3-76,-1-3 0,-2 0 13,6-4 1,-2 0-36,1 0 0,2 0 15,-5 0 0,4-4-109,0 0 1,2-3 53,1 3 1,0-4-114,1 4 1,-1 1 170,0 3 0,-1-4-26,-2 0 0,2 0 8,-3 4 0,3 0-26,1 0 1,1-1-42,-1-3 1,4 2-10,0-6 0,4 4-6,-4-3 0,4 0 108,-4 0 0,0-2-10,-4 5 0,1-1 216,-1 1 0,0 3-80,0-3 0,-4 3 69,-4 1 0,2 3-36,-1 1 0,4 4 94,0-4 1,2-1-9,1-3 0,2 0-37,2 0 1,1-1-50,3-3 1,2-2-12,-2-5 0,4-1-332,3 1 1,0-1 174,4 1 0,-9 0-206,2-1 1,-4 1 76,0-1 0,-8 2 32,-7 2 1,-4 0-83,-4 4 1,-7 0-472,-4 4 667,0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65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20466 14801 8370,'-29'-3'560,"4"-1"1598,4 1-1739,5-3 0,11 5-192,5-3 0,10 6 53,9 2 0,9 4 227,6-4 1,5-1-134,7-3 0,5 4-349,2 0 0,6 5 52,-27-5 0,0 0 0,0 0 0,1 2-321,3-1 1,0 1-1,2 0 1,0 1 192,2 0 0,0 1 0,1-2 1,1 1-295,4 0 0,-1 1 0,-3-2 0,0-1-868,2-1 1,0 0 1212,-6 1 0,1 0 0,2-4 0,-1-1 0,-1 2 0,-2 0 0,0-1 0,0-1 0,-2 0 0,1 0 0</inkml:trace>
  <inkml:trace contextRef="#ctx0" brushRef="#br0" timeOffset="1">3757 15761 8198,'-11'-5'-1210,"0"-2"944,-1 1 436,6 1 1,2 10-88,8 3 1,-2 2 161,6 1 0,3 1-129,5-1 1,0-3-111,-1-1 0,-1-3-9,5 4 0,-5-2 9,2 2 1,0 2 44,-1-3 1,2 0 49,-2 0 1,-1-3-16,5 4 1,-4-6 5,4 2 0,-4 1-52,5-1 0,-1 4 26,3-5 0,3 1-8,1-4 1,3 4-99,6 0 0,-1 0 90,0-4 1,5 0-8,3 0 1,-1 0 51,1 0 0,4 0 0,3 0 1,1-4-141,-5 0 0,1 0 265,0 4 0,4 0-72,4 0 1,-2 0-48,1 0 1,0 0-240,4 0 0,6 0 215,1 0 0,-30-1 0,-1-2-262,2 2 1,-1-1 0,-1-2 0,0 0 169,1 2 1,1 0-1,-1-2 1,1 1 8,3 0 0,0 2 1,0-1-1,-2 0 29,-2 2 1,1 0 0,-1-2-1,1 0-4,1 0 1,1 0-1,-1 0 1,0 1-29,0 0 0,0 2 0,3-1 0,-1 0 21,-4 0 1,0 0 0,2 0 0,-1 0-35,-1-1 0,1 2 1,1 0-1,0 1 3,0 0 1,0 0 0,1 0 0,-1 0-69,-2-2 0,0 0 0,0 0 1,-1 0-63,32 0 1,-30 0-1,0 0-795,30 0 944,-1 0 0,-8 0 0,-3 0 0,-3 0 0,-3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75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15738 1736 8340,'-5'-23'-150,"2"2"0,-3 2-900,1 3 881,-4 4 0,8 0 245,-3 1 1,1 1-172,0 2 0,1 2-221,-1 2 0,-4 3 220,0-3 1,-5 3 95,-3 1 0,2 0 0,-2 0 0,-3 0 0,-1 0 0,-2-2 0,-2-2 0,0-2 0,0-5 0</inkml:trace>
  <inkml:trace contextRef="#ctx0" brushRef="#br0" timeOffset="1">15064 1633 8459,'-11'0'0,"-1"0"0,1 0 636,-1 0 199,1 0 0,6-4-635,5 1 1,6-1 105,10 4 1,-3 0-345,7 0 0,-1 0-51,3 0 0,1 4-80,0-1 1,4 5 156,-1-4 0,-3 3-163,-4-3 0,0 5-15,4-1 0,4-3 144,-1-1 0,6 1-27,-1-2 0,-1 1 64,4-4 1,-1-5 12,9-2 0,-1-4-3,1 0 1,2 0 2,-2-1 0,6 1-3,2-1 1,-5 5 0,-3-1 0,-5 6-29,1-2 1,0 3 25,-4 1 0,3 1-1,-6 3 1,0 1 53,0 2 1,6 3 116,-3-2 1,3 1-148,-3-1 0,5 0 11,3-4 1,3 4-30,0-4 1,1 3-132,0-3 0,-1 4 185,1-5 1,2 3-30,-2-3 1,2-1 17,-6 1 0,2 3-42,2-3 1,4 1 4,-1-4 1,1 4-52,-5 0 1,5 0-10,-1-4 0,8 0 20,-3 0 1,-1 0 17,-7 0 0,3 0-8,1 0 0,3 0 2,-4 0 0,-3 1 155,-4 3 0,0-2-89,4 6 0,-5-4 141,1 3 0,-4 0-98,4 0 1,-4 3-40,4-2 0,-4 2-39,4 1 1,0-3-137,4 0 0,1-4-123,2 3 1,-1-4 76,6 0 0,-1-1-5,4-2 0,1-4 77,3 0 0,-2-5-258,2 2 0,1-4 329,-1 0 0,-28 5 1,0 1 96,-1-1 1,0 0-1,32-1-62,-32 3 1,1 0-1,-1 0 1,0 0 23,2-1 0,1-1 0,0 2 0,0 0 57,1 0 0,0 1 0,-2 1 0,0 1-63,1-1 1,-1 0-1,0 2 1,1-1-273,29 1 0,0 0 100,0 0 0,-4 0-105,1 0 1,-6 0 180,-2 0 1,1 4 53,7 0 1,-6 3 14,2-3 0,-2 4 7,2-4 1,4 1 15,-1-2 0,1 0-35,-3 5 0,0-6-207,3 2 1,-2-3 134,6-1 0,-5 0-71,1 0 0,1-1 144,-1-3 1,-28 1 0,1 0-6,0-3 1,1 0 0,-1 1-1,1-1 5,3 0 1,1 1 0,-4-3 0,1 0 60,0 1 1,0-1 0,-1 0 0,1 1-33,0 1 1,0 0 0,-3 1-1,-1 0 127,1 1 0,-1 1 0,27-6 16,-2 5 0,-1 0-273,-2 4 0,-4 0 197,-4 0 1,1 0 23,2 0 1,-2 5 16,3 3 1,-3-3 28,-1-1 0,-1 1-20,1-1 1,0 3-121,-1-3 0,1 0-82,0-4 0,-1 0-112,1 0 1,4 0 17,-1 0 0,4 0 159,-3 0 1,3 0-1,-3 0 1,4 0-1,-1 0 1,-6 0-1,-1 0 1,-4 0-414,0 0 415,-3 0 0,-2 4 0,-3-1 0,-2 0 0,1-2 0,3-1 0</inkml:trace>
  <inkml:trace contextRef="#ctx0" brushRef="#br0" timeOffset="2">1016 3529 8169,'-11'-5'0,"3"4"166,1-3 1,3 3 381,-4 1-515,6 0 0,-2 1 81,8 3 1,2-2-163,6 6 0,-1-6 11,0 2 0,5 1 43,-1-1 0,5 0 61,-1-4 1,7 0-170,0 0 0,6 0-76,-2 0 0,1-1 149,3-3 1,3-3-44,9-4 1,-1 0 76,1-1 0,1-3-157,2 0 1,4 0 171,4 3 1,-4 4 5,0 1 1,-3 3-7,3-4 1,-1 6 1,1-2 1,-1 2-34,-2-2 0,2 2 34,5-1 0,0 0-18,0-1 1,-1 3 50,-3-3 1,2-1 20,-6 1 0,8-3 11,-3 3 0,0 0 12,-4 4 1,-3 0-48,2 0 0,-2 0 6,-1 0 0,-4 4 10,0 0 0,0 5 2,3-2 0,5 0-146,-1 0 0,1 0 71,-5 0 1,2 2-106,3-5 0,1 3 69,2-3 0,-2 0-20,-6-4 1,2 0 45,3 0 1,1 0-8,2 0 1,-2 0 28,-6 0 0,2-5-26,3-3 0,-5 3 66,1 2 1,-2-3-53,-5 3 0,2-1 140,-3 4 1,1 0-79,-5 0 0,0 5-37,0 3 0,2 0 1,2 0 1,-1 2-15,5-2 0,0-3-38,3-1 0,3-3-164,6-1 0,-5 0 302,8 0 0,-6-5-34,2-3 0,1-2 13,3-1 0,-1-1 58,-3 1 0,1-1 184,-4 1 1,-1 5-34,-3 2 0,-1 3 261,-4 1 0,3 0-189,-6 0 0,5 1-133,-1 3 1,2-3-324,2 3 0,-4 1-132,0-1 1,3-1-207,5-3 0,0 0 156,0 0 0,2-5-450,5-2 1,3 0 719,-28 4 0,0-1 0,29-5 0,-26 3 0,1-1 0,1 0 0,1 0 0,3 0 0,1 0 0</inkml:trace>
  <inkml:trace contextRef="#ctx0" brushRef="#br0" timeOffset="3">5436 4169 8371,'-11'-18'-11,"-6"-2"1,0 4 231,-1 2-23,-4 7 0,6 2-174,-3 5 1,-3 0 102,3 0 0,-2 5-287,-2 2 1,0 4 17,0 0 0,-1 5 31,-3 3 1,-1 3-32,-2 1 0,-3 0 164,2 0 1,1 3-55,-4 1 1,6 3 19,-6-3 1,2 3 14,-2-3 0,-2 6 47,-2 1 0,-1-3-246,-3 3 0,-3 2 304,3 2 0,-2 5 15,-2-1 1,1 3-53,22-20 0,0 0 1,-18 22-28,3 2 1,19-23-1,-1 0-4,1 1 1,0 0 0,-19 23-17,4 0 0,3 1 0,1-2 0,-1 3-33,-3 1 0,4 1-7,14-24 0,1 1 0,0 0 0,0 1 12,-2 0 0,-1 1 0,2-1 0,1-1-66,-3 2 1,1-1 0,3-2 0,0 0 29,-2 0 0,-2 1 1,2-2-1,0 1 32,-1 1 1,0-1-1,0 2 1,0 0 40,0 2 1,0 0 0,-2 0-1,0 1-268,0-1 1,0 0 0,-1 1 0,1 0 294,2 1 0,0 0 0,-2 4 0,0 0-4,0 4 1,0 0 0,0-2 0,0-1 55,2 0 0,0-2 1,0 2-1,-1-2-73,1-1 0,0 1 0,2 0 0,0 0 5,0 1 0,-1 0 1,2-3-1,-1 0-42,0-3 1,0 0 0,0 1 0,2-1 36,1-2 0,1 1 1,-1 0-1,1 1-171,0 0 0,-1 0 0,1-1 0,1-1 164,0 1 1,1-1 0,-8 27-40,6 2 1,-1-1 31,1 1 1,1-7 0,2 4 1,3-1-12,5 0 0,0 4 0,0-4 1,0-1-45,0 1 1,0 0 53,0-4 1,5 4-71,3 4 1,2-6 43,1 2 0,4-6-18,1 2 1,4-4-177,-1 5 0,3-6 190,0 1 1,1-2 19,0-1 0,4 3-1,-1 1 0,2-1-3,-1-3 1,-3 4 3,3-1 1,1 3 54,-2-6 1,5 2-55,-5-6 0,6 1 31,-1-1 1,2 1-45,1-5 1,4 0-1,0-4 0,4-1 34,-4-2 1,4 4-5,-4-4 0,1 1-2,-1-6 0,-1-2 149,5 3 1,-4-3-145,4-1 0,0-4 2,4 0 0,-1-5 1,1 1 1,0-2-51,-1-2 0,1 0-1,0-4 0,-5 2-2,1-5 1,4 3-8,4-3 0,-1 0-19,-3-4 1,-1 1 37,1 3 1,0-3-12,-1 3 0,-4-3-1,-3-1 0,1 0 44,0 0 1,4 0-15,-1 0 0,1 0 4,-1 0 0,1 0-21,-5 0 1,4 0-6,-4 0 1,0-1-4,-4-3 1,4 2 7,0-6 1,4 4-5,-4-3 0,1-1-8,0-3 1,-4-1 0,3 1 0,0 0 409,-4-1 1,2-3-413,-9 0 1,4-1 335,0 5 1,-2-4-329,1 0 1,-4-1 295,1 5 0,-2-1-290,2 1 0,-3-3 149,2 3 0,-3-3-144,-4 6 1,3-1 2,-3 2 0,-1-4 11,1 4 0,-4-3 0,4-2 0,-5 1-5,1-1 1,2 1-9,-2 0 0,1-1 25,-1 1 0,-2-4-20,2-1 0,-2 1 28,-1 4 0,3-1-11,0 1 0,0-1 1,-3 1 1,3 1-28,0 2 0,2-2-2,-2 2 1,-1-2 23,5-1 0,-4-1-7,4 1 0,-4 0 11,4-1 0,-3 1-13,3-1 0,-4 0 42,4-4 0,-4 4-38,4-4 1,-4 4-16,4 0 1,-3 1 13,3 0 0,-2-5 1,2 1 1,3-4 10,-3 4 1,1-4-3,-1 4 1,3-4-12,-3 3 0,4-4-3,3 1 0,-1 1-40,1-1 0,0 1 43,0-1 1,-2 2-44,3 1 0,-3 2 20,-1-5 1,0 5-7,0-1 1,1-1-6,2 0 1,-1-4-3,1 1 0,-2-2-48,-1-2 0,0-4 58,0 0 1,0-3-32,0 3 1,-1-4 18,1 0 1,0-2-5,0-1 0,-4 3 22,0 1 1,-5 3 0,1-3 0,-1-1 26,1-3 1,-2 5 14,2 2 0,-2-1 13,-2 2 1,1-5-45,-1 5 1,1-2 2,-1 1 0,0 3-6,1-3 1,-1-1-7,1 2 1,-1-2-1,1 1 0,-1 2-4,0-6 0,1 1 7,-1-4 0,1 3-7,-1 1 1,4-2-2,1-6 0,-1 2-2,-4-2 0,1 3 9,-1 1 0,4-5 0,0 1 0,2-1 0,-2 1 0,-2 2 0,2-2 0,-2-1 0,-2 1 0,4-4 0,1 4 0,-1 0 262,-4 4 0,1-4-299,-1 0 1,1-4 33,-1 4 0,0-4-102,1 4 1,-2-4 86,-2 4 1,2-5 5,-3 1 0,0 1 6,0-1 1,0 4 8,0-4 0,3 5 7,-2-1 1,-2 3-26,2 1 0,-2-2 54,2-2 1,2 2-36,-2-2 1,1 2-43,-2-2 1,3 2 19,-2-2 0,2-1-3,2 0 0,-1 1 12,0 4 0,-3 0-3,0 0 0,-5-4 60,5-1 0,-5 5-57,0 4 1,-1 1 14,-2-2 0,0 1-7,0 7 0,0-3 92,0 7 1,0-2-76,0-2 1,-4-4-18,0 1 0,0-1 1,4 4 1,-4 0-3,1 1 1,-1-5-17,4 0 1,0-4-9,0 0 1,0 2 14,0-2 1,0 1 5,0-4 0,0-1 1,0 1 0,0 1 17,0 3 0,0-3 4,0 2 0,0 2-15,0-1 1,-1-1 2,-3-3 1,3 1-3,-3 2 0,2-2 0,2 3 0,-3 1 6,-1-2 1,-1 2-6,1-1 0,1 1 16,-4 2 1,0 3 48,0-3 1,-3-1 7,2 2 1,-2 0-52,-2 7 0,-3-2 6,0 2 1,-1-2-29,0 2 1,4-1-7,-4 5 1,0-2-31,1 2 0,-4-2 32,3-2 0,0 2-21,1 1 0,1 2 24,-5-5 0,3 4 2,-3-4 1,4 5 26,-4-1 0,4-2 10,-4 2 1,0 0-13,-4 4 1,4-1-13,0 1 0,0-1-66,-4 1 1,4 1 63,0 2 0,4-2-124,-4 2 1,0 2 86,-4-2 1,1 2-8,3-2 0,-2 0-4,2 4 0,-7-1-8,0 1 0,-1 3 12,4-3 1,-4-1 4,1 1 0,-6 0-14,2 4 1,-2-1 14,1-3 1,0 3 52,4-3 1,-5 3-3,2 1 0,-2 0 6,2 0 0,-2 0-15,5 0 0,-6 0 7,-1 0 1,4 0-14,-5 0 1,0 0 8,-3 0 1,-2 0-8,2 0 0,3 1-4,-3 3 0,2-3 61,2 3 0,-2 1-39,-2-1 1,3 0 1,-3-4 0,2 0 6,2 0 1,0 0 4,-1 0 0,1 0 36,0 0 0,1 0 11,2 0 0,-3 0-20,0 0 0,1 1-24,-1 3 0,-2-2-72,2 6 1,-2-4 74,-5 3 1,4 1-125,-1 3 0,-2 1 85,2-1 1,-5 1-13,1-1 0,2 0 189,-2 1 1,0-1-107,-4 1 0,-1 0 177,-2 4 0,1 0-316,-6 3 0,2 3 299,-1-3 0,-4 6 27,0 2 1,3 1 38,-3-2 0,3 0-167,-3 4 0,3-5 15,1 2 0,10-3-58,1-1 0,9-5-145,3-3 1,5 0-79,3-3 1,4 0 34,6-8-1308,6 0 1028,1-4 0,6 0-550,3 0 1,-1 5 427,4 3 489,1 2 0,-2 1 0,-1 1 0</inkml:trace>
  <inkml:trace contextRef="#ctx0" brushRef="#br0" timeOffset="4">2695 11752 8239,'0'-11'0,"0"-1"-161,0 1 0,0 3-533,0 1 683,0-1 0,2-2 307,1 2 1,0-1-327,5 6 0,-5-1 110,5 4 1,0 0-32,3 0 1,-3 0 23,-1 0 1,1 1 63,3 3 0,-3 2 10,-1 6 1,-3 0 4,4 3 1,-6-2-98,2 2 0,1-2 16,-1-2 1,4 1-123,-4-1 0,4-1 96,0-2 0,2 1-118,2-5 0,-1 0 39,0-4 1,6-2-17,2-1 0,3-5 37,0-7 0,5-3-7,0-5 1,1 0 73,-2 0 0,-2 4 13,3 0 1,-3 5 178,-1-1 0,0 6-65,0 2 1,-4 4-58,0-1 0,-4 4-100,4 4 1,-2-1-16,5 4 1,-1-3 34,5 4 1,0-6-121,0 2 1,1-3 84,7-1 0,-6 0-35,6 0 0,-3 0 37,-1 0 0,3-1-15,-2-3 0,-3 3 126,-2-3 1,-2 3-96,-1 1 1,0 1 9,0 3 1,-5-2-22,-3 6 1,-1 0 2,1 3 0,-1-3-58,5-1 1,-4 0 63,4 0 0,0 0-68,4-4 1,0-1 47,0 2 0,1-4-95,3-4 1,-2-3 85,6-4 0,-1 0-4,4-1 1,-5 1 47,-2-1 0,-3 6 6,-1 2 1,-4-1 4,0 1 0,-5 0 12,1 4 1,2 2-32,-2 2 0,2 1-3,-2 2 0,-1 0-103,5-4 0,0-1 30,4 1 0,0-1-163,-1-2 0,5 0 175,0 0 0,3-4-33,-3 0 1,3-5 46,-3 2 1,0 0 108,-5 0 1,1 4 25,0-1 1,-1-1-122,-3 1 1,1 1 16,-5 3 1,5-2-23,0-1 0,0 1-6,-1-2 1,2 3-49,-2 1 1,3 0-26,1 0 1,0 0 73,0 0 0,-1 0-5,1 0 0,-4 0 238,0 0 0,-3 1-143,3 3 0,-5-1 18,1 4 1,-1 1-96,1 3 1,-2 1-96,2-1 1,1-1 87,0-2 1,4 2-123,-1-2 0,2-3 49,2-1 0,-1 1-163,-3-1 0,6-1 150,-2-3 0,4 0-5,-1 0 1,-1 0 230,1 0 0,-2 0-83,-1 0 1,4-1 66,-1-3 0,1 3-103,-4-3 1,0 2 14,0-2 1,1 1-15,2-4 1,-1 4 2,1-1 1,0 2 60,0-2 1,2 3-70,3-3 1,-2 3 146,-3 1 0,-1 0-87,1 0 1,2 0 12,-1 0 1,-2 4-30,-6-1 0,3 5 14,-3-4 1,2 3-2,2-3 1,0 0-3,0-4 1,0 0-45,0 0 1,-1 0 27,1 0 0,-1 0 86,-3 0 1,2 0-33,-2 0 0,3 0 98,1 0 1,-4-4-133,0 0 1,0-1 11,4 1 0,0 2-59,-1-6 1,1 5-143,0-5 1,1 4 41,3-4 0,-3 1 67,3-5 1,-7 5-259,-1-1 0,-5 4-111,1-3 381,-7 4 0,-3-2 0,-5 5 0</inkml:trace>
  <inkml:trace contextRef="#ctx0" brushRef="#br0" timeOffset="5">6955 14150 8532,'-6'-6'-81,"1"1"0,5 6 153,0 3 1,5 2 53,3 6 0,3-1-86,4 1 1,-1-1-171,5 1 0,-1-5 8,1 1 0,1-2 45,-4 2 0,4-3 51,-1-5 1,2 0 9,2 0 1,0-5-30,0-3 0,1-3-17,3-5 0,-3-1 52,3-6 1,0 0-65,0 0 0,0 0 59,-4 1 1,-1-1 40,1 0 0,-1 5-43,-3 3 0,1 7-9,-5 4 1,4 3-5,-3 1 1,3 0-6,-4 0 0,1 5 9,0 3 0,-2 5 42,5-2 0,-4 7 61,4-7 0,0-1 138,4-2 1,0 0-207,-1 3 0,1-3-163,0-1 0,4-3 154,-1 4 0,1-5 0,-4 5 0,0-4 0,0 3 0,1 1 0,2 3 0,-2-3 0,3 0 0,-3-5 0,-1 5 894,0-5-618,0 2 1,0-5-164,-1 0 0,1 0-129,0 0 1,0 0-96,0 0 1,0-5 106,-1-3 0,1-2 1,0-2 1,1 1 56,3 0 0,-3 3 161,3 0 1,-3 5 81,-1-5 1,-1 5-155,1 0 1,-1 1 36,-3 2 0,3 0-133,-3 0 0,2 4-14,2 0 1,0 1-11,0-1 1,-1-3-15,1 3 0,1 1-48,3-1 1,-3 0-175,3-4 1,2-2-45,1-1 1,0-4 136,0-4 0,-1-1 69,2 1 1,0 0 28,-4-1 1,5 1 15,-2-1 1,-2 1 14,-1-1 0,-2 1 22,2 0 0,-2-1 1,6 1 1,-6 4 20,2 4 1,-4 1 130,-4 2 0,2 0-98,-2 0 1,2 4 97,-2 0 0,1 5-106,-5-2 1,5 2 12,-1-1 0,-1 2-67,1-2 0,-3-2 0,3 2 1,0-5-28,3 5 1,-3-4-24,0 3 1,1-4-57,2 1 1,1-2 94,0 2 1,0-3-236,0 3 0,0-2 119,-1-2 0,5-4-97,0 0 0,-1-4 94,-3 4 0,0-3 76,0 3 1,4-5 5,-1 2 1,1 0 104,-4 0 1,-2 3 158,-2-4 0,3 6-71,-3-2 1,-1 3 14,1 1 1,-4 1-58,4 3 1,-4-2 109,4 6 0,-4-4-220,4 3 1,1-3 15,2 4 1,1-5-21,0 5 0,1-5-176,3 0 1,-3-1 26,3-2 1,-3 1 114,-1 3 0,-1-3-11,1 3 1,0-3-1,0-1 1,4 4 18,-1 0 0,1 3-5,-4-3 0,1 5 2,2-1 1,2 0 6,3 0 0,2 1-3,-3-5 0,5 0-9,3-4 0,1 0 6,3 0 1,2-2 25,-2-1 1,2-4-8,2-4 0,4-1 4,-1 1 1,-1 0 77,-6-1 0,1 2 152,-5 2 1,4-1-66,-4 6 1,0-1-22,-3 4 0,-1 0-160,0 0 1,4 0 93,0 0 0,2 0-305,-2 0 0,-3-1 100,3-3 1,0 1-171,-3-4 1,2 0-6,-7 0 1,2-4 31,-2 4 1,2-3 20,-5-2 0,2 1 37,-6-1 1,2 2 140,-6 3 1,1-3-84,-1 2 0,-2-1 191,-6 1 0,-1 2-36,-2 2 0,2 3 212,-2-3-171,-3 3 0,1 1 444,-2 0-395,-3 5 1,8 1 106,-5 6 0,1-1 40,-1 1 1,1-1-78,3 0 1,2 1-32,-3-1 1,0 1-111,0-1 1,1 1-18,3-1 1,5-3 29,-1-1 1,1-4-144,-1 1 0,-1-3 5,5-1 0,-3 0 75,3 0 0,-1 0-82,1 0 0,2 0 18,-2 0 0,1 0-16,-1 0 1,7-4 44,-3 0 1,2-5-7,-2 2 0,5-3 80,2-2 1,0 1 2,0-1 0,-1 1 315,2-1 1,0 5-110,-4-1 0,1 6 254,-1-2 0,-7 3-74,3 1 1,-3 1-191,3 3 0,1 2-85,3 5 1,-2 1-106,5-1 1,0 1 14,0-1 0,4 1-302,1-1 0,-1-3 17,4-1 1,-3-3 125,0 4 0,4-5-67,3 5 1,-1-5 65,0 0 0,1-1-16,4-2 0,1 0 68,2 0 0,-2-2-188,3-1 1,-3 0 258,-1-5 1,0 5-4,4-5 0,-2 2 58,5-2 0,-4-1 189,0 5 0,3-3 341,1 3 0,0-5-249,0 1 1,0 2 130,4-2 1,5 6-259,-29 0 1,-1 0 0,26 0-315,0-2 0,-5 3 241,0-3 1,3 8-216,-3 3 0,-7 5 252,-4 3-177,-5 3 0,-4 8 0,-3 3 0,-3 4 0,-3 4 0</inkml:trace>
  <inkml:trace contextRef="#ctx0" brushRef="#br0" timeOffset="6">18513 13979 8042,'0'-11'-188,"0"-1"1,0 5 336,0-1-236,5 0 225,2-3 0,4 0-1,0-1 0,1 5 18,-1-1 0,-2 5 24,3 0 0,-3-2-15,6 1 1,-1 0-43,1 4 0,-1 0 25,5 0 0,-1 0-50,1 0 1,1 0-123,-5 0 0,6 4 32,-2 0 1,-2 1 44,2-2 1,-1 0-51,1 5 0,1-6 65,-4 2 0,4 1-17,-1-1 0,-1 0-14,1-4 0,-4 1 17,4 3 1,-1-3-34,1 3 0,1-3-6,-5-1 1,6 0-16,-2 0 1,1 0 42,-1 0 1,1 0-22,-4 0 0,3 0 4,-4 0 0,5 0 3,-1 0 0,2 0-12,-2 0 1,1 4 4,-5 0 1,5-1-27,-1-3 1,-2 0-7,-2 0 0,3 0 45,1 0 0,1 0-18,-1 0 1,2 0-24,-6 0 0,5 0 5,-1 0 1,3 0-4,1 0 1,-4 4 0,0 0 0,0 0 0,4-4 1,-2 4 4,-2-1 1,3 5-7,-3-4 0,1 4-2,-1-5 0,5 5-1,-5-4 0,5 3 6,-5-3 1,2 1 1,-2-1 0,5-1 0,-5 4 0,5-4 6,-5 1 0,3 1 0,0-2 0,5 3 61,0-3 1,-1-1-62,-3 1 1,1-1 63,3-2 1,-2 0-35,6 0 0,-6 0 38,2 0 1,1 0-1,-2 0 1,5 0 5,-4 0 1,-1 0-26,-3 0 0,4 0 4,-1 0 0,5 0 0,-5 0 0,2-2-5,-1-1 0,-2 1-65,6-1 1,-1 1 83,5 2 0,-5 0-13,0 0 0,1 0-23,3 0 1,0 0-26,1 0 0,-5 0 12,1 0 0,-2 0-10,1 0 0,2 4 21,-5 0 0,-1 0-17,-3-4 1,0 0 6,0 0 0,0 0-13,-1 0 1,0 0-1,-3 0 1,3 0-8,-3 0 1,1 0-9,-1 0 1,1 0-7,-4 0 1,4 0-7,-1 0 1,-3 0-29,0 0 1,0 0-8,-1 0 0,1 0-2,-5 0 0,0 0 39,1 0 0,-1 0 36,1 0 0,-5 0 12,1 0 1,-4-2 114,3-1 1,-4 0-112,1-5 0,1 5 14,-1-5 1,-1 4-7,-3-3 0,4-1 7,0-3 0,4 2-86,-5-3 0,5 3 75,-4-6 0,5-3-175,-2-1 1,3-3 27,2-5 0,-1-2-81,1-6 1,-1 0 87,1-3 1,-1-3 5,0-4 0,1-1-45,-1 0 1,-3 4 108,-1 0 0,-3 6 95,4-2 1,-6 7-66,2 4 1,-4 8 122,-4 4 1,2 4-118,-6 3 67,1-2 0,-5 9-35,1-3 0,3 3 261,1 1-279,-1 0-11,-3 0 0,3 0-22,0 0 36,6 0 13,-8 0 0,7 0-29,-4 0-3,4 5-10,-7-4-3,3 4 0,-4-5-9,0 0 0,3 0 23,0 0 1,1 0-22,-5 0 0,1 1 12,0 3 0,-1-3-62,1 3 0,-1-3 34,1-1 1,-4 0-4,-1 0 1,-4 0-14,1 0 1,-3 0-5,0 0 0,-5 4-26,0 0 1,-4 1-17,0-1 0,-6-3-20,-1 3 1,-5 1 65,1-1 0,2 4 15,-2-5 0,5 1 1,-1-4 0,2 1 10,2 3 0,0-3-28,0 3 0,-1-2 13,1-2 1,0 0-10,0 0 1,-5 0-10,1 0 1,-5 0-41,1 0 1,-2 3 47,-2 1 0,1 1-23,-1-1 1,-4-1 40,1 4 1,-1-4-135,5 1 1,-1-3 163,0-1 1,1 4 15,-1-1 0,5 1-18,3-4 0,2 0 6,-3 0 1,0 0 9,-3 0 1,-1-1-22,5-3 0,-1 2 19,1-6 1,2 4-16,-2-3 0,3 3 0,0-4 0,5 4-4,-1-3 0,5 3 1,-5-4 1,7 2 5,1-2 0,-2 0 140,6 4 0,-9-4-140,5 4 0,2 0-2,2 4 0,1-3-2,-1-1 0,-3 0 0,3 4 0,3 0-9,0 0 0,0-4 13,1 0 1,-1 1 0,5 3 0,0 0 1,-1 0 0,1 0 7,-1 0-10,6 0 0,-4 0 0,7 0 4,-4 0 5,4 0-2,-7 0 1,7 0-1,-4 0 0,3 0-73,-4 0-212,6 0 241,-8-5-50,3 3 0,-4-3 63,0 5 0,3 0 4,0 0 1,1-4 9,-5 1 1,1-1-11,-1 4 0,1 0-26,0 0 1,-1 0-12,1 0 0,-1 0-66,1 0 1,-4 0-95,-1 0 0,1 0 166,4 0 1,-1 0 432,1 0 0,0 0-385,-1 0 0,1 0 0,-1 0 0,1 0 0,-1 0 0,5 0 0,-1 0 0,4 0-26,-3 0 38,4 0 20,-2 0-4,0 0-33,4 0 18,-9 0 0,7 0-41,-4 0 29,4 0 1,-3 0-3,2 0 1,1 1 18,-4 3-3,4-3 0,-3 4-3,2-5 2,3 0-20,-9 5-65,8-3 31,-3 3 0,4-4 3,-3 3-13,3-3 35,-4 9 1,5-7-22,0 4 31,0 1 0,-1 2 8,-3-2 18,2 2 0,-4-4-31,2 6 1,3-5 29,-3 1 0,2-4-18,-2 3 1,3-3 19,-3 4-18,3-6 1,1 5-1,0-4 0,-2-1 144,-2 1 22,3-1-101,-4-2 35,5 0-91,0-5-16,-5 3 3,4-3-5,-4 5-29,5 0 40,-5 0 1,3 7 121,-1 4 0,-3 6-72,3 5 0,-5 2 165,4 3 1,0 6-15,4 5 1,0 4 4,0-4 1,0 4-100,0-4 0,6 3 5,1-7 0,2 1-28,-1-8 0,2-1 43,-3-7 0,0 1-200,0-5 0,-4 0 65,7-3-12,-9-6-22,4-1 12,-5-5-32,-5 0-926,4-5 697,-4-1 0,5-6-312,0 1 0,0-2 597,0-2 0,5-3 0,1-5 0</inkml:trace>
  <inkml:trace contextRef="#ctx0" brushRef="#br0" timeOffset="7">19004 15989 8464,'0'-11'35,"0"-1"0,0 5 245,0-1-140,0 6 1,5-3-211,3 5 1,2 0-63,2 0 0,3 0 124,0 0 1,4 3 42,-4 1 1,6 4 61,-2-4 1,-2 1-5,2-2 0,-1-1-112,1 2 1,2-3 103,-6-1 0,4-1-73,-4-3 1,4 1 2,-4-4 0,4-1-88,-3-3 1,3-1 1,-4 1 0,5-2-93,-1-2 1,1 2 135,-1-2 0,-1 2-6,-3 2 0,-2-1 67,2 1 0,2 5 4,-2 2 1,-3-1-5,-5 1 1,0 1 145,0 7 1,2-1 51,-5 4 0,3 2-98,-3 6 0,4-2-29,-4 2 1,3 2-102,-3-2 0,5 0-14,-1-3 1,-2-1 6,2 1 0,-1-1-34,5 0 1,-1-3 21,0 0 1,5-6-23,-1 2 1,1-3-55,0-1 0,-4 0 75,4 0 0,0 0-82,-1 0 0,2 0 49,-2 0 1,-2 0-9,2 0 1,1-1 49,0-3 1,3 3 3,-4-3 0,4 3 31,-4 1 1,4-4 121,-4 0 0,4 0 11,-3 4 1,0 2-136,-1 1 1,-2 3 202,2 1 0,2 3-197,-2-2 1,5 2 7,-1 1 0,-1-3-32,1 0 1,0-2-22,4 2 1,0-2-10,0-2 0,0-3-22,-1 3 0,1-3 11,0-1 1,0 0 22,0 0 0,0 0-18,-1 0 1,1 0 3,0 0 0,0-4 1,0 1 0,0-5 12,0 4 1,-1-5-1,1 2 0,0 2 19,0 1 0,0-1-16,0 1 1,-4 0 111,0 4 0,-4-4-102,4 0 0,-5 1 62,1 3 1,-1 0 10,1 0 1,-2 3 12,2 1 0,-2 1-6,-2-1 1,5-3 1,-1 3 1,0-3-17,-4-1 1,5 0-4,-1 0 0,4 0-76,-4 0 0,5-1 64,-1-3 1,0-2-135,4-5 0,-6-1 42,6 1 0,-3-1-13,3 1 0,0 0-11,-1-1 1,1 2-16,0 2 0,-5-1 38,-3 6 0,-2-1 11,-2 4 0,1 1 66,-1 3 1,1 2-45,-1 6 0,0-1 8,1 1 1,-1-1-93,1 0 0,-1 1-9,0-1 1,1-3 84,-1-1 0,5-3-11,-1 4 1,1-6 11,0 2 1,-3-3 1,7-1 0,-1 0 57,3 0 0,1-3-73,0-1 1,4-4 77,-1 4 0,5 1-38,-5 3 1,5 0 6,-4 0 1,4 0 46,0 0 1,-2 0 2,1 0 1,1 0-8,3 0 1,0 0 11,1 0 1,-1 3 87,0 1 0,2 0-104,2-4 1,-1-1-16,4-3 1,-4 3-54,1-3 1,-3-1-146,-5 1 0,3-4-112,-3 5 0,2-5-959,-1 4 1227,2 0 0,-9 4 0,4 0 0</inkml:trace>
  <inkml:trace contextRef="#ctx0" brushRef="#br1" timeOffset="8">19244 15053 13152,'-11'11'453,"-1"1"0,1 4-447,-1 3 0,5 13-163,-1 6 1,2 10 163,-2 5 1,3 8-45,5 4 1,0-29 0,0 0 9,0 2 0,0 0 0,0-1 1,0-1-55,0-2 1,0 0 0,0 29-132,0-10 1,4-2 59,0-6 1,3-9-366,-3-6 0,0-4 132,-4-4 0,4-8-341,0-2-2,-1-3 450,-3-3 1,0-6 285,0-8 1,0-2-258,0-1 0,0-6-278,0-2 1,0-3 110,0-5 0,0-2 305,0-6 97,0-4 0,-5-2 0,-1-4 0</inkml:trace>
  <inkml:trace contextRef="#ctx0" brushRef="#br0" timeOffset="9">19153 15235 8543,'-5'-16'0,"0"-2"-6,-3-5 1,-1 6 113,5 1 173,-5 4 0,7 1 282,-6 4-92,6 2-308,-3 5 0,10 0-244,2 0 1,4 0 97,0 0 0,4 0 11,0 0 1,7 0 21,1 0 1,1 0-2,6 0 1,0-1 58,0-3 1,7 1-31,-3-4 0,4 3 30,0-4 0,-2 2 51,2-2 0,1-1-92,-1 6 1,4-5 44,-4 4 1,5-1 10,-1 1 1,3 3-24,0-3 1,1 3-22,0 1 0,-4 0-22,-1 0 0,5 0-39,4 0 0,-1 0-187,-3 0 0,3 0 150,1 0 1,3 0-170,-3 0 0,3 0-174,-4 0 1,6-4 646,-2 0 0,7-3-210,1 3 1,-4-4-351,-4 4 1,0-4 266,5 0 0,-1 3-17,0 1 0,-5-1-5,-3 1 0,3 0 32,2 4 0,0 0-12,-1 0 1,-1 0-6,-2 0 0,-2 0-14,6 0 0,-2 0 25,1 0 1,1 0-58,-4 0 1,3 0 41,-3 0 1,2 0-127,-7 0 1,4 0 98,-8 0 0,4 0-5,1 0 0,2 0-17,-3 0 1,2 0 39,-8 0 1,-1 0-33,-4 0 1,3 0 25,-3 0 1,1 0 143,-8 0 1,5 0-153,-2 0 1,2 0 267,-2 0 1,2 0-242,-5 0 0,-1 0 113,-3 0 1,0 0-151,0 0 0,-1 0 20,-3 0 0,1 0-43,-5 0 0,4 4 61,-4 0 0,1 0 1,-5-4 1,0 0-40,1 0 1,-1 4 4,1-1 1,-1 1-5,1-4 1,0 1 2,3 3 0,-2-2-85,2 1 93,-2-1 1,-1-2 80,-1 0 1,-1 1-79,-2 3 1,-2-3 339,-2 3-112,-3-3 133,4-1 336,-5 0-572,-5 0 0,3 0-281,-6 0 0,4 4 147,-3 0 0,-1 3-55,-3-3 0,-1 9 170,1-2 0,1 4 119,2 1 1,-4 3-115,1 7 0,0 5 145,-5 7 1,4 2-127,0 6 0,1 5-57,-1 2 0,1 4 202,0 4 0,0-2-140,4 1 1,-2-1 0,5-2 0,-1 0-44,1 0 1,3-6-33,-3-5 0,3-2 0,1-6 1,1-4-126,3-3 1,1-6 74,3 2 1,1-4 51,-6-4 1,5-7 61,-4-4-58,5-5 281,-8 2 1,4-7-220,-5-1 0,0-5 123,0-7 0,0 1-213,0-5 1,-1 0 12,-3-4 1,-2-1-131,-6-3 0,0 3 112,-4-3 1,1 7-255,-8 1 0,2 1-6,-10-1 1,-1 6 24,-6 6 0,-5 4-147,-10 0 0,-5 3-160,24 1 0,-1 1 0,-2 3 0,0 2 321,0 2 0,-2 1 1,-2-1-1,-1 0-70,-2 0 0,0 1 0,4-3 0,0 1 9,1 1 0,2 1 1,3-1-1,2 0 286,-29 10 0,1 4 0,5-6 0,5 0 0,8-1 0</inkml:trace>
  <inkml:trace contextRef="#ctx0" brushRef="#br1" timeOffset="10">19575 6236 11052,'-11'0'-485,"0"0"1197,4 0-335,7 0 0,9-1-198,10-3 1,5 1 0,10-4 0,3-5 151,5-3 1,1-5-327,11 1 0,3-3-27,-27 11 0,1-1 0,-1 0 0,1 0 153,26-15 1,-2 3-138,-1-2 1,-1-2-326,-7 1 1,-4 4-375,-12 4 0,-3 1-270,-8-1 0,0-1 436,-8 5 1,2 0-822,-9 3 1360,0 1 0,-4-1 0,0 1 0</inkml:trace>
  <inkml:trace contextRef="#ctx0" brushRef="#br0" timeOffset="11">19987 5630 8477,'-12'0'0,"1"0"318,-1 0 1,2 8 552,2 7 0,3 9-338,5 15 0,2 6-193,1 8 0,5 7-413,7 1 1,-6-27-1,0 1 178,2-3 0,1 0 0,1 1 1,1-1-25,12 25 1,6-4-39,-2 1 1,7-6-369,1 1 1,4-8-143,-4-7 0,0-3-593,-3-5 0,-6-5 1060,-3 2 0,-1-10 0,-5 1 0,-5-1 0,-5 1 0</inkml:trace>
  <inkml:trace contextRef="#ctx0" brushRef="#br0" timeOffset="12">13614 6224 7955,'-18'-3'2017,"3"-1"202,2 1-1917,2 2-1440,4 11 685,2-2 0,5 13 206,0-2 1,1 3 397,3 1 0,1 5-146,3 2-115,2 3 1,-4 3-338,6 2 0,-2-3 117,-2 3 1,2-2-312,-3-2 0,2-1-91,-1-2 732,2 2 0,-9-9 0,4 4 0</inkml:trace>
  <inkml:trace contextRef="#ctx0" brushRef="#br0" timeOffset="13">13157 6613 7955,'-23'-46'227,"1"-1"55,3-2 1,8-3-2762,7-6 3536,3 1-630,11 5 0,3-2-290,10 4 1055,-1 6-507,11-1 1,-6 15-10,7-1 86,3 6-1001,-1 7 385,13 2 0,-6 8 76,11 1 0,-6 5 234,1 2 1,-2 11-370,-1 8 1,-5 8-120,-3 8 1,-4 3 97,-4 4 0,-2 3-641,-5 1 0,-1-4 76,-3 4 1,-7-7-33,-4 3 0,-5 1 222,0 6 1,-3-5 96,-3 1 1,-9-2 215,-7 3 0,-8 1-105,-3 3 1,-4-5 7,-4 1 1,-3-2-160,-5-6 0,-1 0-73,-2-3 1,1-7 92,-6-6 0,6-9 65,-1-9 0,6-15-18,1-12 1,10-14 45,1-20 0,18 24 0,2-1-1141,1-9 0,1-2 1280,1-3 0,0-2 0,1-2 0,1-1 0,-1-2 0,-1 0 0,-1-1 0</inkml:trace>
  <inkml:trace contextRef="#ctx0" brushRef="#br0" timeOffset="14">15852 5836 7924,'0'-11'0,"-1"3"0,-3 0 2017,3 6-1263,-4-8 0,5 7 24,0-4 640,0 4-866,0-2 1,1 1 156,3 0-444,-3 1 1,9 3-334,-2 0 0,2 0 142,1 0 0,5 0-587,-1 0 1,0 0 402,-3 0 0,-2 1-755,-3 3 1,3-1 382,-2 9 0,-3-3-107,-1 6 1,-3-1 134,-1 1 0,0 3 223,0 5 1,-5-4 310,-2 0 0,-4 0-147,0 4 0,-6-2 656,-2-2 1,3 2-297,1-6 1,-2 0 476,2-4 0,1 1 149,6-1 501,-2 1-910,9-6 0,-3-1-124,8-5 0,4-1-328,7-3 0,3-1 134,4-3 1,1-3-881,0 0 1,0 2 420,0-7 1,0 9-1233,-1-8 0,1 8 620,0-4 0,-1 2-334,-3-2 0,1 3 448,-5 0 1,6 1 314,-2-5 1,-3 1 449,-1-1 0,2 1 0,-2 0 0,0-11 0,-3-2 0</inkml:trace>
  <inkml:trace contextRef="#ctx0" brushRef="#br0" timeOffset="15">16103 5276 7924,'-45'-6'0,"3"1"248,0 5 0,-1 15 332,-7 8 0,8 9-531,1 6 0,5 8 624,6 7 1,15-23-1,2 2 366,1 2 0,1 1-884,1 1 0,2 1 0,1 1 0,1 0 291,2 0 1,1 0 0,2-1 0,1 0-180,-1-1 1,2 0 0,2 0-1,4-2-185,12 23 1,4-8-19,3-15 0,5-5-249,7-6 0,-3-3 195,3-5 0,3-1-40,1-10 0,1-1-350,-1-7 1,1-8-590,-5-7 1,-4-7-266,-3-5 0,-1-7 563,4-4 0,-6-1-546,-5 1 1,-1-3 557,-7-1 1,-1-1 658,-6-6 0,-3 1 0,-5-4 0,0-1 0,0-3 0</inkml:trace>
  <inkml:trace contextRef="#ctx0" brushRef="#br0" timeOffset="16">17668 5745 7924,'-11'0'2017,"-1"0"-1307,1 0-50,4 0-72,2 0 452,5 0-653,5 0 0,2 1-135,4 3 0,2-3-304,2 3 0,2-2 266,2 2-1087,2-3 710,-3 5 0,5-6-958,0 0 422,-6 0 472,5 5 0,-9-4-543,2 3 261,-2 2 272,3-5 1,-7 9-113,2-2 1,-7 2-49,0 2 591,-3-1-171,-1 0 1,-2 5-80,-6-1 749,1 5-484,-15-2 1,3 6 1014,-8 3-630,3-3-331,-4 4 0,5-5 759,1-1-450,-1 1-118,0 0 593,0-5-200,5-2 65,2-9-37,4-2-546,6-5-239,6 0 88,6 0 0,7-4 178,2 0-396,-2-5 74,3 8 1,0-8-149,-1 5 167,5 1-333,-2 3 1,1 0-326,0 0 1,-4 0 316,4 0 54,-5 0 184,8 0 0,-11 5-100,1 2 0,-2 0-65,-6 0 1,1 1-541,-1 3 372,-3 1 149,-1-1 1,-7 2-829,-4 2 435,-5-2 231,-2 3-912,-5 1 803,0-5 1,0 5-232,0-6-402,1 6 704,-1-4 0,0 4-218,0-2 652,5-2 0,-3 4 0,3-6 0</inkml:trace>
  <inkml:trace contextRef="#ctx0" brushRef="#br0" timeOffset="17">18205 5916 7924,'11'-29'0,"-4"-4"0,-4 2 334,4-2-228,-6-6 0,4-2 1230,-5-4-595,0-6-637,0 4 1,-1-5 574,-3 3-1426,-2 2 966,-11-4-243,5 10-34,-10 2 0,3 1 441,-8 0-319,-2 0 20,-5 14 0,-7 3 230,-4 14-1402,-6 7 1204,-11 16 1,27-2-1,1 4-37,-4 5 1,0 3 60,1 2 0,0 1 1,-2 9-1,1 3 90,1 0 1,2 2 0,-2 4 0,1 2-683,1 4 1,2 1 671,0-3 1,2 2 121,4 3 0,2 1-239,2-3 1,2 0-1,6-3 1,2 1 145,1-1 1,1 0-212,4-3 1,1-3 22,2-7 1,3-1 0,13 24 267,7-16-721,2-4 465,17-12 0,2-2-1226,9-8 632,6-3 383,-8-9 1,7-2-236,-4-5 219,4-10-77,-2 2-432,0-13 362,-1-2 1,-5-7-57,0-4 1,2-4 780,-3 0 0,1-5-1028,-12 1-230,3 3 450,-13-6 0,3 5-964,-8-6 659,-3 0 348,-9 1 0,-3-2-1126,-8-3 1000,-3-2 1,-8-4 466,0 3 0,-5 0 0,1 2 0,-3-2 0,-1-1 0</inkml:trace>
  <inkml:trace contextRef="#ctx0" brushRef="#br0" timeOffset="18">19495 5402 7924,'-11'-11'384,"3"-1"-255,1 1 22,4-1 0,-2 1 718,5 0 308,-5-1-745,4 1 0,-4 3 210,5 0-370,0 6 1,0-4 56,0 2 10,0 3-10,0-5 188,-5 6-245,3 0 0,-8 0 84,3 0 75,-4 6-267,0 0 1,0 9 468,-1 0-414,1 6-53,-1-4 1,-3 6 54,0 0 0,0 0 162,3 0-432,-4 0 78,8-6 1,-6 4 50,10-6 0,-3 4-188,3-4 0,1 0 40,7-3-432,3-6 339,4-1 0,4-5-463,0 0 338,6 0 121,-3 0 1,3 0-190,-2 0 190,3-5 1,-5 3-198,6-6 263,-5 5 0,2-5-116,-4 4-244,4-5 204,-7 8 0,7-10-79,-5 4-325,5 2 316,-7-5 0,5 7-735,-3-5 571,-2 1 234,3 1 0,-4-3-785,-1 5 510,1-5 109,-1 3-596,-5-1 517,4-3 517,-8 4 0,3-6 0,-15-4 0,-3-2 0</inkml:trace>
  <inkml:trace contextRef="#ctx0" brushRef="#br0" timeOffset="19">19575 5311 7924,'-12'-8'0,"-4"0"1353,4 1-807,0 1 0,2-3 600,3 5 247,1 0 1024,-4 4-1234,9 0-718,-4 5 1,5 7 648,0 7-562,0 7-112,0 3-1024,0 6 497,-5 4 1,4-2 113,-3 5-2454,3-6 2037,1 9 0,1-7-291,3 0-2414,2 0 1997,5-19 1,1 7-1072,-1-11 1300,6 0 869,-5-9 0,10-1 0,-4-5 0</inkml:trace>
  <inkml:trace contextRef="#ctx0" brushRef="#br0" timeOffset="20">19176 5608 7924,'-11'-59'190,"4"-2"1,4 29 0,1 0 141,1-4 0,2-1 0,1 0 0,2-2-1937,1-3 1,2 0 1920,3 4 0,1 0-180,0-4 1,2 1 0,3 8-1,1 3 624,14-27 0,2 12-49,1 14 1,1 3 1,4 5-494,-4 1 254,4 4 0,-6 6-213,-2 9 13,2 1-111,-4 7 1,2 8 53,-1 10 1,-5 7 112,2 12-954,-3 5 789,-1 10 1,-1 4 22,-3 0 25,-3 0-80,-5-4 0,1 1-500,-1 3 278,-4-7 1,2 1-671,-6-9 396,1 0 238,-4-6 25,0 10-533,0-13 1255,-5 2 1,-1-6-939,-6-2-23,-4 2 112,-7 6 1,-2-5-38,-6 0 1,-3 1 176,-4-5 0,-5 3-12,1 1-988,-3-4 961,0-3-207,-6-4 137,4-5 0,-9-5 147,3-6 0,0-7 430,3-3 0,3-10-450,13-14 381,2-7-486,14-12 0,3-16 123,11 27 1,0-2 0,1-4-1,1-1-252,2-1 1,0-1 0,3-4 0,1-1-47,1-2 0,1 0-554,2 2 1,1 0 751,1-3 0,3 2 0,0 9 0,1 2-472,1 2 1,1 2 272,2 1 0,2 3 1,17-16 350,5 5 0,-4 3 0,4 7 0,1 11 0,1 8 0</inkml:trace>
  <inkml:trace contextRef="#ctx0" brushRef="#br0" timeOffset="21">3518 12791 6555,'6'-6'-708,"-1"1"707,-5 5 1,0-1 125,0-3-107,0 3 139,0-10-139,5 5 1,-4-5 145,3-1 1,-3 1-6,-1-1 0,0 5-31,0-1 0,4 1 95,0-5-84,0 1 0,-4 3-39,0 1-16,0 4 15,0-7-18,0 9 1,1-5-63,3 6-23,-3 6-10,9 0 1,-7 5 76,5 1 1,-5-5 2,5 1 1,-2-4 2,2 3 1,2 0 3,-2 0 0,2 2-2,1-5 1,1 5 7,-1-1 0,1-2-29,-1 1 0,0-4 22,1 1 0,0 1-142,4-1 0,0 0 57,3-4 0,3 0-14,-3 0 1,4 0 12,3 0 1,-2-6-14,3-1 0,-2-1 28,2-3 1,-2 2-6,6-6 1,-2 2 135,2 2 0,-2-5-118,-3 1 0,-1 4 50,1 3 1,-2 2-15,-1-2 1,0-1 11,0 5 1,-4-1-45,0 2 1,0 1-2,4-2 1,-4 3-15,0 1 0,-4 0-14,4 0 1,-4 0-16,4 0 1,-3 0 28,3 0 1,-2 0-11,2 0 1,3 0-4,-3 0 1,-1 0 3,1 0 0,0 0-3,4 0 0,-4 0 2,0 0 1,-1 0 0,1 0 0,2 0-2,-2 0 0,3 0 24,1 0 1,-4 0-19,0 0 1,0 0 107,4 0 1,-4-4-68,0 1 1,-4-1 8,4 4 1,-1 0-23,1 0 1,2 0 5,-2 0 1,-1 0-18,1 0 0,0 0-11,4 0 1,-4 1-43,0 3 1,-4-2 57,4 6 0,-1-4-57,1 3 0,3-3 28,-3 4 1,-2-4 1,3 3 0,-3-4 4,2 1 1,3-3-1,-3-1-1,-1 0 10,1 0 0,0 1-6,4 3 0,-4-3 20,0 3 1,-2-3-17,2-1 0,3 0 24,-3 0 0,1 4-22,-1 0 1,3 1 2,-3-1 1,1-2-10,-1 6 0,3-4-1,-3 3 1,-1-4 3,1 1 0,0 1-3,4-1 0,-1 1-11,1-2 1,-4-1 9,0 2 0,0-3-3,4-1 1,0 0 25,0 0 0,0 4 4,0-1 0,3 1-2,1-4 1,0 0 4,-5 0 0,1 0 1,0 0 0,4-1 4,-1-3 0,1 3 0,-4-3 1,0 3-9,0 1 1,-1 0-12,1 0 0,0 0-20,0 0 1,0 0-2,0 0 0,3 0-12,1 0 0,0 0-8,-5 0 1,5 0 18,0 0 0,3 0-7,-3 0 1,1-1 6,-2-3 1,0 2 0,4-1 0,-1 1 5,2 2 0,-2 0-8,-2 0 0,-2 0 1,6 0 1,-2 0 7,1 0 1,2-3 0,-5-1 1,4 0 8,0 4 0,2 0 1,1 0 1,-4-4 86,1 0 0,-1 1-85,5 3 0,-2 0 2,-3 0 1,2 0 4,-6 0 0,6 0-14,-1 0 0,0 0-20,0 0 0,2 3-86,-3 1 0,-1 1 69,2-1 1,-2-3-14,2 3 0,0-3 47,-4-1 0,1 0-12,-2 0 1,2 0 149,3 0 0,1 0-125,-6 0 0,6 0 113,-2 0 0,0 0-98,0 0 1,-5 0-3,2 0 1,2 4-19,2 0 1,-3 0-13,-2-4 1,0 4-88,0-1 1,0 1 61,4-4 1,-3 0-39,3 0 1,-3 0 53,3 0 1,1 0-1,3 0 1,-1 0 18,-2 0 1,0 0 5,-4 0 1,5-1 44,-2-3 0,2 3 18,-2-3 1,2 3-37,-5 1 0,4 0-19,0 0 1,1 0-51,-2 0 1,3 0 9,-3 0 1,3 0-90,2 0 1,-1 0 74,0 0 0,-1 0-17,-2 0 1,3 0 28,0 0 0,-3 0-4,3 0 0,-4 0 108,1 0 1,2 0-103,-3 0 0,3 0 106,2 0 1,-5 0-76,0 0 0,-3 4 10,4-1 0,-5 3-7,5-3 0,-5-1-2,5 1 0,-5-1 49,5-2 0,-4 3 0,3 1 1,-5 0 18,2-4 1,2 1-59,2 3 1,-3-3 76,-2 3 1,-2 1-80,-1-1 1,0 0-2,0-4 1,0 4-11,0 0 1,3-1-4,1-3 0,-1 0 3,-3 0 0,1 0-12,3 0 1,-3-5 4,3-2 0,1 0 11,-2 0 0,1-1-129,-4-3 1,-5 1-457,-3 2 569,-2 3 0,-12 5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781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14927 6019 14035,'-18'-12'722,"2"5"1,4 0-998,1 2 247,0 2 0,4 8 422,3 2 0,3 5 1,1 2-113,0 1-182,0 5 1,0-2-26,0 5 1,0 0-45,0-1 0,0 1 218,0 0 0,0 4-1,0-1 1,5 1-167,3-4 1,-2 0-401,2 0 1,-2-1 190,2 1 0,2 0-233,-3 0 300,-1 0 1,4 5 0,-4 1 0</inkml:trace>
  <inkml:trace contextRef="#ctx0" brushRef="#br0" timeOffset="1">14379 6498 14035,'-18'-57'-369,"3"0"0,7-1 522,4-3 1,6 1-336,1 28 1,1 0 0,9-32 1424,-3 31 1,3 1-217,15-25 1,1 7 138,5 4 1,2 5-287,2 3 0,-1 4-19,5 4 0,-1 2-128,5 5 1,0 5-170,-1 3 1,1 7-258,0 4 0,-2 8-319,-2 4 1,-1 11-138,-3 4 1,-4 7-190,0 1 1,-5 7-263,-6 3 1,-1 4 223,-3 1 0,-3 1-294,-4 2 0,-6-1 381,-2 6 1,-3-1-413,-1 4 0,-1-1 357,-3-3 0,-7 2 223,-8-6 1,0 6 266,-4-2 0,1-4 19,-8-3-1,-1-1 385,-3-7 1,-1-4-275,-3-4 0,-3-6-293,-5-1 1,1-10-78,-1-9 0,0-4-155,0-4 1,7-9-200,5-10 0,1-11-494,6-11 0,4-7-124,4-9 0,7-3 542,6 30 0,0 0 0,1-1 0,0 1 30,3 0 1,0 0-1,0-1 1,0 1 8,2-1 0,0 2 1,7-25-790,4 9 1275,6 2 0,9 9 0,4 0 0,3 7 0,3 6 0</inkml:trace>
  <inkml:trace contextRef="#ctx0" brushRef="#br0" timeOffset="2">18159 7171 21412,'8'14'-179,"7"6"-118</inkml:trace>
  <inkml:trace contextRef="#ctx0" brushRef="#br0" timeOffset="3">20432 5471 14118,'-5'-17'107,"2"4"1,-3-2 1901,1 2-696,1 2 102,4 5-381,5 1-313,2 5 0,4 0-494,0 0 0,1 0-221,-1 0 1,1 0-123,-1 0 1,0 0 513,1 0-1736,-1 0 1037,1 0 0,3 1-205,0 3 1,-3 1-624,-5 2 1,0 4-118,0-4 1,2 3 329,-5 2 0,0 0 498,-4 4 1,0-4-15,0 4 558,-5 1-29,-2 1 1,-4 1 196,-1 0 1443,1-5-1068,0 8 0,-2-8 224,-2 5 1,2-2 291,-2 3 1,2-4-110,2-5 1,-1 1-286,1-1 1,1 1 1274,2-1-1132,-2-5-188,9 0 0,-4-5 541,5 3-1035,0-3 1,1 4-286,3-5 0,2 0-108,5 0-539,1 0 423,4 0 0,-2 0 238,5 0 1,-4 0-225,5 0 1,-1 0-226,3 0 1,0 1 35,-3 3 1,1-1 23,-4 4-324,4 1 129,-13 3 1,7 1-127,-10-1 0,0 2 220,-4 2 0,-3 1 96,-4 4 0,-2 1-98,-10-2 1,-1 3-330,-7 1 0,3-2 114,-3-2 0,2 1 706,-2-4 270,8-1 0,-13 1 1,8 2-1</inkml:trace>
  <inkml:trace contextRef="#ctx0" brushRef="#br0" timeOffset="4">21094 5105 14378,'0'-28'-598,"0"4"190,0-3 1,-3 2-497,-1-2 0,-5 3 447,1-2 237,-2-4 89,-1 6 1,-2 0-28,-2 5 1,-2 1-37,-2-1 0,-6 7 389,2 4-178,-7 6 147,0-3 1,-9 6 35,-3 3 210,-7 2-1169,2 10 1270,-9 2-203,4 10 1,22-11-1,-1 0 160,0 4 0,1 0-136,-1 1 0,1 1-172,-1 2 1,0 0-1,2 2 1,0 0 59,-2 3 1,1 1 27,0 0 0,1 1-159,3 2 0,0 1 1,1-1-1,1 0 134,2 0 0,2 1-72,2 1 1,2 1-920,1 0 1,2 1 602,3 4 0,2 1-506,1-2 1,2-1 566,2 3 0,1-1-15,2-4 1,0-1-532,0 3 1,0-1 628,0-4 1,0 0 0,4 1-1,1 0 44,0-3 1,2-1-1,13 25-413,3-8 1,0-3 147,3-4 1,6-3 325,-1-4 0,5-10-877,-1-2 170,-1-8 1361,10-4-1172,-3 0 312,5-10 1,-1 1 436,1-9 196,0-1-53,-1-19 0,5 7 340,-1-10-300,1-6 197,1 1 0,-6-10-395,1 3 1,-2-2-37,-6-2 0,-1-1-130,-6-2 0,-3-1-248,-6-7 0,-4-2 72,-10 25 0,-1-1 0,-2 0 0,-1-1-37,0-2 0,0 0 0,-3-4 0,0-1-269,1-8 0,0-1 1,-1 2-1,-1-1 348,1-6 0,-2-1 0,0 4 0,-1 0 0,0-2 0,0 0 0,0-4 0</inkml:trace>
  <inkml:trace contextRef="#ctx0" brushRef="#br1" timeOffset="5">16903 7378 8568,'-12'-4'4837,"1"0"-4411,5-5 1114,1 8-979,10-4 0,1 5-261,5 0 1,2 0-18,2 0 1,-1 0-799,5 0 1,-3 0 433,3 0 1,-2 0-993,2 0 0,-2 1 408,-6 3 1,1-1-413,-1 4 0,1 1 327,-1 3 1,-5 6 298,-2 2 1,-3 2 399,-1 2 1,-5 1-73,-2 3 1,-5-2 569,-3 6 0,-1-5-340,-3 5 1,-3-2 1309,3 2 0,2-5-150,2-7 1,3 2 1696,0-6-1422,6 0-757,1-9 0,6-1-294,3-5 1,2 0-180,6 0 1,4-1-503,3-3 0,3-2 245,1-5 1,1-1-1287,2 1 1,0-2 704,4-2 0,-3 1-1860,3-5 0,-4 5 983,0-1 0,2 1-292,-1-2 0,-4 4 1695,-4-3 0,-5 2 0,2 1 0</inkml:trace>
  <inkml:trace contextRef="#ctx0" brushRef="#br1" timeOffset="6">17280 7252 8568,'-18'-34'91,"-4"5"1,10-4 156,-10 9 0,4-8 517,-4 5-553,-1 6 1,-1 0 310,-3 6 0,-2 0-89,-5 4 0,-1 4 76,1 3 0,0 6-133,-1 5 0,-4 7 141,-3 13 1,3 3-342,1 8 0,4 4 198,3 8 1,3 3-124,16-23 1,1 1-1,0 0 1,1 1-78,0 2 1,1 1 0,2-1 0,2 1-131,3-1 0,1 0 0,-1 31 178,2-1 0,10-10-301,6-5 1,5-8 51,6-11 1,2-3-16,5-8 0,4-8-97,0-7 0,6-2-220,-3-2 1,4-2-48,1-2 0,-6-2 164,-2-5 1,-2-6-192,-2-2 1,3-6 112,-3-2 1,2-5-270,-10 2 1,1-4 130,-4-4 1,-2-2-60,-2-2 0,-3-2 12,-9 2 1,-2-4-112,-5-3 0,-10 1-231,-5-6 1,-10 6 63,-6-1 0,-3 8 782,-4 7 0,-3-3 0,-5 7 0,1 2 0,-1 2 0</inkml:trace>
  <inkml:trace contextRef="#ctx0" brushRef="#br2" timeOffset="7">19119 7766 8672,'-2'-10'100,"-2"2"148,3-2-218,-4 4 271,5-5-108,0 4-158,0-3 198,0 9-43,0 11 1,0 5-101,0 16 1,1 0-14,3 7 0,-1 9-36,4 10 0,-5-24 1,0 2-268,2 2 1,0 2 0,-2 1-1,0 1 295,1 3 1,1 0 0,-2 0 0,0 0-8,2 6 1,0-1-1,-2 2 1,-1-1 4,3-1 0,0 1 1,-2 0-1,0-1-19,1-5 1,1-1 0,0 2 0,-1-1-39,0 0 0,1 0 0,1 0 0,1 0 12,-3-1 0,1-2 0,1-1 1,2-1-62,0-3 0,1 0 0,-2-1 1,1 0-91,0-1 0,1 0 0,3 29-138,-3-6 0,1-10-113,-6-9 0,5-4 121,-4-3 0,0-5-57,-4-7 1,3-6-355,1-6 361,0-4 0,-5 2 493,-3-5 0,1-1-658,-4-3 0,3-6 564,-4-5 1,-4-11 0,-6 2-1</inkml:trace>
  <inkml:trace contextRef="#ctx0" brushRef="#br2" timeOffset="8">19130 7595 8726,'-11'-6'162,"-1"2"69,1 2 1,-1 2-66,1 0 1,3 6-220,1 1 0,0 7 175,0 1 1,-3 7-131,2 1 1,-6 1 43,-1 6 1,-1-3-200,5 3 0,0 0 84,-1 0 1,1 2 43,-1-6 1,2 0-254,3-7 0,0 1-504,3-5 302,3 1 1,-3-10 19,8-2 459,-3-3 1,10-6 0,-5-1 0</inkml:trace>
  <inkml:trace contextRef="#ctx0" brushRef="#br1" timeOffset="9">19061 7709 8481,'-5'-6'2032,"4"-4"-1530,-4 8-34,5-3-21,0 5 0,5 0-86,3 0 1,2 5-70,1 3 0,4 6-82,1 1 0,4 4-164,-1-4 1,-1 6-40,1-2 0,0-2-371,4 3 1,0-3-755,-1 2 0,1 2 579,0-6 1,-4 0 538,0-3 0,0 4 0,4 2 0</inkml:trace>
  <inkml:trace contextRef="#ctx0" brushRef="#br1" timeOffset="10">17268 4351 8011,'-1'-6'207,"-1"1"382,-2 0 0,-5 4-102,1-3-259,3 8-24,0 2 0,5 8 0,0 4 387,0 4-437,0 14 1,5-4 56,3 10 1,-2 5 130,2 6-1365,-1 3 1068,5 6 1,-2-4-163,-2 3 115,2-2-156,-9-7 1,9-5-310,-2-6-43,-3-9 389,0 1-581,0-15 467,-4-2 1,4-8-128,-5 0-324,5-6 918,-3 3 0,3-10-707,-5-2 414,0-4-247,0-5 0,4-2-479,-1-5 787,1-5-126,-4-1 0,0-10 1,0-2-1</inkml:trace>
  <inkml:trace contextRef="#ctx0" brushRef="#br1" timeOffset="11">17383 4329 7995,'0'-23'309,"0"4"141,0 0 0,1 8-27,3 0-187,-3 7-38,9-6 0,-7 9 141,4-3 292,-4 3-310,2 11 1,-1 3 42,-1 9 1,5 6 39,-4 3 1,0 7-282,-4 4-1045,5 2 1205,-4 2-845,4 5 485,0-4 1,-4 7 120,3-4-1079,-2 4 697,3-7 0,-4 8 128,3-6-1123,2-4 837,-5-11 1,4-2-870,-5-6 766,5 6 289,-3-8 1,3-1 309,-5-8 0,0-2 0,0-7 0</inkml:trace>
  <inkml:trace contextRef="#ctx0" brushRef="#br1" timeOffset="12">17029 4877 7973,'-30'-5'0,"2"0"0,6-3 1574,9 3-436,-2 5-482,13 5-286,-3 1-46,5 1 1,5 3 107,3-3 0,3 4 43,5 0-435,1 5 36,6-3 0,0 9 260,0-3-775,5 2 409,-4 2 0,9 4 28,-3-1 1,0-3-24,0-4 1,-5-1-158,2 1 127,2-2-10,-5-6 1,4-5 250,-5-2-148,0-3-101,-5-1 349,-2-5-136,-4-6 0,-2-7-28,-3-5-76,4 1 36,-10-6 1,9-7-37,-2-7 1,-2-7-122,2-4 0,-1-4-2726,5-4 2155,-1 2 402,0 2 0,1 6-2530,-1 6 1534,1 9 1240,-1-2 0,-1 14 0,-2-3 0,-3 3 0</inkml:trace>
  <inkml:trace contextRef="#ctx0" brushRef="#br1" timeOffset="13">16652 3369 8054,'-12'0'0,"-4"-5"1261,3 4-814,2-4 0,4 5 194,3 0 228,3 5-497,-4 1 1,5 2 214,0-1-459,0 1 75,0 8 0,0-2 145,0 5-386,0 1 212,5 2 0,-2 2-220,4 3 43,-4 2-340,2 0 228,0 4 76,-4-8 0,6 3 265,-4-6-268,-1 1 14,3 0 133,-5-5-97,0-2 126,0-9-105,0-2 0,0-19 101,0-5 0,0-10-408,0-2 0,0-3-123,0-4 1,0 1 180,0-5 1,0 1-201,0 0 1,0 1 122,0 6 1,1 1-288,3 3 1,-2 2-78,6 5-467,-5 5 448,7 2 338,-4 9 0,5 2 342,1 5 0,4 10 0,2 3 0</inkml:trace>
  <inkml:trace contextRef="#ctx0" brushRef="#br1" timeOffset="14">16949 3552 8054,'-6'6'0,"5"4"0,-3-2 581,3 2-4,1-4 586,0 0 121,0-6-378,0-6-558,5-5 1,2-7-56,4-5 1,0-1 3,1-2-65,-1 2-739,1-9 531,-1 8 0,-3-6 243,-1 4-388,1-5 163,-2 8 0,3-2-107,-5 7 0,0 2-367,-4 6 0,-1 1-296,-3 2 407,-3 3 126,-4 10 0,-4 3 59,-1 7 0,-4 3 260,1 4 1,1 1 13,-1 0 1,2 1-153,-2 3 360,-3-3-200,9 4 0,-7-4 49,5 3 1030,5-3-752,-1 9 0,6-9 1009,-2 2-736,2-1-344,5-3 1,5 0 165,2-3-394,4-2 0,5-7-581,3-3 359,3 3 1,0-8 141,1 2-1504,0-3 1035,5-6 0,-4 2-143,3-4 0,-2-2-372,2-7 1,-3 2-1883,3-5 1444,-3 5 1205,-1-7 0,4-2 1,3-6-1</inkml:trace>
  <inkml:trace contextRef="#ctx0" brushRef="#br1" timeOffset="15">17405 2969 8054,'-5'-12'0,"-2"-3"576,2 7 1,-6-7 208,10 13 0,-9-3 1,8 7 706,-6 1-974,5 4-77,-2 9 1,5-1 80,0 8 1,0 3-65,0 8-446,0 0 66,5 0 1,-2 2 298,5 2-563,-6 3 203,3-1 1,0 0-206,3-6 31,2 0 173,-4 0-1040,4-4 703,-3-2 0,4-9-26,1 0-688,-1-11 653,1 8 0,-1-11-109,0 2-495,1-2 555,-1-5 0,4-5-70,1-2-77,-1-3 274,-4-7 0,2-1-131,2-4-227,-2-1 348,3 0 1,-5 0 313,-4 0 0,3 0 0,-8 0 0,3 6 0,-5-5 0,-5 4 0,-2-4 0</inkml:trace>
  <inkml:trace contextRef="#ctx0" brushRef="#br1" timeOffset="16">17291 3255 8037,'-23'0'0,"4"1"0,0 3 941,5-3-532,-2 4 1,4-5 876,1 0-644,5 0-315,1 0 0,6-1 195,3-3-321,2-2 1,10-9 144,4-1-1061,1-4 2,7 7 707,1-8-1834,5 8 1297,1-8 0,-1 8 40,0-2 1,-1 6 502,-2 1 0,7 1 0,-3-5 0</inkml:trace>
  <inkml:trace contextRef="#ctx0" brushRef="#br1" timeOffset="17">17714 3061 7947,'-12'0'559,"5"0"-479,-1 0 1207,6 0-806,-4 0 1,3 1 229,-1 3 269,0 2-564,4 1 1,0 3 218,0-3-233,0 3-236,5 2 0,1 3-323,6 0 190,-1 1-56,1 0-223,-1-3 236,1 8 1,-2-7 111,-3 5 1,4-1-166,-4 1 1,-1 1-56,2-4 16,-5 4 9,2-7 1,-5 4 124,0-1-8,0-9-5,0 8 1,-2-9-141,-1 1-4,1-2 174,-3-5-938,0 0 593,4-10 0,-4 1-129,5-10-549,-5-5 594,4-5 1,-5-5-45,6-1 1,0-3-121,0 0 0,4 0-208,0 4 531,0 0 55,-4 4 0,4 0-4,-1 7 55,1-2-106,1 7 273,-3 5-111,3-2-273,0 14 419,1-9-74,6 8 1,-1-3-303,0 5 243,1 0-88,-1 0 134,1 0 0,4 5 0,2 2 0</inkml:trace>
  <inkml:trace contextRef="#ctx0" brushRef="#br1" timeOffset="18">17988 3015 7947,'-12'0'0,"1"-1"99,0-3 1,0 1 191,4-4 0,-2 3-24,5-4 500,-5 6-26,8-8-272,-4 3-479,5-4 204,0 0 0,0 3-208,0 0 46,0 6-1,5-3-21,-4 5 58,9 0 0,-7 0 185,5 0 128,-1 0-283,0 0 1,3 4 34,-3-1 273,-2 6-166,6-2 0,-6 0 9,2 1 206,3-1-171,-3 0 1,0 3 73,1-2-143,-6 2 28,9-4-426,-5 4 222,0-3 0,3 0 46,-5 1 0,4-4-64,-5 3-82,1-4-358,1 7-94,-3-9 284,3 4-31,-5-5-1471,0 0 1635,0-5 1,1-1-26,3-6 0,-2 1 32,6 0 1,-1-1-76,5 1 142,-1-6-78,1 5 0,-1-6 202,1 3 55,-6 2-77,4-4 0,-4 6 173,6-1 1,-1 5-66,1-1 0,-5 6 143,1-2 1,-4 3 28,3 1 21,-4 0-161,7 5 0,-9 2 214,3 9 260,2-4-301,-4 10 1,7-4 278,-6 4-451,6 6-41,-7-4 0,4 9 34,-2-2-138,2 2-495,0 1 414,5 5 0,-5 2 251,5 5-31,1 5-1554,-6-4 1314,4 8 1,-5-4 67,3 2 0,2 3-228,-2-2 1,-3-5-109,-1-3 146,2-1 71,-5-9 1,4-1-339,-5-4 1,0-3 449,0-2 1,-1 1-232,-3-8 1,-2 3 1221,-6 1-1888,1-6 673,-5 0 1,2-7-360,-5-2-688,-1 2 769,-7-9 1,1 3-104,-4-8 347,4-7-439,-2-7 924,6-10-227,-1-6 1,5-7-105,3-5 0,7 1 84,4-1 1,6-1-184,5-2 740,1 7-412,18-8 1,-4 13-1116,12-4 398,3-1 255,-12 19 0,1 0 0,-2 0 0,0 0-308,3 0 0,-1 1 609,1-1 0,0 0 0,0 0 0,0 0 0,1 0 0,-1 1 0,0-1 0,0 0 0,0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4.800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18742 6156 9103,'-11'-28'111,"4"8"0,-8-2 1,2 4-1,2 6 135,-1 3-245,-4 4 1,2 6 141,-5 3 1,3-2 129,-3 6 1,0 5-263,-4 6 0,-1 3 163,-2 5 1,0 9 118,-4 9 0,3 9-394,12-23 0,0 2 1,0 3-1,1 1 232,-2 6 1,1 1-1,-1 2 1,0 1-370,2 4 1,2 1 0,0 1 0,1 0 387,1 0 0,1 1 0,3-1 0,2 0-129,-2-1 1,0-1-1,4-4 1,1-1-129,-2-2 0,2-1 1,2-2-1,2 0 116,0-3 0,1 0 0,1-1 0,0 1-121,1-2 0,0 0 0,1-3 0,2-1 24,0 0 1,1 0 0,12 28 69,1-3 0,1-4 79,2 1 0,-1-7-85,1-2 0,-2 1 0,-1-4 0,5-3 460,2-1 0,0-8-411,0-8 1,-3-9 362,3-9 1,-2-4-409,6-4 1,-6-7-25,7-8 1,-4-9 45,4-7 0,-4-10-63,-13 17 1,-1-1 0,-4-3 0,0-1 69,2-5 0,1 0 1,-1-3-1,-1-1-167,0-5 0,-1-1 0,0-1 0,0-2 80,-1-4 0,-1-1 1,-2 1-1,0-1-296,-1-5 1,-1 0 0,-2 0 0,-2-1 151,-1-2 1,-1-2 0,-1 22 0,-2-1-1,1 0 89,-1-3 0,0-1 1,-2 1-1,-2 3 1,-1 0-1,0-1-6,-2-1 0,1 0 0,-2 1 0,0 2 1,-1 0-1,0 1 6,0-1 0,0 1 1,-1 0-1,-5-16 1,-1 0-18,-1 1 1,-1 2-1,1 9 1,-2 3-103,-1 0 1,-2 4 0,2 10 0,-2 3-38,-21-15 0,-2 21 440,-3 13 0,7 17-290,-2 10 0,5 8-184,-2 7 0,7 1 71,1 3 252,4-2 0,11 5 0,0-3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39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22385 7298 8552,'-23'-1'-411,"1"-2"-165,3-1 1385,3-5 1,5 8 317,-1-3-658,6 3 0,3 1-152,11 0 0,1 1 265,10 3 0,1 3-120,7 4 0,2 0 83,5 1 1,9 3-114,3 0 0,3 0-413,1-3 0,3-1 120,8 1 1,-28-7-1,1 1-133,2 0 0,1 0 0,1-3 0,1 0-217,-1-1 0,0 0 0,0-2 1,-1-2 323,1-1 0,0-1 0,-1 1 0,-1-2-438,-2-2 1,0-1 0,-1 0 0,-1-2-16,17-9 0,-5 1-813,-10-1 1,-1 2 60,-7-2 1,-5 1 1091,-10 3 0,3 4 0,-6-4 0,-1 0 0</inkml:trace>
  <inkml:trace contextRef="#ctx0" brushRef="#br0" timeOffset="1">22499 7024 8431,'12'-23'119,"-1"0"0,0 4 322,1 0 0,0 5-223,4-1 1,-4 3-154,4 5 0,-4 1 398,0 2-176,-1 2 0,-5-1-300,-2 6 1,-4 5 112,-4 7 1,-2 3-178,-5 5 1,-6 0-27,-2 0 1,-2 1-89,-2 2 1,-5-2 140,-3 3 0,2 1 48,-1-1 0,3-1-44,-3-3 1,-2 1 61,-6 3 1,2-3 207,-2 3 1,-1-3-121,1-1 1,0-1 380,4 1 1,4-1 5,4-3 0,7-3 847,3-4-880,4 4 1,7-4-30,5-1 1,9-3-48,6-4 0,6-2-113,2 6 1,1-6 10,7 2 1,-1 1 22,4-1 1,5 1-284,-1-1 1,-4-3-294,-4 3 0,1 1-393,3-1 0,3 3-93,-3-3 0,2 5-1848,-10-1 2607,1 2 0,-4 6 0,0 2 0</inkml:trace>
  <inkml:trace contextRef="#ctx0" brushRef="#br0" timeOffset="2">5288 7938 8558,'-18'0'-12,"-2"0"0,3 0 80,0 0-138,3 0 1,-7 5 355,6 2 1,0 0-82,3 0 1,-3-1-350,0 2 1,0 2 122,3-2 0,1-2-228,-1 2 0,1-2 120,0 2 1,-2 2 146,-2-2 1,1 6 98,-5 1 1,0 1 193,-4-1 1,-1 5-57,-3 6 0,3-2-141,-3 3 0,-2 1 217,-1-2 1,0 9-6,0-5 1,5 4-8,-2-7 0,3 0-92,1-4 0,1 3-26,3 1 0,3-4-138,5-4 1,-1-1 126,1 1 0,1 1-220,2-5 0,3 4 114,5-4 1,0 4-82,0-3 0,0 4-22,0-1 1,0-1-92,0 1 0,4-5 64,-1 1 1,6 1-2,-1 0 0,6-1 78,1-4 1,2 5 12,-2-1 0,3 0 134,4-4 1,1 1-139,0-1 1,1 1 143,3-1 1,-2 3-97,6-3 1,-1 3 13,4-6 1,1 2-36,-1 2 1,4-2-17,0-3 0,4 4 6,-4-4 0,6 0-15,2 0 1,-4-4-4,4 0 0,-4 3 0,-1-3 1,4 1-102,-3-4 1,1 4 106,-1 0 0,2 1 4,-2-1 1,4-2 6,3 6 0,-6-6-118,3 2 1,-3 1 138,3-1 1,0 0 14,-1-4 1,-3 4 86,0-1 1,-1 1-107,1-4 1,2 4 145,-2 0 1,-2 0-171,2-4 1,-4 3-4,4 1 1,-2 0 0,5-4 0,-5 0-16,5 0 1,-2 0-88,3 0 0,0-1 74,-1-3 0,1 1-30,0-4 1,-2-1 14,-2-3 1,4 1 127,-1 2 0,-3-2-69,4 2 1,-4 2-26,0-2 1,2 5 9,-2-5 0,1 5-1,-1 0 0,-1 0-21,-3-1 1,-1 2-9,4-6 0,-4 4-95,1-3 1,2-1 93,-2-3 1,0-5-167,-4 1 1,-1-4 145,-2 4 0,0-5-25,-4 1 1,-4-4 26,-4-4 1,-1 3 1,1-3 0,-4 3 38,-8 1 1,2 1 124,-5-1 0,0 1-152,-4 3 1,-1-2 3,-3 1 0,-2-1-71,-6-2 1,1 0 8,-1 0 1,0 1-14,-4-1 1,2-4 34,-5 0 1,4 1-41,-4 3 1,0 0 113,-4 0 0,0 0-65,1 1 0,-1 0 93,0 3 1,-1-3-79,-3 3 1,2-1 50,-6 1 0,5-1 9,-5 4 1,2-3 24,-2 4 0,-2 0-34,3 4 0,1-1-4,-2 1 1,2-1 6,-1 1 0,-6 1-2,6 2 1,-5-2-52,9 2 0,-6-1 52,2 2 1,-2-3-30,1 2 1,0-2-36,4-1 1,-3 3-3,3 0 1,-3 1-3,3-5 1,-4 1-10,5-1 0,-6-3 94,2 0 1,-3 0 10,-2 3 1,1 1 145,0-1 0,0 5 18,-1-1 1,-3 1 8,0-5 0,-4 5-108,4-1 1,-5 5 95,1 0 0,-2-2-50,-2 1 0,0 0-160,1 4 0,-5 0 96,1 0 1,-6 1-176,2 3 1,-3 2 91,-1 6 0,-1 0-171,-3 4 1,29-7 0,0 1 102,-2 2 1,0 2 0,-1 1-1,1 0 5,0 1 1,0 2-1,-1 1 1,1 0-30,0 0 1,0 0 0,-2 2 0,-1 1 85,1-1 1,0 0 0,1-1-1,1 1 3,2 0 0,0-1 0,2-1 1,0-1-46,0 1 0,-1 0 1,1-1-1,-1 0-10,2-1 0,1 0 0,-21 9-395,11-4 1,3-6-21,5-1-1608,7-8 0,13-3 2037,15-9 0,6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12289 17531 6609,'0'0'0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2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1336 3689 8059,'-11'0'146,"-6"0"0,5-1 306,-4-3 0,8 3 84,0-3-146,5 3-410,-2 6 1,7 0 90,1 2 0,4 3-111,4-2 0,4-3 77,1-1 0,4 1 48,-1-1 0,3 0-23,0-4 0,1 0-18,0 0 0,5 0 30,2 0 1,0 0-1,0 0 1,1 0-119,3 0 1,1-2 52,3-1 1,-1 1-20,5-2 1,-4 2 28,4-2 1,0 3-15,4-3 1,-1 3-80,1 1 1,0 0 129,-1 0 1,7-4-11,5 0 1,-3-1-303,3 1 0,-1 2 289,5-6 1,-2 4-1,-26 0 0,-1 1 0,28 0 60,0-1 0,3-1-26,-2 1 0,1 1 1,-1 3 0,-3 0 19,3 0 1,-1 0 10,0 0 0,0 0-22,5 0 1,-5 3 1,0 1 0,0 1-72,1-1 0,2-3 29,-28 1 0,-1 0 0,0-1 0,0 0-43,1-1 0,-1 0 0,1-1 0,0 0 10,1 0 1,0-2 0,2 1 0,0-2-9,4-1 1,0-1 0,-1 0 0,-1 0-226,2 1 1,0-1-1,-1 0 1,-1 0 225,0 1 0,0-1 0,2 0 0,1 1-12,1-1 1,0 0-1,-3 1 1,-1 0-7,0 1 0,0 0 0,-4 1 0,0 0 11,0 1 0,1 0 0,0 2 0,0-1-141,2-1 1,-1 0-1,-3 3 1,-1 1 143,1-1 1,-1 2-1,-2 1 0,1 0 7,-1 0 0,0 0 1,2 1-1,1 0-11,-1 1 0,0 0 0,-1-1 0,-1 0-15,2-1 1,1-1 0,-1 2 0,1-1-1,1-2 0,1 0 0,1 0 1,1 0 25,-1-2 0,0 0 0,1 0 1,1 0-1,0 0 1,0 0-1,0-2 1,1-1 38,1-1 0,0 0 1,-1-1-1,0 0-45,3-1 1,0 1 0,-5-1 0,1 0-88,0 0 0,0 1 0,-2 1 0,1 0 97,1 0 0,0 1 0,-1-1 1,-1 0 20,2-2 0,0 0 0,-3 2 1,-1 1-11,2-1 1,0 0 0,-2 2-1,0 0 1,0-1 1,0-1-1,0 1 1,-1-1-18,4 1 0,-1-1 0,-3-1 0,1 1-6,0 2 1,0 0 0,-1 0 0,0 0-25,-1 2 0,0 0 1,2 0-1,-1 0 31,0 0 1,-1 0 0,0 0 0,-1 0-123,28 0 0,-1 4 91,-28-2 1,0 0 0,2 1 0,0-1-82,0 0 1,0 0-1,0-2 1,-1 1-56,28 3 1,-2-3 41,2-1 0,1 0 76,-1 0 1,-2 0 6,-5 0 1,0 0 121,-4 0 1,3 0-93,-3 0 0,-1 0 205,-3 0 0,-4 0 384,-1 0 0,4 0-375,1 0 1,-3 0-124,-9 0 0,0 0 330,0 0 0,1 0-382,-1 0 0,0-1 494,1-3 0,-1 2-584,0-6 1,4 0 353,0-3 1,-1 0-414,-7-1 1,2 2 139,-5 2 0,-2-2-42,-6 3 1,-4-4 88,-7 0 0,1 3 129,-5 1 0,0 3 41,-4-4 0,-2 2-56,-1-2 1,-3-2-104,-1 3 1,-2-4 30,5 0 1,-3-2-153,3-2 0,0 1-16,4-5 0,0 0-154,0-4 0,0-3 93,0-1 0,0-5-126,0 2 1,1-3 92,3-1 1,-3-2 73,3-2 0,-3 2 68,-1-2 1,0-1-75,0 1 0,0 0 324,0 4 0,-3-1-10,-1 1 1,-5-4-15,1 0 1,-1 0-134,2 4 0,-3-1-16,2 1 1,-1-4-45,1 0 0,0-4-15,4 4 1,-4-1-95,4 1 1,-3-3 111,3-5 0,-4 6-81,4 2 0,-3-2-5,3 2 1,-1-2-72,1 5 0,-1-1 72,-3 5 1,-2 2-120,3-2 1,-3 2 103,-2-1 0,-3 2-37,0 5 0,-6 4 97,2 0 0,-2 1-55,-2-1 1,0 3 95,0 4 0,0 1-51,1-1 1,-1 5 15,0-1 1,0 2-12,0-2 1,4-2 3,0 2 0,0 0-49,-4 0 0,0-2 44,1 2 1,-6-1 23,-3 2 0,2-2-6,-1 5 0,-2-4 4,-6 5 1,0-1-4,-8 4 0,2 0 7,-10 0 0,1 1-251,-4 3 1,-3 1 253,28-2 0,0 2 1,-32 5-194,30-6 1,0-1-1,-1 2 1,1 0 194,2 1 0,-1 0 1,-1-2-1,0-1 81,-2 2 0,-1-2 0,3-1 0,-1 0-31,-1 2 1,-1 0 0,2-3-1,1 0-22,-1 1 0,1 0 0,-3 0 0,0 1-29,0-1 1,-2 0 0,0 0-1,0 0-2,-1-2 0,0 0 0,-1 1 0,0 1 4,0 0 1,-1 0 0,-2 2 0,0 1-3,-3-1 0,-1 0 1,1-1-1,0 0-383,-2 1 0,-1 0 1,2-1-1,1 1 337,-2 2 0,-1 0 1,-2-2-1,0-1-38,-3 1 1,-1 0 0,2-1 0,1 2 42,-1 0 1,1 1-1,1-1 1,0 0 26,1-1 1,-1 0-1,-1-1 1,0-1 10,-1-2 0,1 0 0,0 0 0,1 0 61,2 0 1,1 0-1,-2 0 1,0 0-56,2 0 0,-1 0 1,0 0-1,-1 0-8,-1 0 1,1 0 0,0 0 0,0 0 73,2 0 1,-1 0 0,0 0 0,-1 0-63,1 0 1,1 0-1,-2-1 1,-1 0 83,-1 0 0,-1-1 0,4 1 0,0 0-45,-1-1 1,-1 1 0,2 1 0,-1 2-92,-2 0 0,-1 0 0,2 2 1,-1 1 36,-2-1 1,0-1-1,2 2 1,0 1-50,0-1 1,0 1-1,2 0 1,1-1 35,1 1 1,-1 0 0,1 0 0,-2-1-12,-2 1 0,0 0 0,5-1 0,0 0 17,1-1 1,-1-1 0,5 2 0,0-1-2,-1-2 1,0 0-1,2 2 1,-1 0-169,1-2 0,1 0 0,-1 0 0,1-1 166,5 0 1,0-2-1,0 1 1,-1 0 29,3 0 0,0 0 1,-2 0-1,1 0-11,0 0 1,1 0 0,1 0 0,0-1 46,-24-3 0,0 3-60,0-3 1,-4-1-5,0 1 1,2 1-53,5 3 1,0 0-10,4 0 1,-2 1 169,7 3 1,-2-2-123,9 6 1,-4-4-142,4 3 0,-3-3 652,7 4 1,-2-6-592,10 2 1,0-3 466,7-1 1,-1 0-309,5 0 1,-1 0 378,5 0 1,3-4-334,1 1 0,4-2 212,-1 1 0,2 2-103,-2-1 146,3 1-241,-4 2-168,5 0 0,-2 11 115,-1 4 1,0 10-33,-5 6 1,1 4-14,-5 7 0,1 6-192,0 13 1,3-28-1,0 1 233,1 2 1,-1 1 0,-1 3 0,-1 1-304,2-1 0,1 0 1,-3 3-1,1 1 245,1 0 1,1 0 0,-3 0-1,1 1 25,1-1 1,0-1 0,1-2 0,-1-2 1,2-2 1,1-1 0,1-4-1,1 0-65,0 29 0,-3-1 82,3-7 1,-1-3 201,4-12 1,1-3-113,3 3 0,1 0 197,3-3 1,2 3-50,-3-4 0,2 2-74,-1 5 1,2 5-30,-2 4 0,1 4-238,-2 0 0,3-2-50,-2 1 1,2-2-95,1-2 1,5-6 532,-1-12 1,5-8-706,-1-8 0,-1-4 264,1-3 1,-4-3-66,4-5 0,-5-9 586,1-2 0,-6-5-75,-1 1 1,-2-3 394,2-4 1,1-3-825,-5-1 0,1 0-1159,-1-4 1253,-3 5 0,9-3 0,-4 5 0</inkml:trace>
  <inkml:trace contextRef="#ctx0" brushRef="#br0" timeOffset="1">7424 9365 8113,'0'-11'0,"-4"-1"0,0 1 0,0-1 1399,4 1 1,1 3-303,3 1 1,4 0 4,7 0 1,4-3-296,8 2 0,2 2-332,5-2 1,6 0-18,1-3 0,8 3-220,0 1 0,4 3-138,-3-4 0,4 5 62,0-5 1,2 4-188,1-3 0,-5 3-107,-3-4 0,2 1-362,-2-5 1,1 2-510,-4 2 0,-4-2 550,-1 3 0,-4-2-992,1 1 1,0-1 650,-3 5 0,-4-1-55,-8 2 0,-1 1 17,-3-2 0,-3 3 832,-4 1 0,-1 0 0,1 0 0</inkml:trace>
  <inkml:trace contextRef="#ctx0" brushRef="#br0" timeOffset="2">7823 8840 7965,'4'-24'446,"0"-3"0,1 5-223,-1-4 0,-2 9-382,6-2 1,-4 5 569,3 3 368,-4-1 1,3 6 307,-2 2-677,-3 3 1,3 6-322,-8 3 1,-1 3 133,-2 4 0,-5 3-153,1 5 0,-2 5 97,-6 2 0,0 3-68,-4 2 1,0-1 81,1 0 0,-3 5-17,-1 3 0,-1 3-110,-7 0 1,2 1 197,-6 0 1,-1-1 161,1 1 0,5-6-37,6-6 0,7-6 168,1-9 1,8 0 366,0-8-486,7 3 0,0-13-105,8 3 1,-1-3 77,4-1 1,1 0 127,3 0 1,6 0 155,2 0 1,4 0-169,3 0 0,4 0-117,4 0 1,1-3-91,4-1 0,0-4-139,3 4 1,1-3-108,-5 3 0,4 0-178,-4 4 0,0 0 155,-4 0 1,-5 0-599,-2 0 0,-4 5 285,-4 3 0,1 2-1004,-5 1 0,-3 1 600,-4-1 1,-6 1-3707,2-1 3321,2 1 0,-5-1 1063,3 0 0,-8-4 0,-2-2 0</inkml:trace>
  <inkml:trace contextRef="#ctx0" brushRef="#br0" timeOffset="3">17451 9913 7866,'0'-16'0,"0"2"264,0-5 0,0 5-86,0-1 0,1 6-15,3 1-49,3 6 1,4-3-144,0 5 1,2 5-143,2 2 0,-2 7 129,2 1 0,-2 6 4,-2-2 0,1 2 94,-1 2 1,1-1-222,-1-3 0,0 1-52,1-5 1,3 1 154,0-5 1,2-1 87,-2-2 0,3-3 126,5-5 0,-1-5 54,1-3 0,4-3-59,0-5 1,3 4 67,-3-3 1,4-2-60,0 2 0,-3 1-27,-2 6 0,-3-1-69,-4 6 1,3-1-70,-3 4 1,-1 4 41,1-1 1,-5 6-145,1-1 0,3 1 14,1-2 0,-2 2 59,3-5 0,0 0-62,6-4 1,0 0 87,4 0 1,-1-1-10,2-3 1,2-1 66,-3-3 0,0-1 154,0 5 1,-1-3-110,2 3 0,-3 0 141,-6 4 1,3 0-149,1 0 1,-2 4-2,3 0 1,-2 5-134,2-2 0,0 2 126,7-1 1,-6 1-204,6-6 1,-1 5 51,5-4 0,0 0 33,8-4 1,-7 0 1,7 0 1,-7 0 5,3 0 1,-4-4 59,4 0 1,-5 0 139,1 4 1,-3 0-49,0 0 0,-1 4-89,0 0 0,1 3-66,-1-3 1,0 4 25,0-4 1,4 3-23,0-3 0,2 0 37,-2-4 1,-3 4-27,3 0 0,3-1 64,1-3 0,-3 0-58,-1 0 1,-1 0 79,1 0 1,2 0-55,1 0 1,0 0 14,-3 0 0,-1-1-19,5-3 0,0 3-4,3-3 1,-3 3-5,0 1 0,-4 0-6,4 0 1,-1-4-4,1 0 1,1 1 7,-5 3 1,1 1-4,-1 3 0,1-3 5,3 3 1,-1 1-104,-3-1 1,-1-1 25,5-3 1,2 0-11,2 0 0,2 0-52,-6 0 1,2-3 110,2-1 1,-2 0 55,-2 4 1,-2 0-67,-6 0 0,0 0 230,0 0 0,1 0-16,-1 0 0,-4 1-102,1 3 0,-4 1-54,3 3 0,-1 1 3,2-6 0,2 5-42,-3-4 0,3 1 107,1-1 0,1-3-135,-1 3 1,0-3 47,0-1 1,2 0 37,2 0 1,-1 0-49,5 0 1,-6-1 111,3-3 1,-4 3-34,-1-3 1,4-1 127,0 1 0,1 0 92,-5 4 0,0 0-57,0 0 1,4 0 258,0 0 1,1 0-145,-5 0 0,4 0 165,0 0 0,1 0-150,-1 0 0,-2 0-301,2 0 0,-3 0-355,0 0 0,3 0-633,0 0 0,0 0 927,-4 0 0,0-5 0,1-1 0</inkml:trace>
  <inkml:trace contextRef="#ctx0" brushRef="#br0" timeOffset="4">12746 11158 8101,'0'-6'310,"0"-4"0,1 8-285,3-1 0,2-2-5,6 1 1,0 0 0,3 4 1,8 0-94,8 0 0,7 0 164,4 0 1,5 0 0,6 0 0,2 0-223,9 0 0,1 0 210,-31 0 1,0 0 0,3 0 0,0 0 30,1 0 1,0 0-1,-1 0 1,0 0-26,-1 0 1,0 0 0,-1 0 0,-1 0 126,30 0 1,-29 0-1,-1 1-118,0 1 0,0 0 0,-1 0 1,-1 1 33,3 1 1,-1 0 0,28 6-92,-30-6 0,1-1 1,27 8 76,-27-6 0,-1 1 1,27 5-395,-2 1 1,0-1 188,-4 1 0,-1-6-856,1-2 0,-4-3 259,0-1 687,-7-5 0,-1 0 0,-3-5 0,1 1 0,-2 0 0,-4 1 0</inkml:trace>
  <inkml:trace contextRef="#ctx0" brushRef="#br0" timeOffset="5">16709 11010 8157,'-8'-12'-570,"0"1"775,6-1 1237,-8 6-1183,9 1 0,-5 10-387,6 3 1,-3 2-151,-1 1 1,0 1 75,4-1 0,0 1-130,0-1 222,0 0 84,0 1 1,1-6-27,3-2 0,-1-3 114,4-1 1,1-1 172,3-3 0,5-2-78,-1-6 0,5 5 95,-1-1 0,3 2-84,1-2 0,1-1-85,2 6 0,2-1-16,3 4 0,3 0-8,0 0 1,0 0-6,5 0 1,-4 0-179,-1 0 1,1 0 64,-1 0 0,-4 0 76,1 0 0,-2 0 213,1 0 1,-2-2-77,-5-1 0,1 1 36,3-1 0,-2 1-152,6 2 0,-6 0-86,2 0 0,2 0 101,1 0 0,2-1-120,-1-3 0,2 3-54,-3-3 1,-1 3 79,2 1 1,2 0 58,1 0 0,1-1-54,-8-3 1,5 3 196,-2-3 1,2 2-74,-2 2 0,2 0-40,-5 0 1,5-3-49,-2-1 1,3-1-131,1 1 0,1-1 82,-1-3 0,0-2 64,0 2 0,3 3 6,-3 2 1,3-2 66,-6 1 1,-2 0 170,1 4 1,-1 5-189,2 3 0,-2 2 66,-2 1 1,-2 1-116,6-1 1,-1 0 2,4 1 0,2-2-37,2-2 0,-1-2 80,5-2 0,2-3 57,2 3 0,2-3-213,-6-1 1,7-1 453,5-3 1,-2 2-219,1-6 1,-4 2 222,5-2 1,-6-1-340,1 5 1,-3-3-346,-4 3 1,1-4-770,-5 4 1,0-3 578,-3 3 0,-6-1-972,-3 1 1474,-2 3 0,-3-8 0,-6 5 0,-5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2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21426 3472 8223,'-23'-28'0,"4"4"1869,0-3-1145,5 8 0,-2 3 1445,9 4-937,-3 6-36,8 1-751,-3 5 0,5 10-48,0 5 0,-1 12-52,-3 7 0,3 11 99,-3 8 1,3 9-727,1-28 1,0 1-1,0 2 1,0 0 332,0 5 0,0 0 0,0 3 0,0 2-277,0 2 0,0 1 0,0 0 0,0 1 139,0 0 1,0 1 0,0 1 0,0 0-148,0 1 1,0-1-1,0 0 1,0-1 85,0-2 0,0-1 0,-2-3 1,0-2 13,0-3 0,0-2 1,-2 0-1,1-1-51,1-2 0,0 0 0,-6 27-344,4-2 1,1-7 192,3-9 0,0-4-199,0-3 1,0-13-634,0-6 0,1-6 235,3-5 0,2-5-743,5-6 1676,1-9 0,-6-6 0,-1-4 0</inkml:trace>
  <inkml:trace contextRef="#ctx0" brushRef="#br0" timeOffset="1">21323 3689 8189,'0'-34'409,"-5"4"0,3-1 633,-1 4 1,1 0-454,2 5 1,0 0 598,0 3-292,0 3-422,-5 9 0,3 2-99,-6 5 1,2 1-266,-2 3 1,-2 3-286,2 4 1,-6 4-22,-1 0 0,-5 7-260,1 1 1,-3 1 35,-1 6 0,-3 1-491,-1 3 0,-5 4-306,2 0 1,-3 5 586,-1-1 1,-1-1 116,1 1 0,5-5 117,2 1 1,5-4-305,2-4 700,4-7 0,6-4 0,2-7 0,4-6 0</inkml:trace>
  <inkml:trace contextRef="#ctx0" brushRef="#br0" timeOffset="2">21163 3735 8189,'23'-40'0,"0"10"0,1-3 921,2 10 0,3 4 1289,6 0 0,-2 10-101,-3 1 1,-2 6-1123,-5 2 1,0 6-438,0 6 0,-1 5-32,1 10 0,0 2-622,0 6 0,0-1 178,0 0 1,0 4-425,-1 0 0,0 0-337,-3-3 1,3 3-926,-3 0 1,1-2 1611,-1-5 0,-3 2 0,-4-4 0</inkml:trace>
  <inkml:trace contextRef="#ctx0" brushRef="#br0" timeOffset="3">23881 3495 8501,'-11'-5'0,"3"-2"140,0-4 0,5 0 218,-5-1 0,5 4 392,0 1-202,1-1-293,2-3 1,0 3-209,0 1 217,0 4-214,5-2 0,-2 5 350,5 0-429,-6 0 0,7 1-191,-5 3 288,0-3 0,-1 6 89,1-4-16,0-1-153,-4 3 1,0-4-349,0 3-762,0-3 1,1 4 1121,3-5 0,-3 5 0,4 2 0</inkml:trace>
  <inkml:trace contextRef="#ctx0" brushRef="#br1" timeOffset="4">9377 7081 10517,'0'-11'-725,"0"-1"184,0 1 419,0-1 347,0 1 1,0 3 26,0 1-695,0 4 246,0-2 1,1 6 153,3 3 0,-2-3 194,6 3 1,-4 1-114,3-1 0,1 1-199,3-1 1,1-3 189,-1 3 1,0-1 55,1 0 1,3-1 12,0 1 0,6-1 17,-2-2 0,2 0 21,2 0 0,1 0-40,3 0 0,-2 0 18,6 0 0,-1-2-14,4-1 0,1 1-32,-1-1 0,0-3 44,0 3 0,5-2-3,-1 1 1,3 2-42,-2-1 1,2-2 5,-2 1 0,4 0-17,-1 4 0,2-4 9,2 0 0,-5 1-32,1 3 0,0-2-27,4-2 1,3 3-22,1-3 1,-1 3-141,-3 1 0,4 0 144,-1 0 1,4 0 18,-3 0 0,1 0 2,-2 0 1,-1 0-12,6 0 1,-1 0 12,4 0 0,0 0-21,0 0 0,2-4 46,2 1 1,-6-1-286,6 4 0,-5 0 245,5 0 1,-3 0-4,-1 0 0,1 0 0,-1 0 0,0 0-3,0 0 0,4 0-12,0 0 0,0 0 26,-4 0 0,4 0-6,0 0 1,2 0-14,2 0 0,-6 0 76,6 0 0,-5 0-43,-3 0 0,1 0 3,3 0 1,-6 0-20,2 0 1,-4 0-1,0 0 1,3 1-23,-2 3 0,0-3 26,-1 3 0,3 1-15,-2-1 1,1 3-2,2-3 1,-3 5-9,-1-1 0,-3-2 2,3 2 1,0-5 2,4 5 0,-3-4 2,-1 3 1,-1 0 0,1 0 1,3 0 11,-3-3 0,-2-2-3,-1 6 1,-3-2-58,-2 2 0,5-2 103,-1-2 0,2-2 2,-2 6 1,0-4-21,4 3 0,0-4 11,4 1 1,4-3-181,0-1 0,-28 0 0,0 0 171,32 0 1,-32 0 0,1 0-38,0 0 0,1 0 0,-2 0 0,1 0 42,31 0 1,-32 0 0,0 0-106,28 0 1,1 0 41,-1 0 1,-3 1-18,3 3 1,-3-3 27,-1 3 0,6-3 4,1-1 1,0 0 0,0 0 1,-3 0 11,4 0 0,-30 0 0,0 0 60,3 0 0,0 0 0,-1 0 0,1 0-52,0 0 0,0 0 1,-2 0-1,-1 0 6,1 0 1,0 0 0,0 0 0,-1 0-5,2 0 0,-1 0 1,-2 0-1,0 0-9,1 0 1,-1 0-1,0 0 1,0 0 0,31 0 1,0 0-5,-31 0 0,0 0 0,27 0 5,4 0 1,-2 0-6,-2 0 0,-27 0 0,1 0 13,30 0 1,-1 0-13,-7 0 1,4 0 45,0 0 1,4 0-43,-4 0 1,0 2-4,-4 2 1,4-3-14,0 3 0,-29-2 0,0 1-96,29 0 0,1 1 69,-1-4 1,-1 4 3,-28-2 0,1 0 0,30 2 7,2-4 1,-2 0 7,-2 0 1,-1 0 13,5 0 0,-1 0 12,-29 0 1,-1 0 0,31 0-82,-1 0 0,1 0 84,-31 0 1,1 0-1,-2 0 1,1 0 15,31 0 1,-2 0-3,-2 0 0,-3 1-21,3 3 1,-28-4 0,0 1-103,0 1 1,-1 0 0,1-1-1,0 0 98,28 3 0,1-3-3,-30 1 0,1 0 1,2 0-1,1-1-16,-2 1 0,0 0 1,0-2-1,0 1-5,-2 1 1,0 0 0,1 0 0,-1 1-4,2-1 0,1 0 0,-2 0 0,1-1-8,30-1 1,-30 2 0,-2 0 17,29 2 1,-28 0-1,-1 0-8,29-1 1,-29 0 0,1 0 5,28 0 1,3-1 24,-3 1 0,1 0 0,-1 1 0,2-3-5,-31 1 0,0 0 0,1-1 0,0-1 8,28 0 0,1 0 3,-1 0 0,-28 0 0,0 0 2,1 0 0,1 0 0,-2 0 0,0 0 16,24 0 0,0 0 0,0 0 0,4 0 13,0 0 1,-4-1-23,-4-3 0,1 3 9,3-3 0,-1 3-15,-3 1 1,-2 0 156,-6 0 1,5-2-141,-1-1 0,3 1-1,-6-1 1,2 1-18,-6 2 0,2 0 3,2 0 0,-4-1 198,0-3 0,-9 3-199,1-3 0,-7 3 240,-1 1 1,-3 0-341,-4 0 1,-2 0 87,-6 0 0,-3 0-280,-1 0 179,-4 5 37,2 1 0,-10 11 1,-1 1-1</inkml:trace>
  <inkml:trace contextRef="#ctx0" brushRef="#br0" timeOffset="5">14128 8726 8486,'-28'-6'-432,"4"1"54,-3-2 0,-1-3 315,1 2 1,-3 2 71,3-2 1,-3 2-159,3-2 1,1-2 142,3 2 1,0 2-192,0-2 1,1 6 196,3-2 0,-7-2 0,2-1 0</inkml:trace>
  <inkml:trace contextRef="#ctx0" brushRef="#br0" timeOffset="6">12734 8577 8313,'0'-16'0,"0"3"11,0-2 1,0 2 185,0 2 1,2 0-72,1 4 1,4-3-29,4 2 1,4-1-186,1 2 1,4-2 170,-1 5 0,4-1-63,3 1 0,0 3 43,4-3 1,-1 3-149,2 1 1,3 0-75,0 0 1,-2 0 115,6 0 0,-5 0-15,5 0 0,3 0 70,1 0 0,3 0 39,5 0 1,-2-4-222,5 0 0,2-5 195,6 1 1,-7-2 71,4-1 0,-4 3-60,3 1 1,5-1 34,-29 2 0,-1 1 0,30-3-328,-1 0 0,-2 5 300,-2-5 1,1 4 10,3-3 1,-1 4-94,-28 1 1,0 0-1,32-4 33,-32 2 1,1 0-1,1 1 1,0 0-6,0-1 1,1 0 0,-1 1-1,0-1 9,2-2 1,0 0-1,1 1 1,0-1-7,-1 0 1,0 0-1,3 2 1,0 1 9,-1-1 1,0 0-1,-1 1 1,0-1 33,-1-2 0,0 0 0,-1 2 0,0 1 5,-1-2 0,0 2 0,1 1 0,0 1-32,1-1 0,0 1 1,-1 0-1,-1 0 8,0 1 0,0 0 1,1 0-1,-1 0-16,31 0 1,-32 0 0,1 0-2,0 0 1,0 0 0,0 0 0,0 0-21,30 0 0,-30 0 1,0 0-7,30 0 0,-29 0 0,0-1 15,-1-1 0,1 0 0,0 1 0,1 0 6,-4-3 0,0 0 0,2 1 0,0 0-14,0-1 1,0 0 0,0-1 0,1 0 7,-1 1 1,0 0-1,30-6-53,-3-1 1,-3 1-31,-1 2 0,-2-1-164,-6 5 1,-1 1-427,-10 3 1,1 2 57,-5 6 624,-5-1 0,-1 15 0,-5-3 0,0 2 0,-1 2 0</inkml:trace>
  <inkml:trace contextRef="#ctx0" brushRef="#br0" timeOffset="7">7549 8383 8386,'-11'-12'0,"1"-3"-92,2 0 0,-2 4 92,2 3 2078,3 0-792,0 2-1096,5-4 0,5 9 47,3-3 0,3 1-313,4-1 0,4 3-23,8-3 0,0 3-58,7 1 0,-5 0 149,9 0 0,-3 0-135,6 0 0,3 0 0,5 0 0,-1 0-126,6 0 1,-1 0 423,4 0 1,1 0-82,3 0 0,-5 0 135,5 0 0,-5 0-45,5 0 1,2 0-12,2 0 1,-32 0 0,0-1-73,-1-1 0,1 0 1,0 1-1,0 0 43,28-7 0,1 4-44,-1-4 0,-7 6-37,3-2 0,-6-1-97,2 1 1,-4 0 106,0 4 1,-2 0-151,-1 0 1,-4 0 48,-1 0 0,-2 0-66,2 0 0,-8 0 66,2 0 0,-9 0-166,1 0 1,-3 0 54,-1 0 1,-4 0 67,0 0 0,-5 0 328,1 0 0,-6 0-357,-1 0 122,-6 6 26,3-5 309,-5 4-177,0-5 1,0-5 161,0-3 1,0-2-234,0-1 1,2-6-1,1-2 1,-1-3-131,1 0 1,-1-6 45,-2-3 1,0-7-20,0-4 0,0-2 10,0-2 1,0-5-228,0-2 1,0 2 112,0 2 1,0-2-127,0 2 0,0 0 214,0 8 0,0 3-16,0 7 0,0 3 120,0 5 0,-4 0-116,0 1 0,0 4 15,4 3 1,-1 2-37,-3 2 1,3-1 119,-3 1 0,3 3-336,1 0 209,0 1 161,-5-5-227,3 1 320,-8 0 0,8 0-138,-6 4 0,4-2 70,-3 5 0,-1-5-39,-3 2 1,-1-4-40,1 0 1,-2 3-56,-2 1 1,-3-1-16,-5-3 1,-1-1-161,-2 1 0,-4 1 50,-4 2 1,-1-2-100,-3 2 0,-7 2 53,-4-2 1,-6 6-158,2-2 0,-3 2 286,-1-2 0,-4 2 118,0-1 0,-1-2-61,1 1 0,3-4 174,-3 4 1,-2-5-66,3 2 1,-1-3-88,4-2 0,-6 5 60,31 3 0,0 0 0,-1 1 0,0 0-45,0-1 0,1 0 1,-32-1-58,4 5 0,1 0 64,-2 0 1,4 0-5,4 0 0,3 5-82,9 3 0,1-2 65,6 2 1,5-6-192,2 2 0,8-1 110,4 0 1,2-1-227,2 1 211,4-1-191,2-2 446,15 0 1,-2 0-136,7 0 0,-2 0 187,-2 0 0,1 4 17,-1-1 0,1 2-157,-1-1 0,1-1 59,-1 4 1,0 1-65,1 3 1,-2 6 129,-2 2 1,2 8-27,-3 3 0,-2 4-45,-1 4 1,-3 8-76,-1 7 0,0 4-465,0 4 1,0 3 377,0-30 0,0 0 1,0 30 75,0-3 0,2-4-169,2-4 1,1-3 162,2-9 0,3-2 141,-2-9 1,1-2-57,-2-5 1,2 0 163,-5-1 1,0-4 14,-4-3 1,4-1 559,0 2 0,-1-4-552,-3 4 0,0-4 99,0 0 0,0 0-474,0 4 1,0-4 101,0 3 0,0-2-1474,0-1 1,4 0 1420,0 4 0,5-4 0,-3 5 0</inkml:trace>
  <inkml:trace contextRef="#ctx0" brushRef="#br0" timeOffset="8">8988 14836 8288,'0'-12'0,"-4"1"-581,1-1 1,-2 5 324,1-1 0,2 4 324,-1-3 1,1 3 74,2-4-166,0 6 0,0-5 92,0 4-49,5 1 1,-2-3 11,5 5 0,-5 0 38,5 0-79,-5 0 39,7 0 1,-8 0-5,6 0 0,-4 4 4,3 0 0,-3 1-20,4-1 0,-4-2 52,3 6-52,1-5 0,3 5 11,1-4 0,-1 0 3,0-4 1,2 1 24,2 3 0,-2-3-26,2 3 1,-1-3 27,1-1 0,2 0-10,2 0 1,1 0 36,-4 0 0,3 0-36,-4 0 0,5 0 2,-1 0 0,1 0-26,-1 0 0,3 0 2,-3 0 0,4 0 1,4 0 0,-3 0-4,2 0 1,3 0-58,2 0 0,1 0 63,-2 0 0,3 0-42,-2 0 0,0-1 24,0-3 1,4 2 68,-4-6 0,4 6-13,-4-2 0,-1-1 8,4 1 1,-6 0-49,7 4 0,-4 0 7,4 0 1,-4 0-2,4 0 0,-4 0 12,7 0 0,-2 0-84,-2 0 1,2 1 70,2 3 0,-3-2-76,3 1 0,3-1 84,1-2 0,2 0-2,2 0 0,0 0 32,-1 0 0,-3 0 13,0 0-1,1 0-29,7 0 1,-7 0-126,3 0 0,-3 0 84,2 0 0,2 1 41,3 3 0,-7-2-105,3 6 0,-2-4 6,6 3 1,-2-4-19,5 1 0,-1 1-27,1-2 0,3 1 61,-2-4 0,1 0 13,2 0 0,-3 0-3,-1 0 1,-5 0 21,2 0 0,2 0-28,1 0 1,-3 0 83,-5 0 0,1 4-17,-4 0 0,4 1 13,3-1 1,-6-2-38,3 6 0,-3-4 4,3 3 0,-1-3-8,1 4 0,0-2-8,-1 2 1,1 1 5,0-6 1,1 2 0,2-1 1,-3-2 15,0 1 0,-1-1-9,-3-2 1,3 3 4,0 1 0,1 0 56,0-4 1,-1 0 11,1 0 0,1 0-18,2 0 0,-2 0-30,3 0 0,-7 0-38,-1 0 1,1 0 38,7 0 1,-7 0-55,2 0 1,-3 0 33,0 0 0,3 1-6,-4 3 1,3-3-23,-3 3 1,4-1 10,-3 1 0,1-3-9,-1 3 0,2 1 19,-2-1 0,2-1-4,2-3 1,0 4 2,-1 0 0,1 0-26,0-4 0,0 0 22,-1 0 0,1 0 4,0 0 0,-1 0 40,1 0 1,0 0 9,-1 0 0,1-4 48,0 0 0,-1-1-80,1 1 0,0 3 2,-1-3 1,4 3-37,-4 1 1,4 0-12,-8 0 0,3 0-29,-3 0 0,8 0-21,-4 0 0,4 0 56,-4 0 1,2-4-12,3 0 0,0-3 15,4 3 0,-2-5-16,-3 1 1,-2 3 107,3 1 0,0-1-92,0 2 1,-1-2 59,-3 1 0,0 2-46,0-1 0,3 1 2,1 2 0,-1 0-10,-3 0 1,-1 0-4,1 0 1,4 0 10,-1 0 1,1 0-8,-5 0 1,-3 0-10,0 0 1,4 0-3,3 0 0,-1 0 0,-6 0 0,3 0 3,-3 0 1,4 0 6,0 0 0,2 0 0,-6 0 0,3 0 0,0 0 0,0 0 0,-3 0 0,1 0 0,-5 0 0,1 0 0,-1 0 0,-2 2 0,2 1 0,-3 0 0,0 5 0,-1-5 272,0 5-102,6-5-164,-10 2 1,8-4-15,-8 3 1,3-3-7,2 3 0,3-3 46,0-1 0,0 0-32,-4 0 1,0 0 180,1 0 0,-1 0-111,0 0 1,1 0 13,-1 0 1,-2 0-41,2 0 0,-6 0 7,6 0 1,-4 0-21,1 0 1,2-1 4,-3-3 0,3 3-69,2-3 1,-2 3 66,-3 1 1,3 0-74,-3 0 1,2 0 52,-1 0 0,0 0-6,-4 0 0,5 0-22,-2 0 0,2 0 2,-2 0 1,3 0 5,-2 0 0,2 0 2,1 0 0,-1 0-21,-2 0 1,2 1 25,-3 3 0,0-3-6,5 3 1,-7-3 2,6-1 0,-2 0 46,2 0 1,1 0-24,3 0 0,-2 0 5,2 0 0,-2-4 78,-2 0 0,0 1-82,0 3 0,1 0-13,-1 0 0,-4 0 23,1 0 0,1 0-61,6 0 1,-7 0 53,4 0 0,0 0-66,3 0 0,2 3 22,-2 1 0,1 0-6,3-4 1,-3 0 17,-5 0 1,5 0-2,-1 0 1,3-1 144,-2-3 0,-1 3-82,-4-3 0,5-1 80,3 1 0,-1 0-100,1 4 1,-6 0-45,2 0 1,3 0-6,1 0 1,-1 0-10,0 0 0,-3 0 17,4 0 1,0 0-21,4 0 1,0 4-209,-1 0 0,2 0 205,3-4 0,-2 0 0,5 0 1,-3-4 9,3 0 0,-5-1 32,2 1 1,2 3-10,1-3 1,-2-1 6,-2 1 0,-2-3 21,-1 3 1,2 0 7,-2 4 1,-2 0-34,-6 0 0,-2 0 5,2 0 1,-4 0 2,-3 0 0,0 0 4,-4 0 1,0 1-214,-4 3 1,-4 1 54,0 3 0,-5-2 101,1-2 1,-6-2 156,-2 6-563,-4-5 573,2 2-270,-5-5 357,0 0-11,-5 0 1,-2 0-79,-4 0 1,-2 0-115,-2 0 0,1-4-7,-5 0 0,4 0-15,-4 4 1,1 0-40,-1 0 0,-2 0 61,1 0 0,-1 0-58,-2 0 1,1 0 17,3 0 1,-1 0 0,5 0 0,-5 0 30,1 0 0,1 0-6,-1 0 0,5 0 40,-1 0 1,-2 0 46,2 0 242,0 0-306,3-5 1,2 3-4,2-6 1,3 4 57,5-3-440,0 4 364,0-2 0,0 15 0,0 3 0</inkml:trace>
  <inkml:trace contextRef="#ctx0" brushRef="#br0" timeOffset="9">7915 16035 8126,'-12'-5'0,"1"-2"0,-1-3-177,1 3 1,3-3 188,1 2 272,4 3-204,-2-5 1,5 7-163,0-4 1,1 4 147,3-1 1,3-1-108,4 1 1,4 1 116,0 3 0,4-2-16,-3-2 0,4 3-24,-1-3 0,3 4 11,0 4 1,6 1-13,3 3 0,-2 2-42,1-2 0,6 2 6,6 1 0,2-3 30,2-1 1,1-3-180,2 4 0,5-6 237,7 2 0,-2-3-324,6-1 1,-5-1 335,1-3 0,-2-1-19,2-2 0,-3-3 12,3 2 1,2 2-78,-3-2 1,3 4 1,-2-3 1,-3 3-25,3-4 0,-2 1-16,2-5 0,-1 1 4,-28 5 0,1 0 0,26-5-10,2-1 1,-6 1-16,-2 0 0,-3-2-112,3-2 0,-9 6 76,2-3 1,-8 7-32,0-2 0,-6 4-169,-2-1 1,-6 4 395,-1 4-116,0 2 0,-8 7 0,1 2 0,-6 3 0</inkml:trace>
  <inkml:trace contextRef="#ctx0" brushRef="#br0" timeOffset="10">15213 17554 8309,'5'-18'5,"-4"2"1,8 4 209,-5 1 0,5 3 59,-2 1 0,3 4-17,2-1 1,-5 3-492,1 1 0,0-4 50,3 0 0,0 1-121,1 3 1,-1 0 178,1 0 1,-5-4-23,1 0 1,-1 0 35,5 4 1,-4-4 57,-1 0 1,-1-1-27,2 2 0,2 1 42,-2-1 1,2 0 226,1-1 1,1 3 52,-1-3 0,1 3-120,-1 1 1,1 0 16,-1 0 1,0 0-1,1 0 1,0 0 11,4 0 1,-4 0-63,4 0 0,-2 4-46,1-1 1,-1 3 45,5-3 1,-5 0-140,1 4 0,1-4 84,0 1 1,3-2-19,-4 2 1,5-3-42,-1 3 1,0-2-16,4-2 1,-2 0-26,5 0 1,-2 0 70,-1 0 0,4 0-75,-1 0 0,5-4 64,-4 0 0,0 0-3,0 4 0,-3-1 39,3-3 1,-2 3 4,2-3 1,-3 3-16,3 1 1,-3 0 5,-1 0 1,1 0-4,2 0 1,-2 3 5,3 1 1,-2 0-12,2-4 1,-3 4 22,3 0 1,1 0 2,-2-4 0,6 0-36,-1 0 1,-2 0-6,1 0 1,-1 0 17,2 0 0,3 0 2,0 0 0,-3 0 3,3 0 1,-3 0 1,-1 0 0,3 0 29,-2 0 1,0 0-37,0 0 1,2-2-63,-3-2 1,3 3-9,1-3 0,1 3-149,-1 1 1,4-4 149,0 0 0,4-3-22,-4 3 0,0-4 58,-4 5 1,1-5-17,-1 4 0,0 0 193,0 4 0,-4 0-57,-4 0 1,-2 2 48,-1 1 0,4 4-67,-1 4 1,1-3-26,-4-1 1,0 1 17,0 4 1,3-2-6,1-3 1,1 2-201,-1-5 1,0 0 78,4-4 0,4 0-106,-4 0 1,4 0 81,-4 0 1,2-4 168,1 0 1,4-3-49,0 3 0,-3-1 139,-5 1 0,0 3-94,5-3 0,-1 3 170,0 1 0,0 0-113,1 0 0,-1 0 43,0 0 0,4 0 121,0 0 1,0-4 7,-3 0 1,3 0 52,0 4 1,4 0 25,-4 0 1,0-4 190,-4 0 1,-1 1-209,-2 3 0,0 0-328,-4 0 0,0 0-2414,-5 0 2351,1 5 0,-5 6 0,-1 7 0</inkml:trace>
  <inkml:trace contextRef="#ctx0" brushRef="#br0" timeOffset="11">14801 17565 8513,'-11'0'0,"0"-1"-209,-1-3 1,-3 3 270,0-3 1,-4 3-179,3 1 1,1 0 17,4 0 1,-1 0 184,1 0 1,5-1 121,2-3-13,-3 3 62,6-5-46,-4 1 62,5 4 0,1-8-76,3 5 0,-1 1-87,4 3 0,-3 0-9,4 0 1,-1 0 18,5 0 0,-1 3-56,1 1 1,0 1-17,4-1 1,1-1-64,6 4 1,1-3 94,3 4 0,-2-6-199,6 2 0,-1-3 41,4-1 1,6 0 32,2 0 1,2-1 22,2-3 1,1-2-148,2-6 0,2 0 142,2-3 1,3 2-5,-3-2 1,3-2-8,1 2 0,-1 0-198,-2 3 0,0 2 231,-4 2 0,-1 3-6,-3 5 1,-2 0 81,-2 0 0,1 2 7,-5 1 1,5 4 15,-1 4 0,-2-1-10,-2-2 0,2 2 20,2-2 0,3-2-144,0 2 0,1-2 90,0 2 0,1-2-121,2-2 0,-1-3-9,6 3 1,-6 1-365,1-1 1,0 1 348,0-1 0,-1-2 22,6 6 0,-5-2 44,4 2 1,-1 2 142,2-2 0,7 3-57,-1 4 0,-27-10 0,0-1-165,1 2 1,1 0-1,2-2 1,0-1 139,0 1 1,2 0 0,0-1 0,2 0-17,0-1 1,1 0 0,0-1 0,-1-1-2,3 2 0,-1 0 0,1-1 0,0-1-87,2 0 0,-1 0 0,2 0 0,-1 0 192,2 0 1,-1 0-1,-1 0 1,0 0 14,-1 0 0,1 0 0,-3 1 0,0 0-29,-3 0 1,0 1 0,0 1 0,0-1 100,0 2 0,0 0 1,-4 1-1,-1 0-74,0-1 1,-1 0-1,25 2-99,-2 2 1,-1-1 182,-6 5 1,-5-1-1173,-3 1 0,-6 0 188,-2 4 766,0-4 0,-6 7 0,3-5 0,-5 0 0,-2 1 0</inkml:trace>
  <inkml:trace contextRef="#ctx0" brushRef="#br0" timeOffset="12">9182 17234 8323,'0'-6'865,"5"1"-640,3 5 0,2 0 34,2 0 0,4 5-316,3 2 1,7 4 144,0 0 0,5 0-350,-5 1 0,5-1 109,-5 1 1,2-2-24,-1-3 0,-2-2 114,6-5 1,-5 0-7,5 0 1,-1-1 61,5-3 0,4-2 4,3-5 0,-2-5 5,2 1 0,1-4-133,7 4 0,1-5 127,2 1 0,-1 2 62,-2 2 1,-2 3 83,5 5 0,-1-3 3,1 2 1,-2 3 211,-5 1 0,0 3 50,-1 1 0,0 5-124,-4 3 1,3 3-23,-6 4 0,5-2-24,-1 2 1,2 2-166,2-2 0,0 4-54,-1-4 0,2 0-166,3-3 1,2-5-64,5 1 1,-4-5-13,0 0 1,2-1-92,6-2 1,-3-2 102,3-1 1,-4 1 36,-3-2 0,1-2 52,-1-2 0,0 2 109,0-1 1,0-1 27,-4-3 0,8 3 181,-1 0 1,7 1-388,-4-5 0,1 5 427,-4-1 1,6 5-136,-31 1 0,0 1 1,1 0-1,0 0 21,32 1 1,-2 0 127,-2 0 0,-2 2-81,2 1 1,-3 4 158,-1 4 1,-4 1 2,1-1 0,-1 1 4,4-1 0,-4-1-61,1-2-1,-2 2 155,1-3 0,3 0-293,-3 0 1,2-4 81,-2 1 0,3-3-369,-3-1 1,-1 0-184,2 0 1,-8-4-70,0 0 1,-1-4 170,-7 0 0,0-2-149,-4-2 1,-6 1-202,-5 0 1,-2-1 307,-5 1 0,-6-1 274,-7 1 0,4-1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644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2878 11935 13103,'-1'6'-2384,"-3"-2"2456,3-3 1,-9-1 0,3 0 0</inkml:trace>
  <inkml:trace contextRef="#ctx0" brushRef="#br0" timeOffset="1">2398 11889 11646,'-5'-6'-1730,"4"-4"1754,-4 3 0,6 1 416,3 2 0,-1 3-99,4 1 0,5 0-82,3 0 1,1 1 51,0 3 0,-2-3-4,5 3 0,0-3-58,3-1 0,3 0 180,1 0 0,0 0-247,4 0 0,-1-1-40,2-3 1,5 2-65,-1-6 1,3 4 73,0-3 1,-1 3-147,5-4 0,-1 2 68,5-2 1,0-2-214,-1 2 0,1 0 252,0 0 1,1-1-53,2 5 1,-6-1-38,3 1 1,-3 3 34,3-3 0,-4 3-119,0 1 0,-2 0 99,2 0 1,3 0-48,-4 0 1,0 4-85,1 0 0,-5 3 3,1-3 1,1 4-35,-1-4 0,2 3 89,-2-3 0,-3 0 23,3-4 0,-2 4-1,-2-1 1,2 1 7,2-4 0,-4 0 53,0 0 0,0 0 23,-3 0 0,3 0 112,4 0 0,-6 0-138,2 0 0,-2 0-5,2 0 1,2 0-8,2 0 1,-4 0-92,0 0 0,1 0 9,-5 0 1,0 1-39,5 3 0,-9-2-5,5 1 1,-4 2-31,-1-1 0,-2 0 85,3-4 1,1 0 20,-2 0 0,1 0-17,-4 0 1,0 0-8,0 0 1,-4 0 92,0 0 1,-5 0-61,1 0 0,-2-4 457,-2 0-259,0-4 1,0 5-5,-4-5 0,2 5 24,-5-5 0,0 4-104,-4-3 0,0 3-178,0-4 74,0 0 1,-2-3-100,-1 0 0,0-1-119,-5 1 1,5-4-143,-5-1 1,4 1 52,-3 4 0,3-6-40,-4-2 0,2 1 97,-2-1 1,-1-1 76,6-7 1,-3 2-108,3-5 0,0-5 218,-4-3 0,4-4 254,-1 4 0,2-5-144,-2 1 1,3 3 155,-3 1 0,1 7-86,-1 5 0,3 7 77,-3 4 1,2 3-61,-2 4-91,3 3 158,-4 5-75,5 0 1,-4 2 103,0 1 57,0-1-335,4 3 125,0-5 114,0 5 92,0-4-188,0 4 0,0-6-204,0-3 0,-4 2-200,1-6 0,-2 4-179,1-3 1,-3-1 224,-4-3 1,0-1-45,-1 1 1,-3-2 39,0-2 0,-6 2-28,2-2 0,-4 2 103,-3 2 1,0 3 55,-4 1 1,0 0 162,-5 0 0,-4-2 39,-3 5 0,0-4 91,-3 4 0,0-1-103,-8 2 1,5 1 15,-2-1 0,3 1 90,1 2 1,0-4-88,-4 1 0,3-1-66,-2 4 0,-2-4-16,1 0 1,0-1 20,0 1 1,7-2-45,-3-5 0,7-1 20,-3 1 0,4-1-13,-4 1 0,5-1 41,-1 1 1,-1 0-65,1-1 1,-2 5 182,2-1 0,3 4-145,-3-3 1,2 4 32,2-1 1,-5 4-28,-3 4 1,1 2 41,-1 6 1,0-1-15,-3 1 1,-1 3-195,0 0 1,7 0 14,5-3 0,5-1 177,6 1 1,0-1 46,0 0 0,1-3 134,3 0 0,2-1-130,1 5 1,4-5 10,-3 1 0,2-4 215,1 3-36,1-4-270,0 2 0,0-4-19,4 3-39,-3-3 1,3 6 4,-4-4 0,-1-1-60,1 1 1,0 3 20,-1-3 1,-3 1 41,0-4 0,0 1-60,3 3 0,-1-2 105,-2 1 1,3 0-10,-4 1 0,2-2-4,-1 6 1,1-1-52,-5 5 0,0-1 60,-4 1 0,4-1-12,0 1 1,0 3 57,-4 0 0,4 0 19,0-3 0,1-1 1,-1 1 1,2-2 49,1-3 1,4 3-99,-4-2 1,4-2 25,0 2 1,0-4-69,-4 3 1,4 1 151,-3 3 1,2 0-89,1-4 1,1 3 8,0-2 1,-1 2 19,1 2 1,4-1-54,4 0 96,-4 1 0,6 3-50,-3 0 1,3 4 135,1-3 0,5 4-247,3-1 1,2 6 167,1 2 1,1 3-199,-1-3 1,4 5 33,0-2 0,6 3-8,-2 1 1,-1 1 8,1-1 0,-4-1-59,4-3 0,-1 6 157,1-6 1,1 1-187,-5-8 0,4-2 49,-4-2 1,1 2-87,-5-6 0,-3-1 162,-1-7-18,-4-2-79,2-5-2111,-5 0 2217,5 0 1,1 11-1,6 1 1</inkml:trace>
  <inkml:trace contextRef="#ctx0" brushRef="#br0" timeOffset="2">4979 8303 13999,'0'-11'948,"0"-1"-329,0 1 0,-3 3 776,-1 0-493,0 6-147,4-3 0,-1 5-54,-3 0 1,3 9 203,-3 2 1,3 8-295,1 0 1,-2 8-444,-1 3 1,1 7-73,-1 1 0,1 9-9,2-1 0,-4 8-1025,1 4 0,-1-1 820,4 4 0,0-3-1348,0-1 1,0-2 538,0-6 1,0-5-14,0-9 1,4-7-585,-1-5-237,6-1 874,-7-14 1,6 1 138,-4-13 0,1-4 886,-1-7 1,-3-3-81,3-4-58,-3-6 0,-1 4 0,0-4 0</inkml:trace>
  <inkml:trace contextRef="#ctx0" brushRef="#br0" timeOffset="3">4979 8234 13999,'-11'0'279,"0"0"1,3-3-30,0-1 1209,6 0-434,-3 4 1771,0 0-1638,3 5 0,-3 1-718,5 6 1,-3-1-50,-1 1 1,-1-1-715,1 1 1,1-1 639,-4 0 1,-1 5-1014,-3-1 0,-5 5 710,1-1 0,-1 1-854,1 0 0,2 1-1161,-2-2 0,2-2 2090,2-2 0,-6 3 0,-1-1 0</inkml:trace>
  <inkml:trace contextRef="#ctx0" brushRef="#br0" timeOffset="4">4888 8326 13999,'0'-12'2310,"0"1"-1777,5 5 3016,2-5-1157,4 10-1533,0-4 1892,1 10-2131,4 7 0,-3 2-69,2 5-445,3 0 0,-4 3-1406,5 1 1,-4 0 484,4 0 0,-4 4-898,5-1 1,-5 0 1554,4-7 1,-5 2 0,2-3 0</inkml:trace>
  <inkml:trace contextRef="#ctx0" brushRef="#br1" timeOffset="5">7081 8154 7869,'-5'-11'0,"4"5"0,-4 1 0,5 6 0,0 3 0,0 8 0,0 11 0,0 5 0,0 6-749,0 6 749,5 0-1086,-4 11 1086,9 1 0,-8-20 0,-1 1 0,2-1 0,1 1 0,0 2 0,0-1 0,1-1 0,1-1 0,6 30 0,-7-28 0,1 0 1463,0-2 0,-1 0 0,3 25-1751,0-3 1,-2-7-186,2-5-1,-2-3-108,-2-5 1,-3-9-319,3-2 0,1-6 676,-1 2 1,0-9-716,-4 1 939,5 3 0,1-7 0</inkml:trace>
  <inkml:trace contextRef="#ctx0" brushRef="#br1" timeOffset="6">7104 8132 7869,'-1'-10'0,"-3"2"0,1-1 1072,-4 5-439,-1 0 1,-3 6 198,-1 1 1,1 4-257,-1 4 0,1 6 119,-1 2 1,-3 2-320,0 2 0,-2 5-161,2 3 1,1 3-516,-5 4 0,4-3 185,-4 3 1,1 2-9,-1-2 0,3-1-209,4-7 0,1-3-1612,-1-8 234,6 2 594,1-13 0,6 0 1116,3-16 0,7-10 0,7-11 0</inkml:trace>
  <inkml:trace contextRef="#ctx0" brushRef="#br1" timeOffset="7">7001 8143 7869,'5'-6'2099,"-4"1"0,9 5-720,-2 0 1,0 1-552,3 3 0,-2 2-202,6 5 0,3 2-275,1 2 1,3-1-129,0 5 0,1 0-891,0 4 1,-1 0 472,-3 0 0,-1 4-2730,-3-1 1502,-3 1 466,0-4 957,-2 5 0,-4-4 0,6 4 0</inkml:trace>
  <inkml:trace contextRef="#ctx0" brushRef="#br1" timeOffset="8">7070 9571 7965,'-18'-5'0,"1"2"1262,6-5-250,-1 6 144,1-3-603,5 0 0,3 2 110,11-4-468,-1 4 0,14-3-40,-6 2 0,9-2-1,-1-6 1,3 5-161,1-1 1,-3 0 74,3-3 1,-3-1-273,-1 1 1,0 1 171,0 2 1,-2-1-649,-2 6 332,-2-6-251,-6 7 178,-5-3 359,-1 5 1,-6 4 104,-3 0 0,-2 5-76,-5-2 0,-1 4 300,1 0 1,-1 2-119,1 2 1,3-1 279,1 5 1,-1 0-157,-3 4 1,3 1 123,0 3 1,5 2-130,-5 5 0,5 0-142,0 1 0,1 4-157,2 3 1,2-4 165,1-4-288,-1 0 1,8-6-350,-2 3 1,0-1 296,0-7-1071,2 2 818,-3-12 0,0 4-112,1-6-589,-1-5 698,0 5 1,-1-10-343,-2 3 489,-3-3 0,4-2 99,-5-3 0,-1-1-9,-3-3 0,-1-2 258,-3 2 1,-2-2-110,3-1 0,-3 4 741,-2 4 0,1-2 949,-1 1 964,1 0-936,-1 4 260,1 0-535,5 5-962,1 1 0,6 5-181,3-4 1,2-1 136,5-2-140,1-2-861,-1 3 536,6-5 0,-3 0-1743,5 0 1271,0 0 0,4 0-459,-1 0 1,1-5-810,0-3 1,4-2-453,-1-2 2294,6-4 0,-8-7 0,4-6 0</inkml:trace>
  <inkml:trace contextRef="#ctx0" brushRef="#br1" timeOffset="9">7721 9434 7955,'-4'-17'-689,"0"-2"0,0-1 345,4 1 0,0 1 711,0 3 1,0 1-15,0-5 1,0 1-87,0-1 1,1 1-120,3 3-220,-3 2 0,5-3-7,-6 4 157,0 6 1,-2 2-171,-2 8 1,-1 0 98,-2 7 0,-3-1-45,2 9 1,-2 0 85,-2 4 1,1 4 119,0 0 0,3 3-3,0-3 0,1 3 237,-5-3 1,1 3 144,-1-3 1,5 3-204,-1-3 0,2 0 87,-2-4 0,-1-1-106,6 1 1,-1-5 352,4-3-235,0 3-249,0 0 0,4-4-72,-1-3 0,6-7-123,-1 0 1,6-3-119,1-1 1,2 0 110,-2 0 1,-1-1 5,5-3 1,0 3 5,4-3 1,-4 3-120,0 1 1,-4 0 74,4 0 0,-5 3-155,1 1 1,-2 5 68,-2-1 1,-3-2-338,0 2 1,-6-1 26,2 5 0,-3-1-138,-1 1 1,-5-1-307,-3 0 0,-2 1 354,-1-1 0,-4 1-23,-1-1 1,1 0 548,4 1 0,3-6 0,1-2 0,-1 1 0,-3-1 0,-1 5 0,1-3 0</inkml:trace>
  <inkml:trace contextRef="#ctx0" brushRef="#br1" timeOffset="10">8040 9354 8031,'7'-18'0,"-2"1"0,-5 6 436,0 5 114,0-4-148,5 8 1130,-4-3-374,4 5-488,-5 0 84,-5 10-357,4-2 1,-9 17-240,2-2 0,-2 4-271,-2-1 1,-3 4 378,0 4-964,0 0 581,3 0 0,1 1-357,0-1 337,-1 0 0,1 0-852,-1 1 0,2-6 339,2-2 1,3-5-1080,5-3 666,0-2 666,0-11 0,2-7 397,1-10 0,3-6 0,1-6 0,3-5 0,-2-2 0,-2-2 0,2 2 0,-4-6 0,3 6 0,-4-2 0,1 5 0,1 3 0,-1-2 0,1-2 0,-2 1 0,-1 4 0,1 4 0,3 1 0,-3-1 0,5 3 1336,-4 4 1,5 2 667,-2 3-1273,3-3 1,2 8-287,-1-2 1,1 8-162,-1 4 0,1 7 207,-1 4 0,-1 8-122,-2 3 0,2 8 115,-2 4 0,-2 3-32,1 0 1,0 0-182,0-3 1,2-1-3,-5-6 0,5-1 28,-1-11 1,-2 1 31,2-9-99,-1-5 0,5-10 6,-1-7 0,0-14-6,1-5 0,3-7-329,0-5 0,1-7-421,-5-4 0,0-6-822,1 2 1,-5 1 395,1-1 0,-5 1-716,0-2 0,2 5 5,-1 7 0,0 9 301,-4 10 1356,0 10 0,0 7 0,0 19 0</inkml:trace>
  <inkml:trace contextRef="#ctx0" brushRef="#br1" timeOffset="11">8588 9502 7858,'-7'-7'2086,"-1"-1"-1422,6 5-116,-3-7 0,6 5-171,3-2 0,2-2 101,5 5 1,2-5-75,2 1 0,3 2-511,5-2 0,-1 2-119,-3-2 0,2 0-115,-2 4 0,-1-4 4,1 4 1,-5-1-318,1 1 0,2 3-343,-2-3 1,-1 2-169,-6-2-30,2 3 1195,-9-4 0,9 5 0,-4 0 0</inkml:trace>
  <inkml:trace contextRef="#ctx0" brushRef="#br1" timeOffset="12">8714 9251 7869,'-11'-5'1078,"-6"-2"-664,5-4 0,0 0 688,8-1-458,3 6 0,2-3 478,3 5 0,-1 2-526,4 5 1,0 5-153,0 7 1,2 8-161,-5 8 1,4 2-546,-5 1 0,1 5-18,-4 3 0,1 2-206,3 2 1,-1-5 484,4-3 0,1-3 0,3 0 0</inkml:trace>
  <inkml:trace contextRef="#ctx0" brushRef="#br1" timeOffset="13">9171 9000 7902,'-5'-23'0,"4"5"0,-8-2 1793,5 5-734,0-1-448,4 10-197,0 1 1723,0 5-1578,0 10-288,0 3 0,4 15 126,0 2-379,0 8 58,-4 8 1,0 2 99,0 5 1,0-4-301,0 0 1,0 2 73,0-2-612,0 1 645,0 1 1,0-4-441,0 2 206,0-7 166,0-8-480,0-6 379,5-5 0,0-5-342,2-3 213,3-7 0,-4-5 317,1-6-316,-2-4 592,-5-4 1,0-6-680,0-2 177,0-2 99,0-2 0,0-1-387,0-3 83,-5 3-92,-1-9 77,-1 4 190,-3-6 1,8 1 148,-6 0 1,6 3 147,-2 1 1,-1 3 585,1-3-359,0 5-206,4-3 0,0 10 1046,0 3-546,5 2-361,2 2 1,4 3 554,0 0 77,1 6-532,-1-3 415,1 5-382,-1 0 1,4 0 113,1 0-609,-1 5 194,1-4 0,-3 8-31,2-5 0,2 5-215,-2-2 1,0 0-707,-3 0 493,-1 1 127,-5 3-175,-1 1 246,-5-6 0,4 8-121,0-3 1,-1 3-109,-7-2 0,-3 3-23,-4 0-66,0 0 212,-1-3 1,1 3-88,-1 0 396,1 1-140,-6-5 0,5 0 266,-4 1-76,4-1 24,0 1 739,1-6-430,-1 4-239,1-4-76,5 1 1084,-4 3-335,8-9-326,-3 9 186,5-3-286,5-1 1,-2 3 706,4-5-515,6 5-269,0-8 1,7 9 23,-5-2-249,6 2 96,-9-4 1,10 4-377,-3-2 162,-3-3 53,6 5-1077,-4-3 765,0-1 0,-2 0-27,-5-2 1,1-3-229,-1 3 1,1-3-180,-1-1 0,-3 0-1207,-1 0 1952,-4 0 0,7-10 0,-4-2 0</inkml:trace>
  <inkml:trace contextRef="#ctx0" brushRef="#br1" timeOffset="14">9571 9365 7874,'0'-11'3686,"0"4"-2442,5-3-646,1 4-192,0 0 317,5 0-359,0 1 1,2 4 110,2-3-915,3 3 396,-6-4 0,10 4 120,-3-3-1558,3 3 1095,-5 1 1,5-2-2315,-3-1 1141,-3 1 733,1-3 827,-6 5 0,1 0 0,-1 0 0</inkml:trace>
  <inkml:trace contextRef="#ctx0" brushRef="#br1" timeOffset="15">9936 8965 7917,'0'-11'4051,"0"5"-2971,0 1 397,0 5-704,0 5-242,5 1 0,2 10 233,4 3 1,0 12-73,1 3-508,-1 8-174,1-1 1,-1 6-951,1 2-578,-1-2 1497,0 4 0,1-4-2504,-1 2 1343,-4-7 1029,-2 3 0,0-11 1,1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660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18068 12118 15190,'-7'-2'-934,"4"-2"204,1 3 0,2-9 587,0 2-45,0 3 1,2-4 251,1 6 1,0-5 246,5 4 1,-5 0 23,5 4 0,-2-1-158,2-3 1,2 3 41,-2-3 1,2 3 179,1 1 0,1 0-112,-1 0 0,2 0-28,2 0 1,-1 0-95,5 0 0,-4 0-163,4 0 0,0 0 25,4 0 0,0-1-75,0-3 1,4 3 75,-1-3 1,1 3 37,-4 1 0,0 0-17,-1 0 1,0 0-24,-3 0 1,3 0 11,-3 0 0,-2 0 1,2 0 0,-1-2 40,1-1 1,3 1-17,-3-2 0,-1 3-11,1 1 0,0-4 38,3 1 0,1-3 9,0 3 1,0 1-15,0-1 1,3-2 8,1 1 0,0-4 1,-4 4 1,3-1-65,1 1 1,0 3-7,-5-3 0,5 3 7,0 1 1,-1-4 15,-3 0 1,4 1-48,0 3 1,0 0 4,0 0 0,-2 0-8,6 0 1,-2-4 16,2 0 1,0 0-29,-4 4 0,3 0-2,-3 0 0,5-4 38,-2 1 0,-2-1-17,-1 4 1,1 0-77,-2 0 0,1 0 89,-4 0 1,0 0-57,0 0 1,3 0-10,1 0 0,-1 0 16,-3 0 0,-4 0 30,0 0 0,0 0-45,4 0 0,0 0 17,0 0 0,-1 4-33,-3-1 0,2 1 31,-2-4 1,3 0 29,1 0 0,-2 0-25,-2 0 1,3 4-38,-3 0 1,1 0 31,-1-4 0,1 0 29,-4 0 0,4 0 0,-1 0 1,-1 0 58,1 0 0,-4 1-76,4 3 0,-4-3-24,4 3 0,-1-3 31,1-1 1,1 4-18,-4 0 1,4-1 14,-1-3 0,-1 0-4,1 0 1,-4 2-32,4 2 0,-4-3-2,4 3 1,-1-3 89,1-1 1,3 0 11,-3 0 0,-2 1-83,3 3 1,-1-3 57,3 3 0,-3-3 34,0-1 1,0 0-12,4 0 0,0 0 52,0 0 1,0 0-3,0 0 0,3 0-27,1 0 0,0 4-95,-5 0 0,3 0 74,1-4 1,-2 0-48,3 0 0,1 0 17,-1 0 1,0 0-15,0 0 1,-1 0-10,4 0 0,-3 0-10,3 0 0,-3 0 44,3 0 1,1 0 50,3 0 0,-4 0-41,1 0 1,-5-4 24,5 0 1,-1 0-52,5 4 1,-5 0 0,1 0 1,-5 0-40,5 0 1,-3 0 26,6 0 0,-6 0-8,6 0 1,-6 0-9,2 0 0,0 0 2,0 0 0,2 4-83,-6 0 0,6 0 52,-1-4 0,2 4 2,1-1 1,0 1 19,0-4 1,1 4-18,-1 0 1,0 0 18,0-4 0,-1 0 18,-2 0 0,2 3-37,-3 1 1,3 0 60,2-4 1,-1 0 60,0 0 1,0 0-43,1 0 1,3 0-2,0 0 1,-4 0-4,-4 0 0,1 0-17,3 0 0,0 0-54,1 0 1,-5 1 5,1 3 0,-1-3-66,4 3 0,1 1 44,-1-1 1,-4 4-178,1-5 0,-2 5 124,1-4 1,6 1-156,-6-1 0,2-3-38,-5 3 1,-3-2-207,3 2 1,0-3-51,0 3 0,-4 1 488,-4-1 1,-5 10 0,2-1-1</inkml:trace>
  <inkml:trace contextRef="#ctx0" brushRef="#br1" timeOffset="1">17622 12917 8404,'-3'-23'0,"-1"0"0,1 0 1919,-3 6-635,5 0-946,1 11 0,6 1-636,5 5 0,1 1 209,-1 3 0,2 2-66,2 6 0,-2-1 106,2 0 1,-2 1-22,-2-1 0,4 1 80,1-1 0,3 1-71,-4-1 1,0 0 47,-3 1 1,0-6 86,3-2 0,-2 1 16,2-1 0,-2 0 4,-2-4 0,5 0-45,-1 0 1,1 0-1,0 0 0,-2 0-85,5 0 0,-4-4 78,4 0 1,-1 0-102,1 4 1,2 0 47,-2 0 1,3 0-11,1 0 1,0 0-26,-1 0 0,3 0-7,1 0 0,-2 0 93,3 0 0,-3 0-53,-1 0 1,-2 0 225,-1 0 1,1-4-126,-2 1 1,-1-1 133,1 4 1,-5 0-85,1 0 0,2 0-54,-2 0 1,4 4-40,-4-1 0,2 5-75,-2-4 0,3 3-237,4-3 1,0 0 68,-3-4 0,6 0-30,-2 0 0,3 0 14,-4 0 0,5-5 205,0-3 1,-1-2-27,-3-1 0,5-2 17,3-2 1,-3 2-21,-2-2 1,-2 2 21,-1 2 1,0-1 35,0 1 0,-5 5-35,-3 2 0,1 3 141,0 1 1,-1 5-94,-4 2 0,1 3 191,-1 2 1,2-1 8,2 1 1,-1-5 41,5 1 0,0-5-146,4 0 1,1-1 136,3-2 1,-2 0-85,5 0 1,-4-6 108,0-1 0,2-3-77,-1-2 1,5-3-53,-2 0 0,-1-4 24,2 4 1,-4-1-19,3 5 0,-3-3-17,3 3 0,-8 2-78,0 9 0,-2 0-146,-1 0 1,1 1-185,-5 3 1,4 1 133,-4 2 0,1 4-720,-5-4 0,4 3 389,0 2 1,-3-1-689,-5 1 1142,1 4 0,-2 2 0,0 5 0</inkml:trace>
  <inkml:trace contextRef="#ctx0" brushRef="#br1" timeOffset="2">18536 13225 8013,'-5'-10'621,"-3"3"1,2 2-491,-2 5 0,1 0-241,-5 0 0,5 6-173,-1 5 1,1 7 233,-5 9 0,1-2-83,-1 6 1,-3-1 106,0 4 1,-5 4-229,0 0 0,-2 0 102,-5-3 0,-2-1 114,-5 0 1,-5-1-142,1-2 1,-5 0 474,1-4 1,-3 5-177,-5-2 1,2-2 121,-5-1 0,-1-2-198,-3 2 0,-1-2 25,27-10 1,1 1 0,-25 9-441,-2 2 0,-2-3 391,27-13 1,-1 1-1,-1 0 1,-1 0-70,-1 1 1,0 0-1,1 0 1,-1-1 41,-2 1 1,0 0-1,1-1 1,-1 0-11,0 0 1,0-1-1,-5 2 1,0 1 42,1-1 0,0 0 0,-2 1 0,0-1-251,2-1 1,1-1 0,-1 0 0,1 1 307,-2-1 0,-1 1 0,-2-1 0,0 0-56,-1 1 0,-1-1 0,2-1 1,1-1 6,1 1 1,0-1 0,-1-1 0,-1 0-8,-2 1 1,0 1 0,-2-1 0,-1-1-10,3 2 1,1-1 0,-3 2 0,1-1 9,3-2 1,0-1 0,0 1 0,0 0 3,-3 0 0,-1 0 1,-1-2-1,0 0-31,0 2 0,0 0 0,0-2 0,0 0-268,3 0 1,1 0-1,0-1 1,0 1 240,-2 0 0,-1 0 0,1-1 0,0 1 39,0 0 0,-1-1 0,0 1 0,0 0-28,2 0 0,1-1 0,-3-1 1,0 0 24,0 0 0,1-1 0,-2 1 0,1-1-19,1 0 0,-1 1 0,0 1 0,0-1 29,3-2 0,-1 0 1,-2 2-1,0 0 6,0-2 1,1 0-1,-2 2 1,0 0 0,0 0 0,-1 0 1,3-1-1,-1-1 51,1 0 0,-1 0 0,2 0 0,0 1-81,-3-1 0,-1 0 1,1 2-1,-1-1 26,-1-1 0,0 0 0,1 1 0,1-1-48,3 0 0,1 0 0,-2-1 0,0 1 46,-2 1 1,-1 1 0,-1-2 0,0-1-71,-1 1 1,1 0 0,0 0 0,0 1 7,1-1 1,1-1-1,-1 2 1,1-2 8,0 0 1,-1-2 0,-3 1 0,0 0 28,0 0 0,-1 0 0,1 0 1,0 0 3,4 0 1,-1 0 0,-1 0 0,-2 0 51,0 0 0,0 0 1,-3 0-1,0-1-5,1-1 1,0 0-1,-1 1 1,1 0-175,3-3 1,1 0 0,-4 0 0,0 0 167,2-1 0,0-1 0,-4 0 1,0 1 55,3-1 1,1 0 0,-3 0 0,1 1-56,1-1 1,1 0 0,1 1-1,-1 0 3,0 1 1,0 1 0,0-3 0,1 1-24,-2 2 1,1-1 0,1-1 0,-1 1-6,2 0 1,0 0 0,0-1 0,1 0-5,-1 1 0,0 1 0,-2-1 0,-1 1-197,3-1 1,0 1 0,0-1 0,1 1 111,4 0 0,0-1 0,0-1 1,-1-1 10,-3 3 1,1-1-1,-1-1 1,0 0-52,2-1 1,1 0 0,-3 1 0,1-1 114,5 0 0,1 0 0,-3 1 0,0-1 33,1 0 0,-1 1 1,1-2-1,-1 1-46,1-2 0,-1 1 0,0 0 0,1 1 80,3-2 1,0 1 0,-1 0 0,0 1-26,0 0 0,-1 1 1,0-1-1,0 0-35,1 1 1,-1-1 0,2 0 0,0 0 12,1 1 1,-1-1 0,2 0 0,0 1 44,-2-1 0,1 0 1,1 0-1,1 1-46,-1-1 1,0 0 0,2-1 0,-1-1-26,1 1 1,0-1 0,0 0 0,0-1 128,0 2 1,0-1-1,3 1 1,1 0-134,1-2 1,1-1 0,-2 1 0,0-1-5,2-1 1,-1-1 0,0 1-1,-1-1 120,2 1 1,0 0 0,3-2 0,2-1-98,-28-13 0,2-4-7,-2 0 0,27 13 0,-1-2-12,1-1 1,0 0 0,1 1 0,2 0 64,2-1 1,0 0 0,0 0 0,-1 0-52,2-2 0,-1 0 1,0 0-1,0-1 3,2-1 0,1 1 1,-1 0-1,0 1-10,0-2 0,0 0 0,0-1 1,1 0 2,-1 0 0,0-1 0,1-1 0,0 0 30,0 0 0,2-1 1,-1 0-1,1 0-23,1-2 0,0 1 1,1 0-1,1 0-13,-3-2 1,1-1-1,1 1 1,0 0 14,-1-3 1,0 1 0,1 2-1,0-1 0,-1 1 1,0 0-1,1 2 1,0 0-26,1 0 0,0-1 0,0 0 0,1-1-53,1-1 1,0 1-1,-13-25 28,5 3 0,1 6-18,3 3 0,3 4 543,4 3 0,2 7-511,3 5 0,-2 2 582,5 1 0,0 5-436,4 3 718,0 7-718,0 3 325,0 5 1,0 5-279,0 3 1,0 2-85,0 1 1,-4 6 94,1 2 1,-2 9-147,1 6 1,1 2-80,-4 6 0,3-4 32,-4 3 1,2 5-147,-2 4 0,-2 3-588,2-4 0,2 1 427,-2-4 0,2 3-283,-2 1 0,0-2 103,4-6 0,-4-4-60,4-8 1,-1-2-23,1-5 161,3-10 137,-9-3 1,9-19-80,-3-2 1,3-12 360,1 0 0,0-8 178,0 1 0,-2-7-178,-1-1 0,1-5 0,-3 2 0</inkml:trace>
  <inkml:trace contextRef="#ctx0" brushRef="#br1" timeOffset="3">4260 12426 8010,'6'-17'966,"-1"5"-523,-5-4 1,5 4-48,3 0 1,2 6 74,2 2 1,5 4 205,6 4 1,5 2-298,6 6 1,2 4-141,2 3 1,8 3-394,7 1 0,3 0-64,1-1 1,0 1-370,0 0 0,-4-1 426,1-3 1,-1 1-884,4-5 0,-4-3 337,1-5 1,-10-4 14,2 1 1,-6-6 690,-1-5 0,0 0 0,-7-7 0,1 2 0,-2-2 0</inkml:trace>
  <inkml:trace contextRef="#ctx0" brushRef="#br1" timeOffset="4">14470 17143 8042,'-11'-12'357,"-1"-2"176,1 3 0,3-2-128,1 9-418,4 1 0,-2 4 131,5 3 1,0 7-56,0 8 0,0 8-226,0 3 1,-1 8 153,-3 4 1,2 5 80,-6 6 0,4 3 48,1-22 1,-2 1 0,2-2-1,-1 1-164,-2 4 1,0 0-1,2 0 1,1-1 90,-1 1 0,0 0 1,3 0-1,0-1 53,-1 0 0,0-2 0,1 25-188,1-3 1,0-14-141,0-8 1,1-6-142,3-6 1,2-6 214,5-1 0,1-4-1145,-1 0 1299,1-1 0,-1-5 0,1 0 0</inkml:trace>
  <inkml:trace contextRef="#ctx0" brushRef="#br1" timeOffset="5">14425 17246 8127,'-12'-6'358,"1"0"0,-1 0 1463,1 2-1059,5-2-493,-5 4 0,5-1-313,-5 6 1,-2 4 113,-2 4 0,1 2-20,-5 2 0,0 1-170,-4 4 1,1 1-187,3-2 1,-2 7 30,2 0 0,-2 2-180,2-1 1,-1-3-363,5 2 1,0-3 323,3-4 0,4 2 493,1-6 0,4 0 0,-2-3 0</inkml:trace>
  <inkml:trace contextRef="#ctx0" brushRef="#br1" timeOffset="6">14242 17280 8127,'5'-23'0,"-3"1"1328,6 3 1,3-2-433,5 2 0,5 2-173,2 2 1,1 4-266,7 3 1,-6 2-67,2 2 1,-3 3-220,-1-3 0,-1 8-115,1 3 1,-4 3-65,0 2 1,-5 4 105,2 3 0,-4 3-952,0 1 0,-1 0-171,1-1 1,-6 1-440,-2 0 0,1 1 1462,-1 3 0,4-3 0,-1 4 0</inkml:trace>
  <inkml:trace contextRef="#ctx0" brushRef="#br1" timeOffset="7">14459 17131 8063,'-12'0'0,"1"0"0,3 0 254,1 0 1,-1 0-22,-3 0 0,3 0 212,0 0 1,5 0 287,-5 0-342,6 0 1,-7 2-36,5 1 1,0 0 57,4 5 1,1-1-87,3 5 0,2-1-81,6 0 1,3-2-70,0 3 0,6-7 55,-2 6 0,2-2-237,2 3 1,1-2 100,3-3 0,-3 2-342,3-5 0,-3 4-86,-1-5 0,-1 1-252,1-4 0,-5 0-556,-3 0-566,-2 0 1705,-7 0 0,4 5 0,-3 2 0</inkml:trace>
  <inkml:trace contextRef="#ctx0" brushRef="#br1" timeOffset="8">14470 17280 8046,'-7'0'0,"-1"0"711,0 0-146,-3 0-109,0-5 15,4 3-264,2-3 0,1 10 81,1 3 0,-1 3 142,4 5 1,0 1-186,0 6 0,0 9 47,0 2 0,0 9 15,0 3 0,0 9-450,0 6 0,-2 3 328,-1-3 0,1 0-19,-1-4 0,1-1-325,2-3 1,0-3 4,0-8 1,0-3 112,0-5 0,0-4-41,0-4 1,0 2 36,0-1 0,0-1 124,0-3 1,0 0 293,0 0 1,0-4-303,0 0 0,0 0 92,0 4 0,4-5-151,0-3 1,0-1-166,-4 1 1,0-6-17,0 2-235,0-2 0,1-2-245,3-4 239,-3-1 0,5-5-183,-2-5 0,-1 0-1137,4-11 1730,1-6 0,3-4 0,1-5 0</inkml:trace>
  <inkml:trace contextRef="#ctx0" brushRef="#br1" timeOffset="9">17634 12871 8267,'-12'-11'-1122,"1"-1"1716,5 6-169,1 1-328,5 5 0,1 0 800,3 0-553,2 5 1,5 1 337,1 6 0,-5-1-129,1 1 1,0-1-3,3 1 1,0-1-243,1 0 0,-4 1-40,-1-1 0,2 1-71,6-1 1,-2-1-159,2-2 0,3 1-84,1-5 0,3-1-72,0-3 0,1 0-141,0 0 0,0-1 76,0-3 1,0-2-32,-1-5 1,1-1 111,0 1 0,-4-1 87,0 1 0,-5-1 45,1 1 0,-2 1 13,-2 2 1,1-1 121,-1 6 0,5-5-76,-1 4 0,0 0-77,-4 4 0,1 0 4,-1 0 1,5 0-6,-1 0 1,4 0 72,-4 0 1,1 2 76,0 1 1,-4 0 65,4 5 0,-4-6-109,0 2 0,-1 1 36,1-1 1,-1 0-94,0-4 0,1 1 10,-1 3 0,5-3-121,-1 3 1,1-3-233,-1-1 0,3 0 81,5 0 0,0-4-95,0 0 1,0-3 28,-1 3 1,0-4 99,-3 5 0,1-1 204,-4 4 1,3-4-114,-4 0 1,0 0 117,-4 4 1,1 0 45,-1 0 0,-1 2 101,-2 1 0,2 0-93,-2 5 1,2-5-50,1 5 1,2-5-28,2 0 1,-2 2-20,2-1 1,3 0 0,1-4 1,-1 0 7,1 0 0,0 0 14,4 0 1,-4-4 44,0 0 1,-1 1 25,1 3 0,-2 0-89,-1 0 1,-4 0 2,4 0 0,0 0-53,-1 0 1,4 3 70,-3 1 1,3 4-71,-4-4 0,5-1 48,-1-3 1,6 0-188,2 0 0,1 0 89,-1 0 1,-2 0 60,6 0 1,-6-3 42,2-1 1,-2-5 104,2 1 0,-3 2 128,2-2 1,-3 5-79,-4-5 1,3 4 93,-3-3 1,1 4-38,-1-1 1,1 3 7,-4 1 0,3 0-35,-4 0 1,4 0-88,-4 0 1,0 0 5,-3 0 0,-1 1-3,1 3 1,-1-3-42,1 3 1,-1-3-121,0-1 0,-3 0 35,0 0 0,-1 0 12,5 0 0,-1-5-15,1-2 1,-2 0-46,-3 0-319,3-1-278,-3-3-790,-1 4 935,-1 2 0,-6 10-744,-3 3 1256,-2 7 0,-6 3 0,1 5 0</inkml:trace>
  <inkml:trace contextRef="#ctx0" brushRef="#br0" timeOffset="10">5185 14562 10295,'-53'2'13,"-1"0"1,1 0-1,5 0 1,0-1-1,1 0-201,2-2 1,0 0 0,2-1 0,-17-2 0,2-2-109,3-1 1,3-1 0,4 0 0,2 0 165,2 2 1,0 1 0,8 1 0,0 0 18,3 0 0,1 1 0,-23 0 469,1-1 0,11 4-547,1 4 0,12 2 12,7 6 177,0-1 0,10 1 0,-3-1 0</inkml:trace>
  <inkml:trace contextRef="#ctx0" brushRef="#br0" timeOffset="11">2547 11912 18701,'0'-8'-1226,"0"1"0,0 3 632,0-4 489,0 6 0,5-3 787,3 5 0,2 1-1081,1 3 1,6 2-24,2 6 1,2 0 130,2 3 1,5-1 40,2 5 1,3-3 239,2 3 0,-1-5 8,0 1 0,4-1 3,0 1 1,9-2-264,-1 2 0,2-4 167,-2-3 1,1 2 183,2-2 0,3-2 75,5 2 0,-3-4-36,-1 3 1,0-4 34,4 1 0,4-3-46,0-1 1,0 0-390,-4 0 0,0-1 385,1-3 0,2 1-103,1-4 1,0 3-15,-4-4 1,-3 1-13,-1-5 0,3-1 36,1-2 0,-3 3-24,-8-4 0,4 4-14,-1 0 1,4-3-145,-3 0 1,-2-1 24,-6 5 1,2-4 106,-2 0 0,-4-2-106,-3 2 0,-2 2 68,-7-2 0,5-3-21,-5-1 1,-3 1 151,-4-1 1,-5 4-183,1-4 1,-3 0 247,-5-4 0,2 4-278,-5 0 0,0 4 167,-4-4 0,-4 4-282,0-4 1,-5 5-59,2-2 0,-3 2 20,-2-1 0,-3 1 52,0-5 1,0 4 33,3-4 0,-3 4 62,0-4 1,-6 4 105,2-5 1,2 7 54,-2-3 0,0 0 103,-4 1 0,0-4 242,0 3 1,0-3-10,0 4 1,-1-4-182,-2 4 0,1-6-61,-1 2 0,2-1-13,1 1 0,4-2-176,0 1 1,0-1 96,-4-2 0,0 0-157,0 0 1,0 1-133,1-1 1,-3 0 42,-1 0 1,0-4 13,-4 1 0,0 3 202,-5 4 1,-2 0 16,-4-4 0,2 5-68,-6 3 1,2-2 156,-3 2 1,-4 0 20,1 4 1,-4 0 43,3 4 0,-3-2-37,3 5 0,-5-1-8,-3 1 0,5 3-292,-4-3 1,1 4 269,-5 4 0,0-1-35,27 0 1,0 1-1,-28 4 12,28-3 0,-1 1 0,3 2 0,-1-1 2,1 1 1,0 0 0,-4 1 0,1 1-27,0-3 0,1 1 1,-1 1-1,-1 1-3,2-2 0,0-1 0,-1 1 0,1-1 7,0-1 0,0 0 0,1 1 0,0 1 3,-2-1 1,1 1-1,-27 11 18,29-11 1,-1 0 0,1 3-1,0 2-44,-1-2 0,1 0 0,-2 5 1,-1 0-3,-1 1 1,0 0 0,3 1 0,1 0-186,0 3 1,0 0-1,0 0 1,1 0 177,3 1 1,-1 1-1,-2 2 1,0 1 36,4 1 0,1 0 0,1-2 1,0 2 89,4-1 0,1 1 0,-13 22-189,-2 5 1,10-1 57,2 4 0,10-6-43,10-6 0,1 0 131,2-7 1,10 3-299,6-7 1,9 1 108,6-8 0,8-5 167,7-7 1,9-4-63,-23-7 1,1 0 0,1-1 0,-1-1 24,1-1 1,1-2-1,1-1 1,1-1-38,1-1 1,1 0 0,2-1-1,0-1 19,1-2 0,0 1 0,0 0 0,1 0-290,-1-3 1,0 1-1,-2 0 1,1 0 163,0-1 0,2 1 0,0 0 0,1 3-266,-2 1 0,0 2 377,2 0 0,-2 1 0,-7 2 0,0 0 0,2 0 0,1 0 0,-2 1 0,0 0 0,-1 3 0,-1 0 0</inkml:trace>
  <inkml:trace contextRef="#ctx0" brushRef="#br1" timeOffset="12">20455 13180 8198,'0'-8'0,"0"0"0,0 6 0,0-3 0,0 5 0,5 5 266,2 3 0,4 2 412,0 1 1,-1-3-464,-2-1 1,6 0-93,-3 0 0,3 2-31,-2-5 0,3 0 120,0-4 1,2 0-79,-2 0 0,-1 0-176,5 0 0,-2-5-40,3-3 1,1-2-132,-2-1 0,7-5 174,0 1 1,2-4-54,-1 4 1,-2-4 263,6 4 1,-6-1-199,2 5 1,-7 1 259,-1 2 1,0 3-84,4 5 0,0 0-8,-1 0 1,1 1-115,0 3 0,0-1-4,0 4 0,0-3 39,0 4 1,-2-4-38,-2 3 0,3-3 113,-3 4 0,-3-5-109,-1 5 1,2-2 271,-2 2 1,0 2-75,-3-2 1,1 1-174,2-2 1,-3 3 88,4-2 1,0-2-238,-1 2 1,6-6-27,-2 2 0,-1-2-33,1-2 0,0 0 123,3 0 0,0 0 1,-3 0 0,1-4 93,-4 0 0,4-4-91,-1 4 1,1 1 121,-1 3 1,3-4-162,-3 0 0,2-1-152,2 1 1,0 3 157,0-3 0,-4 2-30,0-2 1,-4 2 142,4-1 0,-1 1 121,1 2 0,-2 2-93,-6 1 1,4 0 136,0 5 0,4-2-192,-3 2 1,0 2 58,-1-3 0,-1 0-297,5 0 0,0-4-14,4 1 1,-4-3-33,0-1 0,0 0 158,4 0 1,0 0 4,0 0 1,-1-1 240,-3-3 1,2 3-142,-2-3 1,3-1 239,1 1 1,-1-4-61,1 4 1,-2 1 27,1 3 0,-5 0-100,6 0 0,-3 0 25,3 0 1,1 0-40,3 0 1,-2 5-142,5 2 0,-3-2 9,4-1 1,4 1 85,7-1 1,-1 0 134,0-4 1,1 0-137,4 0 0,0-4 239,-1 0 0,-4-3 26,-3 3 0,1-4 46,-1 4 1,-1-3-11,-6 3 1,-5 0 156,-7 4 0,2 0-913,-6 0 1,0 0 257,-3 0 1,-6 2-1651,-2 1 1,1 0 209,-1 4 1583,-1-4 0,-3 7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8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7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7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56835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1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4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11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46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41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5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0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customXml" Target="../ink/ink29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customXml" Target="../ink/ink3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35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lly_Floyd" TargetMode="External"/><Relationship Id="rId2" Type="http://schemas.openxmlformats.org/officeDocument/2006/relationships/hyperlink" Target="https://datatracker.ietf.org/doc/rfc336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7: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DA9339-294B-274B-AE56-A869492D536F}"/>
                  </a:ext>
                </a:extLst>
              </p14:cNvPr>
              <p14:cNvContentPartPr/>
              <p14:nvPr/>
            </p14:nvContentPartPr>
            <p14:xfrm>
              <a:off x="1620000" y="2475720"/>
              <a:ext cx="6882840" cy="81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DA9339-294B-274B-AE56-A869492D53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3800" y="2459520"/>
                <a:ext cx="6915240" cy="85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14:cNvPr>
              <p14:cNvContentPartPr/>
              <p14:nvPr/>
            </p14:nvContentPartPr>
            <p14:xfrm>
              <a:off x="4424040" y="6311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7840" y="6294960"/>
                <a:ext cx="3276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E30C12-FC8D-CA4A-849B-ACB8BABD18F9}"/>
                  </a:ext>
                </a:extLst>
              </p14:cNvPr>
              <p14:cNvContentPartPr/>
              <p14:nvPr/>
            </p14:nvContentPartPr>
            <p14:xfrm>
              <a:off x="398880" y="505800"/>
              <a:ext cx="7980840" cy="354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E30C12-FC8D-CA4A-849B-ACB8BABD1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680" y="489600"/>
                <a:ext cx="8013240" cy="35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0BD917-10E4-454E-84E8-4A6EE76243BC}"/>
                  </a:ext>
                </a:extLst>
              </p14:cNvPr>
              <p14:cNvContentPartPr/>
              <p14:nvPr/>
            </p14:nvContentPartPr>
            <p14:xfrm>
              <a:off x="2697120" y="1200600"/>
              <a:ext cx="5904360" cy="522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0BD917-10E4-454E-84E8-4A6EE7624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0920" y="1184400"/>
                <a:ext cx="5936760" cy="52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5EFB33-7B36-3B40-B012-00F40F77E47F}"/>
                  </a:ext>
                </a:extLst>
              </p14:cNvPr>
              <p14:cNvContentPartPr/>
              <p14:nvPr/>
            </p14:nvContentPartPr>
            <p14:xfrm>
              <a:off x="731880" y="2914920"/>
              <a:ext cx="2903040" cy="140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5EFB33-7B36-3B40-B012-00F40F77E4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920" y="2898720"/>
                <a:ext cx="2940840" cy="14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EA1D62-6553-0846-B2A3-951347D6E9E8}"/>
                  </a:ext>
                </a:extLst>
              </p14:cNvPr>
              <p14:cNvContentPartPr/>
              <p14:nvPr/>
            </p14:nvContentPartPr>
            <p14:xfrm>
              <a:off x="530280" y="3848760"/>
              <a:ext cx="7993080" cy="282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EA1D62-6553-0846-B2A3-951347D6E9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320" y="3826800"/>
                <a:ext cx="8036280" cy="28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62A2D6-BED9-9F44-97D0-28BCCF794A3D}"/>
                  </a:ext>
                </a:extLst>
              </p14:cNvPr>
              <p14:cNvContentPartPr/>
              <p14:nvPr/>
            </p14:nvContentPartPr>
            <p14:xfrm>
              <a:off x="4317120" y="2927520"/>
              <a:ext cx="3593880" cy="144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62A2D6-BED9-9F44-97D0-28BCCF794A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5160" y="2911320"/>
                <a:ext cx="3637080" cy="14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38220B-A0E9-9F4C-A7D6-DA7081BDA2D8}"/>
                  </a:ext>
                </a:extLst>
              </p14:cNvPr>
              <p14:cNvContentPartPr/>
              <p14:nvPr/>
            </p14:nvContentPartPr>
            <p14:xfrm>
              <a:off x="2697120" y="2578320"/>
              <a:ext cx="2697480" cy="49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38220B-A0E9-9F4C-A7D6-DA7081BDA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0920" y="2562120"/>
                <a:ext cx="2729880" cy="5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D280C5-EFE2-054A-B3C6-4BF4601ABFCC}"/>
                  </a:ext>
                </a:extLst>
              </p14:cNvPr>
              <p14:cNvContentPartPr/>
              <p14:nvPr/>
            </p14:nvContentPartPr>
            <p14:xfrm>
              <a:off x="879840" y="3215160"/>
              <a:ext cx="1990440" cy="97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D280C5-EFE2-054A-B3C6-4BF4601ABF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880" y="3193200"/>
                <a:ext cx="2033640" cy="10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7F50E7-1554-A643-AA3F-AF5BC6BC3AD4}"/>
                  </a:ext>
                </a:extLst>
              </p14:cNvPr>
              <p14:cNvContentPartPr/>
              <p14:nvPr/>
            </p14:nvContentPartPr>
            <p14:xfrm>
              <a:off x="3301560" y="1853280"/>
              <a:ext cx="3149640" cy="375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7F50E7-1554-A643-AA3F-AF5BC6BC3A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360" y="1837080"/>
                <a:ext cx="3182040" cy="37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97CA59-92CF-594F-A9BC-540106BB5CA1}"/>
                  </a:ext>
                </a:extLst>
              </p14:cNvPr>
              <p14:cNvContentPartPr/>
              <p14:nvPr/>
            </p14:nvContentPartPr>
            <p14:xfrm>
              <a:off x="2680560" y="5061240"/>
              <a:ext cx="2664720" cy="3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97CA59-92CF-594F-A9BC-540106BB5C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360" y="5045040"/>
                <a:ext cx="269712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47981D-50A5-CD48-BF99-24540E08102D}"/>
                  </a:ext>
                </a:extLst>
              </p14:cNvPr>
              <p14:cNvContentPartPr/>
              <p14:nvPr/>
            </p14:nvContentPartPr>
            <p14:xfrm>
              <a:off x="999000" y="2039400"/>
              <a:ext cx="7429680" cy="217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47981D-50A5-CD48-BF99-24540E0810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800" y="2023200"/>
                <a:ext cx="7462080" cy="22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877E33-DCCB-4745-9E60-F55336BCF08A}"/>
                  </a:ext>
                </a:extLst>
              </p14:cNvPr>
              <p14:cNvContentPartPr/>
              <p14:nvPr/>
            </p14:nvContentPartPr>
            <p14:xfrm>
              <a:off x="2100960" y="2499840"/>
              <a:ext cx="5505120" cy="136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877E33-DCCB-4745-9E60-F55336BCF0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4760" y="2483640"/>
                <a:ext cx="5537520" cy="14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14:cNvPr>
              <p14:cNvContentPartPr/>
              <p14:nvPr/>
            </p14:nvContentPartPr>
            <p14:xfrm>
              <a:off x="1311480" y="1434960"/>
              <a:ext cx="2360520" cy="222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280" y="1418760"/>
                <a:ext cx="2392920" cy="22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17CDFE-C28E-CE4F-B88B-4E3A35562EE9}"/>
                  </a:ext>
                </a:extLst>
              </p14:cNvPr>
              <p14:cNvContentPartPr/>
              <p14:nvPr/>
            </p14:nvContentPartPr>
            <p14:xfrm>
              <a:off x="4905000" y="4839120"/>
              <a:ext cx="3071520" cy="6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17CDFE-C28E-CE4F-B88B-4E3A35562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3400" y="4817520"/>
                <a:ext cx="311472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3F5E58-5D8F-A84F-955B-8056D88CEEC4}"/>
                  </a:ext>
                </a:extLst>
              </p14:cNvPr>
              <p14:cNvContentPartPr/>
              <p14:nvPr/>
            </p14:nvContentPartPr>
            <p14:xfrm>
              <a:off x="1229400" y="2512080"/>
              <a:ext cx="6656760" cy="3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3F5E58-5D8F-A84F-955B-8056D88CEE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3200" y="2495880"/>
                <a:ext cx="66891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7C0996-846C-7448-B9E4-A6632FC437B0}"/>
                  </a:ext>
                </a:extLst>
              </p14:cNvPr>
              <p14:cNvContentPartPr/>
              <p14:nvPr/>
            </p14:nvContentPartPr>
            <p14:xfrm>
              <a:off x="6331680" y="2035080"/>
              <a:ext cx="1447560" cy="60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7C0996-846C-7448-B9E4-A6632FC437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5480" y="2018880"/>
                <a:ext cx="1479960" cy="6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DEA32F-656A-0447-AC96-1AB67E9E4B36}"/>
                  </a:ext>
                </a:extLst>
              </p14:cNvPr>
              <p14:cNvContentPartPr/>
              <p14:nvPr/>
            </p14:nvContentPartPr>
            <p14:xfrm>
              <a:off x="879840" y="3774240"/>
              <a:ext cx="5086440" cy="197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DEA32F-656A-0447-AC96-1AB67E9E4B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80" y="3752280"/>
                <a:ext cx="5124240" cy="20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019B25-380C-3B44-865D-385A26DEBC83}"/>
                  </a:ext>
                </a:extLst>
              </p14:cNvPr>
              <p14:cNvContentPartPr/>
              <p14:nvPr/>
            </p14:nvContentPartPr>
            <p14:xfrm>
              <a:off x="1097640" y="3461760"/>
              <a:ext cx="7265520" cy="199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019B25-380C-3B44-865D-385A26DEBC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680" y="3445560"/>
                <a:ext cx="7308720" cy="20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E42BCE-0105-774C-B630-E6F4A3FC3FBB}"/>
                  </a:ext>
                </a:extLst>
              </p14:cNvPr>
              <p14:cNvContentPartPr/>
              <p14:nvPr/>
            </p14:nvContentPartPr>
            <p14:xfrm>
              <a:off x="4785840" y="4448520"/>
              <a:ext cx="3042720" cy="118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E42BCE-0105-774C-B630-E6F4A3FC3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9640" y="4432320"/>
                <a:ext cx="3075120" cy="12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18473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AF34B4-FF18-A448-8654-D41D6A946283}"/>
                  </a:ext>
                </a:extLst>
              </p14:cNvPr>
              <p14:cNvContentPartPr/>
              <p14:nvPr/>
            </p14:nvContentPartPr>
            <p14:xfrm>
              <a:off x="925200" y="1480320"/>
              <a:ext cx="7553160" cy="327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AF34B4-FF18-A448-8654-D41D6A9462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000" y="1464120"/>
                <a:ext cx="7590960" cy="33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4299B0-E93B-0D45-AF23-A51B2C549A95}"/>
                  </a:ext>
                </a:extLst>
              </p14:cNvPr>
              <p14:cNvContentPartPr/>
              <p14:nvPr/>
            </p14:nvContentPartPr>
            <p14:xfrm>
              <a:off x="1146960" y="4234680"/>
              <a:ext cx="6640560" cy="186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4299B0-E93B-0D45-AF23-A51B2C549A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760" y="4218480"/>
                <a:ext cx="6678360" cy="18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5AF69B-AB11-3E4A-AA57-1B2EF51681E2}"/>
                  </a:ext>
                </a:extLst>
              </p14:cNvPr>
              <p14:cNvContentPartPr/>
              <p14:nvPr/>
            </p14:nvContentPartPr>
            <p14:xfrm>
              <a:off x="4159080" y="3289320"/>
              <a:ext cx="3842280" cy="203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5AF69B-AB11-3E4A-AA57-1B2EF51681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2880" y="3273120"/>
                <a:ext cx="3874680" cy="20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219893-4146-DF4E-80AC-E1536BFB7F74}"/>
                  </a:ext>
                </a:extLst>
              </p14:cNvPr>
              <p14:cNvContentPartPr/>
              <p14:nvPr/>
            </p14:nvContentPartPr>
            <p14:xfrm>
              <a:off x="616680" y="2684880"/>
              <a:ext cx="4079160" cy="116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219893-4146-DF4E-80AC-E1536BFB7F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480" y="2668680"/>
                <a:ext cx="4116960" cy="12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71600" y="3124200"/>
            <a:ext cx="6400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759230" y="4499999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>
            <a:cxnSpLocks/>
            <a:stCxn id="42" idx="0"/>
          </p:cNvCxnSpPr>
          <p:nvPr/>
        </p:nvCxnSpPr>
        <p:spPr bwMode="auto">
          <a:xfrm flipH="1" flipV="1">
            <a:off x="5291138" y="3986213"/>
            <a:ext cx="1344644" cy="5137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H="1" flipV="1">
            <a:off x="4458384" y="3986214"/>
            <a:ext cx="1732866" cy="5222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 Box 7">
            <a:extLst>
              <a:ext uri="{FF2B5EF4-FFF2-40B4-BE49-F238E27FC236}">
                <a16:creationId xmlns:a16="http://schemas.microsoft.com/office/drawing/2014/main" id="{1D710F99-683A-2B4D-A4D3-5AF44320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510" y="3333690"/>
            <a:ext cx="178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Kernel space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6B252C9C-7D4C-CE44-AAEE-A4856BA8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323" y="2483589"/>
            <a:ext cx="1553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User space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F208F9F-3C36-814D-9685-E22AAFE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9" y="4482281"/>
            <a:ext cx="25202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</a:p>
          <a:p>
            <a:pPr algn="ctr" eaLnBrk="1" hangingPunct="1"/>
            <a:r>
              <a:rPr lang="en-US" dirty="0">
                <a:latin typeface="Helvetica" charset="0"/>
              </a:rPr>
              <a:t>read by 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F1A43-E7D1-E34F-8A89-2366C946C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3984401"/>
            <a:ext cx="1232300" cy="497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0EDC27-93B9-F54B-A218-83330C25BE0B}"/>
                  </a:ext>
                </a:extLst>
              </p14:cNvPr>
              <p14:cNvContentPartPr/>
              <p14:nvPr/>
            </p14:nvContentPartPr>
            <p14:xfrm>
              <a:off x="4230720" y="2898720"/>
              <a:ext cx="3869280" cy="124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0EDC27-93B9-F54B-A218-83330C25BE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8760" y="2882520"/>
                <a:ext cx="3907080" cy="12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42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871A37-78E5-884F-AF7D-8DE3710F724E}"/>
                  </a:ext>
                </a:extLst>
              </p14:cNvPr>
              <p14:cNvContentPartPr/>
              <p14:nvPr/>
            </p14:nvContentPartPr>
            <p14:xfrm>
              <a:off x="4325400" y="1558440"/>
              <a:ext cx="3694320" cy="359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871A37-78E5-884F-AF7D-8DE3710F72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9200" y="1536480"/>
                <a:ext cx="3732120" cy="36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2970D3-778E-6248-99AF-FACD52C0ABC8}"/>
                  </a:ext>
                </a:extLst>
              </p14:cNvPr>
              <p14:cNvContentPartPr/>
              <p14:nvPr/>
            </p14:nvContentPartPr>
            <p14:xfrm>
              <a:off x="4440600" y="2729880"/>
              <a:ext cx="2713680" cy="7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2970D3-778E-6248-99AF-FACD52C0AB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8640" y="2707920"/>
                <a:ext cx="2756880" cy="1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BD61FC-F7C2-A84E-A8F0-A841E1BE15EB}"/>
                  </a:ext>
                </a:extLst>
              </p14:cNvPr>
              <p14:cNvContentPartPr/>
              <p14:nvPr/>
            </p14:nvContentPartPr>
            <p14:xfrm>
              <a:off x="4526640" y="1513080"/>
              <a:ext cx="3770640" cy="3417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BD61FC-F7C2-A84E-A8F0-A841E1BE15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0440" y="1496880"/>
                <a:ext cx="3808440" cy="34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AEC51A-AFF1-8545-8562-3319FDE3C0D0}"/>
                  </a:ext>
                </a:extLst>
              </p14:cNvPr>
              <p14:cNvContentPartPr/>
              <p14:nvPr/>
            </p14:nvContentPartPr>
            <p14:xfrm>
              <a:off x="5065560" y="1480680"/>
              <a:ext cx="3075480" cy="229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AEC51A-AFF1-8545-8562-3319FDE3C0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9360" y="1464480"/>
                <a:ext cx="3107880" cy="23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EDD197-F9D9-294D-82E2-1F4CDDCB3C14}"/>
                  </a:ext>
                </a:extLst>
              </p14:cNvPr>
              <p14:cNvContentPartPr/>
              <p14:nvPr/>
            </p14:nvContentPartPr>
            <p14:xfrm>
              <a:off x="7232760" y="2787480"/>
              <a:ext cx="488880" cy="8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EDD197-F9D9-294D-82E2-1F4CDDCB3C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800" y="2765520"/>
                <a:ext cx="532080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DE2DE7-B7B3-4B45-A509-057E2CBA05FC}"/>
                  </a:ext>
                </a:extLst>
              </p14:cNvPr>
              <p14:cNvContentPartPr/>
              <p14:nvPr/>
            </p14:nvContentPartPr>
            <p14:xfrm>
              <a:off x="4588560" y="3247920"/>
              <a:ext cx="3494880" cy="2270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DE2DE7-B7B3-4B45-A509-057E2CBA05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360" y="3231720"/>
                <a:ext cx="3527280" cy="23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2AAAFB-581F-254C-B0C2-889C6CA6D8C3}"/>
                  </a:ext>
                </a:extLst>
              </p14:cNvPr>
              <p14:cNvContentPartPr/>
              <p14:nvPr/>
            </p14:nvContentPartPr>
            <p14:xfrm>
              <a:off x="5472360" y="3429000"/>
              <a:ext cx="1410840" cy="14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2AAAFB-581F-254C-B0C2-889C6CA6D8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6160" y="3412800"/>
                <a:ext cx="1443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05B50D-BB96-F640-9477-51DFA321E87F}"/>
                  </a:ext>
                </a:extLst>
              </p14:cNvPr>
              <p14:cNvContentPartPr/>
              <p14:nvPr/>
            </p14:nvContentPartPr>
            <p14:xfrm>
              <a:off x="1336680" y="5320800"/>
              <a:ext cx="6508440" cy="41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05B50D-BB96-F640-9477-51DFA321E8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0480" y="5304600"/>
                <a:ext cx="6540840" cy="4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596940-01A3-DC4E-AB56-37FD5C83FE5E}"/>
                  </a:ext>
                </a:extLst>
              </p14:cNvPr>
              <p14:cNvContentPartPr/>
              <p14:nvPr/>
            </p14:nvContentPartPr>
            <p14:xfrm>
              <a:off x="349920" y="563400"/>
              <a:ext cx="8145000" cy="5275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596940-01A3-DC4E-AB56-37FD5C83FE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547200"/>
                <a:ext cx="8177400" cy="53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756980-6305-B14D-AD7D-5C6EC2B5F83A}"/>
                  </a:ext>
                </a:extLst>
              </p14:cNvPr>
              <p14:cNvContentPartPr/>
              <p14:nvPr/>
            </p14:nvContentPartPr>
            <p14:xfrm>
              <a:off x="5160240" y="1032120"/>
              <a:ext cx="2433960" cy="2495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756980-6305-B14D-AD7D-5C6EC2B5F8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8280" y="1015920"/>
                <a:ext cx="2477160" cy="25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BE4AD7-96E1-2141-8488-CEBEAF3B84E0}"/>
                  </a:ext>
                </a:extLst>
              </p14:cNvPr>
              <p14:cNvContentPartPr/>
              <p14:nvPr/>
            </p14:nvContentPartPr>
            <p14:xfrm>
              <a:off x="6550200" y="2056680"/>
              <a:ext cx="324000" cy="924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BE4AD7-96E1-2141-8488-CEBEAF3B84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8240" y="2034720"/>
                <a:ext cx="367200" cy="9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/>
              <a:t>reset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8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5E3-84AF-CC41-A08F-7927B893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5E7F-628C-8544-9752-22E9EE5C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RFC3360,</a:t>
            </a:r>
            <a:r>
              <a:rPr lang="zh-CN" altLang="en-US" dirty="0"/>
              <a:t> </a:t>
            </a:r>
            <a:r>
              <a:rPr lang="en-US" altLang="zh-CN" dirty="0"/>
              <a:t>“Inappropriate TCP Resets Considered Harmful”,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devised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HK" altLang="zh-CN" dirty="0"/>
              <a:t>prevent old duplicate connection initiations from causing confusion in TCP's three-way handshake. The reset is also used when a host receives data for a TCP connection that no longer exists.</a:t>
            </a:r>
            <a:endParaRPr lang="en-US" altLang="zh-CN" dirty="0"/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practice,</a:t>
            </a:r>
            <a:r>
              <a:rPr lang="zh-CN" altLang="en-US" dirty="0"/>
              <a:t> </a:t>
            </a:r>
            <a:r>
              <a:rPr lang="en-HK" altLang="zh-CN" dirty="0"/>
              <a:t>a number of firewalls and load-balancers send a reset in response to a TCP SYN packet that use flags from the Reserved field in the TCP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3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A98A-2455-1A42-9216-51C7DC3A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39E4-E0A2-2349-AF83-EAC64A92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81200"/>
          </a:xfrm>
        </p:spPr>
        <p:txBody>
          <a:bodyPr/>
          <a:lstStyle/>
          <a:p>
            <a:r>
              <a:rPr lang="en-US" dirty="0"/>
              <a:t>RFC 793 and RFC 1122 both include Jon </a:t>
            </a:r>
            <a:r>
              <a:rPr lang="en-US" dirty="0" err="1"/>
              <a:t>Postel's</a:t>
            </a:r>
            <a:r>
              <a:rPr lang="en-US" dirty="0"/>
              <a:t> famous robustness principle, also from RFC 791: "</a:t>
            </a:r>
            <a:r>
              <a:rPr lang="en-US" dirty="0">
                <a:solidFill>
                  <a:srgbClr val="0000FF"/>
                </a:solidFill>
              </a:rPr>
              <a:t>Be liberal in what you accept, and conservative in what you send."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98763-A58D-934D-A6C8-D5300251EA0B}"/>
              </a:ext>
            </a:extLst>
          </p:cNvPr>
          <p:cNvSpPr txBox="1"/>
          <p:nvPr/>
        </p:nvSpPr>
        <p:spPr>
          <a:xfrm>
            <a:off x="3352800" y="3593812"/>
            <a:ext cx="586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https://datatracker.ietf.org/doc/rfc3360/</a:t>
            </a:r>
            <a:endParaRPr lang="en-US" dirty="0"/>
          </a:p>
          <a:p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Floyd,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https://en.wikipedia.org/wiki/Sally_Floyd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7138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560D54-516A-1649-9FFB-FEE408CB1D5B}"/>
                  </a:ext>
                </a:extLst>
              </p14:cNvPr>
              <p14:cNvContentPartPr/>
              <p14:nvPr/>
            </p14:nvContentPartPr>
            <p14:xfrm>
              <a:off x="3478320" y="2022840"/>
              <a:ext cx="4720320" cy="10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560D54-516A-1649-9FFB-FEE408CB1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2120" y="2006640"/>
                <a:ext cx="4752720" cy="1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B38306-C069-EC43-AEDB-9AACF8574B9D}"/>
                  </a:ext>
                </a:extLst>
              </p14:cNvPr>
              <p14:cNvContentPartPr/>
              <p14:nvPr/>
            </p14:nvContentPartPr>
            <p14:xfrm>
              <a:off x="1184040" y="2919240"/>
              <a:ext cx="6443280" cy="232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B38306-C069-EC43-AEDB-9AACF8574B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840" y="2903040"/>
                <a:ext cx="6481080" cy="23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1490458289</TotalTime>
  <Pages>7</Pages>
  <Words>2346</Words>
  <Application>Microsoft Macintosh PowerPoint</Application>
  <PresentationFormat>On-screen Show (4:3)</PresentationFormat>
  <Paragraphs>554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Arial Black</vt:lpstr>
      <vt:lpstr>Courier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CSCI4430</vt:lpstr>
      <vt:lpstr>CSCI4430 Computer Networks  Lecture 7: Transport Layer – TCP</vt:lpstr>
      <vt:lpstr>Agenda</vt:lpstr>
      <vt:lpstr>Recap: Designing a reliable transport protocol</vt:lpstr>
      <vt:lpstr>Sliding window at receiver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  <vt:lpstr>Additional material on TCP reset</vt:lpstr>
      <vt:lpstr>TCP reset</vt:lpstr>
      <vt:lpstr>TCP reset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1369</cp:revision>
  <cp:lastPrinted>1999-09-08T17:25:07Z</cp:lastPrinted>
  <dcterms:created xsi:type="dcterms:W3CDTF">2014-01-14T18:15:50Z</dcterms:created>
  <dcterms:modified xsi:type="dcterms:W3CDTF">2022-02-22T08:13:39Z</dcterms:modified>
  <cp:category/>
</cp:coreProperties>
</file>