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7" r:id="rId3"/>
    <p:sldId id="635" r:id="rId4"/>
    <p:sldId id="634" r:id="rId5"/>
    <p:sldId id="636" r:id="rId6"/>
    <p:sldId id="637" r:id="rId7"/>
    <p:sldId id="599" r:id="rId8"/>
    <p:sldId id="601" r:id="rId9"/>
    <p:sldId id="600" r:id="rId10"/>
    <p:sldId id="602" r:id="rId11"/>
    <p:sldId id="598" r:id="rId12"/>
    <p:sldId id="603" r:id="rId13"/>
    <p:sldId id="604" r:id="rId14"/>
    <p:sldId id="605" r:id="rId15"/>
    <p:sldId id="607" r:id="rId16"/>
    <p:sldId id="608" r:id="rId17"/>
    <p:sldId id="609" r:id="rId18"/>
    <p:sldId id="610" r:id="rId19"/>
    <p:sldId id="611" r:id="rId20"/>
    <p:sldId id="606" r:id="rId21"/>
    <p:sldId id="612" r:id="rId22"/>
    <p:sldId id="616" r:id="rId23"/>
    <p:sldId id="615" r:id="rId24"/>
    <p:sldId id="613" r:id="rId25"/>
    <p:sldId id="618" r:id="rId26"/>
    <p:sldId id="619" r:id="rId27"/>
    <p:sldId id="620" r:id="rId28"/>
    <p:sldId id="621" r:id="rId29"/>
    <p:sldId id="622" r:id="rId30"/>
    <p:sldId id="623" r:id="rId31"/>
    <p:sldId id="624" r:id="rId32"/>
    <p:sldId id="625" r:id="rId33"/>
    <p:sldId id="617" r:id="rId34"/>
    <p:sldId id="627" r:id="rId35"/>
    <p:sldId id="628" r:id="rId36"/>
    <p:sldId id="629" r:id="rId37"/>
    <p:sldId id="626" r:id="rId38"/>
    <p:sldId id="631" r:id="rId39"/>
    <p:sldId id="630" r:id="rId40"/>
    <p:sldId id="597" r:id="rId41"/>
    <p:sldId id="632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0"/>
    <p:restoredTop sz="96327"/>
  </p:normalViewPr>
  <p:slideViewPr>
    <p:cSldViewPr>
      <p:cViewPr varScale="1">
        <p:scale>
          <a:sx n="128" d="100"/>
          <a:sy n="128" d="100"/>
        </p:scale>
        <p:origin x="1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7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2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16048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5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9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3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9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6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38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50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2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808553"/>
            <a:ext cx="8115300" cy="1828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2: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5486400"/>
            <a:ext cx="2156663" cy="461657"/>
          </a:xfrm>
          <a:prstGeom prst="rect">
            <a:avLst/>
          </a:prstGeom>
          <a:noFill/>
        </p:spPr>
        <p:txBody>
          <a:bodyPr wrap="squar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766888"/>
          </a:xfrm>
        </p:spPr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SF-Express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Envelope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34DE2-1D3F-D34C-8679-64E49E726B6B}"/>
              </a:ext>
            </a:extLst>
          </p:cNvPr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between parties (in the same layer)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altLang="zh-CN" dirty="0">
                <a:solidFill>
                  <a:srgbClr val="0000FF"/>
                </a:solidFill>
              </a:rPr>
              <a:t>packet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Each protocol defines the format of its headers</a:t>
            </a:r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implemented where?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7521480C-ED20-354C-8D4F-38F03EF2220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1AC9CF9B-2E61-2745-A65C-A9A1FF7D72A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</a:t>
            </a:r>
            <a:r>
              <a:rPr lang="en-US" altLang="zh-CN" dirty="0"/>
              <a:t>s</a:t>
            </a:r>
            <a:r>
              <a:rPr lang="en-US" dirty="0"/>
              <a:t> with its peers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corresponding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en-US" dirty="0"/>
              <a:t>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evolve</a:t>
            </a:r>
            <a:r>
              <a:rPr lang="zh-CN" altLang="en-US" dirty="0"/>
              <a:t> </a:t>
            </a:r>
            <a:r>
              <a:rPr lang="en-US" altLang="zh-CN" dirty="0"/>
              <a:t>independently</a:t>
            </a:r>
            <a:endParaRPr lang="en-US" dirty="0"/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Assignment 1 is out!</a:t>
            </a:r>
          </a:p>
          <a:p>
            <a:pPr lvl="1"/>
            <a:r>
              <a:rPr lang="en-US" altLang="x-none" dirty="0"/>
              <a:t>Due Jan 2</a:t>
            </a:r>
            <a:r>
              <a:rPr lang="en-US" altLang="zh-CN" dirty="0"/>
              <a:t>9</a:t>
            </a:r>
            <a:r>
              <a:rPr lang="en-US" altLang="x-none" dirty="0"/>
              <a:t>, 202</a:t>
            </a:r>
            <a:r>
              <a:rPr lang="en-US" altLang="zh-CN" dirty="0"/>
              <a:t>2</a:t>
            </a:r>
            <a:endParaRPr lang="en-US" altLang="x-none" dirty="0"/>
          </a:p>
          <a:p>
            <a:endParaRPr lang="en-US" altLang="x-none" dirty="0"/>
          </a:p>
          <a:p>
            <a:r>
              <a:rPr lang="en-US" altLang="zh-CN" dirty="0"/>
              <a:t>Submission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</a:t>
            </a:r>
            <a:r>
              <a:rPr lang="en-US" altLang="zh-CN" sz="3600" b="0" i="1" dirty="0">
                <a:solidFill>
                  <a:srgbClr val="0000FF"/>
                </a:solidFill>
              </a:rPr>
              <a:t>Carrie</a:t>
            </a:r>
            <a:r>
              <a:rPr lang="en-US" sz="3600" b="0" i="1" dirty="0">
                <a:solidFill>
                  <a:srgbClr val="0000FF"/>
                </a:solidFill>
              </a:rPr>
              <a:t>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90600"/>
          </a:xfrm>
        </p:spPr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</a:t>
            </a:r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endParaRPr lang="en-US" dirty="0"/>
          </a:p>
          <a:p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en-US" dirty="0"/>
              <a:t> Office</a:t>
            </a:r>
          </a:p>
          <a:p>
            <a:pPr lvl="1"/>
            <a:r>
              <a:rPr lang="en-US" dirty="0"/>
              <a:t>Puts letter in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larger envelope</a:t>
            </a:r>
          </a:p>
          <a:p>
            <a:pPr lvl="1"/>
            <a:r>
              <a:rPr lang="en-US" dirty="0"/>
              <a:t>Puts name and street address on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envelope</a:t>
            </a:r>
          </a:p>
          <a:p>
            <a:pPr lvl="1"/>
            <a:r>
              <a:rPr lang="en-US" dirty="0"/>
              <a:t>Puts package on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delivery truck</a:t>
            </a:r>
          </a:p>
          <a:p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en-US" dirty="0"/>
              <a:t> delivers to other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5486400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SF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Express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851987" y="5712467"/>
            <a:ext cx="3947276" cy="47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657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SF-Express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Envelope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4303836E-D868-6D48-910B-9DDDB5AD7C8C}" vid="{DF8BD7B5-00A1-C040-910A-5484447DD70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1490456162</TotalTime>
  <Pages>7</Pages>
  <Words>1418</Words>
  <Application>Microsoft Macintosh PowerPoint</Application>
  <PresentationFormat>On-screen Show (4:3)</PresentationFormat>
  <Paragraphs>523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 Black</vt:lpstr>
      <vt:lpstr>Calibri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CSCI4430</vt:lpstr>
      <vt:lpstr>CSCI4430 Computer Networks  Lecture 2: Layering</vt:lpstr>
      <vt:lpstr>Agenda</vt:lpstr>
      <vt:lpstr>What we want</vt:lpstr>
      <vt:lpstr>(Some of) What happens…</vt:lpstr>
      <vt:lpstr>(More of) What happens</vt:lpstr>
      <vt:lpstr>What we get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Three steps</vt:lpstr>
      <vt:lpstr>What gets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  <vt:lpstr>Announcements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1374</cp:revision>
  <cp:lastPrinted>1999-09-08T17:25:07Z</cp:lastPrinted>
  <dcterms:created xsi:type="dcterms:W3CDTF">2014-01-14T18:15:50Z</dcterms:created>
  <dcterms:modified xsi:type="dcterms:W3CDTF">2022-01-15T04:22:07Z</dcterms:modified>
  <cp:category/>
</cp:coreProperties>
</file>