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ink/ink2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7"/>
  </p:notesMasterIdLst>
  <p:handoutMasterIdLst>
    <p:handoutMasterId r:id="rId48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54" r:id="rId29"/>
    <p:sldId id="555" r:id="rId30"/>
    <p:sldId id="556" r:id="rId31"/>
    <p:sldId id="557" r:id="rId32"/>
    <p:sldId id="558" r:id="rId33"/>
    <p:sldId id="537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38" r:id="rId43"/>
    <p:sldId id="527" r:id="rId44"/>
    <p:sldId id="528" r:id="rId45"/>
    <p:sldId id="512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5"/>
    <p:restoredTop sz="96327"/>
  </p:normalViewPr>
  <p:slideViewPr>
    <p:cSldViewPr>
      <p:cViewPr varScale="1">
        <p:scale>
          <a:sx n="128" d="100"/>
          <a:sy n="128" d="100"/>
        </p:scale>
        <p:origin x="21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7:05:09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15532 6133 8091,'-21'-15'370,"0"0"1,2 2 0,0 4 0,2 5-1,1 3 959,4 1 1,4 1-1,7 2 1,10 1-1,6-1 1,7 1-955,3 0 1,4 0-1,5-4 1,1 0 0,-1 0-1,0 0 1,0 0 0,1 1-578,-1 3 0,-1-2 0,-3 5 0,-3-1 0,-4 2-259,-4 4 0,-3 1 0,-5 6 0,-5 3 86,-6 3 0,-6 4 0,-11 5 0,-6 2 0,-6 1 196,-4 1 1,-2 0 0,-2-4 0,-3 2 352,0 2 0,-1-3 0,-1 3 0,5-3 303,6-5 1,3 2 0,6-5 0,3-3 57,4-4 0,7 0 1,5-5-1,1-1-325,2-1 0,7-1 0,3-1 0,5-1 0,3-1-263,2-1 0,3-6 0,2 2 1,3-3-216,1-1 1,-2 0 0,4-1 0,0-3 0,2-3-680,2-4 0,-1-4 0,0-1 0,-1-1 120,-2 1 0,0-5 0,-4 4 0,-2-1-352,-1 3 1,-6 2 0,-3 1 1178,-2 1 0,-7 0 0,-1-1 0</inkml:trace>
  <inkml:trace contextRef="#ctx0" brushRef="#br0" timeOffset="1">15532 6361 8220,'-6'0'2483,"-4"0"-1525,2 0 1,10 5 0,4 2 0,8 0 0,4 1-698,2 1 1,3 0 0,2 0-1,3-2 1,0 2 0,1 0-1479,0-1 0,-2 1 1217,3-6 0,-4 6 0,2-2 0</inkml:trace>
  <inkml:trace contextRef="#ctx0" brushRef="#br0" timeOffset="2">18239 6099 7731,'0'-12'573,"0"0"0,0-2 0,-1-2 0,-2 2 0,0 2 1706,0 0 0,3 6 1,3 1-1700,0 0 0,6 5 0,-1 0 0,2 6-852,1 4 0,5 2 0,-1 0 0,-1 2 0,-2 3-564,0 1 0,1 1 0,1 2 0,1 0-49,-1-2 1,-2-4-1,1 3 1,1-2 161,1-2 1,2-1 0,-3-3 0,2-2 722,2-5 0,1 4 0,4-1 0</inkml:trace>
  <inkml:trace contextRef="#ctx0" brushRef="#br0" timeOffset="3">18719 6156 8015,'11'-23'-16,"1"1"1,-1 2 167,0 1 0,5 0 0,-1-4 1,-1 2 196,-1 2 1,-2-2-1,-1 5 1,-1-1 807,-1 1 1,-7 2-728,-1 6 1,-5 3-1,-8 6 1,-2 3-232,-4 4 0,-3 6 1,-1 2-304,1 2 1,-1 1 0,1 4-304,3 0 0,-1-2 0,3 0 0,1-2 0,-2 1-1089,0 2 0,4-3 0,-1-2 190,2 0 1306,7 3 0,-9-7 0,2 3 0</inkml:trace>
  <inkml:trace contextRef="#ctx0" brushRef="#br0" timeOffset="4">18547 6247 10030,'0'7'3787,"0"-1"-2986,0-2 1,0-2-1,-1 5 1,-1-1 183,-2 0 1,0 6 0,4 5 0,-1 4-1,-2 5-516,-1 6 0,-3 5 0,2 10 0,0 1-303,0 2 0,1 3 0,3-4 1,-2 1-76,-1 1 0,0-9 0,4-2 0,0-6-228,0-3 0,0-6 0,0 1 0,0-5 0,0-3-330,0-2 1,0-4 0,0-5-843,0 2 0,2-4-226,1-1 1,4-8 0,4-4 364,1-6 0,-5-5 1170,1-8 0,5-7 0,4-7 0</inkml:trace>
  <inkml:trace contextRef="#ctx0" brushRef="#br0" timeOffset="5">20706 6259 7937,'-5'-12'1555,"-1"-3"1,-6 0-1,2 1 329,2 1 1,5 7 0,6 2 0,5 3 0,2 2-1298,2 3 1,4 6-1,2 6 1,1 3-1,0 4 1,1 4-1066,2 2 0,-3 3 0,0 5 0,1 3 0,0 2-586,0 1 0,1 4 1,-2-5-1,3 3 1,-1-1 127,-2-2 1,-2-4-1,-6-9 1,1-5-585,-1-4 0,-3-7 654,-1-1 0,-4-7 0,2-9-162,0-4 636,-4-2 0,8-6 1,-4-5 391,2-4 0,0-4 0,5-6 0,-1 1 0</inkml:trace>
  <inkml:trace contextRef="#ctx0" brushRef="#br0" timeOffset="6">21357 6144 7937,'-8'-17'351,"1"1"185,-2 4 1,-1 2 0,-2 2 0,0 7 0,-4 7 1429,-3 9 1,-7 12 0,-6 7-1467,-5 7 0,17-15 0,-2 1 0,-1 3 0,-2 0 0,0 2 1,-1 0-502,0 3 0,0 0 0,-1 2 0,-2 0 0,1-2 1,-1-2-1,3-2 0,0-1-832,2-3 1,0-2 0,-11 18 0,4-12 0,7-6-2130,5-4 2962,-3-10 0,10-1 0,-5-3 0</inkml:trace>
  <inkml:trace contextRef="#ctx0" brushRef="#br0" timeOffset="7">16355 6453 7919,'-28'0'1151,"4"-5"1,-2-2 0,6 0-349,5-1 1,8 6 0,9-2 0,8 3 0,8 1 29,3 0 1,8 0 0,6 0 0,5 0-442,5 0 0,2 0 1,1 0-1,4 0 1,2 0-352,5 0 0,2 3 0,-2 2 0,4 0-289,0 1 0,0-3 0,2-1 0,-5 0-508,-6 2 0,0 0 1,-7-4-81,-3 0 0,-6 0 0,-1-1 1,-5-2-188,-6-1 0,-3-5 1,-4 3-1,-4-2-665,-2 1 1688,-7-1 0,5-8 0,-5-2 0</inkml:trace>
  <inkml:trace contextRef="#ctx0" brushRef="#br0" timeOffset="8">17417 6087 7887,'-17'-6'824,"5"-4"0,-4 2 1293,4-2 1,2 2-569,2 1 0,4 4 0,8 1-450,4 4 0,3 6 0,4 6-718,4 1 1,4 5 0,2-2 0,3 1-792,2 0 307,-5 0 0,7 4 1,-4 0-82,1 0 1,1-2 0,3 0 0,-1-2-407,-2 1 1,-3 2 0,1-1 0,-3-2-23,-3-4 0,-11-2 0,0-1 0,-5 0 410,-4 3 1,-5-2 0,-6 2-1,-5-2 77,-5-2 0,-8 6 1,-3 2-1,-3 3-645,-2 0-607,-4 1 1,3 0 1376,-2 0 0,-7 0 0,-2 0 0</inkml:trace>
  <inkml:trace contextRef="#ctx0" brushRef="#br0" timeOffset="9">18947 6476 7867,'-30'-4'342,"-1"-1"1,1-2-1,1 0 1,3 0 0,6 4 1413,5 1 0,2 1 0,4-1-822,5-2 0,12 0 0,15 3 0,7-2-494,7-1 0,5 1 0,7 3 0,6-2 662,5-2-1051,3 3 1,-31-1 0,1-1 0,0 2 0,0 1 0,1-1 0,0-1-94,1 0 1,1 0 0,5 0-1,0 1 1,-1 0 0,0 2 0,0-1-1,0 0-112,-2 0 1,1 0 0,-2 0 0,0 0-1,-2 0 1,-1 0 0,1 0 0,-1 0-545,31 0 1,-7 0-1,-17 0-725,-7 0 676,-5 0 0,-7 3-964,-3 1 1158,-8 0 0,-11-4 0,-8 0 0,-2 0-1885,-1 0 1736,-6 0 1,3 0 701,-5 0 0,0 0 0,-4 0 0</inkml:trace>
  <inkml:trace contextRef="#ctx0" brushRef="#br0" timeOffset="10">20146 6064 7966,'-16'-6'1242,"3"-3"1,-2 5 0,2 2 975,2 1 0,3 1 1,1 0-1192,-2 0 1,4 5 0,2 2-1,6 5-803,4 3 1,6 1 0,5 5 0,6-2 0,4 1-348,4 2 1,2-3-1,3 0 1,2 1-1,0 0-482,1-1 1,-6 2 0,-4-6 0,1 0 96,-2 2 0,-6-5 0,-8 4 1,-4-4 496,-3 0 1,-3-1-1,-6 1 108,-3-1 0,-7 2 0,-10 2 0,-4 4 206,-6 2 1,-3 2-1,-4 0-1364,-4 0 266,-7 5 0,1-3 1,-6 6 794,0 0 0,3-3 0,0 0 0</inkml:trace>
  <inkml:trace contextRef="#ctx0" brushRef="#br0" timeOffset="11">19987 5985 8114,'0'-35'0,"1"6"0,1 4 1328,2 4 0,0 7 0,-5 11-1201,-3 6 0,-2 13 0,-7 7 0,-4 6 0,-6 5 0,-6 5-72,-4 7 1,13-19 0,0 2-1,-2 3 1,-1 1 0,-1 0-1,-1 1 1,-1 1 0,0 0-1,-1 0 1,0 2-120,1 1 1,0 0 0,-1 1 0,0 1 0,2-1 0,2-1 0,1-1 0,1-2-98,2-2 0,2-1 1,-11 21-1,10-6 1,6-5-386,3-2 1,6-7 0,-1-7 0,3-3-51,1-4 1,1-4 0,3-7 0,4-4 595,2-3 0,6-11 0,2-3 0</inkml:trace>
  <inkml:trace contextRef="#ctx0" brushRef="#br0" timeOffset="12">19507 5996 8248,'-15'-34'799,"-2"1"-213,-1 2 0,1 3 1,-2 5-1,5 2 1647,5 2-1940,4 7 0,6 14 1,3 9-1,3 8 183,3 7 1,3 8 0,1 9-1,3 5 157,0 5 1,6 5 0,-10-28 0,1 1-499,-2 1 0,1 0 0,2 2 1,-1-1-1,1 2 0,1-1 1,0 1-1,1 0-148,0 1 1,0 0 0,0 0-1,0-1 1,1 3 0,-1-1-1,-1-1 1,1 0-91,-2-2 1,0 0 0,8 24 0,-8-10 0,-2-5-993,-2-5 1,-3-5 0,-2-5 0,-1-6 1094,-2-4 0,-2-1 0,2-3 0,4 0 0,6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7:05:09.88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12266 5779 7932,'-11'-1'18,"-1"-3"0,1 3 376,-1-3 1,1 3 0,-1 2-479,1 3 0,1-2 0,1 7 0,3 2 0,-1 3-82,1 0 0,2 3 1,-2-1-1,-1 2 0,1 2 65,-3 2 1,-2 1 0,-3 0 0,-3 0 187,0-1 0,-2 5 0,-4 1 0,0 0 0,0 0 149,0-3 1,2 1-1,0-2 1,4 0-64,0-3 1,6-5 0,4 0-1,2-1 1,4 1 63,4-3 1,3 0 0,5-3 0,2-1-71,2-1 0,3-2 1,5 3-1,0-3-34,-1-1 1,3 3-1,0-4 1,2-2 0,-2 0 26,-1-2 1,-1 0 0,1 0-1,1 0-46,2 0 0,1 0 0,-3 0 0,3 0-19,1 0 1,1-2-1,0 0 1,-2-3 27,0-2 1,-4 4 0,3-5-1,-4 0 1,-4 1 86,-4-1 1,-8 4-1,-3-3-170,-2-2 0,-2-3 0,-3-1 0,-5-4 0,-7-2-576,-5-5 0,-3-2 0,-1-8 1,-1-5 535,-2-4 0,-5-13 0,18 27 0,-1 0 0</inkml:trace>
  <inkml:trace contextRef="#ctx0" brushRef="#br0" timeOffset="1">20009 10987 8394,'-7'-4'116,"-1"0"0,1 0 581,0-1 0,1 4 0,3-4 746,-1 0-482,1 4-1077,3-4-1282,5 5 1398,-4 0 0,9 5 0,-3 1 0</inkml:trace>
  <inkml:trace contextRef="#ctx0" brushRef="#br0" timeOffset="2">17520 16081 8109,'-12'0'188,"1"0"414,4-5 129,2 3 1,5-4-367,0 2 0,7 3 1,3-3-1,5 1 1,3 1-98,2-2 1,3-3 0,4 1 0,3 1-198,3 0 1,3-4-1,0 3 1,2-2 0,-1 2-203,-1 1 1,1 1 0,-2 3 0,-3-2-495,-3 0 1,-4-1 0,-4 5 624,-2 3 0,0 2 0,4 6 0</inkml:trace>
  <inkml:trace contextRef="#ctx0" brushRef="#br0" timeOffset="3">19495 13831 5776,'-6'0'0,"1"0"0</inkml:trace>
  <inkml:trace contextRef="#ctx0" brushRef="#br0" timeOffset="4">19518 13854 6328,'0'-12'0</inkml:trace>
  <inkml:trace contextRef="#ctx0" brushRef="#br0" timeOffset="5">19244 17143 6646,'0'-8'7,"0"0"300,0 6 1,0-4 780,0 2 1,0 1 1056,0-4-1763,0 4 0,1-6 0,3 4 0,5 0-190,5 0 1,5 0 0,8 2-1,3-2-83,3-1 0,3 2 1,1-2-1,2-1-229,1 1 1,-3 4 0,0-2 0,-5 3-204,-6 1 0,-3 0 0,-4 0 0,-5 1-123,-5 3 0,0-2 340,-5 6 1,-2-6 0,-5 2 34,-5-3 0,-2 3 1,-2 0-1,0-1 8,-4-2 1,3-1 0,-6 0 0,-2 0-135,0 0 1,-2 0 0,0-1 0,0-2 221,0-1 0,0-1 1,-1 3-1,-1-2 207,-2 1 0,1 1 0,3-1 0,0-1 111,0 2 0,0 1 0,2 1 0,2 0 784,3 0-929,9 0 0,3 0 0,8 0 0,5 0 0,5 1 117,5 3 0,7-3 1,5 3-198,2-3 1,1-1 0,0 0-1,1-1 1,0-3-52,3-4 1,-2 2 0,1-2-1,-4 1-257,-3 0 0,-5-2 1,2 6-1,-4-1-1782,-4-1 1417,-8 3 1,-12-1 0,-12 5 0,-8 3 103,-8 2 0,-4 4 0,-3 6 0,-1-1 350,-1 1 1,-4-1 0,3-2 0,0 1 214,-1-1 0,3-1 1,7-3-1,5-2 2816,4-5-2245,5-1 0,20-7 0,8-4 0,11-5-317,8-5 1,7-3 0,4-1 0,3 1-408,5-1 1,-3 1 0,3 3 0,0 4 0,1 2 38,1 2 0,1-1 0,4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10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4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77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2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28030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Lecture13: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Intra-Domain</a:t>
            </a:r>
            <a:r>
              <a:rPr lang="zh-CN" altLang="en-US" sz="3200" b="1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r>
              <a:rPr lang="en-US" altLang="zh-CN" dirty="0"/>
              <a:t>N: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nodes,</a:t>
            </a:r>
            <a:r>
              <a:rPr lang="zh-CN" altLang="en-US" dirty="0"/>
              <a:t> </a:t>
            </a:r>
            <a:r>
              <a:rPr lang="en-US" altLang="zh-CN" dirty="0"/>
              <a:t>E: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endParaRPr lang="en-US" dirty="0"/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5C776D-3969-2C41-A25E-743E50661CEA}"/>
                  </a:ext>
                </a:extLst>
              </p14:cNvPr>
              <p14:cNvContentPartPr/>
              <p14:nvPr/>
            </p14:nvContentPartPr>
            <p14:xfrm>
              <a:off x="5542200" y="2086200"/>
              <a:ext cx="2146680" cy="47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5C776D-3969-2C41-A25E-743E50661C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6000" y="2070000"/>
                <a:ext cx="2179080" cy="5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35</a:t>
            </a:fld>
            <a:endParaRPr lang="en-US" altLang="x-non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B9E17E-0532-8B4E-A449-936CBFB2668C}"/>
                  </a:ext>
                </a:extLst>
              </p14:cNvPr>
              <p14:cNvContentPartPr/>
              <p14:nvPr/>
            </p14:nvContentPartPr>
            <p14:xfrm>
              <a:off x="4264560" y="2076480"/>
              <a:ext cx="2939040" cy="409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B9E17E-0532-8B4E-A449-936CBFB266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8360" y="2060280"/>
                <a:ext cx="2971440" cy="41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From algorithm to protocol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</a:t>
            </a:r>
            <a:r>
              <a:rPr lang="en-US" altLang="zh-CN" dirty="0"/>
              <a:t>on</a:t>
            </a:r>
            <a:r>
              <a:rPr lang="en-US" dirty="0"/>
              <a:t> all links</a:t>
            </a:r>
          </a:p>
          <a:p>
            <a:pPr lvl="1"/>
            <a:r>
              <a:rPr lang="en-US" dirty="0"/>
              <a:t>The next node forwards the info on links except the one the information arrived at</a:t>
            </a:r>
            <a:r>
              <a:rPr lang="zh-CN" altLang="en-US" dirty="0"/>
              <a:t> </a:t>
            </a:r>
            <a:r>
              <a:rPr lang="en-US" altLang="zh-CN" dirty="0"/>
              <a:t>(ingress</a:t>
            </a:r>
            <a:r>
              <a:rPr lang="zh-CN" altLang="en-US" dirty="0"/>
              <a:t> </a:t>
            </a:r>
            <a:r>
              <a:rPr lang="en-US" altLang="zh-CN"/>
              <a:t>port)</a:t>
            </a:r>
            <a:endParaRPr lang="en-US" dirty="0"/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1490454574</TotalTime>
  <Pages>7</Pages>
  <Words>1951</Words>
  <Application>Microsoft Macintosh PowerPoint</Application>
  <PresentationFormat>On-screen Show (4:3)</PresentationFormat>
  <Paragraphs>808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Gill Sans</vt:lpstr>
      <vt:lpstr>Helvetica</vt:lpstr>
      <vt:lpstr>Helvetica Neue</vt:lpstr>
      <vt:lpstr>Monotype Sorts</vt:lpstr>
      <vt:lpstr>Times New Roman</vt:lpstr>
      <vt:lpstr>Wingdings</vt:lpstr>
      <vt:lpstr>Theme2</vt:lpstr>
      <vt:lpstr>CSCI4430 Computer Networks  Lecture13: Network Layer –  Intra-Domain Routing</vt:lpstr>
      <vt:lpstr>Agenda</vt:lpstr>
      <vt:lpstr>Recap: Least-cost path routing</vt:lpstr>
      <vt:lpstr>Recap: Dijkstra’s algorithm</vt:lpstr>
      <vt:lpstr>From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1303</cp:revision>
  <cp:lastPrinted>1999-09-08T17:25:07Z</cp:lastPrinted>
  <dcterms:created xsi:type="dcterms:W3CDTF">2014-01-14T18:15:50Z</dcterms:created>
  <dcterms:modified xsi:type="dcterms:W3CDTF">2023-03-27T03:13:24Z</dcterms:modified>
  <cp:category/>
</cp:coreProperties>
</file>