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4" r:id="rId3"/>
    <p:sldId id="257" r:id="rId4"/>
    <p:sldId id="258" r:id="rId5"/>
    <p:sldId id="259" r:id="rId6"/>
    <p:sldId id="275" r:id="rId7"/>
    <p:sldId id="261" r:id="rId8"/>
    <p:sldId id="260" r:id="rId9"/>
    <p:sldId id="262" r:id="rId10"/>
    <p:sldId id="273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1"/>
    <p:restoredTop sz="94648"/>
  </p:normalViewPr>
  <p:slideViewPr>
    <p:cSldViewPr snapToGrid="0" snapToObjects="1">
      <p:cViewPr varScale="1">
        <p:scale>
          <a:sx n="95" d="100"/>
          <a:sy n="95" d="100"/>
        </p:scale>
        <p:origin x="63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NG, Qingyu" userId="498998f4-7f18-4549-a740-dcfb6e1e3d22" providerId="ADAL" clId="{24D6E530-C0B9-47B9-A1D5-C0EEE4E4E5F0}"/>
    <pc:docChg chg="custSel modSld">
      <pc:chgData name="SONG, Qingyu" userId="498998f4-7f18-4549-a740-dcfb6e1e3d22" providerId="ADAL" clId="{24D6E530-C0B9-47B9-A1D5-C0EEE4E4E5F0}" dt="2023-01-09T07:03:14.712" v="37" actId="20577"/>
      <pc:docMkLst>
        <pc:docMk/>
      </pc:docMkLst>
      <pc:sldChg chg="modSp mod">
        <pc:chgData name="SONG, Qingyu" userId="498998f4-7f18-4549-a740-dcfb6e1e3d22" providerId="ADAL" clId="{24D6E530-C0B9-47B9-A1D5-C0EEE4E4E5F0}" dt="2023-01-09T07:01:10.522" v="1" actId="20577"/>
        <pc:sldMkLst>
          <pc:docMk/>
          <pc:sldMk cId="356419186" sldId="256"/>
        </pc:sldMkLst>
        <pc:spChg chg="mod">
          <ac:chgData name="SONG, Qingyu" userId="498998f4-7f18-4549-a740-dcfb6e1e3d22" providerId="ADAL" clId="{24D6E530-C0B9-47B9-A1D5-C0EEE4E4E5F0}" dt="2023-01-09T07:01:10.522" v="1" actId="20577"/>
          <ac:spMkLst>
            <pc:docMk/>
            <pc:sldMk cId="356419186" sldId="256"/>
            <ac:spMk id="2" creationId="{37E55C1B-43BC-8B40-A7BE-D3C3F3D8A40E}"/>
          </ac:spMkLst>
        </pc:spChg>
      </pc:sldChg>
      <pc:sldChg chg="modSp mod">
        <pc:chgData name="SONG, Qingyu" userId="498998f4-7f18-4549-a740-dcfb6e1e3d22" providerId="ADAL" clId="{24D6E530-C0B9-47B9-A1D5-C0EEE4E4E5F0}" dt="2023-01-09T07:01:35.700" v="10" actId="20577"/>
        <pc:sldMkLst>
          <pc:docMk/>
          <pc:sldMk cId="1947847713" sldId="257"/>
        </pc:sldMkLst>
        <pc:spChg chg="mod">
          <ac:chgData name="SONG, Qingyu" userId="498998f4-7f18-4549-a740-dcfb6e1e3d22" providerId="ADAL" clId="{24D6E530-C0B9-47B9-A1D5-C0EEE4E4E5F0}" dt="2023-01-09T07:01:35.700" v="10" actId="20577"/>
          <ac:spMkLst>
            <pc:docMk/>
            <pc:sldMk cId="1947847713" sldId="257"/>
            <ac:spMk id="3" creationId="{8F20472D-613F-3748-9CBD-88055CDB4B08}"/>
          </ac:spMkLst>
        </pc:spChg>
      </pc:sldChg>
      <pc:sldChg chg="modSp mod">
        <pc:chgData name="SONG, Qingyu" userId="498998f4-7f18-4549-a740-dcfb6e1e3d22" providerId="ADAL" clId="{24D6E530-C0B9-47B9-A1D5-C0EEE4E4E5F0}" dt="2023-01-09T07:03:14.712" v="37" actId="20577"/>
        <pc:sldMkLst>
          <pc:docMk/>
          <pc:sldMk cId="1871005255" sldId="270"/>
        </pc:sldMkLst>
        <pc:spChg chg="mod">
          <ac:chgData name="SONG, Qingyu" userId="498998f4-7f18-4549-a740-dcfb6e1e3d22" providerId="ADAL" clId="{24D6E530-C0B9-47B9-A1D5-C0EEE4E4E5F0}" dt="2023-01-09T07:03:14.712" v="37" actId="20577"/>
          <ac:spMkLst>
            <pc:docMk/>
            <pc:sldMk cId="1871005255" sldId="270"/>
            <ac:spMk id="3" creationId="{8F20472D-613F-3748-9CBD-88055CDB4B08}"/>
          </ac:spMkLst>
        </pc:spChg>
      </pc:sldChg>
    </pc:docChg>
  </pc:docChgLst>
  <pc:docChgLst>
    <pc:chgData name="SONG, Qingyu" userId="498998f4-7f18-4549-a740-dcfb6e1e3d22" providerId="ADAL" clId="{A2A67607-707D-9A4B-B498-57C0CB8C6AF6}"/>
    <pc:docChg chg="undo custSel addSld delSld modSld">
      <pc:chgData name="SONG, Qingyu" userId="498998f4-7f18-4549-a740-dcfb6e1e3d22" providerId="ADAL" clId="{A2A67607-707D-9A4B-B498-57C0CB8C6AF6}" dt="2022-01-09T09:39:47.453" v="739" actId="20577"/>
      <pc:docMkLst>
        <pc:docMk/>
      </pc:docMkLst>
      <pc:sldChg chg="modSp mod">
        <pc:chgData name="SONG, Qingyu" userId="498998f4-7f18-4549-a740-dcfb6e1e3d22" providerId="ADAL" clId="{A2A67607-707D-9A4B-B498-57C0CB8C6AF6}" dt="2022-01-09T08:43:56.456" v="166" actId="27636"/>
        <pc:sldMkLst>
          <pc:docMk/>
          <pc:sldMk cId="356419186" sldId="256"/>
        </pc:sldMkLst>
        <pc:spChg chg="mod">
          <ac:chgData name="SONG, Qingyu" userId="498998f4-7f18-4549-a740-dcfb6e1e3d22" providerId="ADAL" clId="{A2A67607-707D-9A4B-B498-57C0CB8C6AF6}" dt="2022-01-09T08:43:56.456" v="166" actId="27636"/>
          <ac:spMkLst>
            <pc:docMk/>
            <pc:sldMk cId="356419186" sldId="256"/>
            <ac:spMk id="3" creationId="{6CEAD46B-2981-B54E-B7BD-5B165BCFE3E7}"/>
          </ac:spMkLst>
        </pc:spChg>
      </pc:sldChg>
      <pc:sldChg chg="modSp mod">
        <pc:chgData name="SONG, Qingyu" userId="498998f4-7f18-4549-a740-dcfb6e1e3d22" providerId="ADAL" clId="{A2A67607-707D-9A4B-B498-57C0CB8C6AF6}" dt="2022-01-09T09:39:47.453" v="739" actId="20577"/>
        <pc:sldMkLst>
          <pc:docMk/>
          <pc:sldMk cId="1947847713" sldId="257"/>
        </pc:sldMkLst>
        <pc:spChg chg="mod">
          <ac:chgData name="SONG, Qingyu" userId="498998f4-7f18-4549-a740-dcfb6e1e3d22" providerId="ADAL" clId="{A2A67607-707D-9A4B-B498-57C0CB8C6AF6}" dt="2022-01-09T08:44:45.239" v="171" actId="20577"/>
          <ac:spMkLst>
            <pc:docMk/>
            <pc:sldMk cId="1947847713" sldId="257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9:39:47.453" v="739" actId="20577"/>
          <ac:spMkLst>
            <pc:docMk/>
            <pc:sldMk cId="1947847713" sldId="257"/>
            <ac:spMk id="3" creationId="{8F20472D-613F-3748-9CBD-88055CDB4B08}"/>
          </ac:spMkLst>
        </pc:spChg>
      </pc:sldChg>
      <pc:sldChg chg="modSp add mod">
        <pc:chgData name="SONG, Qingyu" userId="498998f4-7f18-4549-a740-dcfb6e1e3d22" providerId="ADAL" clId="{A2A67607-707D-9A4B-B498-57C0CB8C6AF6}" dt="2022-01-09T08:45:17.052" v="215" actId="20577"/>
        <pc:sldMkLst>
          <pc:docMk/>
          <pc:sldMk cId="440415094" sldId="258"/>
        </pc:sldMkLst>
        <pc:spChg chg="mod">
          <ac:chgData name="SONG, Qingyu" userId="498998f4-7f18-4549-a740-dcfb6e1e3d22" providerId="ADAL" clId="{A2A67607-707D-9A4B-B498-57C0CB8C6AF6}" dt="2022-01-09T08:45:00.824" v="186" actId="20577"/>
          <ac:spMkLst>
            <pc:docMk/>
            <pc:sldMk cId="440415094" sldId="258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8:45:17.052" v="215" actId="20577"/>
          <ac:spMkLst>
            <pc:docMk/>
            <pc:sldMk cId="440415094" sldId="258"/>
            <ac:spMk id="3" creationId="{8F20472D-613F-3748-9CBD-88055CDB4B08}"/>
          </ac:spMkLst>
        </pc:spChg>
      </pc:sldChg>
      <pc:sldChg chg="new del">
        <pc:chgData name="SONG, Qingyu" userId="498998f4-7f18-4549-a740-dcfb6e1e3d22" providerId="ADAL" clId="{A2A67607-707D-9A4B-B498-57C0CB8C6AF6}" dt="2022-01-09T08:44:50.281" v="173" actId="680"/>
        <pc:sldMkLst>
          <pc:docMk/>
          <pc:sldMk cId="1741813886" sldId="258"/>
        </pc:sldMkLst>
      </pc:sldChg>
      <pc:sldChg chg="modSp add mod">
        <pc:chgData name="SONG, Qingyu" userId="498998f4-7f18-4549-a740-dcfb6e1e3d22" providerId="ADAL" clId="{A2A67607-707D-9A4B-B498-57C0CB8C6AF6}" dt="2022-01-09T08:46:18.147" v="243" actId="123"/>
        <pc:sldMkLst>
          <pc:docMk/>
          <pc:sldMk cId="1573737923" sldId="259"/>
        </pc:sldMkLst>
        <pc:spChg chg="mod">
          <ac:chgData name="SONG, Qingyu" userId="498998f4-7f18-4549-a740-dcfb6e1e3d22" providerId="ADAL" clId="{A2A67607-707D-9A4B-B498-57C0CB8C6AF6}" dt="2022-01-09T08:45:34.361" v="219"/>
          <ac:spMkLst>
            <pc:docMk/>
            <pc:sldMk cId="1573737923" sldId="259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8:46:18.147" v="243" actId="123"/>
          <ac:spMkLst>
            <pc:docMk/>
            <pc:sldMk cId="1573737923" sldId="259"/>
            <ac:spMk id="3" creationId="{8F20472D-613F-3748-9CBD-88055CDB4B08}"/>
          </ac:spMkLst>
        </pc:spChg>
      </pc:sldChg>
      <pc:sldChg chg="add del">
        <pc:chgData name="SONG, Qingyu" userId="498998f4-7f18-4549-a740-dcfb6e1e3d22" providerId="ADAL" clId="{A2A67607-707D-9A4B-B498-57C0CB8C6AF6}" dt="2022-01-09T08:45:26.162" v="217"/>
        <pc:sldMkLst>
          <pc:docMk/>
          <pc:sldMk cId="2702226723" sldId="259"/>
        </pc:sldMkLst>
      </pc:sldChg>
      <pc:sldChg chg="addSp delSp modSp add mod">
        <pc:chgData name="SONG, Qingyu" userId="498998f4-7f18-4549-a740-dcfb6e1e3d22" providerId="ADAL" clId="{A2A67607-707D-9A4B-B498-57C0CB8C6AF6}" dt="2022-01-09T08:48:11.318" v="252" actId="1076"/>
        <pc:sldMkLst>
          <pc:docMk/>
          <pc:sldMk cId="2648031906" sldId="260"/>
        </pc:sldMkLst>
        <pc:spChg chg="mod">
          <ac:chgData name="SONG, Qingyu" userId="498998f4-7f18-4549-a740-dcfb6e1e3d22" providerId="ADAL" clId="{A2A67607-707D-9A4B-B498-57C0CB8C6AF6}" dt="2022-01-09T08:47:00.476" v="248"/>
          <ac:spMkLst>
            <pc:docMk/>
            <pc:sldMk cId="2648031906" sldId="260"/>
            <ac:spMk id="2" creationId="{45C79BA1-37A3-5741-B0A1-E64646E4283C}"/>
          </ac:spMkLst>
        </pc:spChg>
        <pc:spChg chg="del mod">
          <ac:chgData name="SONG, Qingyu" userId="498998f4-7f18-4549-a740-dcfb6e1e3d22" providerId="ADAL" clId="{A2A67607-707D-9A4B-B498-57C0CB8C6AF6}" dt="2022-01-09T08:48:01.560" v="250"/>
          <ac:spMkLst>
            <pc:docMk/>
            <pc:sldMk cId="2648031906" sldId="260"/>
            <ac:spMk id="3" creationId="{8F20472D-613F-3748-9CBD-88055CDB4B08}"/>
          </ac:spMkLst>
        </pc:spChg>
        <pc:picChg chg="add mod">
          <ac:chgData name="SONG, Qingyu" userId="498998f4-7f18-4549-a740-dcfb6e1e3d22" providerId="ADAL" clId="{A2A67607-707D-9A4B-B498-57C0CB8C6AF6}" dt="2022-01-09T08:48:11.318" v="252" actId="1076"/>
          <ac:picMkLst>
            <pc:docMk/>
            <pc:sldMk cId="2648031906" sldId="260"/>
            <ac:picMk id="4" creationId="{E1F1B7FF-0FBF-3D45-81DD-BA45BC44D742}"/>
          </ac:picMkLst>
        </pc:picChg>
      </pc:sldChg>
      <pc:sldChg chg="addSp delSp modSp add mod">
        <pc:chgData name="SONG, Qingyu" userId="498998f4-7f18-4549-a740-dcfb6e1e3d22" providerId="ADAL" clId="{A2A67607-707D-9A4B-B498-57C0CB8C6AF6}" dt="2022-01-09T08:48:40.756" v="255"/>
        <pc:sldMkLst>
          <pc:docMk/>
          <pc:sldMk cId="2279024797" sldId="261"/>
        </pc:sldMkLst>
        <pc:spChg chg="mod">
          <ac:chgData name="SONG, Qingyu" userId="498998f4-7f18-4549-a740-dcfb6e1e3d22" providerId="ADAL" clId="{A2A67607-707D-9A4B-B498-57C0CB8C6AF6}" dt="2022-01-09T08:48:28.653" v="253"/>
          <ac:spMkLst>
            <pc:docMk/>
            <pc:sldMk cId="2279024797" sldId="261"/>
            <ac:spMk id="2" creationId="{45C79BA1-37A3-5741-B0A1-E64646E4283C}"/>
          </ac:spMkLst>
        </pc:spChg>
        <pc:spChg chg="del mod">
          <ac:chgData name="SONG, Qingyu" userId="498998f4-7f18-4549-a740-dcfb6e1e3d22" providerId="ADAL" clId="{A2A67607-707D-9A4B-B498-57C0CB8C6AF6}" dt="2022-01-09T08:48:40.756" v="255"/>
          <ac:spMkLst>
            <pc:docMk/>
            <pc:sldMk cId="2279024797" sldId="261"/>
            <ac:spMk id="3" creationId="{8F20472D-613F-3748-9CBD-88055CDB4B08}"/>
          </ac:spMkLst>
        </pc:spChg>
        <pc:picChg chg="add mod">
          <ac:chgData name="SONG, Qingyu" userId="498998f4-7f18-4549-a740-dcfb6e1e3d22" providerId="ADAL" clId="{A2A67607-707D-9A4B-B498-57C0CB8C6AF6}" dt="2022-01-09T08:48:40.756" v="255"/>
          <ac:picMkLst>
            <pc:docMk/>
            <pc:sldMk cId="2279024797" sldId="261"/>
            <ac:picMk id="4" creationId="{E0803F26-69FA-F141-8053-17ADFC76B873}"/>
          </ac:picMkLst>
        </pc:picChg>
      </pc:sldChg>
      <pc:sldChg chg="addSp delSp modSp add mod">
        <pc:chgData name="SONG, Qingyu" userId="498998f4-7f18-4549-a740-dcfb6e1e3d22" providerId="ADAL" clId="{A2A67607-707D-9A4B-B498-57C0CB8C6AF6}" dt="2022-01-09T08:52:22.570" v="367"/>
        <pc:sldMkLst>
          <pc:docMk/>
          <pc:sldMk cId="2946419580" sldId="262"/>
        </pc:sldMkLst>
        <pc:spChg chg="mod">
          <ac:chgData name="SONG, Qingyu" userId="498998f4-7f18-4549-a740-dcfb6e1e3d22" providerId="ADAL" clId="{A2A67607-707D-9A4B-B498-57C0CB8C6AF6}" dt="2022-01-09T08:52:22.570" v="367"/>
          <ac:spMkLst>
            <pc:docMk/>
            <pc:sldMk cId="2946419580" sldId="262"/>
            <ac:spMk id="2" creationId="{45C79BA1-37A3-5741-B0A1-E64646E4283C}"/>
          </ac:spMkLst>
        </pc:spChg>
        <pc:spChg chg="del mod">
          <ac:chgData name="SONG, Qingyu" userId="498998f4-7f18-4549-a740-dcfb6e1e3d22" providerId="ADAL" clId="{A2A67607-707D-9A4B-B498-57C0CB8C6AF6}" dt="2022-01-09T08:49:04.320" v="257"/>
          <ac:spMkLst>
            <pc:docMk/>
            <pc:sldMk cId="2946419580" sldId="262"/>
            <ac:spMk id="3" creationId="{8F20472D-613F-3748-9CBD-88055CDB4B08}"/>
          </ac:spMkLst>
        </pc:spChg>
        <pc:spChg chg="add mod">
          <ac:chgData name="SONG, Qingyu" userId="498998f4-7f18-4549-a740-dcfb6e1e3d22" providerId="ADAL" clId="{A2A67607-707D-9A4B-B498-57C0CB8C6AF6}" dt="2022-01-09T08:49:30.001" v="288" actId="1076"/>
          <ac:spMkLst>
            <pc:docMk/>
            <pc:sldMk cId="2946419580" sldId="262"/>
            <ac:spMk id="5" creationId="{99B591B7-0ED3-894C-A352-8477ED74F3BB}"/>
          </ac:spMkLst>
        </pc:spChg>
        <pc:spChg chg="add mod">
          <ac:chgData name="SONG, Qingyu" userId="498998f4-7f18-4549-a740-dcfb6e1e3d22" providerId="ADAL" clId="{A2A67607-707D-9A4B-B498-57C0CB8C6AF6}" dt="2022-01-09T08:49:34.916" v="289" actId="1076"/>
          <ac:spMkLst>
            <pc:docMk/>
            <pc:sldMk cId="2946419580" sldId="262"/>
            <ac:spMk id="6" creationId="{95A8685D-FCCD-1D48-84F7-D47520F09B5B}"/>
          </ac:spMkLst>
        </pc:spChg>
        <pc:picChg chg="add mod">
          <ac:chgData name="SONG, Qingyu" userId="498998f4-7f18-4549-a740-dcfb6e1e3d22" providerId="ADAL" clId="{A2A67607-707D-9A4B-B498-57C0CB8C6AF6}" dt="2022-01-09T08:49:04.320" v="257"/>
          <ac:picMkLst>
            <pc:docMk/>
            <pc:sldMk cId="2946419580" sldId="262"/>
            <ac:picMk id="4" creationId="{8D11AF92-8AD0-444F-83E3-E11532277980}"/>
          </ac:picMkLst>
        </pc:picChg>
      </pc:sldChg>
      <pc:sldChg chg="addSp modSp add mod">
        <pc:chgData name="SONG, Qingyu" userId="498998f4-7f18-4549-a740-dcfb6e1e3d22" providerId="ADAL" clId="{A2A67607-707D-9A4B-B498-57C0CB8C6AF6}" dt="2022-01-09T09:02:56.402" v="628" actId="1076"/>
        <pc:sldMkLst>
          <pc:docMk/>
          <pc:sldMk cId="2477746496" sldId="263"/>
        </pc:sldMkLst>
        <pc:spChg chg="mod">
          <ac:chgData name="SONG, Qingyu" userId="498998f4-7f18-4549-a740-dcfb6e1e3d22" providerId="ADAL" clId="{A2A67607-707D-9A4B-B498-57C0CB8C6AF6}" dt="2022-01-09T08:57:23.226" v="476" actId="20577"/>
          <ac:spMkLst>
            <pc:docMk/>
            <pc:sldMk cId="2477746496" sldId="263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9:00:36.805" v="554" actId="14100"/>
          <ac:spMkLst>
            <pc:docMk/>
            <pc:sldMk cId="2477746496" sldId="263"/>
            <ac:spMk id="3" creationId="{8F20472D-613F-3748-9CBD-88055CDB4B08}"/>
          </ac:spMkLst>
        </pc:spChg>
        <pc:spChg chg="add mod">
          <ac:chgData name="SONG, Qingyu" userId="498998f4-7f18-4549-a740-dcfb6e1e3d22" providerId="ADAL" clId="{A2A67607-707D-9A4B-B498-57C0CB8C6AF6}" dt="2022-01-09T09:00:42.462" v="558" actId="403"/>
          <ac:spMkLst>
            <pc:docMk/>
            <pc:sldMk cId="2477746496" sldId="263"/>
            <ac:spMk id="5" creationId="{D0C166B3-D1B0-6A4E-9334-36DA412495C4}"/>
          </ac:spMkLst>
        </pc:spChg>
        <pc:picChg chg="add mod">
          <ac:chgData name="SONG, Qingyu" userId="498998f4-7f18-4549-a740-dcfb6e1e3d22" providerId="ADAL" clId="{A2A67607-707D-9A4B-B498-57C0CB8C6AF6}" dt="2022-01-09T09:02:56.402" v="628" actId="1076"/>
          <ac:picMkLst>
            <pc:docMk/>
            <pc:sldMk cId="2477746496" sldId="263"/>
            <ac:picMk id="4" creationId="{89B148E8-50D7-4542-A495-2257CE9D6A0C}"/>
          </ac:picMkLst>
        </pc:picChg>
      </pc:sldChg>
      <pc:sldChg chg="addSp delSp modSp add mod">
        <pc:chgData name="SONG, Qingyu" userId="498998f4-7f18-4549-a740-dcfb6e1e3d22" providerId="ADAL" clId="{A2A67607-707D-9A4B-B498-57C0CB8C6AF6}" dt="2022-01-09T09:00:55.037" v="585" actId="1036"/>
        <pc:sldMkLst>
          <pc:docMk/>
          <pc:sldMk cId="3355003134" sldId="264"/>
        </pc:sldMkLst>
        <pc:spChg chg="mod">
          <ac:chgData name="SONG, Qingyu" userId="498998f4-7f18-4549-a740-dcfb6e1e3d22" providerId="ADAL" clId="{A2A67607-707D-9A4B-B498-57C0CB8C6AF6}" dt="2022-01-09T08:52:41.807" v="379"/>
          <ac:spMkLst>
            <pc:docMk/>
            <pc:sldMk cId="3355003134" sldId="264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8:59:52.346" v="535" actId="14100"/>
          <ac:spMkLst>
            <pc:docMk/>
            <pc:sldMk cId="3355003134" sldId="264"/>
            <ac:spMk id="3" creationId="{8F20472D-613F-3748-9CBD-88055CDB4B08}"/>
          </ac:spMkLst>
        </pc:spChg>
        <pc:spChg chg="add mod">
          <ac:chgData name="SONG, Qingyu" userId="498998f4-7f18-4549-a740-dcfb6e1e3d22" providerId="ADAL" clId="{A2A67607-707D-9A4B-B498-57C0CB8C6AF6}" dt="2022-01-09T09:00:50.651" v="567" actId="1036"/>
          <ac:spMkLst>
            <pc:docMk/>
            <pc:sldMk cId="3355003134" sldId="264"/>
            <ac:spMk id="6" creationId="{8B586356-C565-9B40-BF75-839DA7B53FCB}"/>
          </ac:spMkLst>
        </pc:spChg>
        <pc:picChg chg="del">
          <ac:chgData name="SONG, Qingyu" userId="498998f4-7f18-4549-a740-dcfb6e1e3d22" providerId="ADAL" clId="{A2A67607-707D-9A4B-B498-57C0CB8C6AF6}" dt="2022-01-09T08:53:07.781" v="381" actId="478"/>
          <ac:picMkLst>
            <pc:docMk/>
            <pc:sldMk cId="3355003134" sldId="264"/>
            <ac:picMk id="4" creationId="{89B148E8-50D7-4542-A495-2257CE9D6A0C}"/>
          </ac:picMkLst>
        </pc:picChg>
        <pc:picChg chg="add mod">
          <ac:chgData name="SONG, Qingyu" userId="498998f4-7f18-4549-a740-dcfb6e1e3d22" providerId="ADAL" clId="{A2A67607-707D-9A4B-B498-57C0CB8C6AF6}" dt="2022-01-09T09:00:55.037" v="585" actId="1036"/>
          <ac:picMkLst>
            <pc:docMk/>
            <pc:sldMk cId="3355003134" sldId="264"/>
            <ac:picMk id="5" creationId="{273285BD-3165-3D46-A0CB-9A06242E6EF4}"/>
          </ac:picMkLst>
        </pc:picChg>
      </pc:sldChg>
      <pc:sldChg chg="addSp delSp modSp add mod">
        <pc:chgData name="SONG, Qingyu" userId="498998f4-7f18-4549-a740-dcfb6e1e3d22" providerId="ADAL" clId="{A2A67607-707D-9A4B-B498-57C0CB8C6AF6}" dt="2022-01-09T09:01:01.172" v="602" actId="1036"/>
        <pc:sldMkLst>
          <pc:docMk/>
          <pc:sldMk cId="3781525919" sldId="265"/>
        </pc:sldMkLst>
        <pc:spChg chg="mod">
          <ac:chgData name="SONG, Qingyu" userId="498998f4-7f18-4549-a740-dcfb6e1e3d22" providerId="ADAL" clId="{A2A67607-707D-9A4B-B498-57C0CB8C6AF6}" dt="2022-01-09T08:56:55.874" v="468"/>
          <ac:spMkLst>
            <pc:docMk/>
            <pc:sldMk cId="3781525919" sldId="265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9:00:13.333" v="541" actId="14100"/>
          <ac:spMkLst>
            <pc:docMk/>
            <pc:sldMk cId="3781525919" sldId="265"/>
            <ac:spMk id="3" creationId="{8F20472D-613F-3748-9CBD-88055CDB4B08}"/>
          </ac:spMkLst>
        </pc:spChg>
        <pc:spChg chg="add mod">
          <ac:chgData name="SONG, Qingyu" userId="498998f4-7f18-4549-a740-dcfb6e1e3d22" providerId="ADAL" clId="{A2A67607-707D-9A4B-B498-57C0CB8C6AF6}" dt="2022-01-09T09:00:24.761" v="547" actId="404"/>
          <ac:spMkLst>
            <pc:docMk/>
            <pc:sldMk cId="3781525919" sldId="265"/>
            <ac:spMk id="6" creationId="{3B692967-652C-AB4A-9FFE-F0D2464A2DD4}"/>
          </ac:spMkLst>
        </pc:spChg>
        <pc:picChg chg="del">
          <ac:chgData name="SONG, Qingyu" userId="498998f4-7f18-4549-a740-dcfb6e1e3d22" providerId="ADAL" clId="{A2A67607-707D-9A4B-B498-57C0CB8C6AF6}" dt="2022-01-09T08:55:10.406" v="439" actId="478"/>
          <ac:picMkLst>
            <pc:docMk/>
            <pc:sldMk cId="3781525919" sldId="265"/>
            <ac:picMk id="4" creationId="{89B148E8-50D7-4542-A495-2257CE9D6A0C}"/>
          </ac:picMkLst>
        </pc:picChg>
        <pc:picChg chg="add mod">
          <ac:chgData name="SONG, Qingyu" userId="498998f4-7f18-4549-a740-dcfb6e1e3d22" providerId="ADAL" clId="{A2A67607-707D-9A4B-B498-57C0CB8C6AF6}" dt="2022-01-09T09:01:01.172" v="602" actId="1036"/>
          <ac:picMkLst>
            <pc:docMk/>
            <pc:sldMk cId="3781525919" sldId="265"/>
            <ac:picMk id="5" creationId="{C3480844-4AD9-7945-A207-E3FE35124D43}"/>
          </ac:picMkLst>
        </pc:picChg>
      </pc:sldChg>
      <pc:sldChg chg="add del">
        <pc:chgData name="SONG, Qingyu" userId="498998f4-7f18-4549-a740-dcfb6e1e3d22" providerId="ADAL" clId="{A2A67607-707D-9A4B-B498-57C0CB8C6AF6}" dt="2022-01-09T08:56:47.408" v="466" actId="2696"/>
        <pc:sldMkLst>
          <pc:docMk/>
          <pc:sldMk cId="1610562717" sldId="266"/>
        </pc:sldMkLst>
      </pc:sldChg>
      <pc:sldChg chg="addSp delSp modSp add mod">
        <pc:chgData name="SONG, Qingyu" userId="498998f4-7f18-4549-a740-dcfb6e1e3d22" providerId="ADAL" clId="{A2A67607-707D-9A4B-B498-57C0CB8C6AF6}" dt="2022-01-09T09:01:29.138" v="610" actId="1076"/>
        <pc:sldMkLst>
          <pc:docMk/>
          <pc:sldMk cId="3863058764" sldId="266"/>
        </pc:sldMkLst>
        <pc:spChg chg="mod">
          <ac:chgData name="SONG, Qingyu" userId="498998f4-7f18-4549-a740-dcfb6e1e3d22" providerId="ADAL" clId="{A2A67607-707D-9A4B-B498-57C0CB8C6AF6}" dt="2022-01-09T08:57:52.495" v="484" actId="20577"/>
          <ac:spMkLst>
            <pc:docMk/>
            <pc:sldMk cId="3863058764" sldId="266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9:01:24.526" v="609" actId="14100"/>
          <ac:spMkLst>
            <pc:docMk/>
            <pc:sldMk cId="3863058764" sldId="266"/>
            <ac:spMk id="3" creationId="{8F20472D-613F-3748-9CBD-88055CDB4B08}"/>
          </ac:spMkLst>
        </pc:spChg>
        <pc:spChg chg="add mod">
          <ac:chgData name="SONG, Qingyu" userId="498998f4-7f18-4549-a740-dcfb6e1e3d22" providerId="ADAL" clId="{A2A67607-707D-9A4B-B498-57C0CB8C6AF6}" dt="2022-01-09T09:01:29.138" v="610" actId="1076"/>
          <ac:spMkLst>
            <pc:docMk/>
            <pc:sldMk cId="3863058764" sldId="266"/>
            <ac:spMk id="6" creationId="{065A69BD-EADE-DA43-8E5A-0F49CD1E94FF}"/>
          </ac:spMkLst>
        </pc:spChg>
        <pc:picChg chg="add mod">
          <ac:chgData name="SONG, Qingyu" userId="498998f4-7f18-4549-a740-dcfb6e1e3d22" providerId="ADAL" clId="{A2A67607-707D-9A4B-B498-57C0CB8C6AF6}" dt="2022-01-09T09:01:20.609" v="608" actId="1076"/>
          <ac:picMkLst>
            <pc:docMk/>
            <pc:sldMk cId="3863058764" sldId="266"/>
            <ac:picMk id="4" creationId="{A1D5C397-6034-9D41-9BB4-A827A6FAA1BD}"/>
          </ac:picMkLst>
        </pc:picChg>
        <pc:picChg chg="add del">
          <ac:chgData name="SONG, Qingyu" userId="498998f4-7f18-4549-a740-dcfb6e1e3d22" providerId="ADAL" clId="{A2A67607-707D-9A4B-B498-57C0CB8C6AF6}" dt="2022-01-09T08:59:15.791" v="520" actId="478"/>
          <ac:picMkLst>
            <pc:docMk/>
            <pc:sldMk cId="3863058764" sldId="266"/>
            <ac:picMk id="5" creationId="{C3480844-4AD9-7945-A207-E3FE35124D43}"/>
          </ac:picMkLst>
        </pc:picChg>
      </pc:sldChg>
      <pc:sldChg chg="add del">
        <pc:chgData name="SONG, Qingyu" userId="498998f4-7f18-4549-a740-dcfb6e1e3d22" providerId="ADAL" clId="{A2A67607-707D-9A4B-B498-57C0CB8C6AF6}" dt="2022-01-09T08:56:47.926" v="467" actId="2696"/>
        <pc:sldMkLst>
          <pc:docMk/>
          <pc:sldMk cId="2034820447" sldId="267"/>
        </pc:sldMkLst>
      </pc:sldChg>
      <pc:sldChg chg="addSp delSp modSp add mod">
        <pc:chgData name="SONG, Qingyu" userId="498998f4-7f18-4549-a740-dcfb6e1e3d22" providerId="ADAL" clId="{A2A67607-707D-9A4B-B498-57C0CB8C6AF6}" dt="2022-01-09T09:03:51.796" v="655" actId="1037"/>
        <pc:sldMkLst>
          <pc:docMk/>
          <pc:sldMk cId="4271156151" sldId="267"/>
        </pc:sldMkLst>
        <pc:spChg chg="mod">
          <ac:chgData name="SONG, Qingyu" userId="498998f4-7f18-4549-a740-dcfb6e1e3d22" providerId="ADAL" clId="{A2A67607-707D-9A4B-B498-57C0CB8C6AF6}" dt="2022-01-09T09:02:05.389" v="619" actId="20577"/>
          <ac:spMkLst>
            <pc:docMk/>
            <pc:sldMk cId="4271156151" sldId="267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9:02:19.743" v="620"/>
          <ac:spMkLst>
            <pc:docMk/>
            <pc:sldMk cId="4271156151" sldId="267"/>
            <ac:spMk id="3" creationId="{8F20472D-613F-3748-9CBD-88055CDB4B08}"/>
          </ac:spMkLst>
        </pc:spChg>
        <pc:spChg chg="mod">
          <ac:chgData name="SONG, Qingyu" userId="498998f4-7f18-4549-a740-dcfb6e1e3d22" providerId="ADAL" clId="{A2A67607-707D-9A4B-B498-57C0CB8C6AF6}" dt="2022-01-09T09:02:29.871" v="622" actId="20577"/>
          <ac:spMkLst>
            <pc:docMk/>
            <pc:sldMk cId="4271156151" sldId="267"/>
            <ac:spMk id="6" creationId="{065A69BD-EADE-DA43-8E5A-0F49CD1E94FF}"/>
          </ac:spMkLst>
        </pc:spChg>
        <pc:picChg chg="del">
          <ac:chgData name="SONG, Qingyu" userId="498998f4-7f18-4549-a740-dcfb6e1e3d22" providerId="ADAL" clId="{A2A67607-707D-9A4B-B498-57C0CB8C6AF6}" dt="2022-01-09T09:02:39.138" v="623" actId="478"/>
          <ac:picMkLst>
            <pc:docMk/>
            <pc:sldMk cId="4271156151" sldId="267"/>
            <ac:picMk id="4" creationId="{A1D5C397-6034-9D41-9BB4-A827A6FAA1BD}"/>
          </ac:picMkLst>
        </pc:picChg>
        <pc:picChg chg="add mod">
          <ac:chgData name="SONG, Qingyu" userId="498998f4-7f18-4549-a740-dcfb6e1e3d22" providerId="ADAL" clId="{A2A67607-707D-9A4B-B498-57C0CB8C6AF6}" dt="2022-01-09T09:03:51.796" v="655" actId="1037"/>
          <ac:picMkLst>
            <pc:docMk/>
            <pc:sldMk cId="4271156151" sldId="267"/>
            <ac:picMk id="5" creationId="{20B8ECFB-DBDD-7147-A6FE-FB32D105F141}"/>
          </ac:picMkLst>
        </pc:picChg>
      </pc:sldChg>
      <pc:sldChg chg="addSp delSp modSp add mod">
        <pc:chgData name="SONG, Qingyu" userId="498998f4-7f18-4549-a740-dcfb6e1e3d22" providerId="ADAL" clId="{A2A67607-707D-9A4B-B498-57C0CB8C6AF6}" dt="2022-01-09T09:04:30.224" v="673" actId="1076"/>
        <pc:sldMkLst>
          <pc:docMk/>
          <pc:sldMk cId="3168600580" sldId="268"/>
        </pc:sldMkLst>
        <pc:spChg chg="mod">
          <ac:chgData name="SONG, Qingyu" userId="498998f4-7f18-4549-a740-dcfb6e1e3d22" providerId="ADAL" clId="{A2A67607-707D-9A4B-B498-57C0CB8C6AF6}" dt="2022-01-09T09:04:04.507" v="667" actId="20577"/>
          <ac:spMkLst>
            <pc:docMk/>
            <pc:sldMk cId="3168600580" sldId="268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9:04:09.928" v="668"/>
          <ac:spMkLst>
            <pc:docMk/>
            <pc:sldMk cId="3168600580" sldId="268"/>
            <ac:spMk id="3" creationId="{8F20472D-613F-3748-9CBD-88055CDB4B08}"/>
          </ac:spMkLst>
        </pc:spChg>
        <pc:spChg chg="mod">
          <ac:chgData name="SONG, Qingyu" userId="498998f4-7f18-4549-a740-dcfb6e1e3d22" providerId="ADAL" clId="{A2A67607-707D-9A4B-B498-57C0CB8C6AF6}" dt="2022-01-09T09:04:14.145" v="669"/>
          <ac:spMkLst>
            <pc:docMk/>
            <pc:sldMk cId="3168600580" sldId="268"/>
            <ac:spMk id="6" creationId="{065A69BD-EADE-DA43-8E5A-0F49CD1E94FF}"/>
          </ac:spMkLst>
        </pc:spChg>
        <pc:picChg chg="add mod">
          <ac:chgData name="SONG, Qingyu" userId="498998f4-7f18-4549-a740-dcfb6e1e3d22" providerId="ADAL" clId="{A2A67607-707D-9A4B-B498-57C0CB8C6AF6}" dt="2022-01-09T09:04:30.224" v="673" actId="1076"/>
          <ac:picMkLst>
            <pc:docMk/>
            <pc:sldMk cId="3168600580" sldId="268"/>
            <ac:picMk id="4" creationId="{E04675FE-F79E-C645-8EAA-C00F491721EB}"/>
          </ac:picMkLst>
        </pc:picChg>
        <pc:picChg chg="del">
          <ac:chgData name="SONG, Qingyu" userId="498998f4-7f18-4549-a740-dcfb6e1e3d22" providerId="ADAL" clId="{A2A67607-707D-9A4B-B498-57C0CB8C6AF6}" dt="2022-01-09T09:03:55.689" v="656" actId="478"/>
          <ac:picMkLst>
            <pc:docMk/>
            <pc:sldMk cId="3168600580" sldId="268"/>
            <ac:picMk id="5" creationId="{20B8ECFB-DBDD-7147-A6FE-FB32D105F141}"/>
          </ac:picMkLst>
        </pc:picChg>
      </pc:sldChg>
      <pc:sldChg chg="addSp delSp modSp add mod">
        <pc:chgData name="SONG, Qingyu" userId="498998f4-7f18-4549-a740-dcfb6e1e3d22" providerId="ADAL" clId="{A2A67607-707D-9A4B-B498-57C0CB8C6AF6}" dt="2022-01-09T09:05:24.298" v="694" actId="1076"/>
        <pc:sldMkLst>
          <pc:docMk/>
          <pc:sldMk cId="1589765134" sldId="269"/>
        </pc:sldMkLst>
        <pc:spChg chg="mod">
          <ac:chgData name="SONG, Qingyu" userId="498998f4-7f18-4549-a740-dcfb6e1e3d22" providerId="ADAL" clId="{A2A67607-707D-9A4B-B498-57C0CB8C6AF6}" dt="2022-01-09T09:04:45.920" v="676"/>
          <ac:spMkLst>
            <pc:docMk/>
            <pc:sldMk cId="1589765134" sldId="269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9:04:55.810" v="687" actId="20577"/>
          <ac:spMkLst>
            <pc:docMk/>
            <pc:sldMk cId="1589765134" sldId="269"/>
            <ac:spMk id="3" creationId="{8F20472D-613F-3748-9CBD-88055CDB4B08}"/>
          </ac:spMkLst>
        </pc:spChg>
        <pc:spChg chg="mod">
          <ac:chgData name="SONG, Qingyu" userId="498998f4-7f18-4549-a740-dcfb6e1e3d22" providerId="ADAL" clId="{A2A67607-707D-9A4B-B498-57C0CB8C6AF6}" dt="2022-01-09T09:05:09.254" v="690"/>
          <ac:spMkLst>
            <pc:docMk/>
            <pc:sldMk cId="1589765134" sldId="269"/>
            <ac:spMk id="6" creationId="{065A69BD-EADE-DA43-8E5A-0F49CD1E94FF}"/>
          </ac:spMkLst>
        </pc:spChg>
        <pc:picChg chg="del">
          <ac:chgData name="SONG, Qingyu" userId="498998f4-7f18-4549-a740-dcfb6e1e3d22" providerId="ADAL" clId="{A2A67607-707D-9A4B-B498-57C0CB8C6AF6}" dt="2022-01-09T09:05:18.814" v="691" actId="478"/>
          <ac:picMkLst>
            <pc:docMk/>
            <pc:sldMk cId="1589765134" sldId="269"/>
            <ac:picMk id="4" creationId="{E04675FE-F79E-C645-8EAA-C00F491721EB}"/>
          </ac:picMkLst>
        </pc:picChg>
        <pc:picChg chg="add mod">
          <ac:chgData name="SONG, Qingyu" userId="498998f4-7f18-4549-a740-dcfb6e1e3d22" providerId="ADAL" clId="{A2A67607-707D-9A4B-B498-57C0CB8C6AF6}" dt="2022-01-09T09:05:24.298" v="694" actId="1076"/>
          <ac:picMkLst>
            <pc:docMk/>
            <pc:sldMk cId="1589765134" sldId="269"/>
            <ac:picMk id="5" creationId="{7827AB7E-88BC-F041-A7B3-C9FD27A79BE9}"/>
          </ac:picMkLst>
        </pc:picChg>
      </pc:sldChg>
      <pc:sldChg chg="delSp modSp add mod">
        <pc:chgData name="SONG, Qingyu" userId="498998f4-7f18-4549-a740-dcfb6e1e3d22" providerId="ADAL" clId="{A2A67607-707D-9A4B-B498-57C0CB8C6AF6}" dt="2022-01-09T09:17:41.699" v="736"/>
        <pc:sldMkLst>
          <pc:docMk/>
          <pc:sldMk cId="1871005255" sldId="270"/>
        </pc:sldMkLst>
        <pc:spChg chg="mod">
          <ac:chgData name="SONG, Qingyu" userId="498998f4-7f18-4549-a740-dcfb6e1e3d22" providerId="ADAL" clId="{A2A67607-707D-9A4B-B498-57C0CB8C6AF6}" dt="2022-01-09T09:05:37.022" v="695"/>
          <ac:spMkLst>
            <pc:docMk/>
            <pc:sldMk cId="1871005255" sldId="270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9:17:41.699" v="736"/>
          <ac:spMkLst>
            <pc:docMk/>
            <pc:sldMk cId="1871005255" sldId="270"/>
            <ac:spMk id="3" creationId="{8F20472D-613F-3748-9CBD-88055CDB4B08}"/>
          </ac:spMkLst>
        </pc:spChg>
        <pc:spChg chg="del mod">
          <ac:chgData name="SONG, Qingyu" userId="498998f4-7f18-4549-a740-dcfb6e1e3d22" providerId="ADAL" clId="{A2A67607-707D-9A4B-B498-57C0CB8C6AF6}" dt="2022-01-09T09:07:05.309" v="699" actId="478"/>
          <ac:spMkLst>
            <pc:docMk/>
            <pc:sldMk cId="1871005255" sldId="270"/>
            <ac:spMk id="6" creationId="{065A69BD-EADE-DA43-8E5A-0F49CD1E94FF}"/>
          </ac:spMkLst>
        </pc:spChg>
        <pc:picChg chg="del">
          <ac:chgData name="SONG, Qingyu" userId="498998f4-7f18-4549-a740-dcfb6e1e3d22" providerId="ADAL" clId="{A2A67607-707D-9A4B-B498-57C0CB8C6AF6}" dt="2022-01-09T09:07:02.226" v="697" actId="478"/>
          <ac:picMkLst>
            <pc:docMk/>
            <pc:sldMk cId="1871005255" sldId="270"/>
            <ac:picMk id="4" creationId="{E04675FE-F79E-C645-8EAA-C00F491721EB}"/>
          </ac:picMkLst>
        </pc:picChg>
      </pc:sldChg>
      <pc:sldChg chg="modSp add mod">
        <pc:chgData name="SONG, Qingyu" userId="498998f4-7f18-4549-a740-dcfb6e1e3d22" providerId="ADAL" clId="{A2A67607-707D-9A4B-B498-57C0CB8C6AF6}" dt="2022-01-09T09:10:29.220" v="720" actId="403"/>
        <pc:sldMkLst>
          <pc:docMk/>
          <pc:sldMk cId="616564471" sldId="271"/>
        </pc:sldMkLst>
        <pc:spChg chg="mod">
          <ac:chgData name="SONG, Qingyu" userId="498998f4-7f18-4549-a740-dcfb6e1e3d22" providerId="ADAL" clId="{A2A67607-707D-9A4B-B498-57C0CB8C6AF6}" dt="2022-01-09T09:08:29.862" v="701"/>
          <ac:spMkLst>
            <pc:docMk/>
            <pc:sldMk cId="616564471" sldId="271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9:10:29.220" v="720" actId="403"/>
          <ac:spMkLst>
            <pc:docMk/>
            <pc:sldMk cId="616564471" sldId="271"/>
            <ac:spMk id="3" creationId="{8F20472D-613F-3748-9CBD-88055CDB4B08}"/>
          </ac:spMkLst>
        </pc:spChg>
      </pc:sldChg>
      <pc:sldChg chg="addSp delSp modSp new mod">
        <pc:chgData name="SONG, Qingyu" userId="498998f4-7f18-4549-a740-dcfb6e1e3d22" providerId="ADAL" clId="{A2A67607-707D-9A4B-B498-57C0CB8C6AF6}" dt="2022-01-09T09:11:07.645" v="730" actId="1076"/>
        <pc:sldMkLst>
          <pc:docMk/>
          <pc:sldMk cId="3216618933" sldId="272"/>
        </pc:sldMkLst>
        <pc:spChg chg="del">
          <ac:chgData name="SONG, Qingyu" userId="498998f4-7f18-4549-a740-dcfb6e1e3d22" providerId="ADAL" clId="{A2A67607-707D-9A4B-B498-57C0CB8C6AF6}" dt="2022-01-09T09:10:47.797" v="722" actId="478"/>
          <ac:spMkLst>
            <pc:docMk/>
            <pc:sldMk cId="3216618933" sldId="272"/>
            <ac:spMk id="2" creationId="{900EDBAF-B262-2241-AC45-A243A09C313B}"/>
          </ac:spMkLst>
        </pc:spChg>
        <pc:spChg chg="del">
          <ac:chgData name="SONG, Qingyu" userId="498998f4-7f18-4549-a740-dcfb6e1e3d22" providerId="ADAL" clId="{A2A67607-707D-9A4B-B498-57C0CB8C6AF6}" dt="2022-01-09T09:10:50.341" v="723" actId="478"/>
          <ac:spMkLst>
            <pc:docMk/>
            <pc:sldMk cId="3216618933" sldId="272"/>
            <ac:spMk id="3" creationId="{CE685DE1-EC4A-014A-BCA4-FAC5A190BA84}"/>
          </ac:spMkLst>
        </pc:spChg>
        <pc:spChg chg="add mod">
          <ac:chgData name="SONG, Qingyu" userId="498998f4-7f18-4549-a740-dcfb6e1e3d22" providerId="ADAL" clId="{A2A67607-707D-9A4B-B498-57C0CB8C6AF6}" dt="2022-01-09T09:11:07.645" v="730" actId="1076"/>
          <ac:spMkLst>
            <pc:docMk/>
            <pc:sldMk cId="3216618933" sldId="272"/>
            <ac:spMk id="4" creationId="{A8D2CAE8-E323-A14E-A62F-188A25405FEA}"/>
          </ac:spMkLst>
        </pc:spChg>
      </pc:sldChg>
    </pc:docChg>
  </pc:docChgLst>
  <pc:docChgLst>
    <pc:chgData name="Qingyu Song" userId="O4NG2utMRSC9bShTQouuMd1Uq3x00QhxVtEheGSGOoU=" providerId="None" clId="Web-{1A9491C6-FD31-4FA7-98FA-39E25D0B6578}"/>
    <pc:docChg chg="modSld">
      <pc:chgData name="Qingyu Song" userId="O4NG2utMRSC9bShTQouuMd1Uq3x00QhxVtEheGSGOoU=" providerId="None" clId="Web-{1A9491C6-FD31-4FA7-98FA-39E25D0B6578}" dt="2022-01-09T11:29:04.756" v="11" actId="20577"/>
      <pc:docMkLst>
        <pc:docMk/>
      </pc:docMkLst>
      <pc:sldChg chg="modSp">
        <pc:chgData name="Qingyu Song" userId="O4NG2utMRSC9bShTQouuMd1Uq3x00QhxVtEheGSGOoU=" providerId="None" clId="Web-{1A9491C6-FD31-4FA7-98FA-39E25D0B6578}" dt="2022-01-09T11:29:04.756" v="11" actId="20577"/>
        <pc:sldMkLst>
          <pc:docMk/>
          <pc:sldMk cId="1947847713" sldId="257"/>
        </pc:sldMkLst>
        <pc:spChg chg="mod">
          <ac:chgData name="Qingyu Song" userId="O4NG2utMRSC9bShTQouuMd1Uq3x00QhxVtEheGSGOoU=" providerId="None" clId="Web-{1A9491C6-FD31-4FA7-98FA-39E25D0B6578}" dt="2022-01-09T11:29:04.756" v="11" actId="20577"/>
          <ac:spMkLst>
            <pc:docMk/>
            <pc:sldMk cId="1947847713" sldId="257"/>
            <ac:spMk id="3" creationId="{8F20472D-613F-3748-9CBD-88055CDB4B0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A81B1-2540-6743-ABB4-0E292A122B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5AD417-B984-E443-AB4F-C92143CD1B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6006C3-5569-404A-A00F-D4521490E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9AC1B-9F9B-7C4C-AD2B-75AB83874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C20CFE-8FE9-EB4E-A8E1-AE36C51E4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112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8CAB9-FB2B-C540-B5C7-A162BB5F2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B419EE-DACB-ED41-9BC3-137129D6FE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F4D66E-AA24-0A49-872D-17B778563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B7280-38D0-E542-8CFE-089B78DF0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E1198-80CE-3D48-8EEE-D994007D7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046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AF88F6-3858-2147-8565-3ABE064ABA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579688-6666-4A47-AB44-B55E2BF0EB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CEBA88-1DD5-DC4A-AFB4-8B03BBD45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D9944A-C4EB-B943-8190-BF118811D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4E4696-702A-BD44-9A3C-F8C85C27C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653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D011E-DCDE-C342-A56C-2EAC9B225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8A12E-F58F-7A41-BFC0-F72ABF92C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59EBF6-8755-7E49-B0D7-FB2F3BB92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FEA0E9-4BD6-7644-BA8D-7470DF766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40FEFB-6605-6C41-87AB-0F5AA21FD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128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64326-D9A3-1A44-8452-04D5A488E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A07CA1-149F-4C4E-8D54-13D1A92527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652F9-B0E8-F941-8A14-1BEB86F97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8F3F9B-475A-C14C-A0E3-E96F9ED3B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CFE635-695A-2C43-855F-CF2C41BD8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329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7B479-481A-0E49-8D52-0BE021ED2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541EA-D1C3-8E4A-B80B-8390B466F6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AE356B-D1EA-5247-B0F3-0476CB9307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9A32C0-D4EC-FD47-BD75-CDDACA441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43B967-A303-124B-BA06-4BAEC0497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93EAE9-F2F8-7E42-9BF7-5A60A32A3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504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2CE6-C39C-9045-94F8-9B43CA9D2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F926E9-9778-2846-B43B-4A7267120C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996341-9374-DF4E-B9F6-A94758E38A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5E4306-B762-C746-B6F4-16DFD70CB6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04D85-B6B3-0A42-925A-38933F782E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5CA7DE-DF2D-DD4B-8D9A-4B40F820D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6E122F-5BD1-454E-A133-FE0AB5CD2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903D25-9E17-0044-9543-53299894B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254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D4217-17EF-3B45-93F5-B23C54148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4CDDD4-A221-CE49-9EB3-456758E56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5879A2-4394-CD4B-9263-3DDC707A4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1ECC98-0E91-594B-AC7F-127A4DD39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021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D70CAD-9D94-0544-90C0-985EDEA90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739153-BA93-C64C-B9BC-ECAD24173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2EC52B-8EB5-C146-B069-115FF8045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876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B9339-BB2A-AB4C-A011-36281FB8C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B9FD2-C72C-D746-8FEF-4B09D248F9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4212A7-AD11-0642-87B6-8FC8A57634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FEE618-4BEB-D848-A755-D0B3815B6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9F7CBA-7A19-1743-9814-DDBE48E60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CF1DF5-1759-1846-85A4-293FE9060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622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FE6E1-ED4F-1D4C-B60C-89E3D8EF6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A6747D-0A18-D14E-9E1F-8914CD6118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9873C7-5733-564B-AEBA-F2F0FEFCC9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B7B211-4DF6-9442-9953-6292F1875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D0981E-2ABE-7048-AC75-D8C847724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466DC9-3D33-FE44-A5E3-A0B734DF5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968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73DFB7-9581-4D48-AAE2-C17529315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C3503A-E2B1-0944-B035-77EF7A9439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9E476-F670-2B47-81DC-675E7D1F7D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25905D-C0C4-D040-B3F5-79CCA23FA4EB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1F1A25-0D30-0E4C-A201-3259214DFA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92BE1C-D630-6544-8677-F74CB5078C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034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5yiMqmsdN9P8O_H_M_DrURkETPwPpxZF/view?usp=sharing" TargetMode="External"/><Relationship Id="rId2" Type="http://schemas.openxmlformats.org/officeDocument/2006/relationships/hyperlink" Target="https://github.com/eecs482/bgreeves-socket-example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ecs482/bgreeves-socket-example" TargetMode="External"/><Relationship Id="rId2" Type="http://schemas.openxmlformats.org/officeDocument/2006/relationships/hyperlink" Target="https://beej.us/guide/bgnet/html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55C1B-43BC-8B40-A7BE-D3C3F3D8A4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05674"/>
            <a:ext cx="9144000" cy="2387600"/>
          </a:xfrm>
        </p:spPr>
        <p:txBody>
          <a:bodyPr>
            <a:normAutofit/>
          </a:bodyPr>
          <a:lstStyle/>
          <a:p>
            <a:r>
              <a:rPr lang="en-US" sz="6600" b="1" dirty="0"/>
              <a:t>CSCI 4430 - F</a:t>
            </a:r>
            <a:r>
              <a:rPr lang="en-US" altLang="zh-CN" sz="6600" b="1" dirty="0"/>
              <a:t>all</a:t>
            </a:r>
            <a:r>
              <a:rPr lang="en-US" sz="6600" b="1" dirty="0"/>
              <a:t> 23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EAD46B-2981-B54E-B7BD-5B165BCFE3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42817"/>
            <a:ext cx="9144000" cy="1655762"/>
          </a:xfrm>
        </p:spPr>
        <p:txBody>
          <a:bodyPr>
            <a:normAutofit/>
          </a:bodyPr>
          <a:lstStyle/>
          <a:p>
            <a:r>
              <a:rPr lang="en-US" sz="3600" b="1" dirty="0"/>
              <a:t>Tutorial 1</a:t>
            </a:r>
          </a:p>
          <a:p>
            <a:endParaRPr lang="en-US" sz="3600" b="1" dirty="0"/>
          </a:p>
          <a:p>
            <a:pPr algn="r"/>
            <a:r>
              <a:rPr lang="en-US" sz="2000" b="1" dirty="0"/>
              <a:t>Credits to </a:t>
            </a:r>
            <a:r>
              <a:rPr lang="en-US" altLang="zh-CN" sz="2000" b="1" dirty="0" err="1"/>
              <a:t>Umich</a:t>
            </a:r>
            <a:r>
              <a:rPr lang="en-US" altLang="zh-CN" sz="2000" b="1" dirty="0"/>
              <a:t> </a:t>
            </a:r>
            <a:r>
              <a:rPr lang="en-US" sz="2000" b="1" dirty="0"/>
              <a:t>EECS 489 Discussion 1</a:t>
            </a:r>
            <a:endParaRPr lang="en-US" sz="32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90C243-66EE-9844-B6C9-297837E8D7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191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Socket Programming: Complete Flow</a:t>
            </a:r>
          </a:p>
        </p:txBody>
      </p:sp>
      <p:sp>
        <p:nvSpPr>
          <p:cNvPr id="9" name="Text Box 6">
            <a:extLst>
              <a:ext uri="{FF2B5EF4-FFF2-40B4-BE49-F238E27FC236}">
                <a16:creationId xmlns:a16="http://schemas.microsoft.com/office/drawing/2014/main" id="{F6AFE687-0492-4A55-AB34-D24ED6DC8C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3775" y="1876426"/>
            <a:ext cx="1196975" cy="37623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b="1" dirty="0">
                <a:latin typeface="Consolas" pitchFamily="49" charset="0"/>
              </a:rPr>
              <a:t>socket()</a:t>
            </a:r>
          </a:p>
        </p:txBody>
      </p:sp>
      <p:sp>
        <p:nvSpPr>
          <p:cNvPr id="10" name="Text Box 7">
            <a:extLst>
              <a:ext uri="{FF2B5EF4-FFF2-40B4-BE49-F238E27FC236}">
                <a16:creationId xmlns:a16="http://schemas.microsoft.com/office/drawing/2014/main" id="{34CEA3E1-E825-4190-BA28-33FC42C33F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7575" y="1876426"/>
            <a:ext cx="1196975" cy="37623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b="1">
                <a:latin typeface="Consolas" pitchFamily="49" charset="0"/>
              </a:rPr>
              <a:t>listen()</a:t>
            </a:r>
          </a:p>
        </p:txBody>
      </p:sp>
      <p:sp>
        <p:nvSpPr>
          <p:cNvPr id="11" name="Text Box 9">
            <a:extLst>
              <a:ext uri="{FF2B5EF4-FFF2-40B4-BE49-F238E27FC236}">
                <a16:creationId xmlns:a16="http://schemas.microsoft.com/office/drawing/2014/main" id="{9EDF3584-74B0-4730-AA57-AAA168C844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40775" y="2271713"/>
            <a:ext cx="1219200" cy="65087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b="1">
                <a:latin typeface="Consolas" pitchFamily="49" charset="0"/>
              </a:rPr>
              <a:t>read() &amp; write()</a:t>
            </a:r>
          </a:p>
        </p:txBody>
      </p:sp>
      <p:sp>
        <p:nvSpPr>
          <p:cNvPr id="12" name="Line 10">
            <a:extLst>
              <a:ext uri="{FF2B5EF4-FFF2-40B4-BE49-F238E27FC236}">
                <a16:creationId xmlns:a16="http://schemas.microsoft.com/office/drawing/2014/main" id="{E83C4907-AB29-4059-8561-579811A2BBEB}"/>
              </a:ext>
            </a:extLst>
          </p:cNvPr>
          <p:cNvSpPr>
            <a:spLocks noChangeShapeType="1"/>
          </p:cNvSpPr>
          <p:nvPr/>
        </p:nvSpPr>
        <p:spPr bwMode="auto">
          <a:xfrm>
            <a:off x="3635375" y="204311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" name="Text Box 11">
            <a:extLst>
              <a:ext uri="{FF2B5EF4-FFF2-40B4-BE49-F238E27FC236}">
                <a16:creationId xmlns:a16="http://schemas.microsoft.com/office/drawing/2014/main" id="{244D6EC8-8247-47DF-AB89-82CCA3504F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4975" y="1876426"/>
            <a:ext cx="946150" cy="37623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b="1">
                <a:latin typeface="Consolas" pitchFamily="49" charset="0"/>
              </a:rPr>
              <a:t>bind()</a:t>
            </a:r>
          </a:p>
        </p:txBody>
      </p:sp>
      <p:sp>
        <p:nvSpPr>
          <p:cNvPr id="14" name="Line 12">
            <a:extLst>
              <a:ext uri="{FF2B5EF4-FFF2-40B4-BE49-F238E27FC236}">
                <a16:creationId xmlns:a16="http://schemas.microsoft.com/office/drawing/2014/main" id="{2C0B79DC-7211-46C9-9B05-933BEAB4A187}"/>
              </a:ext>
            </a:extLst>
          </p:cNvPr>
          <p:cNvSpPr>
            <a:spLocks noChangeShapeType="1"/>
          </p:cNvSpPr>
          <p:nvPr/>
        </p:nvSpPr>
        <p:spPr bwMode="auto">
          <a:xfrm>
            <a:off x="5387975" y="204311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" name="Line 14">
            <a:extLst>
              <a:ext uri="{FF2B5EF4-FFF2-40B4-BE49-F238E27FC236}">
                <a16:creationId xmlns:a16="http://schemas.microsoft.com/office/drawing/2014/main" id="{43E296AB-0EEF-4E91-94A8-7EBF3F9648E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16775" y="2617788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6" name="Text Box 15">
            <a:extLst>
              <a:ext uri="{FF2B5EF4-FFF2-40B4-BE49-F238E27FC236}">
                <a16:creationId xmlns:a16="http://schemas.microsoft.com/office/drawing/2014/main" id="{6BCF302D-B88D-477B-8D98-5019312257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7575" y="3709988"/>
            <a:ext cx="1866900" cy="314325"/>
          </a:xfrm>
          <a:prstGeom prst="rect">
            <a:avLst/>
          </a:prstGeom>
          <a:solidFill>
            <a:schemeClr val="bg1"/>
          </a:solidFill>
          <a:ln w="9525">
            <a:solidFill>
              <a:srgbClr val="FF33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400" b="1" dirty="0">
                <a:latin typeface="Consolas" pitchFamily="49" charset="0"/>
              </a:rPr>
              <a:t>Server flow chart</a:t>
            </a:r>
          </a:p>
        </p:txBody>
      </p:sp>
      <p:sp>
        <p:nvSpPr>
          <p:cNvPr id="17" name="Text Box 16">
            <a:extLst>
              <a:ext uri="{FF2B5EF4-FFF2-40B4-BE49-F238E27FC236}">
                <a16:creationId xmlns:a16="http://schemas.microsoft.com/office/drawing/2014/main" id="{17F0FCD2-C122-43FA-A96E-A2EF64DB3C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7575" y="2486026"/>
            <a:ext cx="1196975" cy="37623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b="1">
                <a:latin typeface="Consolas" pitchFamily="49" charset="0"/>
              </a:rPr>
              <a:t>accept()</a:t>
            </a:r>
          </a:p>
        </p:txBody>
      </p:sp>
      <p:sp>
        <p:nvSpPr>
          <p:cNvPr id="18" name="Line 17">
            <a:extLst>
              <a:ext uri="{FF2B5EF4-FFF2-40B4-BE49-F238E27FC236}">
                <a16:creationId xmlns:a16="http://schemas.microsoft.com/office/drawing/2014/main" id="{4D023969-95A2-468A-A3E0-B675ED6570BA}"/>
              </a:ext>
            </a:extLst>
          </p:cNvPr>
          <p:cNvSpPr>
            <a:spLocks noChangeShapeType="1"/>
          </p:cNvSpPr>
          <p:nvPr/>
        </p:nvSpPr>
        <p:spPr bwMode="auto">
          <a:xfrm>
            <a:off x="6607175" y="2271713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4289FA5-0234-4100-9377-F65B26C0F8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9975" y="2195513"/>
            <a:ext cx="990600" cy="304800"/>
          </a:xfrm>
          <a:prstGeom prst="rect">
            <a:avLst/>
          </a:prstGeom>
          <a:solidFill>
            <a:schemeClr val="folHlink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TW" sz="1400" b="1" dirty="0">
                <a:latin typeface="Consolas" pitchFamily="49" charset="0"/>
              </a:rPr>
              <a:t>Socket FD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FD8A21C-1E7E-4D09-B905-8CE711B8C7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4975" y="2195513"/>
            <a:ext cx="990600" cy="304800"/>
          </a:xfrm>
          <a:prstGeom prst="rect">
            <a:avLst/>
          </a:prstGeom>
          <a:solidFill>
            <a:schemeClr val="folHlink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TW" sz="1400" b="1">
                <a:latin typeface="Consolas" pitchFamily="49" charset="0"/>
              </a:rPr>
              <a:t>Socket FD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2B94EDB-4E65-4E1D-A28A-5B6B4ED819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3775" y="1585913"/>
            <a:ext cx="990600" cy="304800"/>
          </a:xfrm>
          <a:prstGeom prst="rect">
            <a:avLst/>
          </a:prstGeom>
          <a:solidFill>
            <a:schemeClr val="folHlink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TW" sz="1400" b="1">
                <a:latin typeface="Consolas" pitchFamily="49" charset="0"/>
              </a:rPr>
              <a:t>Socket FD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9E2CC8E-EDB7-4393-86A1-74F25FC28D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3775" y="2805113"/>
            <a:ext cx="990600" cy="304800"/>
          </a:xfrm>
          <a:prstGeom prst="rect">
            <a:avLst/>
          </a:prstGeom>
          <a:solidFill>
            <a:schemeClr val="folHlink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TW" sz="1400" b="1">
                <a:latin typeface="Consolas" pitchFamily="49" charset="0"/>
              </a:rPr>
              <a:t>Socket FD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C9CEC58-E6BE-4C40-8200-5922040D68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6975" y="2008188"/>
            <a:ext cx="990600" cy="3048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TW" sz="1400" b="1" dirty="0">
                <a:solidFill>
                  <a:schemeClr val="bg1"/>
                </a:solidFill>
                <a:latin typeface="Consolas" pitchFamily="49" charset="0"/>
              </a:rPr>
              <a:t>Accept FD</a:t>
            </a:r>
          </a:p>
        </p:txBody>
      </p:sp>
      <p:sp>
        <p:nvSpPr>
          <p:cNvPr id="24" name="Text Box 23">
            <a:extLst>
              <a:ext uri="{FF2B5EF4-FFF2-40B4-BE49-F238E27FC236}">
                <a16:creationId xmlns:a16="http://schemas.microsoft.com/office/drawing/2014/main" id="{94F98D6C-E4AD-4590-AE5B-B0B3DBE42A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59775" y="3373438"/>
            <a:ext cx="1219200" cy="65087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b="1">
                <a:latin typeface="Consolas" pitchFamily="49" charset="0"/>
              </a:rPr>
              <a:t>read() &amp; write()</a:t>
            </a:r>
          </a:p>
        </p:txBody>
      </p:sp>
      <p:sp>
        <p:nvSpPr>
          <p:cNvPr id="25" name="Line 24">
            <a:extLst>
              <a:ext uri="{FF2B5EF4-FFF2-40B4-BE49-F238E27FC236}">
                <a16:creationId xmlns:a16="http://schemas.microsoft.com/office/drawing/2014/main" id="{670D0AA2-BFA6-4BC7-AE67-50825652B4B7}"/>
              </a:ext>
            </a:extLst>
          </p:cNvPr>
          <p:cNvSpPr>
            <a:spLocks noChangeShapeType="1"/>
          </p:cNvSpPr>
          <p:nvPr/>
        </p:nvSpPr>
        <p:spPr bwMode="auto">
          <a:xfrm>
            <a:off x="7292975" y="2881313"/>
            <a:ext cx="990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0BC3896-39BA-478F-BF56-19FA3C5575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5975" y="3109913"/>
            <a:ext cx="990600" cy="3048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TW" sz="1400" b="1" dirty="0">
                <a:solidFill>
                  <a:schemeClr val="bg1"/>
                </a:solidFill>
                <a:latin typeface="Consolas" pitchFamily="49" charset="0"/>
              </a:rPr>
              <a:t>Accept FD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04EEB0F-761A-4404-822C-C1CEB3CD10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8775" y="2728913"/>
            <a:ext cx="76200" cy="762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C2683EF-7905-4295-8288-A7DF629785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8775" y="2881313"/>
            <a:ext cx="76200" cy="762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8A9B143-8954-45B1-B481-3D090FB578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8775" y="3033713"/>
            <a:ext cx="76200" cy="762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Text Box 30">
            <a:extLst>
              <a:ext uri="{FF2B5EF4-FFF2-40B4-BE49-F238E27FC236}">
                <a16:creationId xmlns:a16="http://schemas.microsoft.com/office/drawing/2014/main" id="{F0B5B28B-72D4-4E80-87A2-4986B99846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7575" y="4329113"/>
            <a:ext cx="7696200" cy="4302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tIns="91440" bIns="91440">
            <a:spAutoFit/>
          </a:bodyPr>
          <a:lstStyle/>
          <a:p>
            <a:r>
              <a:rPr lang="en-US" altLang="zh-TW" sz="1600" dirty="0">
                <a:latin typeface="Calibri" pitchFamily="34" charset="0"/>
              </a:rPr>
              <a:t>An interesting thing about </a:t>
            </a:r>
            <a:r>
              <a:rPr lang="en-US" altLang="zh-TW" sz="1600" b="1" dirty="0">
                <a:latin typeface="Calibri" pitchFamily="34" charset="0"/>
              </a:rPr>
              <a:t>accept()</a:t>
            </a:r>
            <a:r>
              <a:rPr lang="en-US" altLang="zh-TW" sz="1600" dirty="0">
                <a:latin typeface="Calibri" pitchFamily="34" charset="0"/>
              </a:rPr>
              <a:t> is the creation of a </a:t>
            </a:r>
            <a:r>
              <a:rPr lang="en-US" altLang="zh-TW" sz="1600" b="1" dirty="0">
                <a:solidFill>
                  <a:srgbClr val="FF3300"/>
                </a:solidFill>
                <a:latin typeface="Calibri" pitchFamily="34" charset="0"/>
              </a:rPr>
              <a:t>new file descriptor</a:t>
            </a:r>
            <a:r>
              <a:rPr lang="en-US" altLang="zh-TW" sz="1600" dirty="0">
                <a:latin typeface="Calibri" pitchFamily="34" charset="0"/>
              </a:rPr>
              <a:t>!</a:t>
            </a:r>
          </a:p>
        </p:txBody>
      </p:sp>
      <p:sp>
        <p:nvSpPr>
          <p:cNvPr id="32" name="Text Box 31">
            <a:extLst>
              <a:ext uri="{FF2B5EF4-FFF2-40B4-BE49-F238E27FC236}">
                <a16:creationId xmlns:a16="http://schemas.microsoft.com/office/drawing/2014/main" id="{3BF08CE2-AE43-465C-8504-4E22C3A2FA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7575" y="4938713"/>
            <a:ext cx="3733800" cy="14160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tIns="91440" bIns="91440">
            <a:spAutoFit/>
          </a:bodyPr>
          <a:lstStyle/>
          <a:p>
            <a:r>
              <a:rPr lang="en-US" altLang="zh-TW" sz="1600" b="1" u="sng" dirty="0">
                <a:latin typeface="Calibri" pitchFamily="34" charset="0"/>
              </a:rPr>
              <a:t>Application layer’s point of view.</a:t>
            </a:r>
          </a:p>
          <a:p>
            <a:endParaRPr lang="en-US" altLang="zh-TW" sz="1600" dirty="0">
              <a:latin typeface="Calibri" pitchFamily="34" charset="0"/>
            </a:endParaRPr>
          </a:p>
          <a:p>
            <a:r>
              <a:rPr lang="en-US" altLang="zh-TW" sz="1600" dirty="0">
                <a:latin typeface="Calibri" pitchFamily="34" charset="0"/>
              </a:rPr>
              <a:t>Good!  It provides each connection a new handler and we can distinguish every connection!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C29ADE9-9816-4B60-9622-82270D1BC9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2975" y="2195513"/>
            <a:ext cx="1295400" cy="3048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TW" sz="1200" b="1">
                <a:latin typeface="Consolas" pitchFamily="49" charset="0"/>
              </a:rPr>
              <a:t>connection #1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75872B7-6D75-4EF2-A03D-2B66163D87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9575" y="3414713"/>
            <a:ext cx="1295400" cy="3048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TW" sz="1200" b="1">
                <a:latin typeface="Consolas" pitchFamily="49" charset="0"/>
              </a:rPr>
              <a:t>connection #n</a:t>
            </a:r>
          </a:p>
        </p:txBody>
      </p:sp>
      <p:sp>
        <p:nvSpPr>
          <p:cNvPr id="35" name="Text Box 34">
            <a:extLst>
              <a:ext uri="{FF2B5EF4-FFF2-40B4-BE49-F238E27FC236}">
                <a16:creationId xmlns:a16="http://schemas.microsoft.com/office/drawing/2014/main" id="{72FED377-0EC2-45E9-8638-AA6034CD5C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9975" y="4938713"/>
            <a:ext cx="3733800" cy="14160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tIns="91440" bIns="91440">
            <a:spAutoFit/>
          </a:bodyPr>
          <a:lstStyle/>
          <a:p>
            <a:r>
              <a:rPr lang="en-US" altLang="zh-TW" sz="1600" b="1" u="sng" dirty="0">
                <a:latin typeface="Calibri" pitchFamily="34" charset="0"/>
              </a:rPr>
              <a:t>Transport layer’s point of view.</a:t>
            </a:r>
          </a:p>
          <a:p>
            <a:endParaRPr lang="en-US" altLang="zh-TW" sz="1600" dirty="0">
              <a:latin typeface="Calibri" pitchFamily="34" charset="0"/>
            </a:endParaRPr>
          </a:p>
          <a:p>
            <a:r>
              <a:rPr lang="en-US" altLang="zh-TW" sz="1600" dirty="0">
                <a:latin typeface="Calibri" pitchFamily="34" charset="0"/>
              </a:rPr>
              <a:t>Well, for TCP, every FD points to </a:t>
            </a:r>
            <a:r>
              <a:rPr lang="en-US" altLang="zh-TW" sz="1600" b="1" dirty="0">
                <a:solidFill>
                  <a:srgbClr val="C00000"/>
                </a:solidFill>
                <a:latin typeface="Calibri" pitchFamily="34" charset="0"/>
              </a:rPr>
              <a:t>a unique TCP control structure</a:t>
            </a:r>
            <a:r>
              <a:rPr lang="en-US" altLang="zh-TW" sz="1600" dirty="0">
                <a:latin typeface="Calibri" pitchFamily="34" charset="0"/>
              </a:rPr>
              <a:t>. It is a necessary for reliable data transfer!</a:t>
            </a:r>
          </a:p>
        </p:txBody>
      </p:sp>
    </p:spTree>
    <p:extLst>
      <p:ext uri="{BB962C8B-B14F-4D97-AF65-F5344CB8AC3E}">
        <p14:creationId xmlns:p14="http://schemas.microsoft.com/office/powerpoint/2010/main" val="2287890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Socket Programming: socket()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472D-613F-3748-9CBD-88055CDB4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013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Create a socket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B148E8-50D7-4542-A495-2257CE9D6A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690" y="2919109"/>
            <a:ext cx="9616620" cy="62958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0C166B3-D1B0-6A4E-9334-36DA412495C4}"/>
              </a:ext>
            </a:extLst>
          </p:cNvPr>
          <p:cNvSpPr/>
          <p:nvPr/>
        </p:nvSpPr>
        <p:spPr>
          <a:xfrm>
            <a:off x="838200" y="4200009"/>
            <a:ext cx="76355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/>
              <a:t>socket_fd</a:t>
            </a:r>
            <a:r>
              <a:rPr lang="en-US" sz="2400" dirty="0"/>
              <a:t> = socket(AF_INET, SOCK_STREAM, IPPROTO_TCP);</a:t>
            </a:r>
          </a:p>
        </p:txBody>
      </p:sp>
    </p:spTree>
    <p:extLst>
      <p:ext uri="{BB962C8B-B14F-4D97-AF65-F5344CB8AC3E}">
        <p14:creationId xmlns:p14="http://schemas.microsoft.com/office/powerpoint/2010/main" val="24777464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Socket Programming-Server: bind()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472D-613F-3748-9CBD-88055CDB4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543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500" dirty="0"/>
              <a:t>Bind an address to a socket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3285BD-3165-3D46-A0CB-9A06242E6E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474" y="2674261"/>
            <a:ext cx="10541000" cy="8636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B586356-C565-9B40-BF75-839DA7B53FCB}"/>
              </a:ext>
            </a:extLst>
          </p:cNvPr>
          <p:cNvSpPr/>
          <p:nvPr/>
        </p:nvSpPr>
        <p:spPr>
          <a:xfrm>
            <a:off x="838199" y="3889059"/>
            <a:ext cx="744582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struct </a:t>
            </a:r>
            <a:r>
              <a:rPr lang="en-US" sz="2400" dirty="0" err="1"/>
              <a:t>sockaddr_in</a:t>
            </a:r>
            <a:r>
              <a:rPr lang="en-US" sz="2400" dirty="0"/>
              <a:t> </a:t>
            </a:r>
            <a:r>
              <a:rPr lang="en-US" sz="2400" dirty="0" err="1"/>
              <a:t>addr</a:t>
            </a:r>
            <a:r>
              <a:rPr lang="en-US" sz="2400" dirty="0"/>
              <a:t>; </a:t>
            </a:r>
          </a:p>
          <a:p>
            <a:r>
              <a:rPr lang="en-US" sz="2400" dirty="0" err="1"/>
              <a:t>memset</a:t>
            </a:r>
            <a:r>
              <a:rPr lang="en-US" sz="2400" dirty="0"/>
              <a:t>(&amp;</a:t>
            </a:r>
            <a:r>
              <a:rPr lang="en-US" sz="2400" dirty="0" err="1"/>
              <a:t>addr</a:t>
            </a:r>
            <a:r>
              <a:rPr lang="en-US" sz="2400" dirty="0"/>
              <a:t>, 0, </a:t>
            </a:r>
            <a:r>
              <a:rPr lang="en-US" sz="2400" dirty="0" err="1"/>
              <a:t>sizeof</a:t>
            </a:r>
            <a:r>
              <a:rPr lang="en-US" sz="2400" dirty="0"/>
              <a:t>(</a:t>
            </a:r>
            <a:r>
              <a:rPr lang="en-US" sz="2400" dirty="0" err="1"/>
              <a:t>addr</a:t>
            </a:r>
            <a:r>
              <a:rPr lang="en-US" sz="2400" dirty="0"/>
              <a:t>)); </a:t>
            </a:r>
          </a:p>
          <a:p>
            <a:r>
              <a:rPr lang="en-US" sz="2400" dirty="0" err="1"/>
              <a:t>addr.sin_family</a:t>
            </a:r>
            <a:r>
              <a:rPr lang="en-US" sz="2400" dirty="0"/>
              <a:t> = AF_INET; </a:t>
            </a:r>
            <a:r>
              <a:rPr lang="en-HK" sz="2400" dirty="0"/>
              <a:t>% Address family</a:t>
            </a:r>
            <a:endParaRPr lang="en-US" sz="2400" dirty="0"/>
          </a:p>
          <a:p>
            <a:r>
              <a:rPr lang="en-US" sz="2400" dirty="0" err="1"/>
              <a:t>addr.sin_addr.s_addr</a:t>
            </a:r>
            <a:r>
              <a:rPr lang="en-US" sz="2400" dirty="0"/>
              <a:t> = INADDR_ANY; % 0.0.0.0</a:t>
            </a:r>
          </a:p>
          <a:p>
            <a:r>
              <a:rPr lang="en-US" sz="2400" dirty="0" err="1"/>
              <a:t>addr.sin_port</a:t>
            </a:r>
            <a:r>
              <a:rPr lang="en-US" sz="2400" dirty="0"/>
              <a:t> = </a:t>
            </a:r>
            <a:r>
              <a:rPr lang="en-US" sz="2400" dirty="0" err="1"/>
              <a:t>htons</a:t>
            </a:r>
            <a:r>
              <a:rPr lang="en-US" sz="2400" dirty="0"/>
              <a:t>(port); % Host to network long</a:t>
            </a:r>
          </a:p>
          <a:p>
            <a:r>
              <a:rPr lang="en-US" sz="2400" dirty="0"/>
              <a:t>bind(</a:t>
            </a:r>
            <a:r>
              <a:rPr lang="en-US" sz="2400" dirty="0" err="1"/>
              <a:t>sockfd</a:t>
            </a:r>
            <a:r>
              <a:rPr lang="en-US" sz="2400" dirty="0"/>
              <a:t>, (struct </a:t>
            </a:r>
            <a:r>
              <a:rPr lang="en-US" sz="2400" dirty="0" err="1"/>
              <a:t>sockaddr</a:t>
            </a:r>
            <a:r>
              <a:rPr lang="en-US" sz="2400" dirty="0"/>
              <a:t> *) &amp;</a:t>
            </a:r>
            <a:r>
              <a:rPr lang="en-US" sz="2400" dirty="0" err="1"/>
              <a:t>addr</a:t>
            </a:r>
            <a:r>
              <a:rPr lang="en-US" sz="2400" dirty="0"/>
              <a:t>, </a:t>
            </a:r>
            <a:r>
              <a:rPr lang="en-US" sz="2400" dirty="0" err="1"/>
              <a:t>sizeof</a:t>
            </a:r>
            <a:r>
              <a:rPr lang="en-US" sz="2400" dirty="0"/>
              <a:t>(</a:t>
            </a:r>
            <a:r>
              <a:rPr lang="en-US" sz="2400" dirty="0" err="1"/>
              <a:t>addr</a:t>
            </a:r>
            <a:r>
              <a:rPr lang="en-US" sz="2400" dirty="0"/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33550031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Socket Programming-Server: listen()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472D-613F-3748-9CBD-88055CDB4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Listen for connections on a socket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480844-4AD9-7945-A207-E3FE35124D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229" y="2844801"/>
            <a:ext cx="7366000" cy="7112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B692967-652C-AB4A-9FFE-F0D2464A2DD4}"/>
              </a:ext>
            </a:extLst>
          </p:cNvPr>
          <p:cNvSpPr/>
          <p:nvPr/>
        </p:nvSpPr>
        <p:spPr>
          <a:xfrm>
            <a:off x="838200" y="3953040"/>
            <a:ext cx="23820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listen(</a:t>
            </a:r>
            <a:r>
              <a:rPr lang="en-US" sz="2400" dirty="0" err="1"/>
              <a:t>sockfd</a:t>
            </a:r>
            <a:r>
              <a:rPr lang="en-US" sz="2400" dirty="0"/>
              <a:t>, 10);</a:t>
            </a:r>
          </a:p>
        </p:txBody>
      </p:sp>
    </p:spTree>
    <p:extLst>
      <p:ext uri="{BB962C8B-B14F-4D97-AF65-F5344CB8AC3E}">
        <p14:creationId xmlns:p14="http://schemas.microsoft.com/office/powerpoint/2010/main" val="37815259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Socket Programming-Client: connect()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472D-613F-3748-9CBD-88055CDB4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013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Initiate a connection on a socket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D5C397-6034-9D41-9BB4-A827A6FAA1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157" y="2616200"/>
            <a:ext cx="10337800" cy="8128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65A69BD-EADE-DA43-8E5A-0F49CD1E94FF}"/>
              </a:ext>
            </a:extLst>
          </p:cNvPr>
          <p:cNvSpPr/>
          <p:nvPr/>
        </p:nvSpPr>
        <p:spPr>
          <a:xfrm>
            <a:off x="838200" y="3717658"/>
            <a:ext cx="885008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en-US" sz="2400" dirty="0"/>
              <a:t>struct </a:t>
            </a:r>
            <a:r>
              <a:rPr lang="en-US" sz="2400" dirty="0" err="1"/>
              <a:t>hostent</a:t>
            </a:r>
            <a:r>
              <a:rPr lang="en-US" sz="2400" dirty="0"/>
              <a:t> *server = </a:t>
            </a:r>
            <a:r>
              <a:rPr lang="en-US" sz="2400" dirty="0" err="1"/>
              <a:t>gethostbyname</a:t>
            </a:r>
            <a:r>
              <a:rPr lang="en-US" sz="2400" dirty="0"/>
              <a:t>(hostname); </a:t>
            </a:r>
          </a:p>
          <a:p>
            <a:pPr hangingPunct="0"/>
            <a:r>
              <a:rPr lang="en-US" sz="2400" dirty="0"/>
              <a:t>struct </a:t>
            </a:r>
            <a:r>
              <a:rPr lang="en-US" sz="2400" dirty="0" err="1"/>
              <a:t>sockaddr_in</a:t>
            </a:r>
            <a:r>
              <a:rPr lang="en-US" sz="2400" dirty="0"/>
              <a:t> </a:t>
            </a:r>
            <a:r>
              <a:rPr lang="en-US" sz="2400" dirty="0" err="1"/>
              <a:t>addr</a:t>
            </a:r>
            <a:r>
              <a:rPr lang="en-US" sz="2400" dirty="0"/>
              <a:t>; </a:t>
            </a:r>
          </a:p>
          <a:p>
            <a:pPr hangingPunct="0"/>
            <a:r>
              <a:rPr lang="en-US" sz="2400" dirty="0" err="1"/>
              <a:t>memset</a:t>
            </a:r>
            <a:r>
              <a:rPr lang="en-US" sz="2400" dirty="0"/>
              <a:t>(&amp;</a:t>
            </a:r>
            <a:r>
              <a:rPr lang="en-US" sz="2400" dirty="0" err="1"/>
              <a:t>addr</a:t>
            </a:r>
            <a:r>
              <a:rPr lang="en-US" sz="2400" dirty="0"/>
              <a:t>, 0, </a:t>
            </a:r>
            <a:r>
              <a:rPr lang="en-US" sz="2400" dirty="0" err="1"/>
              <a:t>sizeof</a:t>
            </a:r>
            <a:r>
              <a:rPr lang="en-US" sz="2400" dirty="0"/>
              <a:t>(</a:t>
            </a:r>
            <a:r>
              <a:rPr lang="en-US" sz="2400" dirty="0" err="1"/>
              <a:t>addr</a:t>
            </a:r>
            <a:r>
              <a:rPr lang="en-US" sz="2400" dirty="0"/>
              <a:t>)); </a:t>
            </a:r>
          </a:p>
          <a:p>
            <a:pPr hangingPunct="0"/>
            <a:r>
              <a:rPr lang="en-US" sz="2400" dirty="0" err="1"/>
              <a:t>addr.sin_family</a:t>
            </a:r>
            <a:r>
              <a:rPr lang="en-US" sz="2400" dirty="0"/>
              <a:t> = AF_INET; </a:t>
            </a:r>
          </a:p>
          <a:p>
            <a:pPr hangingPunct="0"/>
            <a:r>
              <a:rPr lang="en-US" sz="2400" dirty="0" err="1"/>
              <a:t>addr.sin_addr.s_addr</a:t>
            </a:r>
            <a:r>
              <a:rPr lang="en-US" sz="2400" dirty="0"/>
              <a:t> = * (unsigned long *) server-&gt;</a:t>
            </a:r>
            <a:r>
              <a:rPr lang="en-US" sz="2400" dirty="0" err="1"/>
              <a:t>h_addr_list</a:t>
            </a:r>
            <a:r>
              <a:rPr lang="en-US" sz="2400" dirty="0"/>
              <a:t>[0]; </a:t>
            </a:r>
          </a:p>
          <a:p>
            <a:pPr hangingPunct="0"/>
            <a:r>
              <a:rPr lang="en-US" sz="2400" dirty="0" err="1"/>
              <a:t>addr.sin_port</a:t>
            </a:r>
            <a:r>
              <a:rPr lang="en-US" sz="2400" dirty="0"/>
              <a:t> = </a:t>
            </a:r>
            <a:r>
              <a:rPr lang="en-US" sz="2400" dirty="0" err="1"/>
              <a:t>htons</a:t>
            </a:r>
            <a:r>
              <a:rPr lang="en-US" sz="2400" dirty="0"/>
              <a:t>(</a:t>
            </a:r>
            <a:r>
              <a:rPr lang="en-US" sz="2400" dirty="0" err="1"/>
              <a:t>server_port</a:t>
            </a:r>
            <a:r>
              <a:rPr lang="en-US" sz="24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8630587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Socket Programming-Server: accept()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472D-613F-3748-9CBD-88055CDB4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013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Accept a connection on a socket</a:t>
            </a:r>
            <a:endParaRPr lang="en-US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5A69BD-EADE-DA43-8E5A-0F49CD1E94FF}"/>
              </a:ext>
            </a:extLst>
          </p:cNvPr>
          <p:cNvSpPr/>
          <p:nvPr/>
        </p:nvSpPr>
        <p:spPr>
          <a:xfrm>
            <a:off x="838200" y="3717658"/>
            <a:ext cx="885008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en-US" sz="2400" dirty="0" err="1"/>
              <a:t>socklen_t</a:t>
            </a:r>
            <a:r>
              <a:rPr lang="en-US" sz="2400" dirty="0"/>
              <a:t> </a:t>
            </a:r>
            <a:r>
              <a:rPr lang="en-US" sz="2400" dirty="0" err="1"/>
              <a:t>addr_len</a:t>
            </a:r>
            <a:r>
              <a:rPr lang="en-US" sz="2400" dirty="0"/>
              <a:t> = </a:t>
            </a:r>
            <a:r>
              <a:rPr lang="en-US" sz="2400" dirty="0" err="1"/>
              <a:t>sizeof</a:t>
            </a:r>
            <a:r>
              <a:rPr lang="en-US" sz="2400" dirty="0"/>
              <a:t>(</a:t>
            </a:r>
            <a:r>
              <a:rPr lang="en-US" sz="2400" dirty="0" err="1"/>
              <a:t>addr</a:t>
            </a:r>
            <a:r>
              <a:rPr lang="en-US" sz="2400" dirty="0"/>
              <a:t>); </a:t>
            </a:r>
          </a:p>
          <a:p>
            <a:pPr hangingPunct="0"/>
            <a:r>
              <a:rPr lang="en-US" sz="2400" dirty="0"/>
              <a:t>int conn = accept(</a:t>
            </a:r>
            <a:r>
              <a:rPr lang="en-US" sz="2400" dirty="0" err="1"/>
              <a:t>sockfd</a:t>
            </a:r>
            <a:r>
              <a:rPr lang="en-US" sz="2400" dirty="0"/>
              <a:t>, (struct </a:t>
            </a:r>
            <a:r>
              <a:rPr lang="en-US" sz="2400" dirty="0" err="1"/>
              <a:t>sockaddr</a:t>
            </a:r>
            <a:r>
              <a:rPr lang="en-US" sz="2400" dirty="0"/>
              <a:t> *) &amp;</a:t>
            </a:r>
            <a:r>
              <a:rPr lang="en-US" sz="2400" dirty="0" err="1"/>
              <a:t>addr</a:t>
            </a:r>
            <a:r>
              <a:rPr lang="en-US" sz="2400" dirty="0"/>
              <a:t>, &amp;</a:t>
            </a:r>
            <a:r>
              <a:rPr lang="en-US" sz="2400" dirty="0" err="1"/>
              <a:t>addr_len</a:t>
            </a:r>
            <a:r>
              <a:rPr lang="en-US" sz="2400" dirty="0"/>
              <a:t>);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B8ECFB-DBDD-7147-A6FE-FB32D105F1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173" y="2676298"/>
            <a:ext cx="11339285" cy="740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1561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Socket Programming: send()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472D-613F-3748-9CBD-88055CDB4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013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Send a message on a socket</a:t>
            </a:r>
            <a:endParaRPr lang="en-US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5A69BD-EADE-DA43-8E5A-0F49CD1E94FF}"/>
              </a:ext>
            </a:extLst>
          </p:cNvPr>
          <p:cNvSpPr/>
          <p:nvPr/>
        </p:nvSpPr>
        <p:spPr>
          <a:xfrm>
            <a:off x="838200" y="3717658"/>
            <a:ext cx="88500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en-US" sz="2400" dirty="0"/>
              <a:t>send(</a:t>
            </a:r>
            <a:r>
              <a:rPr lang="en-US" sz="2400" dirty="0" err="1"/>
              <a:t>sockfd</a:t>
            </a:r>
            <a:r>
              <a:rPr lang="en-US" sz="2400" dirty="0"/>
              <a:t>, buffer, MSG_SIZE, MSG_NOSIGNAL);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4675FE-F79E-C645-8EAA-C00F491721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31794"/>
            <a:ext cx="11027229" cy="795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6005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Socket Programming: </a:t>
            </a:r>
            <a:r>
              <a:rPr lang="en-US" b="1" dirty="0" err="1"/>
              <a:t>recv</a:t>
            </a:r>
            <a:r>
              <a:rPr lang="en-US" b="1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472D-613F-3748-9CBD-88055CDB4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013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Receive a message on a socket</a:t>
            </a:r>
            <a:endParaRPr lang="en-US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5A69BD-EADE-DA43-8E5A-0F49CD1E94FF}"/>
              </a:ext>
            </a:extLst>
          </p:cNvPr>
          <p:cNvSpPr/>
          <p:nvPr/>
        </p:nvSpPr>
        <p:spPr>
          <a:xfrm>
            <a:off x="838200" y="3717658"/>
            <a:ext cx="88500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en-US" sz="2400" dirty="0" err="1"/>
              <a:t>byte_recved</a:t>
            </a:r>
            <a:r>
              <a:rPr lang="en-US" sz="2400" dirty="0"/>
              <a:t> = </a:t>
            </a:r>
            <a:r>
              <a:rPr lang="en-US" sz="2400" dirty="0" err="1"/>
              <a:t>recv</a:t>
            </a:r>
            <a:r>
              <a:rPr lang="en-US" sz="2400" dirty="0"/>
              <a:t>(conn, buffer, </a:t>
            </a:r>
            <a:r>
              <a:rPr lang="en-US" sz="2400" dirty="0" err="1"/>
              <a:t>len</a:t>
            </a:r>
            <a:r>
              <a:rPr lang="en-US" sz="2400" dirty="0"/>
              <a:t>, MSG_NOSIGNAL);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27AB7E-88BC-F041-A7B3-C9FD27A79B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178" y="2718141"/>
            <a:ext cx="10730593" cy="710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7651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Socket Programming: A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472D-613F-3748-9CBD-88055CDB4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98230"/>
          </a:xfrm>
        </p:spPr>
        <p:txBody>
          <a:bodyPr>
            <a:normAutofit fontScale="85000" lnSpcReduction="10000"/>
          </a:bodyPr>
          <a:lstStyle/>
          <a:p>
            <a:r>
              <a:rPr lang="en-HK" dirty="0">
                <a:hlinkClick r:id="rId2"/>
              </a:rPr>
              <a:t>eecs482/</a:t>
            </a:r>
            <a:r>
              <a:rPr lang="en-HK" dirty="0" err="1">
                <a:hlinkClick r:id="rId2"/>
              </a:rPr>
              <a:t>bgreeves</a:t>
            </a:r>
            <a:r>
              <a:rPr lang="en-HK" dirty="0">
                <a:hlinkClick r:id="rId2"/>
              </a:rPr>
              <a:t>-socket-example: Sockets example from discussion</a:t>
            </a:r>
            <a:endParaRPr lang="en-HK" dirty="0"/>
          </a:p>
          <a:p>
            <a:r>
              <a:rPr lang="en-HK" dirty="0"/>
              <a:t>Linux or Mac OS.</a:t>
            </a:r>
          </a:p>
          <a:p>
            <a:r>
              <a:rPr lang="en-HK" dirty="0"/>
              <a:t>A virtual machine is provided </a:t>
            </a:r>
            <a:r>
              <a:rPr lang="en-HK" dirty="0">
                <a:hlinkClick r:id="rId3"/>
              </a:rPr>
              <a:t>here</a:t>
            </a:r>
            <a:r>
              <a:rPr lang="en-HK" dirty="0"/>
              <a:t>. (The password is identical to the username.)</a:t>
            </a:r>
          </a:p>
          <a:p>
            <a:r>
              <a:rPr lang="en-US" altLang="zh-CN" dirty="0"/>
              <a:t>Tip: Manually s</a:t>
            </a:r>
            <a:r>
              <a:rPr lang="en-US" dirty="0"/>
              <a:t>et shared folder between your PC/laptop and VM: </a:t>
            </a:r>
            <a:r>
              <a:rPr lang="en-US" dirty="0" err="1"/>
              <a:t>sudo</a:t>
            </a:r>
            <a:r>
              <a:rPr lang="en-US" dirty="0"/>
              <a:t> mount - t </a:t>
            </a:r>
            <a:r>
              <a:rPr lang="en-US" dirty="0" err="1"/>
              <a:t>vboxsf</a:t>
            </a:r>
            <a:r>
              <a:rPr lang="en-US" dirty="0"/>
              <a:t>   </a:t>
            </a:r>
            <a:r>
              <a:rPr lang="en-US" i="1" u="sng" dirty="0"/>
              <a:t>folder name in VirtualBox App setting</a:t>
            </a:r>
            <a:r>
              <a:rPr lang="en-US" i="1" dirty="0"/>
              <a:t>   </a:t>
            </a:r>
            <a:r>
              <a:rPr lang="en-US" i="1" u="sng" dirty="0"/>
              <a:t>folder name in VM</a:t>
            </a:r>
            <a:endParaRPr lang="en-HK" dirty="0"/>
          </a:p>
          <a:p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18710052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Socket Programming: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472D-613F-3748-9CBD-88055CDB4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007632"/>
          </a:xfrm>
        </p:spPr>
        <p:txBody>
          <a:bodyPr>
            <a:normAutofit/>
          </a:bodyPr>
          <a:lstStyle/>
          <a:p>
            <a:r>
              <a:rPr lang="en-HK" dirty="0">
                <a:hlinkClick r:id="rId2"/>
              </a:rPr>
              <a:t>Beej's Guide to Network Programming</a:t>
            </a:r>
            <a:endParaRPr lang="en-HK" dirty="0"/>
          </a:p>
          <a:p>
            <a:r>
              <a:rPr lang="en-HK" dirty="0">
                <a:hlinkClick r:id="rId3"/>
              </a:rPr>
              <a:t>eecs482/bgreeves-socket-example: Sockets example from discussion</a:t>
            </a:r>
            <a:endParaRPr lang="en-HK" dirty="0"/>
          </a:p>
          <a:p>
            <a:r>
              <a:rPr lang="en-HK" dirty="0"/>
              <a:t>man is always your good friend</a:t>
            </a:r>
          </a:p>
          <a:p>
            <a:pPr lvl="1"/>
            <a:r>
              <a:rPr lang="en-HK" sz="2800" dirty="0"/>
              <a:t>man socket</a:t>
            </a:r>
            <a:endParaRPr lang="en-HK" dirty="0"/>
          </a:p>
          <a:p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616564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344" y="371418"/>
            <a:ext cx="11259312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W</a:t>
            </a:r>
            <a:r>
              <a:rPr lang="en-US" altLang="zh-CN" sz="4000" b="1" dirty="0"/>
              <a:t>elcome to CSCI4430-ESTR4120, Computer Networks!</a:t>
            </a:r>
            <a:endParaRPr lang="en-US" sz="40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1A92B3-57FA-1D5F-3B0A-68C8265E81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6339" y="2695168"/>
            <a:ext cx="2502284" cy="25022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1A267B6-343D-355C-6EFF-1079A7ED63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3854" y="2695168"/>
            <a:ext cx="2502284" cy="250228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0C96ACA-C0AD-5D03-FC0D-F309616271E5}"/>
              </a:ext>
            </a:extLst>
          </p:cNvPr>
          <p:cNvSpPr txBox="1"/>
          <p:nvPr/>
        </p:nvSpPr>
        <p:spPr>
          <a:xfrm>
            <a:off x="6543855" y="2442649"/>
            <a:ext cx="24470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Piazza</a:t>
            </a:r>
            <a:endParaRPr lang="en-US" sz="2400" dirty="0"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D01685-344B-7B86-873B-62862760B94C}"/>
              </a:ext>
            </a:extLst>
          </p:cNvPr>
          <p:cNvSpPr txBox="1"/>
          <p:nvPr/>
        </p:nvSpPr>
        <p:spPr>
          <a:xfrm>
            <a:off x="2566338" y="2442649"/>
            <a:ext cx="244702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Course page</a:t>
            </a:r>
            <a:endParaRPr lang="en-US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699809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8D2CAE8-E323-A14E-A62F-188A25405FEA}"/>
              </a:ext>
            </a:extLst>
          </p:cNvPr>
          <p:cNvSpPr/>
          <p:nvPr/>
        </p:nvSpPr>
        <p:spPr>
          <a:xfrm>
            <a:off x="5350732" y="3136612"/>
            <a:ext cx="149053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3216618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Assignment 1 is out!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472D-613F-3748-9CBD-88055CDB4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/>
              <a:t>Due: </a:t>
            </a:r>
            <a:r>
              <a:rPr lang="en-US" dirty="0"/>
              <a:t>11:59:59 p.m., Fri, Oct. 6th</a:t>
            </a:r>
            <a:endParaRPr lang="en-US" sz="3200" dirty="0"/>
          </a:p>
          <a:p>
            <a:r>
              <a:rPr lang="en-US" sz="3200" dirty="0"/>
              <a:t>Task: </a:t>
            </a:r>
          </a:p>
          <a:p>
            <a:pPr lvl="1"/>
            <a:r>
              <a:rPr lang="en-US" sz="2800" dirty="0"/>
              <a:t>Write your own </a:t>
            </a:r>
            <a:r>
              <a:rPr lang="en-US" sz="2800" dirty="0" err="1"/>
              <a:t>iPerf</a:t>
            </a:r>
            <a:r>
              <a:rPr lang="en-US" sz="2800" dirty="0"/>
              <a:t> (“</a:t>
            </a:r>
            <a:r>
              <a:rPr lang="en-US" sz="2800" dirty="0" err="1"/>
              <a:t>iPerfer</a:t>
            </a:r>
            <a:r>
              <a:rPr lang="en-US" sz="2800" dirty="0"/>
              <a:t>”)  </a:t>
            </a:r>
          </a:p>
          <a:p>
            <a:pPr lvl="1"/>
            <a:r>
              <a:rPr lang="en-US" sz="2800" dirty="0"/>
              <a:t>C</a:t>
            </a:r>
            <a:r>
              <a:rPr lang="en-US" altLang="zh-CN" sz="2800" dirty="0"/>
              <a:t>onduct measurements in Mininet</a:t>
            </a:r>
            <a:endParaRPr lang="en-US" sz="2800" dirty="0"/>
          </a:p>
          <a:p>
            <a:r>
              <a:rPr lang="en-US" sz="3200" dirty="0"/>
              <a:t>Advice:</a:t>
            </a:r>
          </a:p>
          <a:p>
            <a:pPr lvl="1"/>
            <a:r>
              <a:rPr lang="en-US" sz="2800" dirty="0"/>
              <a:t>Get yourself familiar with the basic socket programming</a:t>
            </a:r>
          </a:p>
          <a:p>
            <a:pPr lvl="1"/>
            <a:r>
              <a:rPr lang="en-US" sz="2800" dirty="0"/>
              <a:t>START EARLY!</a:t>
            </a:r>
            <a:endParaRPr lang="en-US" sz="28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47847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472D-613F-3748-9CBD-88055CDB4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Introduction to socket programming.</a:t>
            </a:r>
          </a:p>
          <a:p>
            <a:endParaRPr lang="en-US" sz="3200" dirty="0"/>
          </a:p>
          <a:p>
            <a:r>
              <a:rPr lang="en-US" sz="3200" dirty="0"/>
              <a:t>A simple demo.</a:t>
            </a:r>
          </a:p>
        </p:txBody>
      </p:sp>
    </p:spTree>
    <p:extLst>
      <p:ext uri="{BB962C8B-B14F-4D97-AF65-F5344CB8AC3E}">
        <p14:creationId xmlns:p14="http://schemas.microsoft.com/office/powerpoint/2010/main" val="440415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Socket Programming: 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472D-613F-3748-9CBD-88055CDB4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What is a socket?</a:t>
            </a:r>
          </a:p>
          <a:p>
            <a:pPr>
              <a:buFontTx/>
              <a:buChar char="-"/>
            </a:pPr>
            <a:r>
              <a:rPr lang="en-US" sz="3200" dirty="0"/>
              <a:t>Communication endpoint at the end hosts[1].</a:t>
            </a:r>
          </a:p>
          <a:p>
            <a:pPr>
              <a:buFontTx/>
              <a:buChar char="-"/>
            </a:pPr>
            <a:r>
              <a:rPr lang="en-US" sz="3200" dirty="0"/>
              <a:t>Don’t mix network socket up with other “sockets”, i.e. CPU socket.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Why do we use a socket?</a:t>
            </a:r>
          </a:p>
          <a:p>
            <a:pPr marL="0" indent="0">
              <a:buNone/>
            </a:pPr>
            <a:r>
              <a:rPr lang="en-US" sz="3200" dirty="0"/>
              <a:t>- It provides an application programming interface to exchange data between processes on the same or different machines.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A55E2F-1183-7E37-4DAB-FB1727EFF128}"/>
              </a:ext>
            </a:extLst>
          </p:cNvPr>
          <p:cNvSpPr txBox="1"/>
          <p:nvPr/>
        </p:nvSpPr>
        <p:spPr>
          <a:xfrm>
            <a:off x="838200" y="6176963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[1] https://www.rfc-editor.org/rfc/rfc147</a:t>
            </a:r>
          </a:p>
        </p:txBody>
      </p:sp>
    </p:spTree>
    <p:extLst>
      <p:ext uri="{BB962C8B-B14F-4D97-AF65-F5344CB8AC3E}">
        <p14:creationId xmlns:p14="http://schemas.microsoft.com/office/powerpoint/2010/main" val="1573737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70C9852B-1901-4298-9545-9B66CAD35E30}"/>
              </a:ext>
            </a:extLst>
          </p:cNvPr>
          <p:cNvSpPr/>
          <p:nvPr/>
        </p:nvSpPr>
        <p:spPr>
          <a:xfrm>
            <a:off x="2003612" y="3220572"/>
            <a:ext cx="8283388" cy="24137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EAE756E7-3534-4AF0-B9E8-0A53FA4C3E3D}"/>
              </a:ext>
            </a:extLst>
          </p:cNvPr>
          <p:cNvGrpSpPr>
            <a:grpSpLocks/>
          </p:cNvGrpSpPr>
          <p:nvPr/>
        </p:nvGrpSpPr>
        <p:grpSpPr bwMode="auto">
          <a:xfrm>
            <a:off x="7706728" y="2987019"/>
            <a:ext cx="1649412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25478A48-FE2F-49A9-93A4-A0F1C118983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F1718EEB-9F98-49FA-8791-2E03D6752C7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" y="24"/>
              <a:ext cx="463" cy="2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2699"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socket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6B44FB3F-B911-4BC5-9130-DB268E3D08D0}"/>
              </a:ext>
            </a:extLst>
          </p:cNvPr>
          <p:cNvGrpSpPr>
            <a:grpSpLocks/>
          </p:cNvGrpSpPr>
          <p:nvPr/>
        </p:nvGrpSpPr>
        <p:grpSpPr bwMode="auto">
          <a:xfrm>
            <a:off x="2757851" y="2521188"/>
            <a:ext cx="1649412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A96EDF0-0C92-469A-B888-9C808A177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DD89892-0AA5-4952-A951-F0DC3D832829}"/>
                </a:ext>
              </a:extLst>
            </p:cNvPr>
            <p:cNvSpPr>
              <a:spLocks/>
            </p:cNvSpPr>
            <p:nvPr/>
          </p:nvSpPr>
          <p:spPr bwMode="auto">
            <a:xfrm>
              <a:off x="30" y="24"/>
              <a:ext cx="882" cy="2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2699"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Application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A0F56EC3-40DA-4376-B89C-3559B8EFD402}"/>
              </a:ext>
            </a:extLst>
          </p:cNvPr>
          <p:cNvGrpSpPr>
            <a:grpSpLocks/>
          </p:cNvGrpSpPr>
          <p:nvPr/>
        </p:nvGrpSpPr>
        <p:grpSpPr bwMode="auto">
          <a:xfrm>
            <a:off x="2753478" y="2981520"/>
            <a:ext cx="1649412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F898E400-F10E-41C2-A585-5247C8EDEA3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97EDBE3B-687A-4121-9205-DDF17129355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" y="24"/>
              <a:ext cx="463" cy="2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2699"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socket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24FB2A3-25F9-4645-A9D8-8B7984E87F9F}"/>
              </a:ext>
            </a:extLst>
          </p:cNvPr>
          <p:cNvGrpSpPr>
            <a:grpSpLocks/>
          </p:cNvGrpSpPr>
          <p:nvPr/>
        </p:nvGrpSpPr>
        <p:grpSpPr bwMode="auto">
          <a:xfrm>
            <a:off x="2757851" y="3458948"/>
            <a:ext cx="1649412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13E8CB2-588C-436D-9682-384DD986446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B4A3143-3F18-4432-ADA1-5B7AFC4DD93F}"/>
                </a:ext>
              </a:extLst>
            </p:cNvPr>
            <p:cNvSpPr>
              <a:spLocks/>
            </p:cNvSpPr>
            <p:nvPr/>
          </p:nvSpPr>
          <p:spPr bwMode="auto">
            <a:xfrm>
              <a:off x="89" y="24"/>
              <a:ext cx="760" cy="2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2699"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Transport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9DC3B97-EC21-4FC5-A4C8-1C6D6D6AAE63}"/>
              </a:ext>
            </a:extLst>
          </p:cNvPr>
          <p:cNvGrpSpPr>
            <a:grpSpLocks/>
          </p:cNvGrpSpPr>
          <p:nvPr/>
        </p:nvGrpSpPr>
        <p:grpSpPr bwMode="auto">
          <a:xfrm>
            <a:off x="2757851" y="3916148"/>
            <a:ext cx="1649413" cy="428625"/>
            <a:chOff x="0" y="0"/>
            <a:chExt cx="943" cy="270"/>
          </a:xfrm>
          <a:solidFill>
            <a:srgbClr val="0000FF"/>
          </a:solidFill>
          <a:effectLst/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D651010-CCAC-4554-8519-2C559E1480C6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943" cy="270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E27B870-E4D7-4EF6-9D5A-2CB54B0737C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" y="23"/>
              <a:ext cx="663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Network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89264C2-7BB1-4272-BED2-0CAEA7599916}"/>
              </a:ext>
            </a:extLst>
          </p:cNvPr>
          <p:cNvGrpSpPr>
            <a:grpSpLocks/>
          </p:cNvGrpSpPr>
          <p:nvPr/>
        </p:nvGrpSpPr>
        <p:grpSpPr bwMode="auto">
          <a:xfrm>
            <a:off x="2757851" y="4371761"/>
            <a:ext cx="1649413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A0E9983-D696-41B4-B976-6C0B4699B55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AEFD8D-0C71-40F1-96E0-8EADA7B696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" y="24"/>
              <a:ext cx="695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Data link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28602F3-C0ED-432E-9D30-DDDDFDE315E3}"/>
              </a:ext>
            </a:extLst>
          </p:cNvPr>
          <p:cNvGrpSpPr>
            <a:grpSpLocks/>
          </p:cNvGrpSpPr>
          <p:nvPr/>
        </p:nvGrpSpPr>
        <p:grpSpPr bwMode="auto">
          <a:xfrm>
            <a:off x="2757851" y="4828961"/>
            <a:ext cx="1649413" cy="430212"/>
            <a:chOff x="0" y="0"/>
            <a:chExt cx="943" cy="271"/>
          </a:xfrm>
          <a:solidFill>
            <a:srgbClr val="0000FF"/>
          </a:solidFill>
          <a:effectLst/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267AE64-AB4D-41C5-B481-85F68F2E251A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943" cy="271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096579C-A034-4968-BE57-76408F01EB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" y="23"/>
              <a:ext cx="679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Physical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EC87430E-FAD8-455B-88F2-77BF7472E96A}"/>
              </a:ext>
            </a:extLst>
          </p:cNvPr>
          <p:cNvSpPr txBox="1"/>
          <p:nvPr/>
        </p:nvSpPr>
        <p:spPr>
          <a:xfrm>
            <a:off x="2246996" y="2526744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L7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273E866-D81F-4EFB-A024-952AE090546B}"/>
              </a:ext>
            </a:extLst>
          </p:cNvPr>
          <p:cNvSpPr txBox="1"/>
          <p:nvPr/>
        </p:nvSpPr>
        <p:spPr>
          <a:xfrm>
            <a:off x="2246996" y="3490182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0C18CB8-5FA6-4376-996C-6E016CE49551}"/>
              </a:ext>
            </a:extLst>
          </p:cNvPr>
          <p:cNvSpPr txBox="1"/>
          <p:nvPr/>
        </p:nvSpPr>
        <p:spPr>
          <a:xfrm>
            <a:off x="2246996" y="3945794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826EC72-38D1-426F-8A35-73C33C4F0C6F}"/>
              </a:ext>
            </a:extLst>
          </p:cNvPr>
          <p:cNvSpPr txBox="1"/>
          <p:nvPr/>
        </p:nvSpPr>
        <p:spPr>
          <a:xfrm>
            <a:off x="2246996" y="4402995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698C70D-41D2-44D6-B494-EF2C63798ADA}"/>
              </a:ext>
            </a:extLst>
          </p:cNvPr>
          <p:cNvSpPr txBox="1"/>
          <p:nvPr/>
        </p:nvSpPr>
        <p:spPr>
          <a:xfrm>
            <a:off x="2246996" y="4859401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L1</a:t>
            </a:r>
          </a:p>
        </p:txBody>
      </p:sp>
      <p:cxnSp>
        <p:nvCxnSpPr>
          <p:cNvPr id="24" name="Straight Connector 44">
            <a:extLst>
              <a:ext uri="{FF2B5EF4-FFF2-40B4-BE49-F238E27FC236}">
                <a16:creationId xmlns:a16="http://schemas.microsoft.com/office/drawing/2014/main" id="{9A0616A5-F08E-414C-801C-A08DB9E2135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442509" y="2708513"/>
            <a:ext cx="3228975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5" name="Straight Connector 46">
            <a:extLst>
              <a:ext uri="{FF2B5EF4-FFF2-40B4-BE49-F238E27FC236}">
                <a16:creationId xmlns:a16="http://schemas.microsoft.com/office/drawing/2014/main" id="{DD8453A4-424B-444F-95DD-D4E0A06B26A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442509" y="3630398"/>
            <a:ext cx="3228975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" name="Straight Connector 47">
            <a:extLst>
              <a:ext uri="{FF2B5EF4-FFF2-40B4-BE49-F238E27FC236}">
                <a16:creationId xmlns:a16="http://schemas.microsoft.com/office/drawing/2014/main" id="{64E99D29-FD98-4960-8497-950408DE373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442509" y="4087598"/>
            <a:ext cx="3228975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7" name="Straight Connector 48">
            <a:extLst>
              <a:ext uri="{FF2B5EF4-FFF2-40B4-BE49-F238E27FC236}">
                <a16:creationId xmlns:a16="http://schemas.microsoft.com/office/drawing/2014/main" id="{D05CC176-2F6D-4020-A9F2-EF3B522BFA1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442509" y="4620998"/>
            <a:ext cx="3228975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8" name="Straight Connector 49">
            <a:extLst>
              <a:ext uri="{FF2B5EF4-FFF2-40B4-BE49-F238E27FC236}">
                <a16:creationId xmlns:a16="http://schemas.microsoft.com/office/drawing/2014/main" id="{87890218-6332-4256-B4C1-321DA2F273B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442509" y="5001998"/>
            <a:ext cx="3228975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B69BEA1-0BB0-4067-948F-2E81161DAD71}"/>
              </a:ext>
            </a:extLst>
          </p:cNvPr>
          <p:cNvGrpSpPr>
            <a:grpSpLocks/>
          </p:cNvGrpSpPr>
          <p:nvPr/>
        </p:nvGrpSpPr>
        <p:grpSpPr bwMode="auto">
          <a:xfrm>
            <a:off x="7706728" y="2521188"/>
            <a:ext cx="1649412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2826820-2D99-4C72-AF78-34B09C8F394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7AD3824-DB9A-4568-8A66-4ABFA8B8CE5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" y="24"/>
              <a:ext cx="882" cy="2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2699"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Application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B64781F-9039-48BC-8536-E0CE65393279}"/>
              </a:ext>
            </a:extLst>
          </p:cNvPr>
          <p:cNvGrpSpPr>
            <a:grpSpLocks/>
          </p:cNvGrpSpPr>
          <p:nvPr/>
        </p:nvGrpSpPr>
        <p:grpSpPr bwMode="auto">
          <a:xfrm>
            <a:off x="7706728" y="3458948"/>
            <a:ext cx="1649412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014801E-40F5-4E8E-A6B9-B31B3602AE8D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637BFF4-3C2C-497F-9227-D0E8ECFB50FB}"/>
                </a:ext>
              </a:extLst>
            </p:cNvPr>
            <p:cNvSpPr>
              <a:spLocks/>
            </p:cNvSpPr>
            <p:nvPr/>
          </p:nvSpPr>
          <p:spPr bwMode="auto">
            <a:xfrm>
              <a:off x="89" y="24"/>
              <a:ext cx="760" cy="2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2699"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Transport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4C39FBC-00DC-4F2B-AC6A-2080D35C3E80}"/>
              </a:ext>
            </a:extLst>
          </p:cNvPr>
          <p:cNvGrpSpPr>
            <a:grpSpLocks/>
          </p:cNvGrpSpPr>
          <p:nvPr/>
        </p:nvGrpSpPr>
        <p:grpSpPr bwMode="auto">
          <a:xfrm>
            <a:off x="7706728" y="3916148"/>
            <a:ext cx="1649413" cy="428625"/>
            <a:chOff x="0" y="0"/>
            <a:chExt cx="943" cy="270"/>
          </a:xfrm>
          <a:solidFill>
            <a:srgbClr val="0000FF"/>
          </a:solidFill>
          <a:effectLst/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943D2684-A106-4246-AA5C-27255FDE55F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943" cy="270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A689236-C6C6-4704-A413-73E1B4FB57F6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" y="23"/>
              <a:ext cx="663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Network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056390B-FCCF-43AC-A8D8-3FA45F1377B4}"/>
              </a:ext>
            </a:extLst>
          </p:cNvPr>
          <p:cNvGrpSpPr>
            <a:grpSpLocks/>
          </p:cNvGrpSpPr>
          <p:nvPr/>
        </p:nvGrpSpPr>
        <p:grpSpPr bwMode="auto">
          <a:xfrm>
            <a:off x="7706728" y="4371761"/>
            <a:ext cx="1649413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090DC30F-F73D-4751-A7DD-767BB64AEB3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3753A03B-1625-468D-B82B-F3996467A2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" y="24"/>
              <a:ext cx="695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Data link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AD4C60B-4A0E-415A-9075-E90A221FF9ED}"/>
              </a:ext>
            </a:extLst>
          </p:cNvPr>
          <p:cNvGrpSpPr>
            <a:grpSpLocks/>
          </p:cNvGrpSpPr>
          <p:nvPr/>
        </p:nvGrpSpPr>
        <p:grpSpPr bwMode="auto">
          <a:xfrm>
            <a:off x="7706728" y="4828961"/>
            <a:ext cx="1649413" cy="430212"/>
            <a:chOff x="0" y="0"/>
            <a:chExt cx="943" cy="271"/>
          </a:xfrm>
          <a:solidFill>
            <a:srgbClr val="0000FF"/>
          </a:solidFill>
          <a:effectLst/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3B5B15A-E019-4FB3-A2C3-C5360A58F3F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943" cy="271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93A973F6-1273-463B-9BFD-583A7D6D4F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" y="23"/>
              <a:ext cx="679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Physical</a:t>
              </a: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464D5EFF-AA73-4609-AC80-7D2AD5881C45}"/>
              </a:ext>
            </a:extLst>
          </p:cNvPr>
          <p:cNvSpPr txBox="1"/>
          <p:nvPr/>
        </p:nvSpPr>
        <p:spPr>
          <a:xfrm>
            <a:off x="9565426" y="2526744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L7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A65E828-BD11-4CD0-8D68-353B49B05433}"/>
              </a:ext>
            </a:extLst>
          </p:cNvPr>
          <p:cNvSpPr txBox="1"/>
          <p:nvPr/>
        </p:nvSpPr>
        <p:spPr>
          <a:xfrm>
            <a:off x="9565426" y="3490182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631607C-4A5F-4FD5-97EF-A76A3C222904}"/>
              </a:ext>
            </a:extLst>
          </p:cNvPr>
          <p:cNvSpPr txBox="1"/>
          <p:nvPr/>
        </p:nvSpPr>
        <p:spPr>
          <a:xfrm>
            <a:off x="9565426" y="3945794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L3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F8FE0F3-5EB6-4F5C-AC2A-C6752373F32A}"/>
              </a:ext>
            </a:extLst>
          </p:cNvPr>
          <p:cNvSpPr txBox="1"/>
          <p:nvPr/>
        </p:nvSpPr>
        <p:spPr>
          <a:xfrm>
            <a:off x="9565426" y="4402995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3D1D51D-78C3-4709-ABBB-0F2F737F52FC}"/>
              </a:ext>
            </a:extLst>
          </p:cNvPr>
          <p:cNvSpPr txBox="1"/>
          <p:nvPr/>
        </p:nvSpPr>
        <p:spPr>
          <a:xfrm>
            <a:off x="9565426" y="4859401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L1</a:t>
            </a:r>
          </a:p>
        </p:txBody>
      </p:sp>
      <p:sp>
        <p:nvSpPr>
          <p:cNvPr id="49" name="Title 1">
            <a:extLst>
              <a:ext uri="{FF2B5EF4-FFF2-40B4-BE49-F238E27FC236}">
                <a16:creationId xmlns:a16="http://schemas.microsoft.com/office/drawing/2014/main" id="{1E66C6DF-8B5A-4DCC-B068-39F838B95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Socket Programming: Intro</a:t>
            </a:r>
          </a:p>
        </p:txBody>
      </p:sp>
      <p:sp>
        <p:nvSpPr>
          <p:cNvPr id="63" name="Title 1">
            <a:extLst>
              <a:ext uri="{FF2B5EF4-FFF2-40B4-BE49-F238E27FC236}">
                <a16:creationId xmlns:a16="http://schemas.microsoft.com/office/drawing/2014/main" id="{ECE89933-058D-4A9E-A95B-D820B56492B2}"/>
              </a:ext>
            </a:extLst>
          </p:cNvPr>
          <p:cNvSpPr txBox="1">
            <a:spLocks/>
          </p:cNvSpPr>
          <p:nvPr/>
        </p:nvSpPr>
        <p:spPr>
          <a:xfrm>
            <a:off x="10287001" y="4065896"/>
            <a:ext cx="1905000" cy="7176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/>
              <a:t>Abstracted away</a:t>
            </a:r>
          </a:p>
        </p:txBody>
      </p:sp>
    </p:spTree>
    <p:extLst>
      <p:ext uri="{BB962C8B-B14F-4D97-AF65-F5344CB8AC3E}">
        <p14:creationId xmlns:p14="http://schemas.microsoft.com/office/powerpoint/2010/main" val="913890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Socket Programming: Client Side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0803F26-69FA-F141-8053-17ADFC76B8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4267" y="2193925"/>
            <a:ext cx="1955800" cy="3238500"/>
          </a:xfrm>
          <a:prstGeom prst="rect">
            <a:avLst/>
          </a:prstGeom>
        </p:spPr>
      </p:pic>
      <p:graphicFrame>
        <p:nvGraphicFramePr>
          <p:cNvPr id="25" name="Group 4">
            <a:extLst>
              <a:ext uri="{FF2B5EF4-FFF2-40B4-BE49-F238E27FC236}">
                <a16:creationId xmlns:a16="http://schemas.microsoft.com/office/drawing/2014/main" id="{B790D8A6-3FF2-4898-8C0B-11A5983724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1284723"/>
              </p:ext>
            </p:extLst>
          </p:nvPr>
        </p:nvGraphicFramePr>
        <p:xfrm>
          <a:off x="8298873" y="4090988"/>
          <a:ext cx="3505200" cy="2377440"/>
        </p:xfrm>
        <a:graphic>
          <a:graphicData uri="http://schemas.openxmlformats.org/drawingml/2006/table">
            <a:tbl>
              <a:tblPr/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067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Important System calls</a:t>
                      </a:r>
                    </a:p>
                  </a:txBody>
                  <a:tcPr marT="91440" marB="91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Client side</a:t>
                      </a:r>
                    </a:p>
                  </a:txBody>
                  <a:tcPr marT="91440" marB="91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Server side</a:t>
                      </a:r>
                    </a:p>
                  </a:txBody>
                  <a:tcPr marT="91440" marB="91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67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新細明體" pitchFamily="18" charset="-120"/>
                        </a:rPr>
                        <a:t>socket()</a:t>
                      </a:r>
                    </a:p>
                  </a:txBody>
                  <a:tcPr marT="91440" marB="91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新細明體" pitchFamily="18" charset="-120"/>
                        </a:rPr>
                        <a:t>bind()*</a:t>
                      </a:r>
                    </a:p>
                  </a:txBody>
                  <a:tcPr marT="91440" marB="91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新細明體" pitchFamily="18" charset="-120"/>
                        </a:rPr>
                        <a:t>bind()</a:t>
                      </a:r>
                    </a:p>
                  </a:txBody>
                  <a:tcPr marT="91440" marB="91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新細明體" pitchFamily="18" charset="-120"/>
                        </a:rPr>
                        <a:t>connect()</a:t>
                      </a:r>
                    </a:p>
                  </a:txBody>
                  <a:tcPr marT="91440" marB="91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新細明體" pitchFamily="18" charset="-120"/>
                        </a:rPr>
                        <a:t>listen() and accept()</a:t>
                      </a:r>
                    </a:p>
                  </a:txBody>
                  <a:tcPr marT="91440" marB="91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6" name="Text Box 23">
            <a:extLst>
              <a:ext uri="{FF2B5EF4-FFF2-40B4-BE49-F238E27FC236}">
                <a16:creationId xmlns:a16="http://schemas.microsoft.com/office/drawing/2014/main" id="{7A54562F-34E2-483C-B5CF-18BB05D385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89473" y="6553200"/>
            <a:ext cx="1624013" cy="284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200" b="1">
                <a:latin typeface="Consolas" pitchFamily="49" charset="0"/>
              </a:rPr>
              <a:t>* means optional.</a:t>
            </a:r>
          </a:p>
        </p:txBody>
      </p:sp>
      <p:sp>
        <p:nvSpPr>
          <p:cNvPr id="28" name="Text Box 25">
            <a:extLst>
              <a:ext uri="{FF2B5EF4-FFF2-40B4-BE49-F238E27FC236}">
                <a16:creationId xmlns:a16="http://schemas.microsoft.com/office/drawing/2014/main" id="{B349E0B2-B1CC-4E2B-8A05-26F655F0CC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9273" y="1731963"/>
            <a:ext cx="1196975" cy="37623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b="1">
                <a:latin typeface="Consolas" pitchFamily="49" charset="0"/>
              </a:rPr>
              <a:t>socket()</a:t>
            </a:r>
          </a:p>
        </p:txBody>
      </p:sp>
      <p:sp>
        <p:nvSpPr>
          <p:cNvPr id="29" name="Text Box 26">
            <a:extLst>
              <a:ext uri="{FF2B5EF4-FFF2-40B4-BE49-F238E27FC236}">
                <a16:creationId xmlns:a16="http://schemas.microsoft.com/office/drawing/2014/main" id="{5F967E97-62E0-49CC-9B1F-80CF9AFA46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13073" y="1731963"/>
            <a:ext cx="1322388" cy="37623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b="1">
                <a:latin typeface="Consolas" pitchFamily="49" charset="0"/>
              </a:rPr>
              <a:t>connect()</a:t>
            </a:r>
          </a:p>
        </p:txBody>
      </p:sp>
      <p:sp>
        <p:nvSpPr>
          <p:cNvPr id="30" name="Text Box 27">
            <a:extLst>
              <a:ext uri="{FF2B5EF4-FFF2-40B4-BE49-F238E27FC236}">
                <a16:creationId xmlns:a16="http://schemas.microsoft.com/office/drawing/2014/main" id="{36394CA4-56E8-4F71-BF9C-8942D3D99C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45123" y="1579563"/>
            <a:ext cx="946150" cy="37623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b="1">
                <a:latin typeface="Consolas" pitchFamily="49" charset="0"/>
              </a:rPr>
              <a:t>read()</a:t>
            </a:r>
          </a:p>
        </p:txBody>
      </p:sp>
      <p:sp>
        <p:nvSpPr>
          <p:cNvPr id="31" name="Text Box 28">
            <a:extLst>
              <a:ext uri="{FF2B5EF4-FFF2-40B4-BE49-F238E27FC236}">
                <a16:creationId xmlns:a16="http://schemas.microsoft.com/office/drawing/2014/main" id="{4F254A27-E9B8-4605-B129-6E3DCF15A3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97523" y="2193925"/>
            <a:ext cx="1071563" cy="37623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b="1">
                <a:latin typeface="Consolas" pitchFamily="49" charset="0"/>
              </a:rPr>
              <a:t>write()</a:t>
            </a:r>
          </a:p>
        </p:txBody>
      </p:sp>
      <p:sp>
        <p:nvSpPr>
          <p:cNvPr id="32" name="Line 29">
            <a:extLst>
              <a:ext uri="{FF2B5EF4-FFF2-40B4-BE49-F238E27FC236}">
                <a16:creationId xmlns:a16="http://schemas.microsoft.com/office/drawing/2014/main" id="{EE022D9B-70C9-49F4-867D-EB2F6CE90012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0873" y="189865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3" name="Text Box 30">
            <a:extLst>
              <a:ext uri="{FF2B5EF4-FFF2-40B4-BE49-F238E27FC236}">
                <a16:creationId xmlns:a16="http://schemas.microsoft.com/office/drawing/2014/main" id="{5C981432-1053-4886-994D-96FD62A431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0473" y="1731963"/>
            <a:ext cx="946150" cy="37623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b="1">
                <a:latin typeface="Consolas" pitchFamily="49" charset="0"/>
              </a:rPr>
              <a:t>bind()</a:t>
            </a:r>
          </a:p>
        </p:txBody>
      </p:sp>
      <p:sp>
        <p:nvSpPr>
          <p:cNvPr id="34" name="Line 31">
            <a:extLst>
              <a:ext uri="{FF2B5EF4-FFF2-40B4-BE49-F238E27FC236}">
                <a16:creationId xmlns:a16="http://schemas.microsoft.com/office/drawing/2014/main" id="{D03A8788-6318-45CC-ABD4-27871781EA33}"/>
              </a:ext>
            </a:extLst>
          </p:cNvPr>
          <p:cNvSpPr>
            <a:spLocks noChangeShapeType="1"/>
          </p:cNvSpPr>
          <p:nvPr/>
        </p:nvSpPr>
        <p:spPr bwMode="auto">
          <a:xfrm>
            <a:off x="7003473" y="189865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5" name="Line 32">
            <a:extLst>
              <a:ext uri="{FF2B5EF4-FFF2-40B4-BE49-F238E27FC236}">
                <a16:creationId xmlns:a16="http://schemas.microsoft.com/office/drawing/2014/main" id="{6BC02E92-741B-4076-9CA5-EE3BF3B45AF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137073" y="1746250"/>
            <a:ext cx="838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6" name="Line 33">
            <a:extLst>
              <a:ext uri="{FF2B5EF4-FFF2-40B4-BE49-F238E27FC236}">
                <a16:creationId xmlns:a16="http://schemas.microsoft.com/office/drawing/2014/main" id="{02BCE078-78EF-4D78-8F82-5AFC53B73CCD}"/>
              </a:ext>
            </a:extLst>
          </p:cNvPr>
          <p:cNvSpPr>
            <a:spLocks noChangeShapeType="1"/>
          </p:cNvSpPr>
          <p:nvPr/>
        </p:nvSpPr>
        <p:spPr bwMode="auto">
          <a:xfrm>
            <a:off x="9213273" y="197485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7" name="Text Box 34">
            <a:extLst>
              <a:ext uri="{FF2B5EF4-FFF2-40B4-BE49-F238E27FC236}">
                <a16:creationId xmlns:a16="http://schemas.microsoft.com/office/drawing/2014/main" id="{54855DA5-3B7B-400A-85BC-4B77A3CAA4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3073" y="2427288"/>
            <a:ext cx="1866900" cy="314325"/>
          </a:xfrm>
          <a:prstGeom prst="rect">
            <a:avLst/>
          </a:prstGeom>
          <a:solidFill>
            <a:schemeClr val="bg1"/>
          </a:solidFill>
          <a:ln w="9525">
            <a:solidFill>
              <a:srgbClr val="FF33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400" b="1">
                <a:latin typeface="Consolas" pitchFamily="49" charset="0"/>
              </a:rPr>
              <a:t>Client flow chart</a:t>
            </a:r>
          </a:p>
        </p:txBody>
      </p:sp>
      <p:sp>
        <p:nvSpPr>
          <p:cNvPr id="39" name="Text Box 35">
            <a:extLst>
              <a:ext uri="{FF2B5EF4-FFF2-40B4-BE49-F238E27FC236}">
                <a16:creationId xmlns:a16="http://schemas.microsoft.com/office/drawing/2014/main" id="{0BA18B2A-53F2-429B-94D1-4347D91C87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0998" y="3205163"/>
            <a:ext cx="4054475" cy="677862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tIns="91440" bIns="9144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600" kern="0" dirty="0">
                <a:solidFill>
                  <a:sysClr val="windowText" lastClr="000000"/>
                </a:solidFill>
                <a:latin typeface="Calibri" pitchFamily="34" charset="0"/>
              </a:rPr>
              <a:t>Step (1). </a:t>
            </a:r>
            <a:r>
              <a:rPr kumimoji="0" lang="en-US" altLang="zh-TW" sz="1600" b="1" kern="0" dirty="0">
                <a:solidFill>
                  <a:sysClr val="windowText" lastClr="000000"/>
                </a:solidFill>
                <a:latin typeface="Calibri" pitchFamily="34" charset="0"/>
              </a:rPr>
              <a:t>socket()</a:t>
            </a:r>
            <a:endParaRPr kumimoji="0" lang="en-US" altLang="zh-TW" sz="1600" kern="0" dirty="0">
              <a:solidFill>
                <a:sysClr val="windowText" lastClr="000000"/>
              </a:solidFill>
              <a:latin typeface="Calibri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600" kern="0" dirty="0">
                <a:solidFill>
                  <a:sysClr val="windowText" lastClr="000000"/>
                </a:solidFill>
                <a:latin typeface="Calibri" pitchFamily="34" charset="0"/>
              </a:rPr>
              <a:t>- Create a socket.</a:t>
            </a:r>
          </a:p>
        </p:txBody>
      </p:sp>
      <p:sp>
        <p:nvSpPr>
          <p:cNvPr id="40" name="Text Box 38">
            <a:extLst>
              <a:ext uri="{FF2B5EF4-FFF2-40B4-BE49-F238E27FC236}">
                <a16:creationId xmlns:a16="http://schemas.microsoft.com/office/drawing/2014/main" id="{4FD705B2-E615-4486-8E51-8D9E89067F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6873" y="4029075"/>
            <a:ext cx="4054475" cy="1169988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tIns="91440" bIns="9144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600" kern="0" dirty="0">
                <a:solidFill>
                  <a:sysClr val="windowText" lastClr="000000"/>
                </a:solidFill>
                <a:latin typeface="Calibri" pitchFamily="34" charset="0"/>
              </a:rPr>
              <a:t>Step (2). </a:t>
            </a:r>
            <a:r>
              <a:rPr kumimoji="0" lang="en-US" altLang="zh-TW" sz="1600" b="1" kern="0" dirty="0">
                <a:solidFill>
                  <a:sysClr val="windowText" lastClr="000000"/>
                </a:solidFill>
                <a:latin typeface="Calibri" pitchFamily="34" charset="0"/>
              </a:rPr>
              <a:t>bind() [optional]</a:t>
            </a:r>
            <a:endParaRPr kumimoji="0" lang="en-US" altLang="zh-TW" sz="1600" kern="0" dirty="0">
              <a:solidFill>
                <a:sysClr val="windowText" lastClr="000000"/>
              </a:solidFill>
              <a:latin typeface="Calibri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600" kern="0" dirty="0">
                <a:solidFill>
                  <a:sysClr val="windowText" lastClr="000000"/>
                </a:solidFill>
                <a:latin typeface="Calibri" pitchFamily="34" charset="0"/>
              </a:rPr>
              <a:t>- Assign the socket a port number.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600" kern="0" dirty="0">
                <a:solidFill>
                  <a:sysClr val="windowText" lastClr="000000"/>
                </a:solidFill>
                <a:latin typeface="Calibri" pitchFamily="34" charset="0"/>
              </a:rPr>
              <a:t>- Skip this step and will have a random port number assigned.</a:t>
            </a:r>
          </a:p>
        </p:txBody>
      </p:sp>
      <p:sp>
        <p:nvSpPr>
          <p:cNvPr id="41" name="Text Box 39">
            <a:extLst>
              <a:ext uri="{FF2B5EF4-FFF2-40B4-BE49-F238E27FC236}">
                <a16:creationId xmlns:a16="http://schemas.microsoft.com/office/drawing/2014/main" id="{425660A0-F0FC-4EAD-8E96-5425A334D0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6873" y="5327650"/>
            <a:ext cx="4054475" cy="923925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tIns="91440" bIns="9144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600" kern="0" dirty="0">
                <a:solidFill>
                  <a:sysClr val="windowText" lastClr="000000"/>
                </a:solidFill>
                <a:latin typeface="Calibri" pitchFamily="34" charset="0"/>
              </a:rPr>
              <a:t>Step (3). </a:t>
            </a:r>
            <a:r>
              <a:rPr kumimoji="0" lang="en-US" altLang="zh-TW" sz="1600" b="1" kern="0" dirty="0">
                <a:solidFill>
                  <a:sysClr val="windowText" lastClr="000000"/>
                </a:solidFill>
                <a:latin typeface="Calibri" pitchFamily="34" charset="0"/>
              </a:rPr>
              <a:t>connect()</a:t>
            </a:r>
            <a:endParaRPr kumimoji="0" lang="en-US" altLang="zh-TW" sz="1600" kern="0" dirty="0">
              <a:solidFill>
                <a:sysClr val="windowText" lastClr="000000"/>
              </a:solidFill>
              <a:latin typeface="Calibri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600" kern="0" dirty="0">
                <a:solidFill>
                  <a:sysClr val="windowText" lastClr="000000"/>
                </a:solidFill>
                <a:latin typeface="Calibri" pitchFamily="34" charset="0"/>
              </a:rPr>
              <a:t>- Connect to the remote server.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600" kern="0" dirty="0">
                <a:solidFill>
                  <a:sysClr val="windowText" lastClr="000000"/>
                </a:solidFill>
                <a:latin typeface="Calibri" pitchFamily="34" charset="0"/>
              </a:rPr>
              <a:t>- It is a blocking system call.</a:t>
            </a:r>
          </a:p>
        </p:txBody>
      </p:sp>
      <p:sp>
        <p:nvSpPr>
          <p:cNvPr id="42" name="Text Box 40">
            <a:extLst>
              <a:ext uri="{FF2B5EF4-FFF2-40B4-BE49-F238E27FC236}">
                <a16:creationId xmlns:a16="http://schemas.microsoft.com/office/drawing/2014/main" id="{B79A84F8-8051-49DE-BB9D-732F6E45B1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27473" y="3111500"/>
            <a:ext cx="2500313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600" b="1" kern="0">
                <a:solidFill>
                  <a:sysClr val="windowText" lastClr="000000"/>
                </a:solidFill>
                <a:latin typeface="Calibri" pitchFamily="34" charset="0"/>
              </a:rPr>
              <a:t>read()</a:t>
            </a:r>
            <a:r>
              <a:rPr kumimoji="0" lang="en-US" altLang="zh-TW" sz="1600" kern="0">
                <a:solidFill>
                  <a:sysClr val="windowText" lastClr="000000"/>
                </a:solidFill>
                <a:latin typeface="Calibri" pitchFamily="34" charset="0"/>
              </a:rPr>
              <a:t> – to receive data.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600" b="1" kern="0">
                <a:solidFill>
                  <a:sysClr val="windowText" lastClr="000000"/>
                </a:solidFill>
                <a:latin typeface="Calibri" pitchFamily="34" charset="0"/>
              </a:rPr>
              <a:t>write()</a:t>
            </a:r>
            <a:r>
              <a:rPr kumimoji="0" lang="en-US" altLang="zh-TW" sz="1600" kern="0">
                <a:solidFill>
                  <a:sysClr val="windowText" lastClr="000000"/>
                </a:solidFill>
                <a:latin typeface="Calibri" pitchFamily="34" charset="0"/>
              </a:rPr>
              <a:t> – to send data.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600" b="1" kern="0">
                <a:solidFill>
                  <a:sysClr val="windowText" lastClr="000000"/>
                </a:solidFill>
                <a:latin typeface="Calibri" pitchFamily="34" charset="0"/>
              </a:rPr>
              <a:t>close()</a:t>
            </a:r>
            <a:r>
              <a:rPr kumimoji="0" lang="en-US" altLang="zh-TW" sz="1600" kern="0">
                <a:solidFill>
                  <a:sysClr val="windowText" lastClr="000000"/>
                </a:solidFill>
                <a:latin typeface="Calibri" pitchFamily="34" charset="0"/>
              </a:rPr>
              <a:t> – to close the socket</a:t>
            </a:r>
          </a:p>
        </p:txBody>
      </p:sp>
    </p:spTree>
    <p:extLst>
      <p:ext uri="{BB962C8B-B14F-4D97-AF65-F5344CB8AC3E}">
        <p14:creationId xmlns:p14="http://schemas.microsoft.com/office/powerpoint/2010/main" val="2279024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Socket Programming: Server Side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1F1B7FF-0FBF-3D45-81DD-BA45BC44D7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4919" y="1555113"/>
            <a:ext cx="1863856" cy="4824100"/>
          </a:xfrm>
          <a:prstGeom prst="rect">
            <a:avLst/>
          </a:prstGeom>
        </p:spPr>
      </p:pic>
      <p:graphicFrame>
        <p:nvGraphicFramePr>
          <p:cNvPr id="6" name="Group 4">
            <a:extLst>
              <a:ext uri="{FF2B5EF4-FFF2-40B4-BE49-F238E27FC236}">
                <a16:creationId xmlns:a16="http://schemas.microsoft.com/office/drawing/2014/main" id="{5EE5234C-2895-47D5-BEE5-B6EAF2F4F0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363475"/>
              </p:ext>
            </p:extLst>
          </p:nvPr>
        </p:nvGraphicFramePr>
        <p:xfrm>
          <a:off x="8548688" y="4102101"/>
          <a:ext cx="3505200" cy="2377440"/>
        </p:xfrm>
        <a:graphic>
          <a:graphicData uri="http://schemas.openxmlformats.org/drawingml/2006/table">
            <a:tbl>
              <a:tblPr/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067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Important System calls</a:t>
                      </a:r>
                    </a:p>
                  </a:txBody>
                  <a:tcPr marT="91440" marB="91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Client side</a:t>
                      </a:r>
                    </a:p>
                  </a:txBody>
                  <a:tcPr marT="91440" marB="91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Server side</a:t>
                      </a:r>
                    </a:p>
                  </a:txBody>
                  <a:tcPr marT="91440" marB="91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67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新細明體" pitchFamily="18" charset="-120"/>
                        </a:rPr>
                        <a:t>socket()</a:t>
                      </a:r>
                    </a:p>
                  </a:txBody>
                  <a:tcPr marT="91440" marB="91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新細明體" pitchFamily="18" charset="-120"/>
                        </a:rPr>
                        <a:t>bind()*</a:t>
                      </a:r>
                    </a:p>
                  </a:txBody>
                  <a:tcPr marT="91440" marB="91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新細明體" pitchFamily="18" charset="-120"/>
                        </a:rPr>
                        <a:t>bind()</a:t>
                      </a:r>
                    </a:p>
                  </a:txBody>
                  <a:tcPr marT="91440" marB="91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新細明體" pitchFamily="18" charset="-120"/>
                        </a:rPr>
                        <a:t>connect()</a:t>
                      </a:r>
                    </a:p>
                  </a:txBody>
                  <a:tcPr marT="91440" marB="91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新細明體" pitchFamily="18" charset="-120"/>
                        </a:rPr>
                        <a:t>listen() and accept()</a:t>
                      </a:r>
                    </a:p>
                  </a:txBody>
                  <a:tcPr marT="91440" marB="91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Text Box 25">
            <a:extLst>
              <a:ext uri="{FF2B5EF4-FFF2-40B4-BE49-F238E27FC236}">
                <a16:creationId xmlns:a16="http://schemas.microsoft.com/office/drawing/2014/main" id="{70714A64-A22E-499D-A5F9-BAEE59F850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9088" y="1743076"/>
            <a:ext cx="1196975" cy="37623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b="1" dirty="0">
                <a:latin typeface="Consolas" pitchFamily="49" charset="0"/>
              </a:rPr>
              <a:t>socket()</a:t>
            </a:r>
          </a:p>
        </p:txBody>
      </p:sp>
      <p:sp>
        <p:nvSpPr>
          <p:cNvPr id="9" name="Text Box 26">
            <a:extLst>
              <a:ext uri="{FF2B5EF4-FFF2-40B4-BE49-F238E27FC236}">
                <a16:creationId xmlns:a16="http://schemas.microsoft.com/office/drawing/2014/main" id="{AAB19A18-9873-4911-BFDE-D5B965E362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62888" y="1743076"/>
            <a:ext cx="1196975" cy="37623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b="1">
                <a:latin typeface="Consolas" pitchFamily="49" charset="0"/>
              </a:rPr>
              <a:t>listen()</a:t>
            </a:r>
          </a:p>
        </p:txBody>
      </p:sp>
      <p:sp>
        <p:nvSpPr>
          <p:cNvPr id="10" name="Text Box 27">
            <a:extLst>
              <a:ext uri="{FF2B5EF4-FFF2-40B4-BE49-F238E27FC236}">
                <a16:creationId xmlns:a16="http://schemas.microsoft.com/office/drawing/2014/main" id="{CF6365C8-AAD7-4AC0-926D-27E0580F5F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99738" y="1762126"/>
            <a:ext cx="946150" cy="37623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b="1">
                <a:latin typeface="Consolas" pitchFamily="49" charset="0"/>
              </a:rPr>
              <a:t>read()</a:t>
            </a:r>
          </a:p>
        </p:txBody>
      </p:sp>
      <p:sp>
        <p:nvSpPr>
          <p:cNvPr id="11" name="Text Box 28">
            <a:extLst>
              <a:ext uri="{FF2B5EF4-FFF2-40B4-BE49-F238E27FC236}">
                <a16:creationId xmlns:a16="http://schemas.microsoft.com/office/drawing/2014/main" id="{8E3C78D9-C6DE-4941-94EF-0B59567E29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2138" y="2371726"/>
            <a:ext cx="1071563" cy="37623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b="1">
                <a:latin typeface="Consolas" pitchFamily="49" charset="0"/>
              </a:rPr>
              <a:t>write()</a:t>
            </a:r>
          </a:p>
        </p:txBody>
      </p:sp>
      <p:sp>
        <p:nvSpPr>
          <p:cNvPr id="12" name="Line 29">
            <a:extLst>
              <a:ext uri="{FF2B5EF4-FFF2-40B4-BE49-F238E27FC236}">
                <a16:creationId xmlns:a16="http://schemas.microsoft.com/office/drawing/2014/main" id="{0DE6630A-B88D-4468-AE78-131AE81A15AB}"/>
              </a:ext>
            </a:extLst>
          </p:cNvPr>
          <p:cNvSpPr>
            <a:spLocks noChangeShapeType="1"/>
          </p:cNvSpPr>
          <p:nvPr/>
        </p:nvSpPr>
        <p:spPr bwMode="auto">
          <a:xfrm>
            <a:off x="5500688" y="190976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" name="Text Box 30">
            <a:extLst>
              <a:ext uri="{FF2B5EF4-FFF2-40B4-BE49-F238E27FC236}">
                <a16:creationId xmlns:a16="http://schemas.microsoft.com/office/drawing/2014/main" id="{6E1491DA-84FF-46FE-BA55-02D6CCEFAE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0288" y="1743076"/>
            <a:ext cx="946150" cy="37623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b="1">
                <a:latin typeface="Consolas" pitchFamily="49" charset="0"/>
              </a:rPr>
              <a:t>bind()</a:t>
            </a:r>
          </a:p>
        </p:txBody>
      </p:sp>
      <p:sp>
        <p:nvSpPr>
          <p:cNvPr id="14" name="Line 31">
            <a:extLst>
              <a:ext uri="{FF2B5EF4-FFF2-40B4-BE49-F238E27FC236}">
                <a16:creationId xmlns:a16="http://schemas.microsoft.com/office/drawing/2014/main" id="{74017E5F-A164-46D4-BAF4-B71F5C6CDFFB}"/>
              </a:ext>
            </a:extLst>
          </p:cNvPr>
          <p:cNvSpPr>
            <a:spLocks noChangeShapeType="1"/>
          </p:cNvSpPr>
          <p:nvPr/>
        </p:nvSpPr>
        <p:spPr bwMode="auto">
          <a:xfrm>
            <a:off x="7253288" y="190976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" name="Line 32">
            <a:extLst>
              <a:ext uri="{FF2B5EF4-FFF2-40B4-BE49-F238E27FC236}">
                <a16:creationId xmlns:a16="http://schemas.microsoft.com/office/drawing/2014/main" id="{D4D59AC5-37F2-42FD-86C4-59E687C7042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234488" y="1985963"/>
            <a:ext cx="1219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6" name="Line 33">
            <a:extLst>
              <a:ext uri="{FF2B5EF4-FFF2-40B4-BE49-F238E27FC236}">
                <a16:creationId xmlns:a16="http://schemas.microsoft.com/office/drawing/2014/main" id="{5EAFD17E-38D0-4DFE-971D-79CE4A8F354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234488" y="2595563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" name="Text Box 34">
            <a:extLst>
              <a:ext uri="{FF2B5EF4-FFF2-40B4-BE49-F238E27FC236}">
                <a16:creationId xmlns:a16="http://schemas.microsoft.com/office/drawing/2014/main" id="{DC2F8C2D-A59B-4E45-8FA5-FC56637B0D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2888" y="2438401"/>
            <a:ext cx="1866900" cy="314325"/>
          </a:xfrm>
          <a:prstGeom prst="rect">
            <a:avLst/>
          </a:prstGeom>
          <a:solidFill>
            <a:schemeClr val="bg1"/>
          </a:solidFill>
          <a:ln w="9525">
            <a:solidFill>
              <a:srgbClr val="FF33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400" b="1" dirty="0">
                <a:latin typeface="Consolas" pitchFamily="49" charset="0"/>
              </a:rPr>
              <a:t>Server flow chart</a:t>
            </a:r>
          </a:p>
        </p:txBody>
      </p:sp>
      <p:sp>
        <p:nvSpPr>
          <p:cNvPr id="18" name="Text Box 35">
            <a:extLst>
              <a:ext uri="{FF2B5EF4-FFF2-40B4-BE49-F238E27FC236}">
                <a16:creationId xmlns:a16="http://schemas.microsoft.com/office/drawing/2014/main" id="{76BDD808-3BFD-433E-BDE6-FC23921E96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0813" y="3216276"/>
            <a:ext cx="4054475" cy="4381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tIns="91440" bIns="91440">
            <a:spAutoFit/>
          </a:bodyPr>
          <a:lstStyle/>
          <a:p>
            <a:r>
              <a:rPr lang="en-US" altLang="zh-TW" sz="1600" dirty="0">
                <a:latin typeface="Calibri" pitchFamily="34" charset="0"/>
              </a:rPr>
              <a:t>Step (1) &amp; Step(2) [ you know them now. ]</a:t>
            </a:r>
          </a:p>
        </p:txBody>
      </p:sp>
      <p:sp>
        <p:nvSpPr>
          <p:cNvPr id="19" name="Rectangle 36">
            <a:extLst>
              <a:ext uri="{FF2B5EF4-FFF2-40B4-BE49-F238E27FC236}">
                <a16:creationId xmlns:a16="http://schemas.microsoft.com/office/drawing/2014/main" id="{E17C543E-AA26-4EE5-B6E2-E51CDE5722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8688" y="3052763"/>
            <a:ext cx="35052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Text Box 37">
            <a:extLst>
              <a:ext uri="{FF2B5EF4-FFF2-40B4-BE49-F238E27FC236}">
                <a16:creationId xmlns:a16="http://schemas.microsoft.com/office/drawing/2014/main" id="{BE8C8833-AB35-4972-8EB1-3911354DF2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6688" y="4040188"/>
            <a:ext cx="4054475" cy="927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tIns="91440" bIns="91440">
            <a:spAutoFit/>
          </a:bodyPr>
          <a:lstStyle/>
          <a:p>
            <a:r>
              <a:rPr lang="en-US" altLang="zh-TW" sz="1600">
                <a:latin typeface="Calibri" pitchFamily="34" charset="0"/>
              </a:rPr>
              <a:t>Step (3). </a:t>
            </a:r>
            <a:r>
              <a:rPr lang="en-US" altLang="zh-TW" sz="1600" b="1">
                <a:latin typeface="Calibri" pitchFamily="34" charset="0"/>
              </a:rPr>
              <a:t>listen()</a:t>
            </a:r>
            <a:endParaRPr lang="en-US" altLang="zh-TW" sz="1600">
              <a:latin typeface="Calibri" pitchFamily="34" charset="0"/>
            </a:endParaRPr>
          </a:p>
          <a:p>
            <a:r>
              <a:rPr lang="en-US" altLang="zh-TW" sz="1600">
                <a:latin typeface="Calibri" pitchFamily="34" charset="0"/>
              </a:rPr>
              <a:t>- It sets the port to be listening to incoming connections, for TCP only.</a:t>
            </a:r>
          </a:p>
        </p:txBody>
      </p:sp>
      <p:sp>
        <p:nvSpPr>
          <p:cNvPr id="21" name="Text Box 38">
            <a:extLst>
              <a:ext uri="{FF2B5EF4-FFF2-40B4-BE49-F238E27FC236}">
                <a16:creationId xmlns:a16="http://schemas.microsoft.com/office/drawing/2014/main" id="{B21DE8A7-EBC6-4163-AA06-1C09A09EF9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6688" y="5338763"/>
            <a:ext cx="4054475" cy="927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tIns="91440" bIns="91440">
            <a:spAutoFit/>
          </a:bodyPr>
          <a:lstStyle/>
          <a:p>
            <a:r>
              <a:rPr lang="en-US" altLang="zh-TW" sz="1600" dirty="0">
                <a:latin typeface="Calibri" pitchFamily="34" charset="0"/>
              </a:rPr>
              <a:t>Step (4). </a:t>
            </a:r>
            <a:r>
              <a:rPr lang="en-US" altLang="zh-TW" sz="1600" b="1" dirty="0">
                <a:latin typeface="Calibri" pitchFamily="34" charset="0"/>
              </a:rPr>
              <a:t>accept()</a:t>
            </a:r>
            <a:endParaRPr lang="en-US" altLang="zh-TW" sz="1600" dirty="0">
              <a:latin typeface="Calibri" pitchFamily="34" charset="0"/>
            </a:endParaRPr>
          </a:p>
          <a:p>
            <a:r>
              <a:rPr lang="en-US" altLang="zh-TW" sz="1600" dirty="0">
                <a:latin typeface="Calibri" pitchFamily="34" charset="0"/>
              </a:rPr>
              <a:t>- Accept incoming connections.</a:t>
            </a:r>
          </a:p>
          <a:p>
            <a:r>
              <a:rPr lang="en-US" altLang="zh-TW" sz="1600" dirty="0">
                <a:latin typeface="Calibri" pitchFamily="34" charset="0"/>
              </a:rPr>
              <a:t>- A blocking system call.</a:t>
            </a:r>
          </a:p>
        </p:txBody>
      </p:sp>
      <p:sp>
        <p:nvSpPr>
          <p:cNvPr id="22" name="Text Box 39">
            <a:extLst>
              <a:ext uri="{FF2B5EF4-FFF2-40B4-BE49-F238E27FC236}">
                <a16:creationId xmlns:a16="http://schemas.microsoft.com/office/drawing/2014/main" id="{D4F89D13-3D02-4B3F-8DD3-7BA63D5837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62888" y="2352676"/>
            <a:ext cx="1196975" cy="37623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b="1">
                <a:latin typeface="Consolas" pitchFamily="49" charset="0"/>
              </a:rPr>
              <a:t>accept()</a:t>
            </a:r>
          </a:p>
        </p:txBody>
      </p:sp>
      <p:sp>
        <p:nvSpPr>
          <p:cNvPr id="23" name="Text Box 40">
            <a:extLst>
              <a:ext uri="{FF2B5EF4-FFF2-40B4-BE49-F238E27FC236}">
                <a16:creationId xmlns:a16="http://schemas.microsoft.com/office/drawing/2014/main" id="{DCAF029B-4F63-43FF-AECF-8F6DF02482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77288" y="3122613"/>
            <a:ext cx="2490788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600" b="1">
                <a:latin typeface="Calibri" pitchFamily="34" charset="0"/>
              </a:rPr>
              <a:t>read()</a:t>
            </a:r>
            <a:r>
              <a:rPr lang="en-US" altLang="zh-TW" sz="1600">
                <a:latin typeface="Calibri" pitchFamily="34" charset="0"/>
              </a:rPr>
              <a:t> – to receive data.</a:t>
            </a:r>
          </a:p>
          <a:p>
            <a:r>
              <a:rPr lang="en-US" altLang="zh-TW" sz="1600" b="1">
                <a:latin typeface="Calibri" pitchFamily="34" charset="0"/>
              </a:rPr>
              <a:t>write()</a:t>
            </a:r>
            <a:r>
              <a:rPr lang="en-US" altLang="zh-TW" sz="1600">
                <a:latin typeface="Calibri" pitchFamily="34" charset="0"/>
              </a:rPr>
              <a:t> – to send data.</a:t>
            </a:r>
          </a:p>
          <a:p>
            <a:r>
              <a:rPr lang="en-US" altLang="zh-TW" sz="1600" b="1">
                <a:latin typeface="Calibri" pitchFamily="34" charset="0"/>
              </a:rPr>
              <a:t>close()</a:t>
            </a:r>
            <a:r>
              <a:rPr lang="en-US" altLang="zh-TW" sz="1600">
                <a:latin typeface="Calibri" pitchFamily="34" charset="0"/>
              </a:rPr>
              <a:t> – to close the socket</a:t>
            </a:r>
          </a:p>
        </p:txBody>
      </p:sp>
      <p:sp>
        <p:nvSpPr>
          <p:cNvPr id="24" name="Line 41">
            <a:extLst>
              <a:ext uri="{FF2B5EF4-FFF2-40B4-BE49-F238E27FC236}">
                <a16:creationId xmlns:a16="http://schemas.microsoft.com/office/drawing/2014/main" id="{5DCD6942-DE13-4EFB-BEEB-67FAF2ED9264}"/>
              </a:ext>
            </a:extLst>
          </p:cNvPr>
          <p:cNvSpPr>
            <a:spLocks noChangeShapeType="1"/>
          </p:cNvSpPr>
          <p:nvPr/>
        </p:nvSpPr>
        <p:spPr bwMode="auto">
          <a:xfrm>
            <a:off x="8472488" y="2138363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" name="Text Box 42">
            <a:extLst>
              <a:ext uri="{FF2B5EF4-FFF2-40B4-BE49-F238E27FC236}">
                <a16:creationId xmlns:a16="http://schemas.microsoft.com/office/drawing/2014/main" id="{512AC3EE-D825-46FE-82E0-FBAB52551D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39288" y="6564313"/>
            <a:ext cx="1624013" cy="284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200" b="1">
                <a:latin typeface="Consolas" pitchFamily="49" charset="0"/>
              </a:rPr>
              <a:t>* means optional.</a:t>
            </a:r>
          </a:p>
        </p:txBody>
      </p:sp>
    </p:spTree>
    <p:extLst>
      <p:ext uri="{BB962C8B-B14F-4D97-AF65-F5344CB8AC3E}">
        <p14:creationId xmlns:p14="http://schemas.microsoft.com/office/powerpoint/2010/main" val="2648031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Socket Programming: Complete Flow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D11AF92-8AD0-444F-83E3-E115322779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76290" y="1825625"/>
            <a:ext cx="5639420" cy="43513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9B591B7-0ED3-894C-A352-8477ED74F3BB}"/>
              </a:ext>
            </a:extLst>
          </p:cNvPr>
          <p:cNvSpPr txBox="1"/>
          <p:nvPr/>
        </p:nvSpPr>
        <p:spPr>
          <a:xfrm>
            <a:off x="1436914" y="3708906"/>
            <a:ext cx="12520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Server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A8685D-FCCD-1D48-84F7-D47520F09B5B}"/>
              </a:ext>
            </a:extLst>
          </p:cNvPr>
          <p:cNvSpPr txBox="1"/>
          <p:nvPr/>
        </p:nvSpPr>
        <p:spPr>
          <a:xfrm>
            <a:off x="9688285" y="3708906"/>
            <a:ext cx="11474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Client</a:t>
            </a:r>
          </a:p>
        </p:txBody>
      </p:sp>
    </p:spTree>
    <p:extLst>
      <p:ext uri="{BB962C8B-B14F-4D97-AF65-F5344CB8AC3E}">
        <p14:creationId xmlns:p14="http://schemas.microsoft.com/office/powerpoint/2010/main" val="2946419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1937</TotalTime>
  <Words>940</Words>
  <Application>Microsoft Office PowerPoint</Application>
  <PresentationFormat>Widescreen</PresentationFormat>
  <Paragraphs>174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等线</vt:lpstr>
      <vt:lpstr>等线 Light</vt:lpstr>
      <vt:lpstr>新細明體</vt:lpstr>
      <vt:lpstr>Arial</vt:lpstr>
      <vt:lpstr>Calibri</vt:lpstr>
      <vt:lpstr>Calibri Light</vt:lpstr>
      <vt:lpstr>Consolas</vt:lpstr>
      <vt:lpstr>Office Theme</vt:lpstr>
      <vt:lpstr>CSCI 4430 - Fall 23</vt:lpstr>
      <vt:lpstr>Welcome to CSCI4430-ESTR4120, Computer Networks!</vt:lpstr>
      <vt:lpstr>Assignment 1 is out!</vt:lpstr>
      <vt:lpstr>Outline</vt:lpstr>
      <vt:lpstr>Socket Programming: Intro</vt:lpstr>
      <vt:lpstr>Socket Programming: Intro</vt:lpstr>
      <vt:lpstr>Socket Programming: Client Side</vt:lpstr>
      <vt:lpstr>Socket Programming: Server Side</vt:lpstr>
      <vt:lpstr>Socket Programming: Complete Flow</vt:lpstr>
      <vt:lpstr>Socket Programming: Complete Flow</vt:lpstr>
      <vt:lpstr>Socket Programming: socket()</vt:lpstr>
      <vt:lpstr>Socket Programming-Server: bind()</vt:lpstr>
      <vt:lpstr>Socket Programming-Server: listen()</vt:lpstr>
      <vt:lpstr>Socket Programming-Client: connect()</vt:lpstr>
      <vt:lpstr>Socket Programming-Server: accept()</vt:lpstr>
      <vt:lpstr>Socket Programming: send()</vt:lpstr>
      <vt:lpstr>Socket Programming: recv()</vt:lpstr>
      <vt:lpstr>Socket Programming: A Demo</vt:lpstr>
      <vt:lpstr>Socket Programming: Resources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4430 - Spring 22</dc:title>
  <dc:creator>SONG, Qingyu</dc:creator>
  <cp:lastModifiedBy>CSE</cp:lastModifiedBy>
  <cp:revision>48</cp:revision>
  <dcterms:created xsi:type="dcterms:W3CDTF">2022-01-09T08:27:06Z</dcterms:created>
  <dcterms:modified xsi:type="dcterms:W3CDTF">2023-09-05T13:44:39Z</dcterms:modified>
</cp:coreProperties>
</file>