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59" r:id="rId5"/>
    <p:sldId id="262" r:id="rId6"/>
    <p:sldId id="274" r:id="rId7"/>
    <p:sldId id="263" r:id="rId8"/>
    <p:sldId id="264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0B16A-CD11-804F-A14F-0F10531AA825}" v="63" dt="2022-03-08T16:39:54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BA60B16A-CD11-804F-A14F-0F10531AA825}"/>
    <pc:docChg chg="undo custSel addSld delSld modSld sldOrd">
      <pc:chgData name="SONG, Qingyu" userId="498998f4-7f18-4549-a740-dcfb6e1e3d22" providerId="ADAL" clId="{BA60B16A-CD11-804F-A14F-0F10531AA825}" dt="2022-03-08T16:41:08.350" v="454" actId="20578"/>
      <pc:docMkLst>
        <pc:docMk/>
      </pc:docMkLst>
      <pc:sldChg chg="addSp modSp mod">
        <pc:chgData name="SONG, Qingyu" userId="498998f4-7f18-4549-a740-dcfb6e1e3d22" providerId="ADAL" clId="{BA60B16A-CD11-804F-A14F-0F10531AA825}" dt="2022-03-08T10:45:11.784" v="66" actId="20577"/>
        <pc:sldMkLst>
          <pc:docMk/>
          <pc:sldMk cId="356419186" sldId="256"/>
        </pc:sldMkLst>
        <pc:spChg chg="mod">
          <ac:chgData name="SONG, Qingyu" userId="498998f4-7f18-4549-a740-dcfb6e1e3d22" providerId="ADAL" clId="{BA60B16A-CD11-804F-A14F-0F10531AA825}" dt="2022-03-08T10:45:11.784" v="66" actId="20577"/>
          <ac:spMkLst>
            <pc:docMk/>
            <pc:sldMk cId="356419186" sldId="256"/>
            <ac:spMk id="3" creationId="{6CEAD46B-2981-B54E-B7BD-5B165BCFE3E7}"/>
          </ac:spMkLst>
        </pc:spChg>
        <pc:picChg chg="add">
          <ac:chgData name="SONG, Qingyu" userId="498998f4-7f18-4549-a740-dcfb6e1e3d22" providerId="ADAL" clId="{BA60B16A-CD11-804F-A14F-0F10531AA825}" dt="2022-03-08T10:43:37.872" v="0"/>
          <ac:picMkLst>
            <pc:docMk/>
            <pc:sldMk cId="356419186" sldId="256"/>
            <ac:picMk id="7" creationId="{F6E75CF8-AB32-A941-A3CC-E6E521E3A59E}"/>
          </ac:picMkLst>
        </pc:picChg>
      </pc:sldChg>
      <pc:sldChg chg="del">
        <pc:chgData name="SONG, Qingyu" userId="498998f4-7f18-4549-a740-dcfb6e1e3d22" providerId="ADAL" clId="{BA60B16A-CD11-804F-A14F-0F10531AA825}" dt="2022-03-08T11:18:54.830" v="417" actId="2696"/>
        <pc:sldMkLst>
          <pc:docMk/>
          <pc:sldMk cId="1947847713" sldId="257"/>
        </pc:sldMkLst>
      </pc:sldChg>
      <pc:sldChg chg="modSp mod">
        <pc:chgData name="SONG, Qingyu" userId="498998f4-7f18-4549-a740-dcfb6e1e3d22" providerId="ADAL" clId="{BA60B16A-CD11-804F-A14F-0F10531AA825}" dt="2022-03-08T10:45:53.034" v="123" actId="20577"/>
        <pc:sldMkLst>
          <pc:docMk/>
          <pc:sldMk cId="440415094" sldId="258"/>
        </pc:sldMkLst>
        <pc:spChg chg="mod">
          <ac:chgData name="SONG, Qingyu" userId="498998f4-7f18-4549-a740-dcfb6e1e3d22" providerId="ADAL" clId="{BA60B16A-CD11-804F-A14F-0F10531AA825}" dt="2022-03-08T10:45:53.034" v="123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BA60B16A-CD11-804F-A14F-0F10531AA825}" dt="2022-03-08T13:49:20.659" v="418" actId="20577"/>
        <pc:sldMkLst>
          <pc:docMk/>
          <pc:sldMk cId="1573737923" sldId="259"/>
        </pc:sldMkLst>
        <pc:spChg chg="mod">
          <ac:chgData name="SONG, Qingyu" userId="498998f4-7f18-4549-a740-dcfb6e1e3d22" providerId="ADAL" clId="{BA60B16A-CD11-804F-A14F-0F10531AA825}" dt="2022-03-08T10:46:04.023" v="125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3:49:20.659" v="418" actId="20577"/>
          <ac:spMkLst>
            <pc:docMk/>
            <pc:sldMk cId="1573737923" sldId="259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BA60B16A-CD11-804F-A14F-0F10531AA825}" dt="2022-03-08T11:04:57.063" v="293" actId="20577"/>
        <pc:sldMkLst>
          <pc:docMk/>
          <pc:sldMk cId="2946419580" sldId="262"/>
        </pc:sldMkLst>
        <pc:spChg chg="mod">
          <ac:chgData name="SONG, Qingyu" userId="498998f4-7f18-4549-a740-dcfb6e1e3d22" providerId="ADAL" clId="{BA60B16A-CD11-804F-A14F-0F10531AA825}" dt="2022-03-08T11:04:57.063" v="293" actId="20577"/>
          <ac:spMkLst>
            <pc:docMk/>
            <pc:sldMk cId="2946419580" sldId="262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BA60B16A-CD11-804F-A14F-0F10531AA825}" dt="2022-03-08T16:40:02.566" v="452" actId="207"/>
        <pc:sldMkLst>
          <pc:docMk/>
          <pc:sldMk cId="2477746496" sldId="263"/>
        </pc:sldMkLst>
        <pc:spChg chg="mod">
          <ac:chgData name="SONG, Qingyu" userId="498998f4-7f18-4549-a740-dcfb6e1e3d22" providerId="ADAL" clId="{BA60B16A-CD11-804F-A14F-0F10531AA825}" dt="2022-03-08T11:00:17.941" v="251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6:40:02.566" v="452" actId="207"/>
          <ac:spMkLst>
            <pc:docMk/>
            <pc:sldMk cId="2477746496" sldId="263"/>
            <ac:spMk id="5" creationId="{D0C166B3-D1B0-6A4E-9334-36DA412495C4}"/>
          </ac:spMkLst>
        </pc:spChg>
      </pc:sldChg>
      <pc:sldChg chg="modSp add">
        <pc:chgData name="SONG, Qingyu" userId="498998f4-7f18-4549-a740-dcfb6e1e3d22" providerId="ADAL" clId="{BA60B16A-CD11-804F-A14F-0F10531AA825}" dt="2022-03-08T11:00:30.913" v="255"/>
        <pc:sldMkLst>
          <pc:docMk/>
          <pc:sldMk cId="3355003134" sldId="264"/>
        </pc:sldMkLst>
        <pc:spChg chg="mod">
          <ac:chgData name="SONG, Qingyu" userId="498998f4-7f18-4549-a740-dcfb6e1e3d22" providerId="ADAL" clId="{BA60B16A-CD11-804F-A14F-0F10531AA825}" dt="2022-03-08T11:00:30.913" v="255"/>
          <ac:spMkLst>
            <pc:docMk/>
            <pc:sldMk cId="3355003134" sldId="264"/>
            <ac:spMk id="2" creationId="{45C79BA1-37A3-5741-B0A1-E64646E4283C}"/>
          </ac:spMkLst>
        </pc:spChg>
      </pc:sldChg>
      <pc:sldChg chg="modSp add del">
        <pc:chgData name="SONG, Qingyu" userId="498998f4-7f18-4549-a740-dcfb6e1e3d22" providerId="ADAL" clId="{BA60B16A-CD11-804F-A14F-0F10531AA825}" dt="2022-03-08T16:40:48.629" v="453" actId="2696"/>
        <pc:sldMkLst>
          <pc:docMk/>
          <pc:sldMk cId="3781525919" sldId="265"/>
        </pc:sldMkLst>
        <pc:spChg chg="mod">
          <ac:chgData name="SONG, Qingyu" userId="498998f4-7f18-4549-a740-dcfb6e1e3d22" providerId="ADAL" clId="{BA60B16A-CD11-804F-A14F-0F10531AA825}" dt="2022-03-08T11:00:33.641" v="256"/>
          <ac:spMkLst>
            <pc:docMk/>
            <pc:sldMk cId="3781525919" sldId="265"/>
            <ac:spMk id="2" creationId="{45C79BA1-37A3-5741-B0A1-E64646E4283C}"/>
          </ac:spMkLst>
        </pc:spChg>
      </pc:sldChg>
      <pc:sldChg chg="addSp delSp modSp add mod">
        <pc:chgData name="SONG, Qingyu" userId="498998f4-7f18-4549-a740-dcfb6e1e3d22" providerId="ADAL" clId="{BA60B16A-CD11-804F-A14F-0F10531AA825}" dt="2022-03-08T11:03:57.789" v="287" actId="14100"/>
        <pc:sldMkLst>
          <pc:docMk/>
          <pc:sldMk cId="3168600580" sldId="268"/>
        </pc:sldMkLst>
        <pc:spChg chg="mod">
          <ac:chgData name="SONG, Qingyu" userId="498998f4-7f18-4549-a740-dcfb6e1e3d22" providerId="ADAL" clId="{BA60B16A-CD11-804F-A14F-0F10531AA825}" dt="2022-03-08T11:00:38.315" v="258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1:03:57.789" v="287" actId="14100"/>
          <ac:spMkLst>
            <pc:docMk/>
            <pc:sldMk cId="3168600580" sldId="268"/>
            <ac:spMk id="6" creationId="{065A69BD-EADE-DA43-8E5A-0F49CD1E94FF}"/>
          </ac:spMkLst>
        </pc:spChg>
        <pc:picChg chg="del">
          <ac:chgData name="SONG, Qingyu" userId="498998f4-7f18-4549-a740-dcfb6e1e3d22" providerId="ADAL" clId="{BA60B16A-CD11-804F-A14F-0F10531AA825}" dt="2022-03-08T10:55:35.427" v="220" actId="478"/>
          <ac:picMkLst>
            <pc:docMk/>
            <pc:sldMk cId="3168600580" sldId="268"/>
            <ac:picMk id="4" creationId="{E04675FE-F79E-C645-8EAA-C00F491721EB}"/>
          </ac:picMkLst>
        </pc:picChg>
        <pc:picChg chg="add del mod">
          <ac:chgData name="SONG, Qingyu" userId="498998f4-7f18-4549-a740-dcfb6e1e3d22" providerId="ADAL" clId="{BA60B16A-CD11-804F-A14F-0F10531AA825}" dt="2022-03-08T10:59:59.824" v="247" actId="1076"/>
          <ac:picMkLst>
            <pc:docMk/>
            <pc:sldMk cId="3168600580" sldId="268"/>
            <ac:picMk id="5" creationId="{77AF487B-7756-ED42-B4BF-47706499490C}"/>
          </ac:picMkLst>
        </pc:picChg>
      </pc:sldChg>
      <pc:sldChg chg="addSp delSp modSp add mod">
        <pc:chgData name="SONG, Qingyu" userId="498998f4-7f18-4549-a740-dcfb6e1e3d22" providerId="ADAL" clId="{BA60B16A-CD11-804F-A14F-0F10531AA825}" dt="2022-03-08T11:04:01.345" v="288" actId="14100"/>
        <pc:sldMkLst>
          <pc:docMk/>
          <pc:sldMk cId="1589765134" sldId="269"/>
        </pc:sldMkLst>
        <pc:spChg chg="mod">
          <ac:chgData name="SONG, Qingyu" userId="498998f4-7f18-4549-a740-dcfb6e1e3d22" providerId="ADAL" clId="{BA60B16A-CD11-804F-A14F-0F10531AA825}" dt="2022-03-08T11:00:40.634" v="259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BA60B16A-CD11-804F-A14F-0F10531AA825}" dt="2022-03-08T11:04:01.345" v="288" actId="14100"/>
          <ac:spMkLst>
            <pc:docMk/>
            <pc:sldMk cId="1589765134" sldId="269"/>
            <ac:spMk id="6" creationId="{065A69BD-EADE-DA43-8E5A-0F49CD1E94FF}"/>
          </ac:spMkLst>
        </pc:spChg>
        <pc:picChg chg="add mod">
          <ac:chgData name="SONG, Qingyu" userId="498998f4-7f18-4549-a740-dcfb6e1e3d22" providerId="ADAL" clId="{BA60B16A-CD11-804F-A14F-0F10531AA825}" dt="2022-03-08T10:59:49.809" v="244" actId="1076"/>
          <ac:picMkLst>
            <pc:docMk/>
            <pc:sldMk cId="1589765134" sldId="269"/>
            <ac:picMk id="4" creationId="{4920AB0F-70A8-E64E-B92F-BF8829BAA7EB}"/>
          </ac:picMkLst>
        </pc:picChg>
        <pc:picChg chg="del">
          <ac:chgData name="SONG, Qingyu" userId="498998f4-7f18-4549-a740-dcfb6e1e3d22" providerId="ADAL" clId="{BA60B16A-CD11-804F-A14F-0F10531AA825}" dt="2022-03-08T10:59:35.641" v="236" actId="478"/>
          <ac:picMkLst>
            <pc:docMk/>
            <pc:sldMk cId="1589765134" sldId="269"/>
            <ac:picMk id="5" creationId="{7827AB7E-88BC-F041-A7B3-C9FD27A79BE9}"/>
          </ac:picMkLst>
        </pc:picChg>
      </pc:sldChg>
      <pc:sldChg chg="modSp add del mod">
        <pc:chgData name="SONG, Qingyu" userId="498998f4-7f18-4549-a740-dcfb6e1e3d22" providerId="ADAL" clId="{BA60B16A-CD11-804F-A14F-0F10531AA825}" dt="2022-03-08T16:18:01.191" v="427" actId="2696"/>
        <pc:sldMkLst>
          <pc:docMk/>
          <pc:sldMk cId="1313724088" sldId="273"/>
        </pc:sldMkLst>
        <pc:spChg chg="mod">
          <ac:chgData name="SONG, Qingyu" userId="498998f4-7f18-4549-a740-dcfb6e1e3d22" providerId="ADAL" clId="{BA60B16A-CD11-804F-A14F-0F10531AA825}" dt="2022-03-08T11:00:28.472" v="254" actId="404"/>
          <ac:spMkLst>
            <pc:docMk/>
            <pc:sldMk cId="1313724088" sldId="273"/>
            <ac:spMk id="2" creationId="{45C79BA1-37A3-5741-B0A1-E64646E4283C}"/>
          </ac:spMkLst>
        </pc:spChg>
      </pc:sldChg>
      <pc:sldChg chg="del">
        <pc:chgData name="SONG, Qingyu" userId="498998f4-7f18-4549-a740-dcfb6e1e3d22" providerId="ADAL" clId="{BA60B16A-CD11-804F-A14F-0F10531AA825}" dt="2022-03-08T10:47:42.465" v="145" actId="2696"/>
        <pc:sldMkLst>
          <pc:docMk/>
          <pc:sldMk cId="1460982116" sldId="273"/>
        </pc:sldMkLst>
      </pc:sldChg>
      <pc:sldChg chg="del">
        <pc:chgData name="SONG, Qingyu" userId="498998f4-7f18-4549-a740-dcfb6e1e3d22" providerId="ADAL" clId="{BA60B16A-CD11-804F-A14F-0F10531AA825}" dt="2022-03-08T10:47:43.204" v="146" actId="2696"/>
        <pc:sldMkLst>
          <pc:docMk/>
          <pc:sldMk cId="746100141" sldId="274"/>
        </pc:sldMkLst>
      </pc:sldChg>
      <pc:sldChg chg="addSp delSp modSp add mod">
        <pc:chgData name="SONG, Qingyu" userId="498998f4-7f18-4549-a740-dcfb6e1e3d22" providerId="ADAL" clId="{BA60B16A-CD11-804F-A14F-0F10531AA825}" dt="2022-03-08T16:23:13.131" v="448" actId="14100"/>
        <pc:sldMkLst>
          <pc:docMk/>
          <pc:sldMk cId="3223745799" sldId="274"/>
        </pc:sldMkLst>
        <pc:spChg chg="mod">
          <ac:chgData name="SONG, Qingyu" userId="498998f4-7f18-4549-a740-dcfb6e1e3d22" providerId="ADAL" clId="{BA60B16A-CD11-804F-A14F-0F10531AA825}" dt="2022-03-08T11:05:02.936" v="297" actId="20577"/>
          <ac:spMkLst>
            <pc:docMk/>
            <pc:sldMk cId="3223745799" sldId="274"/>
            <ac:spMk id="2" creationId="{45C79BA1-37A3-5741-B0A1-E64646E4283C}"/>
          </ac:spMkLst>
        </pc:spChg>
        <pc:spChg chg="add del mod">
          <ac:chgData name="SONG, Qingyu" userId="498998f4-7f18-4549-a740-dcfb6e1e3d22" providerId="ADAL" clId="{BA60B16A-CD11-804F-A14F-0F10531AA825}" dt="2022-03-08T11:05:15.321" v="299" actId="478"/>
          <ac:spMkLst>
            <pc:docMk/>
            <pc:sldMk cId="3223745799" sldId="274"/>
            <ac:spMk id="7" creationId="{77F3E2C7-4049-3347-825D-5A4AF2181CED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8" creationId="{F470864A-4411-674C-A042-9A6CB30D2435}"/>
          </ac:spMkLst>
        </pc:spChg>
        <pc:spChg chg="add mod">
          <ac:chgData name="SONG, Qingyu" userId="498998f4-7f18-4549-a740-dcfb6e1e3d22" providerId="ADAL" clId="{BA60B16A-CD11-804F-A14F-0F10531AA825}" dt="2022-03-08T16:23:09.889" v="447" actId="1036"/>
          <ac:spMkLst>
            <pc:docMk/>
            <pc:sldMk cId="3223745799" sldId="274"/>
            <ac:spMk id="9" creationId="{B865BDC3-19D2-F54E-B944-EA941E1DB9B1}"/>
          </ac:spMkLst>
        </pc:spChg>
        <pc:spChg chg="add del mod">
          <ac:chgData name="SONG, Qingyu" userId="498998f4-7f18-4549-a740-dcfb6e1e3d22" providerId="ADAL" clId="{BA60B16A-CD11-804F-A14F-0F10531AA825}" dt="2022-03-08T16:22:52.265" v="428" actId="478"/>
          <ac:spMkLst>
            <pc:docMk/>
            <pc:sldMk cId="3223745799" sldId="274"/>
            <ac:spMk id="10" creationId="{E33E94FD-75FD-4D4D-93A6-42695F8A303F}"/>
          </ac:spMkLst>
        </pc:spChg>
        <pc:spChg chg="add mod">
          <ac:chgData name="SONG, Qingyu" userId="498998f4-7f18-4549-a740-dcfb6e1e3d22" providerId="ADAL" clId="{BA60B16A-CD11-804F-A14F-0F10531AA825}" dt="2022-03-08T11:13:49.737" v="415" actId="208"/>
          <ac:spMkLst>
            <pc:docMk/>
            <pc:sldMk cId="3223745799" sldId="274"/>
            <ac:spMk id="15" creationId="{3E9F56B9-E914-7442-909A-A3D0181D86CC}"/>
          </ac:spMkLst>
        </pc:spChg>
        <pc:spChg chg="add mod">
          <ac:chgData name="SONG, Qingyu" userId="498998f4-7f18-4549-a740-dcfb6e1e3d22" providerId="ADAL" clId="{BA60B16A-CD11-804F-A14F-0F10531AA825}" dt="2022-03-08T11:13:51.562" v="416" actId="208"/>
          <ac:spMkLst>
            <pc:docMk/>
            <pc:sldMk cId="3223745799" sldId="274"/>
            <ac:spMk id="16" creationId="{D4541B53-DE3D-A54F-8547-40F4D92913FF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17" creationId="{4F2D7433-AE15-4349-AF0E-F834F4EB4B6E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3" creationId="{E506BA88-9CF0-5045-BC64-6074698F9095}"/>
          </ac:spMkLst>
        </pc:spChg>
        <pc:spChg chg="add mod">
          <ac:chgData name="SONG, Qingyu" userId="498998f4-7f18-4549-a740-dcfb6e1e3d22" providerId="ADAL" clId="{BA60B16A-CD11-804F-A14F-0F10531AA825}" dt="2022-03-08T11:13:43.976" v="413" actId="208"/>
          <ac:spMkLst>
            <pc:docMk/>
            <pc:sldMk cId="3223745799" sldId="274"/>
            <ac:spMk id="34" creationId="{EE4193FA-258C-1347-BA42-B4CFB20B1ECA}"/>
          </ac:spMkLst>
        </pc:spChg>
        <pc:spChg chg="add mod">
          <ac:chgData name="SONG, Qingyu" userId="498998f4-7f18-4549-a740-dcfb6e1e3d22" providerId="ADAL" clId="{BA60B16A-CD11-804F-A14F-0F10531AA825}" dt="2022-03-08T11:13:47.703" v="414" actId="208"/>
          <ac:spMkLst>
            <pc:docMk/>
            <pc:sldMk cId="3223745799" sldId="274"/>
            <ac:spMk id="35" creationId="{379E6F70-BA71-E148-B3D2-9FCDCF776A10}"/>
          </ac:spMkLst>
        </pc:spChg>
        <pc:spChg chg="add mod">
          <ac:chgData name="SONG, Qingyu" userId="498998f4-7f18-4549-a740-dcfb6e1e3d22" providerId="ADAL" clId="{BA60B16A-CD11-804F-A14F-0F10531AA825}" dt="2022-03-08T11:13:24.756" v="408" actId="1076"/>
          <ac:spMkLst>
            <pc:docMk/>
            <pc:sldMk cId="3223745799" sldId="274"/>
            <ac:spMk id="38" creationId="{19E1A3EE-5DFD-C44C-8EB6-A23AAF0EE143}"/>
          </ac:spMkLst>
        </pc:spChg>
        <pc:picChg chg="del">
          <ac:chgData name="SONG, Qingyu" userId="498998f4-7f18-4549-a740-dcfb6e1e3d22" providerId="ADAL" clId="{BA60B16A-CD11-804F-A14F-0F10531AA825}" dt="2022-03-08T11:05:11.802" v="298" actId="478"/>
          <ac:picMkLst>
            <pc:docMk/>
            <pc:sldMk cId="3223745799" sldId="274"/>
            <ac:picMk id="4" creationId="{8D11AF92-8AD0-444F-83E3-E11532277980}"/>
          </ac:picMkLst>
        </pc:picChg>
        <pc:picChg chg="add del mod">
          <ac:chgData name="SONG, Qingyu" userId="498998f4-7f18-4549-a740-dcfb6e1e3d22" providerId="ADAL" clId="{BA60B16A-CD11-804F-A14F-0F10531AA825}" dt="2022-03-08T11:09:57.464" v="363" actId="478"/>
          <ac:picMkLst>
            <pc:docMk/>
            <pc:sldMk cId="3223745799" sldId="274"/>
            <ac:picMk id="30" creationId="{13DA3E93-8281-F442-B5C9-9D4B56B01116}"/>
          </ac:picMkLst>
        </pc:picChg>
        <pc:cxnChg chg="add mod">
          <ac:chgData name="SONG, Qingyu" userId="498998f4-7f18-4549-a740-dcfb6e1e3d22" providerId="ADAL" clId="{BA60B16A-CD11-804F-A14F-0F10531AA825}" dt="2022-03-08T16:23:09.889" v="447" actId="1036"/>
          <ac:cxnSpMkLst>
            <pc:docMk/>
            <pc:sldMk cId="3223745799" sldId="274"/>
            <ac:cxnSpMk id="12" creationId="{F0E15188-24D4-D84C-87B3-209C952234CA}"/>
          </ac:cxnSpMkLst>
        </pc:cxnChg>
        <pc:cxnChg chg="add del mod">
          <ac:chgData name="SONG, Qingyu" userId="498998f4-7f18-4549-a740-dcfb6e1e3d22" providerId="ADAL" clId="{BA60B16A-CD11-804F-A14F-0F10531AA825}" dt="2022-03-08T16:23:01.492" v="431" actId="478"/>
          <ac:cxnSpMkLst>
            <pc:docMk/>
            <pc:sldMk cId="3223745799" sldId="274"/>
            <ac:cxnSpMk id="14" creationId="{0AC9F82F-F623-804A-966A-C36ABFCE5B38}"/>
          </ac:cxnSpMkLst>
        </pc:cxnChg>
        <pc:cxnChg chg="add mod">
          <ac:chgData name="SONG, Qingyu" userId="498998f4-7f18-4549-a740-dcfb6e1e3d22" providerId="ADAL" clId="{BA60B16A-CD11-804F-A14F-0F10531AA825}" dt="2022-03-08T16:23:13.131" v="448" actId="14100"/>
          <ac:cxnSpMkLst>
            <pc:docMk/>
            <pc:sldMk cId="3223745799" sldId="274"/>
            <ac:cxnSpMk id="18" creationId="{378FABDD-8BDD-9F4B-A455-DCDC109A7B97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1" creationId="{CD842E69-C352-0345-87E4-B15A05FCD4F1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26" creationId="{4CFAA787-6274-4244-8C99-DED76A7E0635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6" creationId="{FA1CCB4E-62C5-F94C-B20C-CA5228848170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7" creationId="{19EADEB6-1277-AD45-A6C7-9C9ECBAEBF4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39" creationId="{8E26EB2E-BB47-F340-9565-9501E958D62B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0" creationId="{2D1DD195-42BD-D248-9102-FF4100F11CF9}"/>
          </ac:cxnSpMkLst>
        </pc:cxnChg>
        <pc:cxnChg chg="add mod">
          <ac:chgData name="SONG, Qingyu" userId="498998f4-7f18-4549-a740-dcfb6e1e3d22" providerId="ADAL" clId="{BA60B16A-CD11-804F-A14F-0F10531AA825}" dt="2022-03-08T11:13:24.756" v="408" actId="1076"/>
          <ac:cxnSpMkLst>
            <pc:docMk/>
            <pc:sldMk cId="3223745799" sldId="274"/>
            <ac:cxnSpMk id="47" creationId="{3166075E-957D-AE4C-8204-1607A326B295}"/>
          </ac:cxnSpMkLst>
        </pc:cxnChg>
      </pc:sldChg>
      <pc:sldChg chg="del">
        <pc:chgData name="SONG, Qingyu" userId="498998f4-7f18-4549-a740-dcfb6e1e3d22" providerId="ADAL" clId="{BA60B16A-CD11-804F-A14F-0F10531AA825}" dt="2022-03-08T10:47:44.521" v="148" actId="2696"/>
        <pc:sldMkLst>
          <pc:docMk/>
          <pc:sldMk cId="442365464" sldId="275"/>
        </pc:sldMkLst>
      </pc:sldChg>
      <pc:sldChg chg="addSp delSp modSp add mod ord">
        <pc:chgData name="SONG, Qingyu" userId="498998f4-7f18-4549-a740-dcfb6e1e3d22" providerId="ADAL" clId="{BA60B16A-CD11-804F-A14F-0F10531AA825}" dt="2022-03-08T16:41:08.350" v="454" actId="20578"/>
        <pc:sldMkLst>
          <pc:docMk/>
          <pc:sldMk cId="3772524970" sldId="275"/>
        </pc:sldMkLst>
        <pc:spChg chg="del">
          <ac:chgData name="SONG, Qingyu" userId="498998f4-7f18-4549-a740-dcfb6e1e3d22" providerId="ADAL" clId="{BA60B16A-CD11-804F-A14F-0F10531AA825}" dt="2022-03-08T13:58:41.058" v="420" actId="478"/>
          <ac:spMkLst>
            <pc:docMk/>
            <pc:sldMk cId="3772524970" sldId="275"/>
            <ac:spMk id="3" creationId="{8F20472D-613F-3748-9CBD-88055CDB4B08}"/>
          </ac:spMkLst>
        </pc:spChg>
        <pc:spChg chg="add del mod">
          <ac:chgData name="SONG, Qingyu" userId="498998f4-7f18-4549-a740-dcfb6e1e3d22" providerId="ADAL" clId="{BA60B16A-CD11-804F-A14F-0F10531AA825}" dt="2022-03-08T13:58:49.078" v="425" actId="478"/>
          <ac:spMkLst>
            <pc:docMk/>
            <pc:sldMk cId="3772524970" sldId="275"/>
            <ac:spMk id="5" creationId="{E89F8EC7-3EE4-E84B-A108-431DEE616CBB}"/>
          </ac:spMkLst>
        </pc:spChg>
        <pc:picChg chg="add mod">
          <ac:chgData name="SONG, Qingyu" userId="498998f4-7f18-4549-a740-dcfb6e1e3d22" providerId="ADAL" clId="{BA60B16A-CD11-804F-A14F-0F10531AA825}" dt="2022-03-08T13:58:51.983" v="426" actId="1076"/>
          <ac:picMkLst>
            <pc:docMk/>
            <pc:sldMk cId="3772524970" sldId="275"/>
            <ac:picMk id="6" creationId="{624216D1-84FB-1140-9840-C4EA86DE13FC}"/>
          </ac:picMkLst>
        </pc:picChg>
      </pc:sldChg>
      <pc:sldChg chg="del">
        <pc:chgData name="SONG, Qingyu" userId="498998f4-7f18-4549-a740-dcfb6e1e3d22" providerId="ADAL" clId="{BA60B16A-CD11-804F-A14F-0F10531AA825}" dt="2022-03-08T10:47:45.119" v="149" actId="2696"/>
        <pc:sldMkLst>
          <pc:docMk/>
          <pc:sldMk cId="4278079293" sldId="277"/>
        </pc:sldMkLst>
      </pc:sldChg>
      <pc:sldChg chg="del">
        <pc:chgData name="SONG, Qingyu" userId="498998f4-7f18-4549-a740-dcfb6e1e3d22" providerId="ADAL" clId="{BA60B16A-CD11-804F-A14F-0F10531AA825}" dt="2022-03-08T10:47:45.901" v="150" actId="2696"/>
        <pc:sldMkLst>
          <pc:docMk/>
          <pc:sldMk cId="3882663473" sldId="278"/>
        </pc:sldMkLst>
      </pc:sldChg>
      <pc:sldChg chg="del">
        <pc:chgData name="SONG, Qingyu" userId="498998f4-7f18-4549-a740-dcfb6e1e3d22" providerId="ADAL" clId="{BA60B16A-CD11-804F-A14F-0F10531AA825}" dt="2022-03-08T10:47:46.919" v="151" actId="2696"/>
        <pc:sldMkLst>
          <pc:docMk/>
          <pc:sldMk cId="3927078520" sldId="279"/>
        </pc:sldMkLst>
      </pc:sldChg>
      <pc:sldChg chg="del">
        <pc:chgData name="SONG, Qingyu" userId="498998f4-7f18-4549-a740-dcfb6e1e3d22" providerId="ADAL" clId="{BA60B16A-CD11-804F-A14F-0F10531AA825}" dt="2022-03-08T10:47:47.543" v="152" actId="2696"/>
        <pc:sldMkLst>
          <pc:docMk/>
          <pc:sldMk cId="1261831385" sldId="280"/>
        </pc:sldMkLst>
      </pc:sldChg>
      <pc:sldChg chg="del">
        <pc:chgData name="SONG, Qingyu" userId="498998f4-7f18-4549-a740-dcfb6e1e3d22" providerId="ADAL" clId="{BA60B16A-CD11-804F-A14F-0F10531AA825}" dt="2022-03-08T10:47:43.802" v="147" actId="2696"/>
        <pc:sldMkLst>
          <pc:docMk/>
          <pc:sldMk cId="11664182" sldId="281"/>
        </pc:sldMkLst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8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/>
              <a:t>CUHK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CSCI</a:t>
            </a:r>
            <a:r>
              <a:rPr lang="en-US" sz="2000" b="1" dirty="0"/>
              <a:t> </a:t>
            </a:r>
            <a:r>
              <a:rPr lang="en-US" altLang="zh-CN" sz="2000" b="1" dirty="0"/>
              <a:t>4420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2020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Tutorial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03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75CF8-AB32-A941-A3CC-E6E521E3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altLang="zh-CN" b="1" dirty="0" err="1"/>
              <a:t>from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Receive a message on a socket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4276775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altLang="zh-CN" sz="2400" dirty="0" err="1"/>
              <a:t>from</a:t>
            </a:r>
            <a:r>
              <a:rPr lang="en-US" sz="2400" dirty="0"/>
              <a:t>(</a:t>
            </a:r>
            <a:r>
              <a:rPr lang="en-US" altLang="zh-CN" sz="2400" dirty="0"/>
              <a:t>s</a:t>
            </a:r>
            <a:r>
              <a:rPr lang="en-US" sz="2400" dirty="0"/>
              <a:t>, buffer, </a:t>
            </a:r>
            <a:r>
              <a:rPr lang="en-US" sz="2400" dirty="0" err="1"/>
              <a:t>len</a:t>
            </a:r>
            <a:r>
              <a:rPr lang="en-US" sz="2400" dirty="0"/>
              <a:t>, MSG_NOSIGNAL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HK" altLang="zh-CN" sz="2400" dirty="0">
                <a:solidFill>
                  <a:srgbClr val="FF0000"/>
                </a:solidFill>
              </a:rPr>
              <a:t>(struct </a:t>
            </a:r>
            <a:r>
              <a:rPr lang="en-HK" altLang="zh-CN" sz="2400" dirty="0" err="1">
                <a:solidFill>
                  <a:srgbClr val="FF0000"/>
                </a:solidFill>
              </a:rPr>
              <a:t>sockaddr</a:t>
            </a:r>
            <a:r>
              <a:rPr lang="en-HK" altLang="zh-CN" sz="2400" dirty="0">
                <a:solidFill>
                  <a:srgbClr val="FF0000"/>
                </a:solidFill>
              </a:rPr>
              <a:t> *) &amp;</a:t>
            </a:r>
            <a:r>
              <a:rPr lang="en-HK" altLang="zh-CN" sz="2400" dirty="0" err="1">
                <a:solidFill>
                  <a:srgbClr val="FF0000"/>
                </a:solidFill>
              </a:rPr>
              <a:t>si_other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HK" altLang="zh-CN" sz="2400" dirty="0">
                <a:solidFill>
                  <a:srgbClr val="FF0000"/>
                </a:solidFill>
              </a:rPr>
              <a:t>&amp;</a:t>
            </a:r>
            <a:r>
              <a:rPr lang="en-HK" altLang="zh-CN" sz="2400" dirty="0" err="1">
                <a:solidFill>
                  <a:srgbClr val="FF0000"/>
                </a:solidFill>
              </a:rPr>
              <a:t>slen</a:t>
            </a:r>
            <a:r>
              <a:rPr lang="en-US" sz="2400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AB0F-70A8-E64E-B92F-BF8829BA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3590"/>
            <a:ext cx="10343665" cy="12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UDP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  <a:p>
            <a:r>
              <a:rPr lang="en-US" sz="3200" dirty="0"/>
              <a:t>Socket Programming for UDP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216D1-84FB-1140-9840-C4EA86DE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17" y="1690688"/>
            <a:ext cx="8382565" cy="4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(User Datagram Protocol)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61"/>
          </a:xfrm>
        </p:spPr>
        <p:txBody>
          <a:bodyPr>
            <a:normAutofit/>
          </a:bodyPr>
          <a:lstStyle/>
          <a:p>
            <a:r>
              <a:rPr lang="en-US" sz="3200" dirty="0"/>
              <a:t>Another transport layer protocol (recall TCP).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Difference from TCP: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TCP guarantees reliable data transmission by establishing connection between client and server.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UDP does not establish connection between</a:t>
            </a:r>
            <a:r>
              <a:rPr lang="zh-CN" altLang="en-US" dirty="0"/>
              <a:t> </a:t>
            </a:r>
            <a:r>
              <a:rPr lang="en-US" dirty="0"/>
              <a:t>server and client. It is a connection-less protocol.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handshaking between UDP sender, receiver • each UDP segment handled independently of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UDP, thus, does not guarantee the arrival, arrival time and content of the message. 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</a:t>
            </a:r>
            <a:r>
              <a:rPr lang="zh-CN" altLang="en-US" b="1" dirty="0"/>
              <a:t> </a:t>
            </a:r>
            <a:r>
              <a:rPr lang="en-US" altLang="zh-CN" b="1" dirty="0"/>
              <a:t>Workflow</a:t>
            </a:r>
            <a:r>
              <a:rPr lang="en-US" b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Client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70864A-4411-674C-A042-9A6CB30D2435}"/>
              </a:ext>
            </a:extLst>
          </p:cNvPr>
          <p:cNvSpPr/>
          <p:nvPr/>
        </p:nvSpPr>
        <p:spPr>
          <a:xfrm>
            <a:off x="3384969" y="1974465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5BDC3-19D2-F54E-B944-EA941E1DB9B1}"/>
              </a:ext>
            </a:extLst>
          </p:cNvPr>
          <p:cNvSpPr/>
          <p:nvPr/>
        </p:nvSpPr>
        <p:spPr>
          <a:xfrm>
            <a:off x="3384969" y="2694423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bind()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15188-24D4-D84C-87B3-209C952234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41714" y="2352837"/>
            <a:ext cx="1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9F56B9-E914-7442-909A-A3D0181D86CC}"/>
              </a:ext>
            </a:extLst>
          </p:cNvPr>
          <p:cNvSpPr/>
          <p:nvPr/>
        </p:nvSpPr>
        <p:spPr>
          <a:xfrm>
            <a:off x="3384969" y="3850562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541B53-DE3D-A54F-8547-40F4D92913FF}"/>
              </a:ext>
            </a:extLst>
          </p:cNvPr>
          <p:cNvSpPr/>
          <p:nvPr/>
        </p:nvSpPr>
        <p:spPr>
          <a:xfrm>
            <a:off x="3384969" y="5101427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2D7433-AE15-4349-AF0E-F834F4EB4B6E}"/>
              </a:ext>
            </a:extLst>
          </p:cNvPr>
          <p:cNvSpPr/>
          <p:nvPr/>
        </p:nvSpPr>
        <p:spPr>
          <a:xfrm>
            <a:off x="3384969" y="5821387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ABDD-8BDD-9F4B-A455-DCDC109A7B9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141715" y="3072795"/>
            <a:ext cx="0" cy="77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42E69-C352-0345-87E4-B15A05FCD4F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41715" y="4228934"/>
            <a:ext cx="0" cy="8724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FAA787-6274-4244-8C99-DED76A7E0635}"/>
              </a:ext>
            </a:extLst>
          </p:cNvPr>
          <p:cNvCxnSpPr>
            <a:cxnSpLocks/>
          </p:cNvCxnSpPr>
          <p:nvPr/>
        </p:nvCxnSpPr>
        <p:spPr>
          <a:xfrm>
            <a:off x="4141715" y="5479799"/>
            <a:ext cx="0" cy="34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06BA88-9CF0-5045-BC64-6074698F9095}"/>
              </a:ext>
            </a:extLst>
          </p:cNvPr>
          <p:cNvSpPr/>
          <p:nvPr/>
        </p:nvSpPr>
        <p:spPr>
          <a:xfrm>
            <a:off x="7478748" y="3051240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socket()</a:t>
            </a:r>
            <a:endParaRPr lang="en-US" sz="2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E4193FA-258C-1347-BA42-B4CFB20B1ECA}"/>
              </a:ext>
            </a:extLst>
          </p:cNvPr>
          <p:cNvSpPr/>
          <p:nvPr/>
        </p:nvSpPr>
        <p:spPr>
          <a:xfrm>
            <a:off x="7478748" y="4081456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sendto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79E6F70-BA71-E148-B3D2-9FCDCF776A10}"/>
              </a:ext>
            </a:extLst>
          </p:cNvPr>
          <p:cNvSpPr/>
          <p:nvPr/>
        </p:nvSpPr>
        <p:spPr>
          <a:xfrm>
            <a:off x="7478747" y="4912241"/>
            <a:ext cx="1513491" cy="37837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000" dirty="0" err="1"/>
              <a:t>recvfrom</a:t>
            </a:r>
            <a:r>
              <a:rPr lang="en-US" altLang="zh-CN" sz="2000" dirty="0"/>
              <a:t>()</a:t>
            </a:r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1CCB4E-62C5-F94C-B20C-CA522884817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35493" y="3429612"/>
            <a:ext cx="1" cy="651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EADEB6-1277-AD45-A6C7-9C9ECBAEBF4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235493" y="4459828"/>
            <a:ext cx="1" cy="452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9E1A3EE-5DFD-C44C-8EB6-A23AAF0EE143}"/>
              </a:ext>
            </a:extLst>
          </p:cNvPr>
          <p:cNvSpPr/>
          <p:nvPr/>
        </p:nvSpPr>
        <p:spPr>
          <a:xfrm>
            <a:off x="7478747" y="5632199"/>
            <a:ext cx="1513491" cy="37837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close()</a:t>
            </a:r>
            <a:endParaRPr lang="en-US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26EB2E-BB47-F340-9565-9501E958D62B}"/>
              </a:ext>
            </a:extLst>
          </p:cNvPr>
          <p:cNvCxnSpPr>
            <a:cxnSpLocks/>
          </p:cNvCxnSpPr>
          <p:nvPr/>
        </p:nvCxnSpPr>
        <p:spPr>
          <a:xfrm>
            <a:off x="8235492" y="5290613"/>
            <a:ext cx="0" cy="341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1DD195-42BD-D248-9102-FF4100F11CF9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 flipV="1">
            <a:off x="4898460" y="4039748"/>
            <a:ext cx="2580288" cy="2308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66075E-957D-AE4C-8204-1607A326B295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V="1">
            <a:off x="4898460" y="5101427"/>
            <a:ext cx="2580287" cy="189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socket()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60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</a:t>
            </a:r>
            <a:r>
              <a:rPr lang="en-US" sz="2400" dirty="0">
                <a:solidFill>
                  <a:srgbClr val="FF0000"/>
                </a:solidFill>
              </a:rPr>
              <a:t>SOCK_DGRAM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IPPROTO_</a:t>
            </a:r>
            <a:r>
              <a:rPr lang="en-US" altLang="zh-CN" sz="2400" dirty="0">
                <a:solidFill>
                  <a:srgbClr val="FF0000"/>
                </a:solidFill>
              </a:rPr>
              <a:t>UDP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Bind an address to a socket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UDP</a:t>
            </a:r>
            <a:r>
              <a:rPr lang="zh-CN" altLang="en-US" b="1" dirty="0"/>
              <a:t> </a:t>
            </a:r>
            <a:r>
              <a:rPr lang="en-US" b="1" dirty="0"/>
              <a:t>Socket Programming: </a:t>
            </a:r>
            <a:r>
              <a:rPr lang="en-US" b="1" dirty="0" err="1"/>
              <a:t>send</a:t>
            </a:r>
            <a:r>
              <a:rPr lang="en-US" altLang="zh-CN" b="1" dirty="0" err="1"/>
              <a:t>to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Send a message on a socket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4344354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send</a:t>
            </a:r>
            <a:r>
              <a:rPr lang="en-US" altLang="zh-CN" sz="2400" dirty="0" err="1"/>
              <a:t>to</a:t>
            </a:r>
            <a:r>
              <a:rPr lang="en-US" sz="2400" dirty="0"/>
              <a:t>(</a:t>
            </a:r>
            <a:r>
              <a:rPr lang="en-US" altLang="zh-CN" sz="2400" dirty="0"/>
              <a:t>s</a:t>
            </a:r>
            <a:r>
              <a:rPr lang="en-US" sz="2400" dirty="0"/>
              <a:t>, buffer, MSG_SIZE, MSG_NOSIGNAL</a:t>
            </a:r>
            <a:r>
              <a:rPr lang="en-US" altLang="zh-CN" sz="2400" dirty="0"/>
              <a:t>,</a:t>
            </a:r>
            <a:r>
              <a:rPr lang="en-HK" altLang="zh-CN" sz="2400" dirty="0">
                <a:solidFill>
                  <a:srgbClr val="FF0000"/>
                </a:solidFill>
              </a:rPr>
              <a:t> (struct </a:t>
            </a:r>
            <a:r>
              <a:rPr lang="en-HK" altLang="zh-CN" sz="2400" dirty="0" err="1">
                <a:solidFill>
                  <a:srgbClr val="FF0000"/>
                </a:solidFill>
              </a:rPr>
              <a:t>sockaddr</a:t>
            </a:r>
            <a:r>
              <a:rPr lang="en-HK" altLang="zh-CN" sz="2400" dirty="0">
                <a:solidFill>
                  <a:srgbClr val="FF0000"/>
                </a:solidFill>
              </a:rPr>
              <a:t> *) &amp;</a:t>
            </a:r>
            <a:r>
              <a:rPr lang="en-HK" altLang="zh-CN" sz="2400" dirty="0" err="1">
                <a:solidFill>
                  <a:srgbClr val="FF0000"/>
                </a:solidFill>
              </a:rPr>
              <a:t>si_other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HK" altLang="zh-CN" sz="2400" dirty="0">
                <a:solidFill>
                  <a:srgbClr val="FF0000"/>
                </a:solidFill>
              </a:rPr>
              <a:t>&amp;</a:t>
            </a:r>
            <a:r>
              <a:rPr lang="en-HK" altLang="zh-CN" sz="2400" dirty="0" err="1">
                <a:solidFill>
                  <a:srgbClr val="FF0000"/>
                </a:solidFill>
              </a:rPr>
              <a:t>slen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487B-7756-ED42-B4BF-47706499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1" y="2858110"/>
            <a:ext cx="10656613" cy="11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324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CSCI 4430 - Spring 22</vt:lpstr>
      <vt:lpstr>Outline</vt:lpstr>
      <vt:lpstr>UDP (User Datagram Protocol) </vt:lpstr>
      <vt:lpstr>UDP (User Datagram Protocol) </vt:lpstr>
      <vt:lpstr>TCP Socket Programming Workflow:</vt:lpstr>
      <vt:lpstr>UDP Socket Programming Workflow:</vt:lpstr>
      <vt:lpstr>UDP Socket Programming: socket() </vt:lpstr>
      <vt:lpstr>UDP Socket Programming-Server: bind()</vt:lpstr>
      <vt:lpstr>UDP Socket Programming: sendto()</vt:lpstr>
      <vt:lpstr>UDP Socket Programming: recvfrom()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74</cp:revision>
  <dcterms:created xsi:type="dcterms:W3CDTF">2022-01-09T08:27:06Z</dcterms:created>
  <dcterms:modified xsi:type="dcterms:W3CDTF">2022-03-08T16:41:11Z</dcterms:modified>
</cp:coreProperties>
</file>