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75" r:id="rId34"/>
    <p:sldId id="550" r:id="rId35"/>
    <p:sldId id="551" r:id="rId36"/>
    <p:sldId id="552" r:id="rId37"/>
    <p:sldId id="554" r:id="rId38"/>
    <p:sldId id="555" r:id="rId39"/>
    <p:sldId id="556" r:id="rId40"/>
    <p:sldId id="557" r:id="rId41"/>
    <p:sldId id="558" r:id="rId42"/>
    <p:sldId id="567" r:id="rId43"/>
    <p:sldId id="560" r:id="rId44"/>
    <p:sldId id="561" r:id="rId45"/>
    <p:sldId id="562" r:id="rId46"/>
    <p:sldId id="563" r:id="rId47"/>
    <p:sldId id="568" r:id="rId48"/>
    <p:sldId id="565" r:id="rId49"/>
    <p:sldId id="576" r:id="rId50"/>
    <p:sldId id="569" r:id="rId51"/>
    <p:sldId id="570" r:id="rId52"/>
    <p:sldId id="572" r:id="rId53"/>
    <p:sldId id="571" r:id="rId54"/>
    <p:sldId id="573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1"/>
    <p:restoredTop sz="96327"/>
  </p:normalViewPr>
  <p:slideViewPr>
    <p:cSldViewPr>
      <p:cViewPr varScale="1">
        <p:scale>
          <a:sx n="128" d="100"/>
          <a:sy n="128" d="100"/>
        </p:scale>
        <p:origin x="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22122 6704 8501,'-11'0'253,"-1"0"0,2 1 0,1 2 0,2 1 488,-2-2-478,4-1 315,-5-1 137,8 0-731,-3 0 586,5 0-214,5 0-580,2 0 224,4 0 0,6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17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2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1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4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6358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Lecture10: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6" name="直接连接符 35">
            <a:extLst>
              <a:ext uri="{FF2B5EF4-FFF2-40B4-BE49-F238E27FC236}">
                <a16:creationId xmlns:a16="http://schemas.microsoft.com/office/drawing/2014/main" id="{F4C6C9D2-C9FA-49C8-81B1-B4BBAA1E774B}"/>
              </a:ext>
            </a:extLst>
          </p:cNvPr>
          <p:cNvSpPr/>
          <p:nvPr/>
        </p:nvSpPr>
        <p:spPr>
          <a:xfrm>
            <a:off x="5414760" y="3912120"/>
            <a:ext cx="182880" cy="0"/>
          </a:xfrm>
          <a:prstGeom prst="line">
            <a:avLst/>
          </a:prstGeom>
          <a:solidFill>
            <a:srgbClr val="FF0000">
              <a:alpha val="5000"/>
            </a:srgbClr>
          </a:solidFill>
          <a:ln w="32710">
            <a:solidFill>
              <a:srgbClr val="FF0000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14:cNvPr>
              <p14:cNvContentPartPr/>
              <p14:nvPr/>
            </p14:nvContentPartPr>
            <p14:xfrm>
              <a:off x="7935120" y="2413440"/>
              <a:ext cx="291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8920" y="2397240"/>
                <a:ext cx="61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(cont.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</a:t>
            </a:r>
            <a:r>
              <a:rPr lang="en-US" altLang="zh-CN" dirty="0"/>
              <a:t>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hairy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issues;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end-hosts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  <a:endParaRPr lang="en-US" dirty="0"/>
          </a:p>
          <a:p>
            <a:r>
              <a:rPr lang="en-US" dirty="0"/>
              <a:t>Eliminated checksum (why?)</a:t>
            </a:r>
          </a:p>
          <a:p>
            <a:pPr lvl="1"/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/>
              <a:t>checksum?</a:t>
            </a:r>
            <a:endParaRPr lang="en-US" dirty="0"/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Locally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</a:t>
            </a:r>
            <a:r>
              <a:rPr lang="en-US" altLang="zh-CN" dirty="0" err="1"/>
              <a:t>dest</a:t>
            </a:r>
            <a:r>
              <a:rPr lang="zh-CN" altLang="en-US" dirty="0"/>
              <a:t> </a:t>
            </a:r>
            <a:r>
              <a:rPr lang="en-US" dirty="0"/>
              <a:t>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  <a:p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“routing</a:t>
            </a:r>
            <a:r>
              <a:rPr lang="zh-CN" altLang="en-US" dirty="0"/>
              <a:t> </a:t>
            </a:r>
            <a:r>
              <a:rPr lang="en-US" altLang="zh-CN" dirty="0"/>
              <a:t>tables”</a:t>
            </a:r>
          </a:p>
          <a:p>
            <a:pPr lvl="1"/>
            <a:r>
              <a:rPr lang="en-US" altLang="zh-CN" dirty="0"/>
              <a:t>…I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know,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tendency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abuse</a:t>
            </a:r>
            <a:r>
              <a:rPr lang="zh-CN" altLang="en-US" dirty="0"/>
              <a:t> </a:t>
            </a:r>
            <a:r>
              <a:rPr lang="en-US" altLang="zh-CN"/>
              <a:t>terms…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1490453291</TotalTime>
  <Pages>7</Pages>
  <Words>2334</Words>
  <Application>Microsoft Macintosh PowerPoint</Application>
  <PresentationFormat>On-screen Show (4:3)</PresentationFormat>
  <Paragraphs>739</Paragraphs>
  <Slides>55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Courier New</vt:lpstr>
      <vt:lpstr>Gill Sans</vt:lpstr>
      <vt:lpstr>Helvetica Neue</vt:lpstr>
      <vt:lpstr>Monotype Sorts</vt:lpstr>
      <vt:lpstr>Times New Roman</vt:lpstr>
      <vt:lpstr>Wingdings</vt:lpstr>
      <vt:lpstr>Theme2</vt:lpstr>
      <vt:lpstr>CSCI4430 Computer Networks  Lecture10: Network Layer – Basics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(cont.)</vt:lpstr>
      <vt:lpstr>Example of fragmentation (cont.)</vt:lpstr>
      <vt:lpstr>Example of fragmentation (cont.)</vt:lpstr>
      <vt:lpstr>Example of fragmentation (cont.)</vt:lpstr>
      <vt:lpstr>Example of fragmentation (cont.)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Lecture10: Network Layer – Basics</dc:title>
  <dc:subject/>
  <dc:creator>Hong Xu</dc:creator>
  <cp:keywords/>
  <dc:description/>
  <cp:lastModifiedBy>Hong Xu (CSD)</cp:lastModifiedBy>
  <cp:revision>1286</cp:revision>
  <cp:lastPrinted>1999-09-08T17:25:07Z</cp:lastPrinted>
  <dcterms:created xsi:type="dcterms:W3CDTF">2014-01-14T18:15:50Z</dcterms:created>
  <dcterms:modified xsi:type="dcterms:W3CDTF">2023-03-13T02:51:37Z</dcterms:modified>
  <cp:category/>
</cp:coreProperties>
</file>