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8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9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, Qingyu" userId="498998f4-7f18-4549-a740-dcfb6e1e3d22" providerId="ADAL" clId="{A2A67607-707D-9A4B-B498-57C0CB8C6AF6}"/>
    <pc:docChg chg="undo custSel addSld delSld modSld">
      <pc:chgData name="SONG, Qingyu" userId="498998f4-7f18-4549-a740-dcfb6e1e3d22" providerId="ADAL" clId="{A2A67607-707D-9A4B-B498-57C0CB8C6AF6}" dt="2022-01-09T09:39:47.453" v="739" actId="20577"/>
      <pc:docMkLst>
        <pc:docMk/>
      </pc:docMkLst>
      <pc:sldChg chg="modSp mod">
        <pc:chgData name="SONG, Qingyu" userId="498998f4-7f18-4549-a740-dcfb6e1e3d22" providerId="ADAL" clId="{A2A67607-707D-9A4B-B498-57C0CB8C6AF6}" dt="2022-01-09T08:43:56.456" v="166" actId="27636"/>
        <pc:sldMkLst>
          <pc:docMk/>
          <pc:sldMk cId="356419186" sldId="256"/>
        </pc:sldMkLst>
        <pc:spChg chg="mod">
          <ac:chgData name="SONG, Qingyu" userId="498998f4-7f18-4549-a740-dcfb6e1e3d22" providerId="ADAL" clId="{A2A67607-707D-9A4B-B498-57C0CB8C6AF6}" dt="2022-01-09T08:43:56.456" v="166" actId="27636"/>
          <ac:spMkLst>
            <pc:docMk/>
            <pc:sldMk cId="356419186" sldId="256"/>
            <ac:spMk id="3" creationId="{6CEAD46B-2981-B54E-B7BD-5B165BCFE3E7}"/>
          </ac:spMkLst>
        </pc:spChg>
      </pc:sldChg>
      <pc:sldChg chg="modSp mod">
        <pc:chgData name="SONG, Qingyu" userId="498998f4-7f18-4549-a740-dcfb6e1e3d22" providerId="ADAL" clId="{A2A67607-707D-9A4B-B498-57C0CB8C6AF6}" dt="2022-01-09T09:39:47.453" v="739" actId="20577"/>
        <pc:sldMkLst>
          <pc:docMk/>
          <pc:sldMk cId="1947847713" sldId="257"/>
        </pc:sldMkLst>
        <pc:spChg chg="mod">
          <ac:chgData name="SONG, Qingyu" userId="498998f4-7f18-4549-a740-dcfb6e1e3d22" providerId="ADAL" clId="{A2A67607-707D-9A4B-B498-57C0CB8C6AF6}" dt="2022-01-09T08:44:45.239" v="171" actId="20577"/>
          <ac:spMkLst>
            <pc:docMk/>
            <pc:sldMk cId="1947847713" sldId="25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39:47.453" v="739" actId="20577"/>
          <ac:spMkLst>
            <pc:docMk/>
            <pc:sldMk cId="1947847713" sldId="257"/>
            <ac:spMk id="3" creationId="{8F20472D-613F-3748-9CBD-88055CDB4B08}"/>
          </ac:spMkLst>
        </pc:spChg>
      </pc:sldChg>
      <pc:sldChg chg="modSp add mod">
        <pc:chgData name="SONG, Qingyu" userId="498998f4-7f18-4549-a740-dcfb6e1e3d22" providerId="ADAL" clId="{A2A67607-707D-9A4B-B498-57C0CB8C6AF6}" dt="2022-01-09T08:45:17.052" v="215" actId="20577"/>
        <pc:sldMkLst>
          <pc:docMk/>
          <pc:sldMk cId="440415094" sldId="258"/>
        </pc:sldMkLst>
        <pc:spChg chg="mod">
          <ac:chgData name="SONG, Qingyu" userId="498998f4-7f18-4549-a740-dcfb6e1e3d22" providerId="ADAL" clId="{A2A67607-707D-9A4B-B498-57C0CB8C6AF6}" dt="2022-01-09T08:45:00.824" v="186" actId="20577"/>
          <ac:spMkLst>
            <pc:docMk/>
            <pc:sldMk cId="440415094" sldId="25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5:17.052" v="215" actId="20577"/>
          <ac:spMkLst>
            <pc:docMk/>
            <pc:sldMk cId="440415094" sldId="258"/>
            <ac:spMk id="3" creationId="{8F20472D-613F-3748-9CBD-88055CDB4B08}"/>
          </ac:spMkLst>
        </pc:spChg>
      </pc:sldChg>
      <pc:sldChg chg="new del">
        <pc:chgData name="SONG, Qingyu" userId="498998f4-7f18-4549-a740-dcfb6e1e3d22" providerId="ADAL" clId="{A2A67607-707D-9A4B-B498-57C0CB8C6AF6}" dt="2022-01-09T08:44:50.281" v="173" actId="680"/>
        <pc:sldMkLst>
          <pc:docMk/>
          <pc:sldMk cId="1741813886" sldId="258"/>
        </pc:sldMkLst>
      </pc:sldChg>
      <pc:sldChg chg="modSp add mod">
        <pc:chgData name="SONG, Qingyu" userId="498998f4-7f18-4549-a740-dcfb6e1e3d22" providerId="ADAL" clId="{A2A67607-707D-9A4B-B498-57C0CB8C6AF6}" dt="2022-01-09T08:46:18.147" v="243" actId="123"/>
        <pc:sldMkLst>
          <pc:docMk/>
          <pc:sldMk cId="1573737923" sldId="259"/>
        </pc:sldMkLst>
        <pc:spChg chg="mod">
          <ac:chgData name="SONG, Qingyu" userId="498998f4-7f18-4549-a740-dcfb6e1e3d22" providerId="ADAL" clId="{A2A67607-707D-9A4B-B498-57C0CB8C6AF6}" dt="2022-01-09T08:45:34.361" v="219"/>
          <ac:spMkLst>
            <pc:docMk/>
            <pc:sldMk cId="1573737923" sldId="25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46:18.147" v="243" actId="123"/>
          <ac:spMkLst>
            <pc:docMk/>
            <pc:sldMk cId="1573737923" sldId="259"/>
            <ac:spMk id="3" creationId="{8F20472D-613F-3748-9CBD-88055CDB4B08}"/>
          </ac:spMkLst>
        </pc:spChg>
      </pc:sldChg>
      <pc:sldChg chg="add del">
        <pc:chgData name="SONG, Qingyu" userId="498998f4-7f18-4549-a740-dcfb6e1e3d22" providerId="ADAL" clId="{A2A67607-707D-9A4B-B498-57C0CB8C6AF6}" dt="2022-01-09T08:45:26.162" v="217"/>
        <pc:sldMkLst>
          <pc:docMk/>
          <pc:sldMk cId="2702226723" sldId="259"/>
        </pc:sldMkLst>
      </pc:sldChg>
      <pc:sldChg chg="addSp delSp modSp add mod">
        <pc:chgData name="SONG, Qingyu" userId="498998f4-7f18-4549-a740-dcfb6e1e3d22" providerId="ADAL" clId="{A2A67607-707D-9A4B-B498-57C0CB8C6AF6}" dt="2022-01-09T08:48:11.318" v="252" actId="1076"/>
        <pc:sldMkLst>
          <pc:docMk/>
          <pc:sldMk cId="2648031906" sldId="260"/>
        </pc:sldMkLst>
        <pc:spChg chg="mod">
          <ac:chgData name="SONG, Qingyu" userId="498998f4-7f18-4549-a740-dcfb6e1e3d22" providerId="ADAL" clId="{A2A67607-707D-9A4B-B498-57C0CB8C6AF6}" dt="2022-01-09T08:47:00.476" v="248"/>
          <ac:spMkLst>
            <pc:docMk/>
            <pc:sldMk cId="2648031906" sldId="260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01.560" v="250"/>
          <ac:spMkLst>
            <pc:docMk/>
            <pc:sldMk cId="2648031906" sldId="260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11.318" v="252" actId="1076"/>
          <ac:picMkLst>
            <pc:docMk/>
            <pc:sldMk cId="2648031906" sldId="260"/>
            <ac:picMk id="4" creationId="{E1F1B7FF-0FBF-3D45-81DD-BA45BC44D742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48:40.756" v="255"/>
        <pc:sldMkLst>
          <pc:docMk/>
          <pc:sldMk cId="2279024797" sldId="261"/>
        </pc:sldMkLst>
        <pc:spChg chg="mod">
          <ac:chgData name="SONG, Qingyu" userId="498998f4-7f18-4549-a740-dcfb6e1e3d22" providerId="ADAL" clId="{A2A67607-707D-9A4B-B498-57C0CB8C6AF6}" dt="2022-01-09T08:48:28.653" v="253"/>
          <ac:spMkLst>
            <pc:docMk/>
            <pc:sldMk cId="2279024797" sldId="261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8:40.756" v="255"/>
          <ac:spMkLst>
            <pc:docMk/>
            <pc:sldMk cId="2279024797" sldId="261"/>
            <ac:spMk id="3" creationId="{8F20472D-613F-3748-9CBD-88055CDB4B08}"/>
          </ac:spMkLst>
        </pc:spChg>
        <pc:picChg chg="add mod">
          <ac:chgData name="SONG, Qingyu" userId="498998f4-7f18-4549-a740-dcfb6e1e3d22" providerId="ADAL" clId="{A2A67607-707D-9A4B-B498-57C0CB8C6AF6}" dt="2022-01-09T08:48:40.756" v="255"/>
          <ac:picMkLst>
            <pc:docMk/>
            <pc:sldMk cId="2279024797" sldId="261"/>
            <ac:picMk id="4" creationId="{E0803F26-69FA-F141-8053-17ADFC76B873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8:52:22.570" v="367"/>
        <pc:sldMkLst>
          <pc:docMk/>
          <pc:sldMk cId="2946419580" sldId="262"/>
        </pc:sldMkLst>
        <pc:spChg chg="mod">
          <ac:chgData name="SONG, Qingyu" userId="498998f4-7f18-4549-a740-dcfb6e1e3d22" providerId="ADAL" clId="{A2A67607-707D-9A4B-B498-57C0CB8C6AF6}" dt="2022-01-09T08:52:22.570" v="367"/>
          <ac:spMkLst>
            <pc:docMk/>
            <pc:sldMk cId="2946419580" sldId="262"/>
            <ac:spMk id="2" creationId="{45C79BA1-37A3-5741-B0A1-E64646E4283C}"/>
          </ac:spMkLst>
        </pc:spChg>
        <pc:spChg chg="del mod">
          <ac:chgData name="SONG, Qingyu" userId="498998f4-7f18-4549-a740-dcfb6e1e3d22" providerId="ADAL" clId="{A2A67607-707D-9A4B-B498-57C0CB8C6AF6}" dt="2022-01-09T08:49:04.320" v="257"/>
          <ac:spMkLst>
            <pc:docMk/>
            <pc:sldMk cId="2946419580" sldId="262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8:49:30.001" v="288" actId="1076"/>
          <ac:spMkLst>
            <pc:docMk/>
            <pc:sldMk cId="2946419580" sldId="262"/>
            <ac:spMk id="5" creationId="{99B591B7-0ED3-894C-A352-8477ED74F3BB}"/>
          </ac:spMkLst>
        </pc:spChg>
        <pc:spChg chg="add mod">
          <ac:chgData name="SONG, Qingyu" userId="498998f4-7f18-4549-a740-dcfb6e1e3d22" providerId="ADAL" clId="{A2A67607-707D-9A4B-B498-57C0CB8C6AF6}" dt="2022-01-09T08:49:34.916" v="289" actId="1076"/>
          <ac:spMkLst>
            <pc:docMk/>
            <pc:sldMk cId="2946419580" sldId="262"/>
            <ac:spMk id="6" creationId="{95A8685D-FCCD-1D48-84F7-D47520F09B5B}"/>
          </ac:spMkLst>
        </pc:spChg>
        <pc:picChg chg="add mod">
          <ac:chgData name="SONG, Qingyu" userId="498998f4-7f18-4549-a740-dcfb6e1e3d22" providerId="ADAL" clId="{A2A67607-707D-9A4B-B498-57C0CB8C6AF6}" dt="2022-01-09T08:49:04.320" v="257"/>
          <ac:picMkLst>
            <pc:docMk/>
            <pc:sldMk cId="2946419580" sldId="262"/>
            <ac:picMk id="4" creationId="{8D11AF92-8AD0-444F-83E3-E11532277980}"/>
          </ac:picMkLst>
        </pc:picChg>
      </pc:sldChg>
      <pc:sldChg chg="addSp modSp add mod">
        <pc:chgData name="SONG, Qingyu" userId="498998f4-7f18-4549-a740-dcfb6e1e3d22" providerId="ADAL" clId="{A2A67607-707D-9A4B-B498-57C0CB8C6AF6}" dt="2022-01-09T09:02:56.402" v="628" actId="1076"/>
        <pc:sldMkLst>
          <pc:docMk/>
          <pc:sldMk cId="2477746496" sldId="263"/>
        </pc:sldMkLst>
        <pc:spChg chg="mod">
          <ac:chgData name="SONG, Qingyu" userId="498998f4-7f18-4549-a740-dcfb6e1e3d22" providerId="ADAL" clId="{A2A67607-707D-9A4B-B498-57C0CB8C6AF6}" dt="2022-01-09T08:57:23.226" v="476" actId="20577"/>
          <ac:spMkLst>
            <pc:docMk/>
            <pc:sldMk cId="2477746496" sldId="263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36.805" v="554" actId="14100"/>
          <ac:spMkLst>
            <pc:docMk/>
            <pc:sldMk cId="2477746496" sldId="263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42.462" v="558" actId="403"/>
          <ac:spMkLst>
            <pc:docMk/>
            <pc:sldMk cId="2477746496" sldId="263"/>
            <ac:spMk id="5" creationId="{D0C166B3-D1B0-6A4E-9334-36DA412495C4}"/>
          </ac:spMkLst>
        </pc:spChg>
        <pc:picChg chg="add mod">
          <ac:chgData name="SONG, Qingyu" userId="498998f4-7f18-4549-a740-dcfb6e1e3d22" providerId="ADAL" clId="{A2A67607-707D-9A4B-B498-57C0CB8C6AF6}" dt="2022-01-09T09:02:56.402" v="628" actId="1076"/>
          <ac:picMkLst>
            <pc:docMk/>
            <pc:sldMk cId="2477746496" sldId="263"/>
            <ac:picMk id="4" creationId="{89B148E8-50D7-4542-A495-2257CE9D6A0C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0:55.037" v="585" actId="1036"/>
        <pc:sldMkLst>
          <pc:docMk/>
          <pc:sldMk cId="3355003134" sldId="264"/>
        </pc:sldMkLst>
        <pc:spChg chg="mod">
          <ac:chgData name="SONG, Qingyu" userId="498998f4-7f18-4549-a740-dcfb6e1e3d22" providerId="ADAL" clId="{A2A67607-707D-9A4B-B498-57C0CB8C6AF6}" dt="2022-01-09T08:52:41.807" v="379"/>
          <ac:spMkLst>
            <pc:docMk/>
            <pc:sldMk cId="3355003134" sldId="264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8:59:52.346" v="535" actId="14100"/>
          <ac:spMkLst>
            <pc:docMk/>
            <pc:sldMk cId="3355003134" sldId="264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50.651" v="567" actId="1036"/>
          <ac:spMkLst>
            <pc:docMk/>
            <pc:sldMk cId="3355003134" sldId="264"/>
            <ac:spMk id="6" creationId="{8B586356-C565-9B40-BF75-839DA7B53FCB}"/>
          </ac:spMkLst>
        </pc:spChg>
        <pc:picChg chg="del">
          <ac:chgData name="SONG, Qingyu" userId="498998f4-7f18-4549-a740-dcfb6e1e3d22" providerId="ADAL" clId="{A2A67607-707D-9A4B-B498-57C0CB8C6AF6}" dt="2022-01-09T08:53:07.781" v="381" actId="478"/>
          <ac:picMkLst>
            <pc:docMk/>
            <pc:sldMk cId="3355003134" sldId="264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0:55.037" v="585" actId="1036"/>
          <ac:picMkLst>
            <pc:docMk/>
            <pc:sldMk cId="3355003134" sldId="264"/>
            <ac:picMk id="5" creationId="{273285BD-3165-3D46-A0CB-9A06242E6EF4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1:01.172" v="602" actId="1036"/>
        <pc:sldMkLst>
          <pc:docMk/>
          <pc:sldMk cId="3781525919" sldId="265"/>
        </pc:sldMkLst>
        <pc:spChg chg="mod">
          <ac:chgData name="SONG, Qingyu" userId="498998f4-7f18-4549-a740-dcfb6e1e3d22" providerId="ADAL" clId="{A2A67607-707D-9A4B-B498-57C0CB8C6AF6}" dt="2022-01-09T08:56:55.874" v="468"/>
          <ac:spMkLst>
            <pc:docMk/>
            <pc:sldMk cId="3781525919" sldId="265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0:13.333" v="541" actId="14100"/>
          <ac:spMkLst>
            <pc:docMk/>
            <pc:sldMk cId="3781525919" sldId="265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0:24.761" v="547" actId="404"/>
          <ac:spMkLst>
            <pc:docMk/>
            <pc:sldMk cId="3781525919" sldId="265"/>
            <ac:spMk id="6" creationId="{3B692967-652C-AB4A-9FFE-F0D2464A2DD4}"/>
          </ac:spMkLst>
        </pc:spChg>
        <pc:picChg chg="del">
          <ac:chgData name="SONG, Qingyu" userId="498998f4-7f18-4549-a740-dcfb6e1e3d22" providerId="ADAL" clId="{A2A67607-707D-9A4B-B498-57C0CB8C6AF6}" dt="2022-01-09T08:55:10.406" v="439" actId="478"/>
          <ac:picMkLst>
            <pc:docMk/>
            <pc:sldMk cId="3781525919" sldId="265"/>
            <ac:picMk id="4" creationId="{89B148E8-50D7-4542-A495-2257CE9D6A0C}"/>
          </ac:picMkLst>
        </pc:picChg>
        <pc:picChg chg="add mod">
          <ac:chgData name="SONG, Qingyu" userId="498998f4-7f18-4549-a740-dcfb6e1e3d22" providerId="ADAL" clId="{A2A67607-707D-9A4B-B498-57C0CB8C6AF6}" dt="2022-01-09T09:01:01.172" v="602" actId="1036"/>
          <ac:picMkLst>
            <pc:docMk/>
            <pc:sldMk cId="3781525919" sldId="265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408" v="466" actId="2696"/>
        <pc:sldMkLst>
          <pc:docMk/>
          <pc:sldMk cId="1610562717" sldId="266"/>
        </pc:sldMkLst>
      </pc:sldChg>
      <pc:sldChg chg="addSp delSp modSp add mod">
        <pc:chgData name="SONG, Qingyu" userId="498998f4-7f18-4549-a740-dcfb6e1e3d22" providerId="ADAL" clId="{A2A67607-707D-9A4B-B498-57C0CB8C6AF6}" dt="2022-01-09T09:01:29.138" v="610" actId="1076"/>
        <pc:sldMkLst>
          <pc:docMk/>
          <pc:sldMk cId="3863058764" sldId="266"/>
        </pc:sldMkLst>
        <pc:spChg chg="mod">
          <ac:chgData name="SONG, Qingyu" userId="498998f4-7f18-4549-a740-dcfb6e1e3d22" providerId="ADAL" clId="{A2A67607-707D-9A4B-B498-57C0CB8C6AF6}" dt="2022-01-09T08:57:52.495" v="484" actId="20577"/>
          <ac:spMkLst>
            <pc:docMk/>
            <pc:sldMk cId="3863058764" sldId="266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1:24.526" v="609" actId="14100"/>
          <ac:spMkLst>
            <pc:docMk/>
            <pc:sldMk cId="3863058764" sldId="266"/>
            <ac:spMk id="3" creationId="{8F20472D-613F-3748-9CBD-88055CDB4B08}"/>
          </ac:spMkLst>
        </pc:spChg>
        <pc:spChg chg="add mod">
          <ac:chgData name="SONG, Qingyu" userId="498998f4-7f18-4549-a740-dcfb6e1e3d22" providerId="ADAL" clId="{A2A67607-707D-9A4B-B498-57C0CB8C6AF6}" dt="2022-01-09T09:01:29.138" v="610" actId="1076"/>
          <ac:spMkLst>
            <pc:docMk/>
            <pc:sldMk cId="3863058764" sldId="266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1:20.609" v="608" actId="1076"/>
          <ac:picMkLst>
            <pc:docMk/>
            <pc:sldMk cId="3863058764" sldId="266"/>
            <ac:picMk id="4" creationId="{A1D5C397-6034-9D41-9BB4-A827A6FAA1BD}"/>
          </ac:picMkLst>
        </pc:picChg>
        <pc:picChg chg="add del">
          <ac:chgData name="SONG, Qingyu" userId="498998f4-7f18-4549-a740-dcfb6e1e3d22" providerId="ADAL" clId="{A2A67607-707D-9A4B-B498-57C0CB8C6AF6}" dt="2022-01-09T08:59:15.791" v="520" actId="478"/>
          <ac:picMkLst>
            <pc:docMk/>
            <pc:sldMk cId="3863058764" sldId="266"/>
            <ac:picMk id="5" creationId="{C3480844-4AD9-7945-A207-E3FE35124D43}"/>
          </ac:picMkLst>
        </pc:picChg>
      </pc:sldChg>
      <pc:sldChg chg="add del">
        <pc:chgData name="SONG, Qingyu" userId="498998f4-7f18-4549-a740-dcfb6e1e3d22" providerId="ADAL" clId="{A2A67607-707D-9A4B-B498-57C0CB8C6AF6}" dt="2022-01-09T08:56:47.926" v="467" actId="2696"/>
        <pc:sldMkLst>
          <pc:docMk/>
          <pc:sldMk cId="2034820447" sldId="267"/>
        </pc:sldMkLst>
      </pc:sldChg>
      <pc:sldChg chg="addSp delSp modSp add mod">
        <pc:chgData name="SONG, Qingyu" userId="498998f4-7f18-4549-a740-dcfb6e1e3d22" providerId="ADAL" clId="{A2A67607-707D-9A4B-B498-57C0CB8C6AF6}" dt="2022-01-09T09:03:51.796" v="655" actId="1037"/>
        <pc:sldMkLst>
          <pc:docMk/>
          <pc:sldMk cId="4271156151" sldId="267"/>
        </pc:sldMkLst>
        <pc:spChg chg="mod">
          <ac:chgData name="SONG, Qingyu" userId="498998f4-7f18-4549-a740-dcfb6e1e3d22" providerId="ADAL" clId="{A2A67607-707D-9A4B-B498-57C0CB8C6AF6}" dt="2022-01-09T09:02:05.389" v="619" actId="20577"/>
          <ac:spMkLst>
            <pc:docMk/>
            <pc:sldMk cId="4271156151" sldId="267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2:19.743" v="620"/>
          <ac:spMkLst>
            <pc:docMk/>
            <pc:sldMk cId="4271156151" sldId="267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2:29.871" v="622" actId="20577"/>
          <ac:spMkLst>
            <pc:docMk/>
            <pc:sldMk cId="4271156151" sldId="267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2:39.138" v="623" actId="478"/>
          <ac:picMkLst>
            <pc:docMk/>
            <pc:sldMk cId="4271156151" sldId="267"/>
            <ac:picMk id="4" creationId="{A1D5C397-6034-9D41-9BB4-A827A6FAA1BD}"/>
          </ac:picMkLst>
        </pc:picChg>
        <pc:picChg chg="add mod">
          <ac:chgData name="SONG, Qingyu" userId="498998f4-7f18-4549-a740-dcfb6e1e3d22" providerId="ADAL" clId="{A2A67607-707D-9A4B-B498-57C0CB8C6AF6}" dt="2022-01-09T09:03:51.796" v="655" actId="1037"/>
          <ac:picMkLst>
            <pc:docMk/>
            <pc:sldMk cId="4271156151" sldId="267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4:30.224" v="673" actId="1076"/>
        <pc:sldMkLst>
          <pc:docMk/>
          <pc:sldMk cId="3168600580" sldId="268"/>
        </pc:sldMkLst>
        <pc:spChg chg="mod">
          <ac:chgData name="SONG, Qingyu" userId="498998f4-7f18-4549-a740-dcfb6e1e3d22" providerId="ADAL" clId="{A2A67607-707D-9A4B-B498-57C0CB8C6AF6}" dt="2022-01-09T09:04:04.507" v="667" actId="20577"/>
          <ac:spMkLst>
            <pc:docMk/>
            <pc:sldMk cId="3168600580" sldId="268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09.928" v="668"/>
          <ac:spMkLst>
            <pc:docMk/>
            <pc:sldMk cId="3168600580" sldId="268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4:14.145" v="669"/>
          <ac:spMkLst>
            <pc:docMk/>
            <pc:sldMk cId="3168600580" sldId="268"/>
            <ac:spMk id="6" creationId="{065A69BD-EADE-DA43-8E5A-0F49CD1E94FF}"/>
          </ac:spMkLst>
        </pc:spChg>
        <pc:picChg chg="add mod">
          <ac:chgData name="SONG, Qingyu" userId="498998f4-7f18-4549-a740-dcfb6e1e3d22" providerId="ADAL" clId="{A2A67607-707D-9A4B-B498-57C0CB8C6AF6}" dt="2022-01-09T09:04:30.224" v="673" actId="1076"/>
          <ac:picMkLst>
            <pc:docMk/>
            <pc:sldMk cId="3168600580" sldId="268"/>
            <ac:picMk id="4" creationId="{E04675FE-F79E-C645-8EAA-C00F491721EB}"/>
          </ac:picMkLst>
        </pc:picChg>
        <pc:picChg chg="del">
          <ac:chgData name="SONG, Qingyu" userId="498998f4-7f18-4549-a740-dcfb6e1e3d22" providerId="ADAL" clId="{A2A67607-707D-9A4B-B498-57C0CB8C6AF6}" dt="2022-01-09T09:03:55.689" v="656" actId="478"/>
          <ac:picMkLst>
            <pc:docMk/>
            <pc:sldMk cId="3168600580" sldId="268"/>
            <ac:picMk id="5" creationId="{20B8ECFB-DBDD-7147-A6FE-FB32D105F141}"/>
          </ac:picMkLst>
        </pc:picChg>
      </pc:sldChg>
      <pc:sldChg chg="addSp delSp modSp add mod">
        <pc:chgData name="SONG, Qingyu" userId="498998f4-7f18-4549-a740-dcfb6e1e3d22" providerId="ADAL" clId="{A2A67607-707D-9A4B-B498-57C0CB8C6AF6}" dt="2022-01-09T09:05:24.298" v="694" actId="1076"/>
        <pc:sldMkLst>
          <pc:docMk/>
          <pc:sldMk cId="1589765134" sldId="269"/>
        </pc:sldMkLst>
        <pc:spChg chg="mod">
          <ac:chgData name="SONG, Qingyu" userId="498998f4-7f18-4549-a740-dcfb6e1e3d22" providerId="ADAL" clId="{A2A67607-707D-9A4B-B498-57C0CB8C6AF6}" dt="2022-01-09T09:04:45.920" v="676"/>
          <ac:spMkLst>
            <pc:docMk/>
            <pc:sldMk cId="1589765134" sldId="269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04:55.810" v="687" actId="20577"/>
          <ac:spMkLst>
            <pc:docMk/>
            <pc:sldMk cId="1589765134" sldId="269"/>
            <ac:spMk id="3" creationId="{8F20472D-613F-3748-9CBD-88055CDB4B08}"/>
          </ac:spMkLst>
        </pc:spChg>
        <pc:spChg chg="mod">
          <ac:chgData name="SONG, Qingyu" userId="498998f4-7f18-4549-a740-dcfb6e1e3d22" providerId="ADAL" clId="{A2A67607-707D-9A4B-B498-57C0CB8C6AF6}" dt="2022-01-09T09:05:09.254" v="690"/>
          <ac:spMkLst>
            <pc:docMk/>
            <pc:sldMk cId="1589765134" sldId="269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5:18.814" v="691" actId="478"/>
          <ac:picMkLst>
            <pc:docMk/>
            <pc:sldMk cId="1589765134" sldId="269"/>
            <ac:picMk id="4" creationId="{E04675FE-F79E-C645-8EAA-C00F491721EB}"/>
          </ac:picMkLst>
        </pc:picChg>
        <pc:picChg chg="add mod">
          <ac:chgData name="SONG, Qingyu" userId="498998f4-7f18-4549-a740-dcfb6e1e3d22" providerId="ADAL" clId="{A2A67607-707D-9A4B-B498-57C0CB8C6AF6}" dt="2022-01-09T09:05:24.298" v="694" actId="1076"/>
          <ac:picMkLst>
            <pc:docMk/>
            <pc:sldMk cId="1589765134" sldId="269"/>
            <ac:picMk id="5" creationId="{7827AB7E-88BC-F041-A7B3-C9FD27A79BE9}"/>
          </ac:picMkLst>
        </pc:picChg>
      </pc:sldChg>
      <pc:sldChg chg="delSp modSp add mod">
        <pc:chgData name="SONG, Qingyu" userId="498998f4-7f18-4549-a740-dcfb6e1e3d22" providerId="ADAL" clId="{A2A67607-707D-9A4B-B498-57C0CB8C6AF6}" dt="2022-01-09T09:17:41.699" v="736"/>
        <pc:sldMkLst>
          <pc:docMk/>
          <pc:sldMk cId="1871005255" sldId="270"/>
        </pc:sldMkLst>
        <pc:spChg chg="mod">
          <ac:chgData name="SONG, Qingyu" userId="498998f4-7f18-4549-a740-dcfb6e1e3d22" providerId="ADAL" clId="{A2A67607-707D-9A4B-B498-57C0CB8C6AF6}" dt="2022-01-09T09:05:37.022" v="695"/>
          <ac:spMkLst>
            <pc:docMk/>
            <pc:sldMk cId="1871005255" sldId="270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7:41.699" v="736"/>
          <ac:spMkLst>
            <pc:docMk/>
            <pc:sldMk cId="1871005255" sldId="270"/>
            <ac:spMk id="3" creationId="{8F20472D-613F-3748-9CBD-88055CDB4B08}"/>
          </ac:spMkLst>
        </pc:spChg>
        <pc:spChg chg="del mod">
          <ac:chgData name="SONG, Qingyu" userId="498998f4-7f18-4549-a740-dcfb6e1e3d22" providerId="ADAL" clId="{A2A67607-707D-9A4B-B498-57C0CB8C6AF6}" dt="2022-01-09T09:07:05.309" v="699" actId="478"/>
          <ac:spMkLst>
            <pc:docMk/>
            <pc:sldMk cId="1871005255" sldId="270"/>
            <ac:spMk id="6" creationId="{065A69BD-EADE-DA43-8E5A-0F49CD1E94FF}"/>
          </ac:spMkLst>
        </pc:spChg>
        <pc:picChg chg="del">
          <ac:chgData name="SONG, Qingyu" userId="498998f4-7f18-4549-a740-dcfb6e1e3d22" providerId="ADAL" clId="{A2A67607-707D-9A4B-B498-57C0CB8C6AF6}" dt="2022-01-09T09:07:02.226" v="697" actId="478"/>
          <ac:picMkLst>
            <pc:docMk/>
            <pc:sldMk cId="1871005255" sldId="270"/>
            <ac:picMk id="4" creationId="{E04675FE-F79E-C645-8EAA-C00F491721EB}"/>
          </ac:picMkLst>
        </pc:picChg>
      </pc:sldChg>
      <pc:sldChg chg="modSp add mod">
        <pc:chgData name="SONG, Qingyu" userId="498998f4-7f18-4549-a740-dcfb6e1e3d22" providerId="ADAL" clId="{A2A67607-707D-9A4B-B498-57C0CB8C6AF6}" dt="2022-01-09T09:10:29.220" v="720" actId="403"/>
        <pc:sldMkLst>
          <pc:docMk/>
          <pc:sldMk cId="616564471" sldId="271"/>
        </pc:sldMkLst>
        <pc:spChg chg="mod">
          <ac:chgData name="SONG, Qingyu" userId="498998f4-7f18-4549-a740-dcfb6e1e3d22" providerId="ADAL" clId="{A2A67607-707D-9A4B-B498-57C0CB8C6AF6}" dt="2022-01-09T09:08:29.862" v="701"/>
          <ac:spMkLst>
            <pc:docMk/>
            <pc:sldMk cId="616564471" sldId="271"/>
            <ac:spMk id="2" creationId="{45C79BA1-37A3-5741-B0A1-E64646E4283C}"/>
          </ac:spMkLst>
        </pc:spChg>
        <pc:spChg chg="mod">
          <ac:chgData name="SONG, Qingyu" userId="498998f4-7f18-4549-a740-dcfb6e1e3d22" providerId="ADAL" clId="{A2A67607-707D-9A4B-B498-57C0CB8C6AF6}" dt="2022-01-09T09:10:29.220" v="720" actId="403"/>
          <ac:spMkLst>
            <pc:docMk/>
            <pc:sldMk cId="616564471" sldId="271"/>
            <ac:spMk id="3" creationId="{8F20472D-613F-3748-9CBD-88055CDB4B08}"/>
          </ac:spMkLst>
        </pc:spChg>
      </pc:sldChg>
      <pc:sldChg chg="addSp delSp modSp new mod">
        <pc:chgData name="SONG, Qingyu" userId="498998f4-7f18-4549-a740-dcfb6e1e3d22" providerId="ADAL" clId="{A2A67607-707D-9A4B-B498-57C0CB8C6AF6}" dt="2022-01-09T09:11:07.645" v="730" actId="1076"/>
        <pc:sldMkLst>
          <pc:docMk/>
          <pc:sldMk cId="3216618933" sldId="272"/>
        </pc:sldMkLst>
        <pc:spChg chg="del">
          <ac:chgData name="SONG, Qingyu" userId="498998f4-7f18-4549-a740-dcfb6e1e3d22" providerId="ADAL" clId="{A2A67607-707D-9A4B-B498-57C0CB8C6AF6}" dt="2022-01-09T09:10:47.797" v="722" actId="478"/>
          <ac:spMkLst>
            <pc:docMk/>
            <pc:sldMk cId="3216618933" sldId="272"/>
            <ac:spMk id="2" creationId="{900EDBAF-B262-2241-AC45-A243A09C313B}"/>
          </ac:spMkLst>
        </pc:spChg>
        <pc:spChg chg="del">
          <ac:chgData name="SONG, Qingyu" userId="498998f4-7f18-4549-a740-dcfb6e1e3d22" providerId="ADAL" clId="{A2A67607-707D-9A4B-B498-57C0CB8C6AF6}" dt="2022-01-09T09:10:50.341" v="723" actId="478"/>
          <ac:spMkLst>
            <pc:docMk/>
            <pc:sldMk cId="3216618933" sldId="272"/>
            <ac:spMk id="3" creationId="{CE685DE1-EC4A-014A-BCA4-FAC5A190BA84}"/>
          </ac:spMkLst>
        </pc:spChg>
        <pc:spChg chg="add mod">
          <ac:chgData name="SONG, Qingyu" userId="498998f4-7f18-4549-a740-dcfb6e1e3d22" providerId="ADAL" clId="{A2A67607-707D-9A4B-B498-57C0CB8C6AF6}" dt="2022-01-09T09:11:07.645" v="730" actId="1076"/>
          <ac:spMkLst>
            <pc:docMk/>
            <pc:sldMk cId="3216618933" sldId="272"/>
            <ac:spMk id="4" creationId="{A8D2CAE8-E323-A14E-A62F-188A25405FEA}"/>
          </ac:spMkLst>
        </pc:spChg>
      </pc:sldChg>
    </pc:docChg>
  </pc:docChgLst>
  <pc:docChgLst>
    <pc:chgData name="Qingyu Song" userId="O4NG2utMRSC9bShTQouuMd1Uq3x00QhxVtEheGSGOoU=" providerId="None" clId="Web-{1A9491C6-FD31-4FA7-98FA-39E25D0B6578}"/>
    <pc:docChg chg="modSld">
      <pc:chgData name="Qingyu Song" userId="O4NG2utMRSC9bShTQouuMd1Uq3x00QhxVtEheGSGOoU=" providerId="None" clId="Web-{1A9491C6-FD31-4FA7-98FA-39E25D0B6578}" dt="2022-01-09T11:29:04.756" v="11" actId="20577"/>
      <pc:docMkLst>
        <pc:docMk/>
      </pc:docMkLst>
      <pc:sldChg chg="modSp">
        <pc:chgData name="Qingyu Song" userId="O4NG2utMRSC9bShTQouuMd1Uq3x00QhxVtEheGSGOoU=" providerId="None" clId="Web-{1A9491C6-FD31-4FA7-98FA-39E25D0B6578}" dt="2022-01-09T11:29:04.756" v="11" actId="20577"/>
        <pc:sldMkLst>
          <pc:docMk/>
          <pc:sldMk cId="1947847713" sldId="257"/>
        </pc:sldMkLst>
        <pc:spChg chg="mod">
          <ac:chgData name="Qingyu Song" userId="O4NG2utMRSC9bShTQouuMd1Uq3x00QhxVtEheGSGOoU=" providerId="None" clId="Web-{1A9491C6-FD31-4FA7-98FA-39E25D0B6578}" dt="2022-01-09T11:29:04.756" v="11" actId="20577"/>
          <ac:spMkLst>
            <pc:docMk/>
            <pc:sldMk cId="1947847713" sldId="257"/>
            <ac:spMk id="3" creationId="{8F20472D-613F-3748-9CBD-88055CDB4B0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81B1-2540-6743-ABB4-0E292A122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AD417-B984-E443-AB4F-C92143CD1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006C3-5569-404A-A00F-D4521490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AC1B-9F9B-7C4C-AD2B-75AB8387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0CFE-8FE9-EB4E-A8E1-AE36C51E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1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CAB9-FB2B-C540-B5C7-A162BB5F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419EE-DACB-ED41-9BC3-137129D6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66E-AA24-0A49-872D-17B778563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7280-38D0-E542-8CFE-089B78DF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1198-80CE-3D48-8EEE-D994007D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F88F6-3858-2147-8565-3ABE064AB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79688-6666-4A47-AB44-B55E2BF0E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EBA88-1DD5-DC4A-AFB4-8B03BBD4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9944A-C4EB-B943-8190-BF118811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4696-702A-BD44-9A3C-F8C85C27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5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D011E-DCDE-C342-A56C-2EAC9B225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8A12E-F58F-7A41-BFC0-F72ABF92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BF6-8755-7E49-B0D7-FB2F3BB9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EA0E9-4BD6-7644-BA8D-7470DF76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0FEFB-6605-6C41-87AB-0F5AA21F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64326-D9A3-1A44-8452-04D5A488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7CA1-149F-4C4E-8D54-13D1A9252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52F9-B0E8-F941-8A14-1BEB86F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F3F9B-475A-C14C-A0E3-E96F9ED3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FE635-695A-2C43-855F-CF2C41BD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B479-481A-0E49-8D52-0BE021ED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541EA-D1C3-8E4A-B80B-8390B466F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356B-D1EA-5247-B0F3-0476CB930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A32C0-D4EC-FD47-BD75-CDDACA44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B967-A303-124B-BA06-4BAEC049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3EAE9-F2F8-7E42-9BF7-5A60A32A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04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2CE6-C39C-9045-94F8-9B43CA9D2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926E9-9778-2846-B43B-4A7267120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96341-9374-DF4E-B9F6-A94758E38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E4306-B762-C746-B6F4-16DFD70CB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04D85-B6B3-0A42-925A-38933F782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5CA7DE-DF2D-DD4B-8D9A-4B40F820D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122F-5BD1-454E-A133-FE0AB5CD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03D25-9E17-0044-9543-53299894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5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4217-17EF-3B45-93F5-B23C54148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CDDD4-A221-CE49-9EB3-456758E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5879A2-4394-CD4B-9263-3DDC707A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ECC98-0E91-594B-AC7F-127A4DD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2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70CAD-9D94-0544-90C0-985EDEA90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39153-BA93-C64C-B9BC-ECAD2417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EC52B-8EB5-C146-B069-115FF804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7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9339-BB2A-AB4C-A011-36281FB8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B9FD2-C72C-D746-8FEF-4B09D248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12A7-AD11-0642-87B6-8FC8A5763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EE618-4BEB-D848-A755-D0B3815B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F7CBA-7A19-1743-9814-DDBE48E60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F1DF5-1759-1846-85A4-293FE906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E6E1-ED4F-1D4C-B60C-89E3D8EF6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6747D-0A18-D14E-9E1F-8914CD611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9873C7-5733-564B-AEBA-F2F0FEFC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B211-4DF6-9442-9953-6292F187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0981E-2ABE-7048-AC75-D8C84772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66DC9-3D33-FE44-A5E3-A0B734DF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3DFB7-9581-4D48-AAE2-C1752931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503A-E2B1-0944-B035-77EF7A943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476-F670-2B47-81DC-675E7D1F7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5905D-C0C4-D040-B3F5-79CCA23FA4EB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F1A25-0D30-0E4C-A201-3259214DF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2BE1C-D630-6544-8677-F74CB5078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5FB78-5F16-864A-B0AF-52552E8F5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nryhxu/CSCI4430-ESTR4120/tree/2022_spring/tutorial/T04/select_examp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nryhxu/CSCI4430-ESTR4120/tree/2022_spring/tutorial/T04/select_example" TargetMode="External"/><Relationship Id="rId2" Type="http://schemas.openxmlformats.org/officeDocument/2006/relationships/hyperlink" Target="https://man7.org/linux/man-pages/man2/select.2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5C1B-43BC-8B40-A7BE-D3C3F3D8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5674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/>
              <a:t>CSCI 4430 - Spring 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EAD46B-2981-B54E-B7BD-5B165BCF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281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dirty="0"/>
              <a:t>Tutorial </a:t>
            </a:r>
            <a:r>
              <a:rPr lang="en-US" altLang="zh-CN" sz="3600" b="1" dirty="0"/>
              <a:t>4</a:t>
            </a:r>
            <a:endParaRPr lang="en-US" sz="3600" b="1" dirty="0"/>
          </a:p>
          <a:p>
            <a:endParaRPr lang="en-US" sz="3600" b="1" dirty="0"/>
          </a:p>
          <a:p>
            <a:pPr algn="r"/>
            <a:r>
              <a:rPr lang="en-US" sz="2000" b="1" dirty="0"/>
              <a:t>Credits to </a:t>
            </a:r>
            <a:r>
              <a:rPr lang="en-US" altLang="zh-CN" sz="2000" b="1" dirty="0" err="1"/>
              <a:t>Umich</a:t>
            </a:r>
            <a:r>
              <a:rPr lang="en-US" altLang="zh-CN" sz="2000" b="1" dirty="0"/>
              <a:t> </a:t>
            </a:r>
            <a:r>
              <a:rPr lang="en-US" sz="2000" b="1" dirty="0"/>
              <a:t>EECS 489 Discussion </a:t>
            </a:r>
            <a:r>
              <a:rPr lang="en-US" altLang="zh-CN" sz="2000" b="1" dirty="0"/>
              <a:t>4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0C243-66EE-9844-B6C9-297837E8D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19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2829557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2: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call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select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2CADC-A63C-A24A-BB31-52FB3D6E4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0" y="1988810"/>
            <a:ext cx="12034796" cy="389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68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76110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server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accept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connection</a:t>
            </a:r>
            <a:endParaRPr lang="en-US" altLang="zh-CN" sz="2800" dirty="0">
              <a:effectLst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B5A6165-3079-C843-99F1-388D235A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129" y="1879600"/>
            <a:ext cx="7260411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959301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effectLst/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3: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check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socket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effectLst/>
                <a:latin typeface="Calibri" panose="020F0502020204030204" pitchFamily="34" charset="0"/>
              </a:rPr>
              <a:t>status</a:t>
            </a:r>
            <a:r>
              <a:rPr lang="zh-CN" altLang="en-US" sz="2800" b="1" dirty="0">
                <a:effectLst/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(for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client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do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something</a:t>
            </a:r>
            <a:endParaRPr lang="en-US" altLang="zh-CN" sz="2800" dirty="0">
              <a:effectLst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A8F3F8-3E6F-B04D-9261-0A9C4BEBC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95" y="2107208"/>
            <a:ext cx="6287305" cy="421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7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Select</a:t>
            </a:r>
            <a:r>
              <a:rPr lang="en-US" b="1" dirty="0"/>
              <a:t> Programming: A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3548"/>
          </a:xfrm>
        </p:spPr>
        <p:txBody>
          <a:bodyPr>
            <a:norm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code:</a:t>
            </a:r>
            <a:r>
              <a:rPr lang="zh-CN" altLang="en-US" dirty="0"/>
              <a:t> </a:t>
            </a:r>
            <a:r>
              <a:rPr lang="en-US" altLang="zh-CN" dirty="0">
                <a:hlinkClick r:id="rId2"/>
              </a:rPr>
              <a:t>echo</a:t>
            </a:r>
            <a:r>
              <a:rPr lang="zh-CN" altLang="en-US" dirty="0">
                <a:hlinkClick r:id="rId2"/>
              </a:rPr>
              <a:t> </a:t>
            </a:r>
            <a:r>
              <a:rPr lang="en-US" altLang="zh-CN" dirty="0">
                <a:hlinkClick r:id="rId2"/>
              </a:rPr>
              <a:t>server</a:t>
            </a:r>
            <a:endParaRPr lang="en-US" altLang="zh-CN" dirty="0"/>
          </a:p>
          <a:p>
            <a:r>
              <a:rPr lang="en-HK" dirty="0"/>
              <a:t>Linux or Mac OS.</a:t>
            </a:r>
          </a:p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netcat</a:t>
            </a:r>
            <a:r>
              <a:rPr lang="zh-CN" altLang="en-US" dirty="0"/>
              <a:t> </a:t>
            </a:r>
            <a:r>
              <a:rPr lang="en-US" altLang="zh-CN" dirty="0"/>
              <a:t>(“</a:t>
            </a:r>
            <a:r>
              <a:rPr lang="en-US" altLang="zh-CN" dirty="0" err="1"/>
              <a:t>nc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line)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communicate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“echo</a:t>
            </a:r>
            <a:r>
              <a:rPr lang="zh-CN" altLang="en-US" dirty="0"/>
              <a:t> </a:t>
            </a:r>
            <a:r>
              <a:rPr lang="en-US" altLang="zh-CN"/>
              <a:t>server”.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710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altLang="zh-CN" b="1" dirty="0"/>
              <a:t>elect</a:t>
            </a:r>
            <a:r>
              <a:rPr lang="en-US" b="1" dirty="0"/>
              <a:t> Programming</a:t>
            </a:r>
            <a:r>
              <a:rPr lang="zh-CN" altLang="en-US" b="1" dirty="0"/>
              <a:t> </a:t>
            </a:r>
            <a:r>
              <a:rPr lang="en-US" altLang="zh-CN" b="1" dirty="0"/>
              <a:t>Links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763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“s</a:t>
            </a:r>
            <a:r>
              <a:rPr lang="en-HK" dirty="0"/>
              <a:t>elect</a:t>
            </a:r>
            <a:r>
              <a:rPr lang="en-US" altLang="zh-CN" dirty="0"/>
              <a:t>”</a:t>
            </a:r>
            <a:r>
              <a:rPr lang="en-HK" dirty="0"/>
              <a:t> document: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HK" altLang="zh-CN" dirty="0">
                <a:hlinkClick r:id="rId2"/>
              </a:rPr>
              <a:t>https://man7.org/</a:t>
            </a:r>
            <a:r>
              <a:rPr lang="en-HK" altLang="zh-CN" dirty="0" err="1">
                <a:hlinkClick r:id="rId2"/>
              </a:rPr>
              <a:t>linux</a:t>
            </a:r>
            <a:r>
              <a:rPr lang="en-HK" altLang="zh-CN" dirty="0">
                <a:hlinkClick r:id="rId2"/>
              </a:rPr>
              <a:t>/man-pages/man2/select.2.html</a:t>
            </a:r>
            <a:endParaRPr lang="en-HK" dirty="0"/>
          </a:p>
          <a:p>
            <a:r>
              <a:rPr lang="en-US" altLang="zh-CN" dirty="0"/>
              <a:t>“select”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example:</a:t>
            </a:r>
          </a:p>
          <a:p>
            <a:pPr lvl="1"/>
            <a:r>
              <a:rPr lang="en-US" altLang="zh-CN" dirty="0">
                <a:hlinkClick r:id="rId3"/>
              </a:rPr>
              <a:t>https://</a:t>
            </a:r>
            <a:r>
              <a:rPr lang="en-US" altLang="zh-CN" dirty="0" err="1">
                <a:hlinkClick r:id="rId3"/>
              </a:rPr>
              <a:t>github.com</a:t>
            </a:r>
            <a:r>
              <a:rPr lang="en-US" altLang="zh-CN" dirty="0">
                <a:hlinkClick r:id="rId3"/>
              </a:rPr>
              <a:t>/</a:t>
            </a:r>
            <a:r>
              <a:rPr lang="en-US" altLang="zh-CN" dirty="0" err="1">
                <a:hlinkClick r:id="rId3"/>
              </a:rPr>
              <a:t>henryhxu</a:t>
            </a:r>
            <a:r>
              <a:rPr lang="en-US" altLang="zh-CN" dirty="0">
                <a:hlinkClick r:id="rId3"/>
              </a:rPr>
              <a:t>/CSCI4430-ESTR4120/tree/2022_spring/tutorial/T04/</a:t>
            </a:r>
            <a:r>
              <a:rPr lang="en-US" altLang="zh-CN" dirty="0" err="1">
                <a:hlinkClick r:id="rId3"/>
              </a:rPr>
              <a:t>select_example</a:t>
            </a:r>
            <a:endParaRPr lang="en-HK" dirty="0"/>
          </a:p>
          <a:p>
            <a:r>
              <a:rPr lang="en-HK" dirty="0"/>
              <a:t>man is always your good friend</a:t>
            </a:r>
          </a:p>
          <a:p>
            <a:pPr lvl="1"/>
            <a:r>
              <a:rPr lang="en-US" altLang="zh-CN" sz="2800" dirty="0"/>
              <a:t>“</a:t>
            </a:r>
            <a:r>
              <a:rPr lang="en-HK" sz="2800" dirty="0"/>
              <a:t>man s</a:t>
            </a:r>
            <a:r>
              <a:rPr lang="en-US" altLang="zh-CN" sz="2800" dirty="0"/>
              <a:t>elect”</a:t>
            </a:r>
            <a:r>
              <a:rPr lang="zh-CN" altLang="en-US" sz="2800" dirty="0"/>
              <a:t> </a:t>
            </a:r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  <a:r>
              <a:rPr lang="zh-CN" altLang="en-US" sz="2800" dirty="0"/>
              <a:t> </a:t>
            </a:r>
            <a:r>
              <a:rPr lang="en-US" altLang="zh-CN" sz="2800" dirty="0"/>
              <a:t>more</a:t>
            </a:r>
            <a:r>
              <a:rPr lang="zh-CN" altLang="en-US" sz="2800" dirty="0"/>
              <a:t> </a:t>
            </a:r>
            <a:r>
              <a:rPr lang="en-US" altLang="zh-CN" sz="2800" dirty="0"/>
              <a:t>details</a:t>
            </a:r>
            <a:r>
              <a:rPr lang="zh-CN" altLang="en-US" sz="2800" dirty="0"/>
              <a:t> </a:t>
            </a:r>
            <a:r>
              <a:rPr lang="en-US" altLang="zh-CN" sz="2800" dirty="0"/>
              <a:t>about</a:t>
            </a:r>
            <a:r>
              <a:rPr lang="zh-CN" altLang="en-US" sz="2800" dirty="0"/>
              <a:t> </a:t>
            </a:r>
            <a:r>
              <a:rPr lang="en-US" altLang="zh-CN" sz="2800" dirty="0"/>
              <a:t>select</a:t>
            </a: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61656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D2CAE8-E323-A14E-A62F-188A25405FEA}"/>
              </a:ext>
            </a:extLst>
          </p:cNvPr>
          <p:cNvSpPr/>
          <p:nvPr/>
        </p:nvSpPr>
        <p:spPr>
          <a:xfrm>
            <a:off x="5350732" y="3136612"/>
            <a:ext cx="14905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61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 </a:t>
            </a:r>
            <a:r>
              <a:rPr lang="en-US" altLang="zh-CN" b="1" dirty="0"/>
              <a:t>2</a:t>
            </a:r>
            <a:r>
              <a:rPr lang="en-US" b="1" dirty="0"/>
              <a:t> is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Due: S</a:t>
            </a:r>
            <a:r>
              <a:rPr lang="en-US" altLang="zh-CN" sz="3200" dirty="0"/>
              <a:t>un</a:t>
            </a:r>
            <a:r>
              <a:rPr lang="en-US" sz="3200" dirty="0"/>
              <a:t>, 2</a:t>
            </a:r>
            <a:r>
              <a:rPr lang="en-US" altLang="zh-CN" sz="3200" dirty="0"/>
              <a:t>7</a:t>
            </a:r>
            <a:r>
              <a:rPr lang="en-US" sz="3200" dirty="0"/>
              <a:t> </a:t>
            </a:r>
            <a:r>
              <a:rPr lang="en-US" altLang="zh-CN" sz="3200" dirty="0"/>
              <a:t>Fe</a:t>
            </a:r>
            <a:r>
              <a:rPr lang="en-US" sz="3200" dirty="0"/>
              <a:t>b. 11:59 p.m.</a:t>
            </a:r>
          </a:p>
          <a:p>
            <a:r>
              <a:rPr lang="en-US" altLang="zh-CN" sz="3200" dirty="0"/>
              <a:t>Use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handle</a:t>
            </a:r>
            <a:r>
              <a:rPr lang="zh-CN" altLang="en-US" sz="3200" dirty="0"/>
              <a:t> </a:t>
            </a:r>
            <a:r>
              <a:rPr lang="en-US" altLang="zh-CN" sz="3200" dirty="0"/>
              <a:t>multi-connection</a:t>
            </a:r>
            <a:r>
              <a:rPr lang="zh-CN" altLang="en-US" sz="3200" dirty="0"/>
              <a:t> </a:t>
            </a:r>
            <a:r>
              <a:rPr lang="en-US" altLang="zh-CN" sz="3200" dirty="0"/>
              <a:t>programming</a:t>
            </a:r>
            <a:endParaRPr lang="en-US" sz="3200" dirty="0"/>
          </a:p>
          <a:p>
            <a:r>
              <a:rPr lang="en-US" sz="3200" dirty="0"/>
              <a:t>START EARLY!</a:t>
            </a:r>
            <a:endParaRPr lang="en-US" sz="32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84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72D-613F-3748-9CBD-88055CDB4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programming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“select”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A simple demo.</a:t>
            </a:r>
          </a:p>
        </p:txBody>
      </p:sp>
    </p:spTree>
    <p:extLst>
      <p:ext uri="{BB962C8B-B14F-4D97-AF65-F5344CB8AC3E}">
        <p14:creationId xmlns:p14="http://schemas.microsoft.com/office/powerpoint/2010/main" val="44041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2066007"/>
            <a:ext cx="7023100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select(): I/O Multiplexing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517650" y="3627735"/>
            <a:ext cx="9156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Calibri" panose="020F0502020204030204" pitchFamily="34" charset="0"/>
              </a:rPr>
              <a:t>Allow a program to monitor multiple file descriptors, waiting until one or more of the file descriptors becomes "ready" for some class of I/O operation.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803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89ED527-9E1D-464F-8FDB-9EB8B6E33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1577976"/>
            <a:ext cx="7188200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Why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“select”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instead</a:t>
            </a:r>
            <a:r>
              <a:rPr kumimoji="0" lang="zh-CN" altLang="en-US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zh-CN" sz="4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f</a:t>
            </a:r>
            <a:r>
              <a:rPr lang="zh-CN" altLang="en-US" sz="4900" dirty="0"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zh-CN" sz="4900" dirty="0">
                <a:latin typeface="Arial" panose="020B0604020202020204" pitchFamily="34" charset="0"/>
                <a:ea typeface="Calibri" panose="020F0502020204030204" pitchFamily="34" charset="0"/>
              </a:rPr>
              <a:t>multi-threading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6F4569-7D93-EC44-B887-417C5800100B}"/>
              </a:ext>
            </a:extLst>
          </p:cNvPr>
          <p:cNvSpPr/>
          <p:nvPr/>
        </p:nvSpPr>
        <p:spPr>
          <a:xfrm>
            <a:off x="1828800" y="3615035"/>
            <a:ext cx="915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effectLst/>
              </a:rPr>
              <a:t>Non-blocking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only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one</a:t>
            </a:r>
            <a:r>
              <a:rPr lang="en-US" altLang="zh-CN" sz="2800" dirty="0"/>
              <a:t>-</a:t>
            </a:r>
            <a:r>
              <a:rPr lang="en-US" altLang="zh-CN" sz="2800" dirty="0">
                <a:effectLst/>
              </a:rPr>
              <a:t>threaded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program.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Less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system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resource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required.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(although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more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complex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for</a:t>
            </a:r>
            <a:r>
              <a:rPr lang="zh-CN" altLang="en-US" sz="2800" dirty="0">
                <a:effectLst/>
              </a:rPr>
              <a:t> </a:t>
            </a:r>
            <a:r>
              <a:rPr lang="en-US" altLang="zh-CN" sz="2800" dirty="0">
                <a:effectLst/>
              </a:rPr>
              <a:t>coding)</a:t>
            </a:r>
          </a:p>
        </p:txBody>
      </p:sp>
    </p:spTree>
    <p:extLst>
      <p:ext uri="{BB962C8B-B14F-4D97-AF65-F5344CB8AC3E}">
        <p14:creationId xmlns:p14="http://schemas.microsoft.com/office/powerpoint/2010/main" val="62609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681FE7-3292-E84E-809F-382F61CB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802"/>
            <a:ext cx="9375321" cy="391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2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A2</a:t>
            </a:r>
            <a:r>
              <a:rPr lang="zh-CN" altLang="en-US" b="1" dirty="0"/>
              <a:t> </a:t>
            </a:r>
            <a:r>
              <a:rPr lang="en-US" altLang="zh-CN" b="1" dirty="0"/>
              <a:t>Preparation:</a:t>
            </a:r>
            <a:r>
              <a:rPr lang="zh-CN" altLang="en-US" b="1" dirty="0"/>
              <a:t> </a:t>
            </a:r>
            <a:r>
              <a:rPr lang="en-US" altLang="zh-CN" b="1" dirty="0"/>
              <a:t>select()</a:t>
            </a:r>
            <a:endParaRPr 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87CBD2-E246-BC4E-8E61-596B90F7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0800"/>
            <a:ext cx="8680450" cy="361150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838200" y="1771412"/>
            <a:ext cx="3351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</a:rPr>
              <a:t>Some useful macros: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3125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801BF3-6769-8F4A-A9DB-78EDFCBDE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80" y="0"/>
            <a:ext cx="4804497" cy="66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9BA1-37A3-5741-B0A1-E64646E4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A2 Preparation: select()</a:t>
            </a:r>
            <a:endParaRPr lang="en-US" sz="5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A40565-D564-D443-82E0-A70E9618F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330" y="1863801"/>
            <a:ext cx="5349338" cy="444074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D71D2B-24EB-9C4A-9F6B-5ECEB45E26FF}"/>
              </a:ext>
            </a:extLst>
          </p:cNvPr>
          <p:cNvSpPr/>
          <p:nvPr/>
        </p:nvSpPr>
        <p:spPr>
          <a:xfrm>
            <a:off x="923537" y="1465590"/>
            <a:ext cx="10357451" cy="52322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latin typeface="Calibri" panose="020F0502020204030204" pitchFamily="34" charset="0"/>
              </a:rPr>
              <a:t>Step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1: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initialize(FD_ZERO)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and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set(FD_SET)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 err="1">
                <a:latin typeface="Calibri" panose="020F0502020204030204" pitchFamily="34" charset="0"/>
              </a:rPr>
              <a:t>fd_set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for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r>
              <a:rPr lang="en-US" altLang="zh-CN" sz="2800" b="1" dirty="0">
                <a:latin typeface="Calibri" panose="020F0502020204030204" pitchFamily="34" charset="0"/>
              </a:rPr>
              <a:t>sockets </a:t>
            </a:r>
            <a:endParaRPr lang="en-US" altLang="zh-CN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055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333</Words>
  <Application>Microsoft Macintosh PowerPoint</Application>
  <PresentationFormat>宽屏</PresentationFormat>
  <Paragraphs>42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Office Theme</vt:lpstr>
      <vt:lpstr>CSCI 4430 - Spring 22</vt:lpstr>
      <vt:lpstr>Assignment 2 is out!</vt:lpstr>
      <vt:lpstr>Outline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A2 Preparation: select()</vt:lpstr>
      <vt:lpstr>Select Programming: A Demo</vt:lpstr>
      <vt:lpstr>Select Programming Links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4430 - Spring 22</dc:title>
  <dc:creator>SONG, Qingyu</dc:creator>
  <cp:lastModifiedBy>ZHANG, Jingze</cp:lastModifiedBy>
  <cp:revision>113</cp:revision>
  <dcterms:created xsi:type="dcterms:W3CDTF">2022-01-09T08:27:06Z</dcterms:created>
  <dcterms:modified xsi:type="dcterms:W3CDTF">2022-02-09T17:44:08Z</dcterms:modified>
</cp:coreProperties>
</file>